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54aeb63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54aeb63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b3c8754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b3c8754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3c875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b3c875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b3c8754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b3c8754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b3c8754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b3c8754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3c8754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3c8754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5550"/>
            <a:ext cx="85206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highlight>
                  <a:srgbClr val="FFFFFF"/>
                </a:highlight>
              </a:rPr>
              <a:t>WPA2 with Decentralized</a:t>
            </a:r>
            <a:r>
              <a:rPr b="1" lang="en" sz="40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en" sz="4000"/>
              <a:t>Authentication servers</a:t>
            </a:r>
            <a:endParaRPr b="1"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3893700"/>
            <a:ext cx="326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Devashish Dewangan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CS21M017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154500" y="3893700"/>
            <a:ext cx="298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Nagaraj Chandru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CS20M041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938800" y="2934300"/>
            <a:ext cx="32664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Presented By: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009100" y="2071475"/>
            <a:ext cx="51258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(Term Project for CS6500 : Network Security)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017725"/>
            <a:ext cx="85206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Goal: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Implement WPA2 using decentralized Authentication with using blockchain to store user credentials.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Objectives: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to implement WPA2 with AS server to authenticate users and provides tokens with validity which are used between user and access point over the wireless network.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tokens generated by AS can be used by client to connect any AP.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Blockchain</a:t>
            </a:r>
            <a:r>
              <a:rPr lang="en">
                <a:solidFill>
                  <a:schemeClr val="dk1"/>
                </a:solidFill>
              </a:rPr>
              <a:t> technology will be used to maintain identical user credentials among servers to overcome single point of failure.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Future scope, the protocol can be used in IOTs to authenticate its user.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Network Protocols being considered</a:t>
            </a:r>
            <a:endParaRPr b="1" sz="25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u="sng">
                <a:solidFill>
                  <a:schemeClr val="dk1"/>
                </a:solidFill>
                <a:highlight>
                  <a:schemeClr val="lt1"/>
                </a:highlight>
              </a:rPr>
              <a:t>Kerberos: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Kerberos is being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considered for Authentication.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User can be authenticated at AS by UserID &amp; password.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At AP user can be authenticated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token(certificate).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chemeClr val="dk1"/>
                </a:solidFill>
                <a:highlight>
                  <a:schemeClr val="lt1"/>
                </a:highlight>
              </a:rPr>
              <a:t>BlockChain</a:t>
            </a:r>
            <a:r>
              <a:rPr b="1" lang="en" u="sng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r>
              <a:rPr lang="en" u="sng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To overcome single point of failure we are using blockchain technology to store user credentials. A block consist of “PrevBlockHash” + “userID” + Hashed[“password”] + “BlockHash”.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Aspects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Authentication (at AS) : </a:t>
            </a:r>
            <a:r>
              <a:rPr lang="en">
                <a:solidFill>
                  <a:schemeClr val="dk1"/>
                </a:solidFill>
              </a:rPr>
              <a:t>is achieved by userID &amp; password at 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Authentication (at AP) : is achieved</a:t>
            </a:r>
            <a:r>
              <a:rPr lang="en">
                <a:solidFill>
                  <a:schemeClr val="dk1"/>
                </a:solidFill>
              </a:rPr>
              <a:t> by a token at AP.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Confidentiality (b/w user &amp; AP) : is achieved by secret key shared between the AP and client.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Confidentiality (user credentials) : we are using blockchain technology to store user credentials. A block consist of “PrevBlockHash” + “userID” + Hashed[“password”] + “BlockHash”.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have considered MIC is present by default to achieve data integrity (Not implementing MIC part).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Environment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Language : Python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Major Components : Authentication Server &amp; Blockchain Database.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Packages : Cryptography, pycrypto.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of now we have implemented AP &amp; server part.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are working on blockchain part to store credentials.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Implementation</a:t>
            </a:r>
            <a:r>
              <a:rPr lang="en" sz="2500"/>
              <a:t> </a:t>
            </a:r>
            <a:r>
              <a:rPr b="1" lang="en" sz="2500"/>
              <a:t>status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488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900"/>
              <a:t>Thank you</a:t>
            </a:r>
            <a:endParaRPr b="1" sz="39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5" y="0"/>
            <a:ext cx="8314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