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handoutMasterIdLst>
    <p:handoutMasterId r:id="rId14"/>
  </p:handoutMasterIdLst>
  <p:sldIdLst>
    <p:sldId id="373" r:id="rId2"/>
    <p:sldId id="305" r:id="rId3"/>
    <p:sldId id="297" r:id="rId4"/>
    <p:sldId id="375" r:id="rId5"/>
    <p:sldId id="376" r:id="rId6"/>
    <p:sldId id="377" r:id="rId7"/>
    <p:sldId id="378" r:id="rId8"/>
    <p:sldId id="379" r:id="rId9"/>
    <p:sldId id="380" r:id="rId10"/>
    <p:sldId id="381" r:id="rId11"/>
    <p:sldId id="397" r:id="rId1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88"/>
    <p:restoredTop sz="94686"/>
  </p:normalViewPr>
  <p:slideViewPr>
    <p:cSldViewPr snapToGrid="0" snapToObjects="1">
      <p:cViewPr varScale="1">
        <p:scale>
          <a:sx n="33" d="100"/>
          <a:sy n="33" d="100"/>
        </p:scale>
        <p:origin x="216" y="13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78" d="100"/>
          <a:sy n="78" d="100"/>
        </p:scale>
        <p:origin x="-1040"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093B2F-C775-A5FD-007C-63E77191D35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70411A67-7B51-76E9-4CC5-C0BF5AC72DF3}"/>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04E955AA-411B-8742-AC2F-A917D1A6ACF7}" type="datetimeFigureOut">
              <a:rPr lang="en-US" altLang="en-US"/>
              <a:pPr>
                <a:defRPr/>
              </a:pPr>
              <a:t>10/26/22</a:t>
            </a:fld>
            <a:endParaRPr lang="en-US" altLang="en-US"/>
          </a:p>
        </p:txBody>
      </p:sp>
      <p:sp>
        <p:nvSpPr>
          <p:cNvPr id="4" name="Footer Placeholder 3">
            <a:extLst>
              <a:ext uri="{FF2B5EF4-FFF2-40B4-BE49-F238E27FC236}">
                <a16:creationId xmlns:a16="http://schemas.microsoft.com/office/drawing/2014/main" id="{0D16D04E-8EB3-1D4D-5B96-518DD6120786}"/>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DE45CEE7-F7C7-6DCD-AEE0-8F3FB70CF248}"/>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BC3B09F-D11D-1541-954B-1A7EC892F2C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F83947-D442-9C91-BDBB-25D4FC3ABCC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B6225DDC-CD8B-A6C6-176B-F2DA67561562}"/>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cs typeface="Arial" panose="020B0604020202020204" pitchFamily="34" charset="0"/>
              </a:defRPr>
            </a:lvl1pPr>
          </a:lstStyle>
          <a:p>
            <a:pPr>
              <a:defRPr/>
            </a:pPr>
            <a:fld id="{A83C1E26-5721-1549-AD42-F4A8488D4AC4}" type="datetimeFigureOut">
              <a:rPr lang="en-US" altLang="en-US"/>
              <a:pPr>
                <a:defRPr/>
              </a:pPr>
              <a:t>10/26/22</a:t>
            </a:fld>
            <a:endParaRPr lang="en-US" altLang="en-US"/>
          </a:p>
        </p:txBody>
      </p:sp>
      <p:sp>
        <p:nvSpPr>
          <p:cNvPr id="4" name="Slide Image Placeholder 3">
            <a:extLst>
              <a:ext uri="{FF2B5EF4-FFF2-40B4-BE49-F238E27FC236}">
                <a16:creationId xmlns:a16="http://schemas.microsoft.com/office/drawing/2014/main" id="{6FFA2C6F-9497-C512-941A-C9CF665E37F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03270B1-E60F-96AA-D34E-0B85BD96AC8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a:extLst>
              <a:ext uri="{FF2B5EF4-FFF2-40B4-BE49-F238E27FC236}">
                <a16:creationId xmlns:a16="http://schemas.microsoft.com/office/drawing/2014/main" id="{E1476E0E-9B76-8B9C-F0BE-BA93A53D815B}"/>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F3E0F0EF-44EC-5B42-A8EE-A4217D9DB9D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cs typeface="Arial" panose="020B0604020202020204" pitchFamily="34" charset="0"/>
              </a:defRPr>
            </a:lvl1pPr>
          </a:lstStyle>
          <a:p>
            <a:pPr>
              <a:defRPr/>
            </a:pPr>
            <a:fld id="{93888862-0DC7-264A-A18C-11AF165DAB4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a:noFill/>
        </p:spPr>
        <p:txBody>
          <a:bodyPr/>
          <a:lstStyle/>
          <a:p>
            <a:r>
              <a:rPr lang="en-CA"/>
              <a:t>Click to edit Master title style</a:t>
            </a:r>
            <a:endParaRPr lang="en-US"/>
          </a:p>
        </p:txBody>
      </p:sp>
      <p:sp>
        <p:nvSpPr>
          <p:cNvPr id="3" name="Subtitle 2"/>
          <p:cNvSpPr>
            <a:spLocks noGrp="1"/>
          </p:cNvSpPr>
          <p:nvPr>
            <p:ph type="subTitle" idx="1"/>
          </p:nvPr>
        </p:nvSpPr>
        <p:spPr>
          <a:xfrm>
            <a:off x="1371600" y="3886202"/>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US"/>
          </a:p>
        </p:txBody>
      </p:sp>
      <p:sp>
        <p:nvSpPr>
          <p:cNvPr id="4" name="Date Placeholder 3">
            <a:extLst>
              <a:ext uri="{FF2B5EF4-FFF2-40B4-BE49-F238E27FC236}">
                <a16:creationId xmlns:a16="http://schemas.microsoft.com/office/drawing/2014/main" id="{E77CF129-698D-F26E-9C5E-4D1238F73788}"/>
              </a:ext>
            </a:extLst>
          </p:cNvPr>
          <p:cNvSpPr>
            <a:spLocks noGrp="1"/>
          </p:cNvSpPr>
          <p:nvPr>
            <p:ph type="dt" sz="half" idx="10"/>
          </p:nvPr>
        </p:nvSpPr>
        <p:spPr/>
        <p:txBody>
          <a:bodyPr/>
          <a:lstStyle>
            <a:lvl1pPr>
              <a:defRPr/>
            </a:lvl1pPr>
          </a:lstStyle>
          <a:p>
            <a:pPr>
              <a:defRPr/>
            </a:pPr>
            <a:r>
              <a:rPr lang="en-CA" altLang="en-US"/>
              <a:t>M. Moussavi, 2020</a:t>
            </a:r>
            <a:endParaRPr lang="en-US" altLang="en-US"/>
          </a:p>
        </p:txBody>
      </p:sp>
      <p:sp>
        <p:nvSpPr>
          <p:cNvPr id="5" name="Footer Placeholder 4">
            <a:extLst>
              <a:ext uri="{FF2B5EF4-FFF2-40B4-BE49-F238E27FC236}">
                <a16:creationId xmlns:a16="http://schemas.microsoft.com/office/drawing/2014/main" id="{C04B2C09-89C2-1A6C-0E34-D3EEF9AF8DD5}"/>
              </a:ext>
            </a:extLst>
          </p:cNvPr>
          <p:cNvSpPr>
            <a:spLocks noGrp="1"/>
          </p:cNvSpPr>
          <p:nvPr>
            <p:ph type="ftr" sz="quarter" idx="11"/>
          </p:nvPr>
        </p:nvSpPr>
        <p:spPr/>
        <p:txBody>
          <a:bodyPr/>
          <a:lstStyle>
            <a:lvl1pPr>
              <a:defRPr/>
            </a:lvl1pPr>
          </a:lstStyle>
          <a:p>
            <a:pPr>
              <a:defRPr/>
            </a:pPr>
            <a:r>
              <a:rPr lang="hu-HU"/>
              <a:t>M. Moussavi, PhD, MEng</a:t>
            </a:r>
            <a:endParaRPr lang="en-US"/>
          </a:p>
        </p:txBody>
      </p:sp>
      <p:sp>
        <p:nvSpPr>
          <p:cNvPr id="6" name="Slide Number Placeholder 5">
            <a:extLst>
              <a:ext uri="{FF2B5EF4-FFF2-40B4-BE49-F238E27FC236}">
                <a16:creationId xmlns:a16="http://schemas.microsoft.com/office/drawing/2014/main" id="{4291C56E-6DD0-2605-D4C4-23C84A0BFFED}"/>
              </a:ext>
            </a:extLst>
          </p:cNvPr>
          <p:cNvSpPr>
            <a:spLocks noGrp="1"/>
          </p:cNvSpPr>
          <p:nvPr>
            <p:ph type="sldNum" sz="quarter" idx="12"/>
          </p:nvPr>
        </p:nvSpPr>
        <p:spPr/>
        <p:txBody>
          <a:bodyPr/>
          <a:lstStyle>
            <a:lvl1pPr>
              <a:defRPr/>
            </a:lvl1pPr>
          </a:lstStyle>
          <a:p>
            <a:pPr>
              <a:defRPr/>
            </a:pPr>
            <a:fld id="{DE658820-80D2-6A4C-8D02-8B852EAB04CB}" type="slidenum">
              <a:rPr lang="en-US" altLang="en-US"/>
              <a:pPr>
                <a:defRPr/>
              </a:pPr>
              <a:t>‹#›</a:t>
            </a:fld>
            <a:endParaRPr lang="en-US" altLang="en-US"/>
          </a:p>
        </p:txBody>
      </p:sp>
    </p:spTree>
    <p:extLst>
      <p:ext uri="{BB962C8B-B14F-4D97-AF65-F5344CB8AC3E}">
        <p14:creationId xmlns:p14="http://schemas.microsoft.com/office/powerpoint/2010/main" val="3360552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a:extLst>
              <a:ext uri="{FF2B5EF4-FFF2-40B4-BE49-F238E27FC236}">
                <a16:creationId xmlns:a16="http://schemas.microsoft.com/office/drawing/2014/main" id="{B9FBDEC2-A7D4-529C-6C33-82304CD4E91C}"/>
              </a:ext>
            </a:extLst>
          </p:cNvPr>
          <p:cNvSpPr>
            <a:spLocks noGrp="1"/>
          </p:cNvSpPr>
          <p:nvPr>
            <p:ph type="dt" sz="half" idx="10"/>
          </p:nvPr>
        </p:nvSpPr>
        <p:spPr/>
        <p:txBody>
          <a:bodyPr/>
          <a:lstStyle>
            <a:lvl1pPr>
              <a:defRPr/>
            </a:lvl1pPr>
          </a:lstStyle>
          <a:p>
            <a:pPr>
              <a:defRPr/>
            </a:pPr>
            <a:r>
              <a:rPr lang="en-CA" altLang="en-US"/>
              <a:t>M. Moussavi, 2020</a:t>
            </a:r>
            <a:endParaRPr lang="en-US" altLang="en-US"/>
          </a:p>
        </p:txBody>
      </p:sp>
      <p:sp>
        <p:nvSpPr>
          <p:cNvPr id="5" name="Footer Placeholder 4">
            <a:extLst>
              <a:ext uri="{FF2B5EF4-FFF2-40B4-BE49-F238E27FC236}">
                <a16:creationId xmlns:a16="http://schemas.microsoft.com/office/drawing/2014/main" id="{D0EE3732-8755-B6F6-F0BD-B71A6399CADA}"/>
              </a:ext>
            </a:extLst>
          </p:cNvPr>
          <p:cNvSpPr>
            <a:spLocks noGrp="1"/>
          </p:cNvSpPr>
          <p:nvPr>
            <p:ph type="ftr" sz="quarter" idx="11"/>
          </p:nvPr>
        </p:nvSpPr>
        <p:spPr/>
        <p:txBody>
          <a:bodyPr/>
          <a:lstStyle>
            <a:lvl1pPr>
              <a:defRPr/>
            </a:lvl1pPr>
          </a:lstStyle>
          <a:p>
            <a:pPr>
              <a:defRPr/>
            </a:pPr>
            <a:r>
              <a:rPr lang="hu-HU"/>
              <a:t>M. Moussavi, PhD, MEng</a:t>
            </a:r>
            <a:endParaRPr lang="en-US"/>
          </a:p>
        </p:txBody>
      </p:sp>
      <p:sp>
        <p:nvSpPr>
          <p:cNvPr id="6" name="Slide Number Placeholder 5">
            <a:extLst>
              <a:ext uri="{FF2B5EF4-FFF2-40B4-BE49-F238E27FC236}">
                <a16:creationId xmlns:a16="http://schemas.microsoft.com/office/drawing/2014/main" id="{02A43D85-2C77-CAFF-FC5A-F45796E4D76A}"/>
              </a:ext>
            </a:extLst>
          </p:cNvPr>
          <p:cNvSpPr>
            <a:spLocks noGrp="1"/>
          </p:cNvSpPr>
          <p:nvPr>
            <p:ph type="sldNum" sz="quarter" idx="12"/>
          </p:nvPr>
        </p:nvSpPr>
        <p:spPr/>
        <p:txBody>
          <a:bodyPr/>
          <a:lstStyle>
            <a:lvl1pPr>
              <a:defRPr/>
            </a:lvl1pPr>
          </a:lstStyle>
          <a:p>
            <a:pPr>
              <a:defRPr/>
            </a:pPr>
            <a:fld id="{91D36E28-8BA4-AF47-84E3-3FB817F427B4}" type="slidenum">
              <a:rPr lang="en-US" altLang="en-US"/>
              <a:pPr>
                <a:defRPr/>
              </a:pPr>
              <a:t>‹#›</a:t>
            </a:fld>
            <a:endParaRPr lang="en-US" altLang="en-US"/>
          </a:p>
        </p:txBody>
      </p:sp>
    </p:spTree>
    <p:extLst>
      <p:ext uri="{BB962C8B-B14F-4D97-AF65-F5344CB8AC3E}">
        <p14:creationId xmlns:p14="http://schemas.microsoft.com/office/powerpoint/2010/main" val="2097396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6"/>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6"/>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a:extLst>
              <a:ext uri="{FF2B5EF4-FFF2-40B4-BE49-F238E27FC236}">
                <a16:creationId xmlns:a16="http://schemas.microsoft.com/office/drawing/2014/main" id="{BFA59FB7-CE35-ED89-F7B4-26B6A9944649}"/>
              </a:ext>
            </a:extLst>
          </p:cNvPr>
          <p:cNvSpPr>
            <a:spLocks noGrp="1"/>
          </p:cNvSpPr>
          <p:nvPr>
            <p:ph type="dt" sz="half" idx="10"/>
          </p:nvPr>
        </p:nvSpPr>
        <p:spPr/>
        <p:txBody>
          <a:bodyPr/>
          <a:lstStyle>
            <a:lvl1pPr>
              <a:defRPr/>
            </a:lvl1pPr>
          </a:lstStyle>
          <a:p>
            <a:pPr>
              <a:defRPr/>
            </a:pPr>
            <a:r>
              <a:rPr lang="en-CA" altLang="en-US"/>
              <a:t>M. Moussavi, 2020</a:t>
            </a:r>
            <a:endParaRPr lang="en-US" altLang="en-US"/>
          </a:p>
        </p:txBody>
      </p:sp>
      <p:sp>
        <p:nvSpPr>
          <p:cNvPr id="5" name="Footer Placeholder 4">
            <a:extLst>
              <a:ext uri="{FF2B5EF4-FFF2-40B4-BE49-F238E27FC236}">
                <a16:creationId xmlns:a16="http://schemas.microsoft.com/office/drawing/2014/main" id="{BF04A1BC-E239-18E7-A6A2-CB91ADF20635}"/>
              </a:ext>
            </a:extLst>
          </p:cNvPr>
          <p:cNvSpPr>
            <a:spLocks noGrp="1"/>
          </p:cNvSpPr>
          <p:nvPr>
            <p:ph type="ftr" sz="quarter" idx="11"/>
          </p:nvPr>
        </p:nvSpPr>
        <p:spPr/>
        <p:txBody>
          <a:bodyPr/>
          <a:lstStyle>
            <a:lvl1pPr>
              <a:defRPr/>
            </a:lvl1pPr>
          </a:lstStyle>
          <a:p>
            <a:pPr>
              <a:defRPr/>
            </a:pPr>
            <a:r>
              <a:rPr lang="hu-HU"/>
              <a:t>M. Moussavi, PhD, MEng</a:t>
            </a:r>
            <a:endParaRPr lang="en-US"/>
          </a:p>
        </p:txBody>
      </p:sp>
      <p:sp>
        <p:nvSpPr>
          <p:cNvPr id="6" name="Slide Number Placeholder 5">
            <a:extLst>
              <a:ext uri="{FF2B5EF4-FFF2-40B4-BE49-F238E27FC236}">
                <a16:creationId xmlns:a16="http://schemas.microsoft.com/office/drawing/2014/main" id="{CD3F7E90-5B33-8470-89D3-56D805BA8EB5}"/>
              </a:ext>
            </a:extLst>
          </p:cNvPr>
          <p:cNvSpPr>
            <a:spLocks noGrp="1"/>
          </p:cNvSpPr>
          <p:nvPr>
            <p:ph type="sldNum" sz="quarter" idx="12"/>
          </p:nvPr>
        </p:nvSpPr>
        <p:spPr/>
        <p:txBody>
          <a:bodyPr/>
          <a:lstStyle>
            <a:lvl1pPr>
              <a:defRPr/>
            </a:lvl1pPr>
          </a:lstStyle>
          <a:p>
            <a:pPr>
              <a:defRPr/>
            </a:pPr>
            <a:fld id="{FA50A7AF-DB90-EB4D-9149-495F6B1A57ED}" type="slidenum">
              <a:rPr lang="en-US" altLang="en-US"/>
              <a:pPr>
                <a:defRPr/>
              </a:pPr>
              <a:t>‹#›</a:t>
            </a:fld>
            <a:endParaRPr lang="en-US" altLang="en-US"/>
          </a:p>
        </p:txBody>
      </p:sp>
    </p:spTree>
    <p:extLst>
      <p:ext uri="{BB962C8B-B14F-4D97-AF65-F5344CB8AC3E}">
        <p14:creationId xmlns:p14="http://schemas.microsoft.com/office/powerpoint/2010/main" val="172149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en-CA"/>
              <a:t>Click to edit Master title style</a:t>
            </a:r>
            <a:endParaRPr lang="en-US"/>
          </a:p>
        </p:txBody>
      </p:sp>
      <p:sp>
        <p:nvSpPr>
          <p:cNvPr id="3" name="Content Placeholder 2"/>
          <p:cNvSpPr>
            <a:spLocks noGrp="1"/>
          </p:cNvSpPr>
          <p:nvPr>
            <p:ph idx="1"/>
          </p:nvPr>
        </p:nvSpPr>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a:extLst>
              <a:ext uri="{FF2B5EF4-FFF2-40B4-BE49-F238E27FC236}">
                <a16:creationId xmlns:a16="http://schemas.microsoft.com/office/drawing/2014/main" id="{BCC39B48-0697-87C6-17FD-749A1B9BB8EB}"/>
              </a:ext>
            </a:extLst>
          </p:cNvPr>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pPr>
              <a:defRPr/>
            </a:pPr>
            <a:r>
              <a:rPr lang="en-CA" altLang="en-US"/>
              <a:t>M. Moussavi, 2020</a:t>
            </a:r>
            <a:endParaRPr lang="en-US" altLang="en-US"/>
          </a:p>
        </p:txBody>
      </p:sp>
      <p:sp>
        <p:nvSpPr>
          <p:cNvPr id="5" name="Footer Placeholder 4">
            <a:extLst>
              <a:ext uri="{FF2B5EF4-FFF2-40B4-BE49-F238E27FC236}">
                <a16:creationId xmlns:a16="http://schemas.microsoft.com/office/drawing/2014/main" id="{926A8B3A-B6AD-2FD5-99E7-DAAE6D19EBC0}"/>
              </a:ext>
            </a:extLst>
          </p:cNvPr>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pPr>
              <a:defRPr/>
            </a:pPr>
            <a:r>
              <a:rPr lang="hu-HU"/>
              <a:t>M. Moussavi, PhD, MEng</a:t>
            </a:r>
            <a:endParaRPr lang="en-US"/>
          </a:p>
        </p:txBody>
      </p:sp>
      <p:sp>
        <p:nvSpPr>
          <p:cNvPr id="6" name="Slide Number Placeholder 5">
            <a:extLst>
              <a:ext uri="{FF2B5EF4-FFF2-40B4-BE49-F238E27FC236}">
                <a16:creationId xmlns:a16="http://schemas.microsoft.com/office/drawing/2014/main" id="{4BE7D66F-915F-88B2-A440-CA66BB58FADC}"/>
              </a:ext>
            </a:extLst>
          </p:cNvPr>
          <p:cNvSpPr>
            <a:spLocks noGrp="1"/>
          </p:cNvSpPr>
          <p:nvPr>
            <p:ph type="sldNum" sz="quarter" idx="12"/>
          </p:nvPr>
        </p:nvSpPr>
        <p:spPr/>
        <p:txBody>
          <a:bodyPr/>
          <a:lstStyle>
            <a:lvl1pPr>
              <a:defRPr smtClean="0">
                <a:latin typeface="Calibri" panose="020F0502020204030204" pitchFamily="34" charset="0"/>
                <a:cs typeface="Calibri" panose="020F0502020204030204" pitchFamily="34" charset="0"/>
              </a:defRPr>
            </a:lvl1pPr>
          </a:lstStyle>
          <a:p>
            <a:pPr>
              <a:defRPr/>
            </a:pPr>
            <a:fld id="{11AA7AF7-DBE7-3242-A913-E0B7CE5558D7}" type="slidenum">
              <a:rPr lang="en-US" altLang="en-US"/>
              <a:pPr>
                <a:defRPr/>
              </a:pPr>
              <a:t>‹#›</a:t>
            </a:fld>
            <a:endParaRPr lang="en-US" altLang="en-US"/>
          </a:p>
        </p:txBody>
      </p:sp>
    </p:spTree>
    <p:extLst>
      <p:ext uri="{BB962C8B-B14F-4D97-AF65-F5344CB8AC3E}">
        <p14:creationId xmlns:p14="http://schemas.microsoft.com/office/powerpoint/2010/main" val="4010780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a:extLst>
              <a:ext uri="{FF2B5EF4-FFF2-40B4-BE49-F238E27FC236}">
                <a16:creationId xmlns:a16="http://schemas.microsoft.com/office/drawing/2014/main" id="{362AA64E-2321-3567-CC70-8D3DFAA6392A}"/>
              </a:ext>
            </a:extLst>
          </p:cNvPr>
          <p:cNvSpPr>
            <a:spLocks noGrp="1"/>
          </p:cNvSpPr>
          <p:nvPr>
            <p:ph type="dt" sz="half" idx="10"/>
          </p:nvPr>
        </p:nvSpPr>
        <p:spPr/>
        <p:txBody>
          <a:bodyPr/>
          <a:lstStyle>
            <a:lvl1pPr>
              <a:defRPr/>
            </a:lvl1pPr>
          </a:lstStyle>
          <a:p>
            <a:pPr>
              <a:defRPr/>
            </a:pPr>
            <a:r>
              <a:rPr lang="en-CA" altLang="en-US"/>
              <a:t>M. Moussavi, 2020</a:t>
            </a:r>
            <a:endParaRPr lang="en-US" altLang="en-US"/>
          </a:p>
        </p:txBody>
      </p:sp>
      <p:sp>
        <p:nvSpPr>
          <p:cNvPr id="5" name="Footer Placeholder 4">
            <a:extLst>
              <a:ext uri="{FF2B5EF4-FFF2-40B4-BE49-F238E27FC236}">
                <a16:creationId xmlns:a16="http://schemas.microsoft.com/office/drawing/2014/main" id="{44C6ADF8-9F73-A7E8-5992-3490DE0BC91B}"/>
              </a:ext>
            </a:extLst>
          </p:cNvPr>
          <p:cNvSpPr>
            <a:spLocks noGrp="1"/>
          </p:cNvSpPr>
          <p:nvPr>
            <p:ph type="ftr" sz="quarter" idx="11"/>
          </p:nvPr>
        </p:nvSpPr>
        <p:spPr/>
        <p:txBody>
          <a:bodyPr/>
          <a:lstStyle>
            <a:lvl1pPr>
              <a:defRPr/>
            </a:lvl1pPr>
          </a:lstStyle>
          <a:p>
            <a:pPr>
              <a:defRPr/>
            </a:pPr>
            <a:r>
              <a:rPr lang="hu-HU"/>
              <a:t>M. Moussavi, PhD, MEng</a:t>
            </a:r>
            <a:endParaRPr lang="en-US"/>
          </a:p>
        </p:txBody>
      </p:sp>
      <p:sp>
        <p:nvSpPr>
          <p:cNvPr id="6" name="Slide Number Placeholder 5">
            <a:extLst>
              <a:ext uri="{FF2B5EF4-FFF2-40B4-BE49-F238E27FC236}">
                <a16:creationId xmlns:a16="http://schemas.microsoft.com/office/drawing/2014/main" id="{D91A655C-A754-2152-8B9E-0A523DE70C57}"/>
              </a:ext>
            </a:extLst>
          </p:cNvPr>
          <p:cNvSpPr>
            <a:spLocks noGrp="1"/>
          </p:cNvSpPr>
          <p:nvPr>
            <p:ph type="sldNum" sz="quarter" idx="12"/>
          </p:nvPr>
        </p:nvSpPr>
        <p:spPr/>
        <p:txBody>
          <a:bodyPr/>
          <a:lstStyle>
            <a:lvl1pPr>
              <a:defRPr/>
            </a:lvl1pPr>
          </a:lstStyle>
          <a:p>
            <a:pPr>
              <a:defRPr/>
            </a:pPr>
            <a:fld id="{96F417B3-793E-B64C-BDA7-0FF6CD3961CF}" type="slidenum">
              <a:rPr lang="en-US" altLang="en-US"/>
              <a:pPr>
                <a:defRPr/>
              </a:pPr>
              <a:t>‹#›</a:t>
            </a:fld>
            <a:endParaRPr lang="en-US" altLang="en-US"/>
          </a:p>
        </p:txBody>
      </p:sp>
    </p:spTree>
    <p:extLst>
      <p:ext uri="{BB962C8B-B14F-4D97-AF65-F5344CB8AC3E}">
        <p14:creationId xmlns:p14="http://schemas.microsoft.com/office/powerpoint/2010/main" val="223728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3">
            <a:extLst>
              <a:ext uri="{FF2B5EF4-FFF2-40B4-BE49-F238E27FC236}">
                <a16:creationId xmlns:a16="http://schemas.microsoft.com/office/drawing/2014/main" id="{0ED2264F-578D-44FA-38FB-F30A90D01D3F}"/>
              </a:ext>
            </a:extLst>
          </p:cNvPr>
          <p:cNvSpPr>
            <a:spLocks noGrp="1"/>
          </p:cNvSpPr>
          <p:nvPr>
            <p:ph type="dt" sz="half" idx="10"/>
          </p:nvPr>
        </p:nvSpPr>
        <p:spPr/>
        <p:txBody>
          <a:bodyPr/>
          <a:lstStyle>
            <a:lvl1pPr>
              <a:defRPr/>
            </a:lvl1pPr>
          </a:lstStyle>
          <a:p>
            <a:pPr>
              <a:defRPr/>
            </a:pPr>
            <a:r>
              <a:rPr lang="en-CA" altLang="en-US"/>
              <a:t>M. Moussavi, 2020</a:t>
            </a:r>
            <a:endParaRPr lang="en-US" altLang="en-US"/>
          </a:p>
        </p:txBody>
      </p:sp>
      <p:sp>
        <p:nvSpPr>
          <p:cNvPr id="6" name="Footer Placeholder 4">
            <a:extLst>
              <a:ext uri="{FF2B5EF4-FFF2-40B4-BE49-F238E27FC236}">
                <a16:creationId xmlns:a16="http://schemas.microsoft.com/office/drawing/2014/main" id="{DFE04B71-CC1B-DE3A-6522-24147E513143}"/>
              </a:ext>
            </a:extLst>
          </p:cNvPr>
          <p:cNvSpPr>
            <a:spLocks noGrp="1"/>
          </p:cNvSpPr>
          <p:nvPr>
            <p:ph type="ftr" sz="quarter" idx="11"/>
          </p:nvPr>
        </p:nvSpPr>
        <p:spPr/>
        <p:txBody>
          <a:bodyPr/>
          <a:lstStyle>
            <a:lvl1pPr>
              <a:defRPr/>
            </a:lvl1pPr>
          </a:lstStyle>
          <a:p>
            <a:pPr>
              <a:defRPr/>
            </a:pPr>
            <a:r>
              <a:rPr lang="hu-HU"/>
              <a:t>M. Moussavi, PhD, MEng</a:t>
            </a:r>
            <a:endParaRPr lang="en-US"/>
          </a:p>
        </p:txBody>
      </p:sp>
      <p:sp>
        <p:nvSpPr>
          <p:cNvPr id="7" name="Slide Number Placeholder 5">
            <a:extLst>
              <a:ext uri="{FF2B5EF4-FFF2-40B4-BE49-F238E27FC236}">
                <a16:creationId xmlns:a16="http://schemas.microsoft.com/office/drawing/2014/main" id="{59F65BD9-B983-4DFB-0E7C-386411700341}"/>
              </a:ext>
            </a:extLst>
          </p:cNvPr>
          <p:cNvSpPr>
            <a:spLocks noGrp="1"/>
          </p:cNvSpPr>
          <p:nvPr>
            <p:ph type="sldNum" sz="quarter" idx="12"/>
          </p:nvPr>
        </p:nvSpPr>
        <p:spPr/>
        <p:txBody>
          <a:bodyPr/>
          <a:lstStyle>
            <a:lvl1pPr>
              <a:defRPr/>
            </a:lvl1pPr>
          </a:lstStyle>
          <a:p>
            <a:pPr>
              <a:defRPr/>
            </a:pPr>
            <a:fld id="{928D00D0-7853-6148-AFF7-6597AE9F0C1C}" type="slidenum">
              <a:rPr lang="en-US" altLang="en-US"/>
              <a:pPr>
                <a:defRPr/>
              </a:pPr>
              <a:t>‹#›</a:t>
            </a:fld>
            <a:endParaRPr lang="en-US" altLang="en-US"/>
          </a:p>
        </p:txBody>
      </p:sp>
    </p:spTree>
    <p:extLst>
      <p:ext uri="{BB962C8B-B14F-4D97-AF65-F5344CB8AC3E}">
        <p14:creationId xmlns:p14="http://schemas.microsoft.com/office/powerpoint/2010/main" val="1883967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3">
            <a:extLst>
              <a:ext uri="{FF2B5EF4-FFF2-40B4-BE49-F238E27FC236}">
                <a16:creationId xmlns:a16="http://schemas.microsoft.com/office/drawing/2014/main" id="{181977D9-0E03-24F1-C882-88208DC44FEF}"/>
              </a:ext>
            </a:extLst>
          </p:cNvPr>
          <p:cNvSpPr>
            <a:spLocks noGrp="1"/>
          </p:cNvSpPr>
          <p:nvPr>
            <p:ph type="dt" sz="half" idx="10"/>
          </p:nvPr>
        </p:nvSpPr>
        <p:spPr/>
        <p:txBody>
          <a:bodyPr/>
          <a:lstStyle>
            <a:lvl1pPr>
              <a:defRPr/>
            </a:lvl1pPr>
          </a:lstStyle>
          <a:p>
            <a:pPr>
              <a:defRPr/>
            </a:pPr>
            <a:r>
              <a:rPr lang="en-CA" altLang="en-US"/>
              <a:t>M. Moussavi, 2020</a:t>
            </a:r>
            <a:endParaRPr lang="en-US" altLang="en-US"/>
          </a:p>
        </p:txBody>
      </p:sp>
      <p:sp>
        <p:nvSpPr>
          <p:cNvPr id="8" name="Footer Placeholder 4">
            <a:extLst>
              <a:ext uri="{FF2B5EF4-FFF2-40B4-BE49-F238E27FC236}">
                <a16:creationId xmlns:a16="http://schemas.microsoft.com/office/drawing/2014/main" id="{5B5C2220-0FE6-9D34-727B-0F06968EBDB2}"/>
              </a:ext>
            </a:extLst>
          </p:cNvPr>
          <p:cNvSpPr>
            <a:spLocks noGrp="1"/>
          </p:cNvSpPr>
          <p:nvPr>
            <p:ph type="ftr" sz="quarter" idx="11"/>
          </p:nvPr>
        </p:nvSpPr>
        <p:spPr/>
        <p:txBody>
          <a:bodyPr/>
          <a:lstStyle>
            <a:lvl1pPr>
              <a:defRPr/>
            </a:lvl1pPr>
          </a:lstStyle>
          <a:p>
            <a:pPr>
              <a:defRPr/>
            </a:pPr>
            <a:r>
              <a:rPr lang="hu-HU"/>
              <a:t>M. Moussavi, PhD, MEng</a:t>
            </a:r>
            <a:endParaRPr lang="en-US"/>
          </a:p>
        </p:txBody>
      </p:sp>
      <p:sp>
        <p:nvSpPr>
          <p:cNvPr id="9" name="Slide Number Placeholder 5">
            <a:extLst>
              <a:ext uri="{FF2B5EF4-FFF2-40B4-BE49-F238E27FC236}">
                <a16:creationId xmlns:a16="http://schemas.microsoft.com/office/drawing/2014/main" id="{2BA61B22-8E4C-A0F9-98A0-CFD470B32B84}"/>
              </a:ext>
            </a:extLst>
          </p:cNvPr>
          <p:cNvSpPr>
            <a:spLocks noGrp="1"/>
          </p:cNvSpPr>
          <p:nvPr>
            <p:ph type="sldNum" sz="quarter" idx="12"/>
          </p:nvPr>
        </p:nvSpPr>
        <p:spPr/>
        <p:txBody>
          <a:bodyPr/>
          <a:lstStyle>
            <a:lvl1pPr>
              <a:defRPr/>
            </a:lvl1pPr>
          </a:lstStyle>
          <a:p>
            <a:pPr>
              <a:defRPr/>
            </a:pPr>
            <a:fld id="{E2749600-8462-5E4B-92F3-A6471405C483}" type="slidenum">
              <a:rPr lang="en-US" altLang="en-US"/>
              <a:pPr>
                <a:defRPr/>
              </a:pPr>
              <a:t>‹#›</a:t>
            </a:fld>
            <a:endParaRPr lang="en-US" altLang="en-US"/>
          </a:p>
        </p:txBody>
      </p:sp>
    </p:spTree>
    <p:extLst>
      <p:ext uri="{BB962C8B-B14F-4D97-AF65-F5344CB8AC3E}">
        <p14:creationId xmlns:p14="http://schemas.microsoft.com/office/powerpoint/2010/main" val="154421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3">
            <a:extLst>
              <a:ext uri="{FF2B5EF4-FFF2-40B4-BE49-F238E27FC236}">
                <a16:creationId xmlns:a16="http://schemas.microsoft.com/office/drawing/2014/main" id="{D00BB271-AA3A-C686-DD2F-352D9FC8B868}"/>
              </a:ext>
            </a:extLst>
          </p:cNvPr>
          <p:cNvSpPr>
            <a:spLocks noGrp="1"/>
          </p:cNvSpPr>
          <p:nvPr>
            <p:ph type="dt" sz="half" idx="10"/>
          </p:nvPr>
        </p:nvSpPr>
        <p:spPr/>
        <p:txBody>
          <a:bodyPr/>
          <a:lstStyle>
            <a:lvl1pPr>
              <a:defRPr/>
            </a:lvl1pPr>
          </a:lstStyle>
          <a:p>
            <a:pPr>
              <a:defRPr/>
            </a:pPr>
            <a:r>
              <a:rPr lang="en-CA" altLang="en-US"/>
              <a:t>M. Moussavi, 2020</a:t>
            </a:r>
            <a:endParaRPr lang="en-US" altLang="en-US"/>
          </a:p>
        </p:txBody>
      </p:sp>
      <p:sp>
        <p:nvSpPr>
          <p:cNvPr id="4" name="Footer Placeholder 4">
            <a:extLst>
              <a:ext uri="{FF2B5EF4-FFF2-40B4-BE49-F238E27FC236}">
                <a16:creationId xmlns:a16="http://schemas.microsoft.com/office/drawing/2014/main" id="{4FF19D47-A934-A919-E817-D87ADFA4BD51}"/>
              </a:ext>
            </a:extLst>
          </p:cNvPr>
          <p:cNvSpPr>
            <a:spLocks noGrp="1"/>
          </p:cNvSpPr>
          <p:nvPr>
            <p:ph type="ftr" sz="quarter" idx="11"/>
          </p:nvPr>
        </p:nvSpPr>
        <p:spPr/>
        <p:txBody>
          <a:bodyPr/>
          <a:lstStyle>
            <a:lvl1pPr>
              <a:defRPr/>
            </a:lvl1pPr>
          </a:lstStyle>
          <a:p>
            <a:pPr>
              <a:defRPr/>
            </a:pPr>
            <a:r>
              <a:rPr lang="hu-HU"/>
              <a:t>M. Moussavi, PhD, MEng</a:t>
            </a:r>
            <a:endParaRPr lang="en-US"/>
          </a:p>
        </p:txBody>
      </p:sp>
      <p:sp>
        <p:nvSpPr>
          <p:cNvPr id="5" name="Slide Number Placeholder 5">
            <a:extLst>
              <a:ext uri="{FF2B5EF4-FFF2-40B4-BE49-F238E27FC236}">
                <a16:creationId xmlns:a16="http://schemas.microsoft.com/office/drawing/2014/main" id="{DA70C6FF-A4BB-BE4C-489E-73E1D196A77B}"/>
              </a:ext>
            </a:extLst>
          </p:cNvPr>
          <p:cNvSpPr>
            <a:spLocks noGrp="1"/>
          </p:cNvSpPr>
          <p:nvPr>
            <p:ph type="sldNum" sz="quarter" idx="12"/>
          </p:nvPr>
        </p:nvSpPr>
        <p:spPr/>
        <p:txBody>
          <a:bodyPr/>
          <a:lstStyle>
            <a:lvl1pPr>
              <a:defRPr/>
            </a:lvl1pPr>
          </a:lstStyle>
          <a:p>
            <a:pPr>
              <a:defRPr/>
            </a:pPr>
            <a:fld id="{9BFD3251-E2E6-1045-BBCD-25BE69031ECA}" type="slidenum">
              <a:rPr lang="en-US" altLang="en-US"/>
              <a:pPr>
                <a:defRPr/>
              </a:pPr>
              <a:t>‹#›</a:t>
            </a:fld>
            <a:endParaRPr lang="en-US" altLang="en-US"/>
          </a:p>
        </p:txBody>
      </p:sp>
    </p:spTree>
    <p:extLst>
      <p:ext uri="{BB962C8B-B14F-4D97-AF65-F5344CB8AC3E}">
        <p14:creationId xmlns:p14="http://schemas.microsoft.com/office/powerpoint/2010/main" val="1536226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1D4A069-B9D6-AA28-322A-2A2CBA19C42F}"/>
              </a:ext>
            </a:extLst>
          </p:cNvPr>
          <p:cNvSpPr>
            <a:spLocks noGrp="1"/>
          </p:cNvSpPr>
          <p:nvPr>
            <p:ph type="dt" sz="half" idx="10"/>
          </p:nvPr>
        </p:nvSpPr>
        <p:spPr/>
        <p:txBody>
          <a:bodyPr/>
          <a:lstStyle>
            <a:lvl1pPr>
              <a:defRPr/>
            </a:lvl1pPr>
          </a:lstStyle>
          <a:p>
            <a:pPr>
              <a:defRPr/>
            </a:pPr>
            <a:r>
              <a:rPr lang="en-CA" altLang="en-US"/>
              <a:t>M. Moussavi, 2020</a:t>
            </a:r>
            <a:endParaRPr lang="en-US" altLang="en-US"/>
          </a:p>
        </p:txBody>
      </p:sp>
      <p:sp>
        <p:nvSpPr>
          <p:cNvPr id="3" name="Footer Placeholder 4">
            <a:extLst>
              <a:ext uri="{FF2B5EF4-FFF2-40B4-BE49-F238E27FC236}">
                <a16:creationId xmlns:a16="http://schemas.microsoft.com/office/drawing/2014/main" id="{A676403D-9F53-1E23-E64A-B448BAD8D728}"/>
              </a:ext>
            </a:extLst>
          </p:cNvPr>
          <p:cNvSpPr>
            <a:spLocks noGrp="1"/>
          </p:cNvSpPr>
          <p:nvPr>
            <p:ph type="ftr" sz="quarter" idx="11"/>
          </p:nvPr>
        </p:nvSpPr>
        <p:spPr/>
        <p:txBody>
          <a:bodyPr/>
          <a:lstStyle>
            <a:lvl1pPr>
              <a:defRPr/>
            </a:lvl1pPr>
          </a:lstStyle>
          <a:p>
            <a:pPr>
              <a:defRPr/>
            </a:pPr>
            <a:r>
              <a:rPr lang="hu-HU"/>
              <a:t>M. Moussavi, PhD, MEng</a:t>
            </a:r>
            <a:endParaRPr lang="en-US"/>
          </a:p>
        </p:txBody>
      </p:sp>
      <p:sp>
        <p:nvSpPr>
          <p:cNvPr id="4" name="Slide Number Placeholder 5">
            <a:extLst>
              <a:ext uri="{FF2B5EF4-FFF2-40B4-BE49-F238E27FC236}">
                <a16:creationId xmlns:a16="http://schemas.microsoft.com/office/drawing/2014/main" id="{C60C33CB-FDD9-A7AA-803F-060F70D1A322}"/>
              </a:ext>
            </a:extLst>
          </p:cNvPr>
          <p:cNvSpPr>
            <a:spLocks noGrp="1"/>
          </p:cNvSpPr>
          <p:nvPr>
            <p:ph type="sldNum" sz="quarter" idx="12"/>
          </p:nvPr>
        </p:nvSpPr>
        <p:spPr/>
        <p:txBody>
          <a:bodyPr/>
          <a:lstStyle>
            <a:lvl1pPr>
              <a:defRPr/>
            </a:lvl1pPr>
          </a:lstStyle>
          <a:p>
            <a:pPr>
              <a:defRPr/>
            </a:pPr>
            <a:fld id="{02497533-A07B-744D-B972-B02ADFCA0F35}" type="slidenum">
              <a:rPr lang="en-US" altLang="en-US"/>
              <a:pPr>
                <a:defRPr/>
              </a:pPr>
              <a:t>‹#›</a:t>
            </a:fld>
            <a:endParaRPr lang="en-US" altLang="en-US"/>
          </a:p>
        </p:txBody>
      </p:sp>
    </p:spTree>
    <p:extLst>
      <p:ext uri="{BB962C8B-B14F-4D97-AF65-F5344CB8AC3E}">
        <p14:creationId xmlns:p14="http://schemas.microsoft.com/office/powerpoint/2010/main" val="73950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4"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3">
            <a:extLst>
              <a:ext uri="{FF2B5EF4-FFF2-40B4-BE49-F238E27FC236}">
                <a16:creationId xmlns:a16="http://schemas.microsoft.com/office/drawing/2014/main" id="{3CB3DB52-A05B-DC45-2D2E-17588CDB23EA}"/>
              </a:ext>
            </a:extLst>
          </p:cNvPr>
          <p:cNvSpPr>
            <a:spLocks noGrp="1"/>
          </p:cNvSpPr>
          <p:nvPr>
            <p:ph type="dt" sz="half" idx="10"/>
          </p:nvPr>
        </p:nvSpPr>
        <p:spPr/>
        <p:txBody>
          <a:bodyPr/>
          <a:lstStyle>
            <a:lvl1pPr>
              <a:defRPr/>
            </a:lvl1pPr>
          </a:lstStyle>
          <a:p>
            <a:pPr>
              <a:defRPr/>
            </a:pPr>
            <a:r>
              <a:rPr lang="en-CA" altLang="en-US"/>
              <a:t>M. Moussavi, 2020</a:t>
            </a:r>
            <a:endParaRPr lang="en-US" altLang="en-US"/>
          </a:p>
        </p:txBody>
      </p:sp>
      <p:sp>
        <p:nvSpPr>
          <p:cNvPr id="6" name="Footer Placeholder 4">
            <a:extLst>
              <a:ext uri="{FF2B5EF4-FFF2-40B4-BE49-F238E27FC236}">
                <a16:creationId xmlns:a16="http://schemas.microsoft.com/office/drawing/2014/main" id="{EE94952A-4136-0A24-0BDC-2F922DE265EF}"/>
              </a:ext>
            </a:extLst>
          </p:cNvPr>
          <p:cNvSpPr>
            <a:spLocks noGrp="1"/>
          </p:cNvSpPr>
          <p:nvPr>
            <p:ph type="ftr" sz="quarter" idx="11"/>
          </p:nvPr>
        </p:nvSpPr>
        <p:spPr/>
        <p:txBody>
          <a:bodyPr/>
          <a:lstStyle>
            <a:lvl1pPr>
              <a:defRPr/>
            </a:lvl1pPr>
          </a:lstStyle>
          <a:p>
            <a:pPr>
              <a:defRPr/>
            </a:pPr>
            <a:r>
              <a:rPr lang="hu-HU"/>
              <a:t>M. Moussavi, PhD, MEng</a:t>
            </a:r>
            <a:endParaRPr lang="en-US"/>
          </a:p>
        </p:txBody>
      </p:sp>
      <p:sp>
        <p:nvSpPr>
          <p:cNvPr id="7" name="Slide Number Placeholder 5">
            <a:extLst>
              <a:ext uri="{FF2B5EF4-FFF2-40B4-BE49-F238E27FC236}">
                <a16:creationId xmlns:a16="http://schemas.microsoft.com/office/drawing/2014/main" id="{5A1CEC04-E075-3C51-D489-8E67F336BDCB}"/>
              </a:ext>
            </a:extLst>
          </p:cNvPr>
          <p:cNvSpPr>
            <a:spLocks noGrp="1"/>
          </p:cNvSpPr>
          <p:nvPr>
            <p:ph type="sldNum" sz="quarter" idx="12"/>
          </p:nvPr>
        </p:nvSpPr>
        <p:spPr/>
        <p:txBody>
          <a:bodyPr/>
          <a:lstStyle>
            <a:lvl1pPr>
              <a:defRPr/>
            </a:lvl1pPr>
          </a:lstStyle>
          <a:p>
            <a:pPr>
              <a:defRPr/>
            </a:pPr>
            <a:fld id="{670637FB-FB54-594B-BFE0-2CDFFE9EBF3A}" type="slidenum">
              <a:rPr lang="en-US" altLang="en-US"/>
              <a:pPr>
                <a:defRPr/>
              </a:pPr>
              <a:t>‹#›</a:t>
            </a:fld>
            <a:endParaRPr lang="en-US" altLang="en-US"/>
          </a:p>
        </p:txBody>
      </p:sp>
    </p:spTree>
    <p:extLst>
      <p:ext uri="{BB962C8B-B14F-4D97-AF65-F5344CB8AC3E}">
        <p14:creationId xmlns:p14="http://schemas.microsoft.com/office/powerpoint/2010/main" val="2939905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2"/>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40"/>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3">
            <a:extLst>
              <a:ext uri="{FF2B5EF4-FFF2-40B4-BE49-F238E27FC236}">
                <a16:creationId xmlns:a16="http://schemas.microsoft.com/office/drawing/2014/main" id="{8919FEEE-84F9-03E5-948D-3B7C9634A647}"/>
              </a:ext>
            </a:extLst>
          </p:cNvPr>
          <p:cNvSpPr>
            <a:spLocks noGrp="1"/>
          </p:cNvSpPr>
          <p:nvPr>
            <p:ph type="dt" sz="half" idx="10"/>
          </p:nvPr>
        </p:nvSpPr>
        <p:spPr/>
        <p:txBody>
          <a:bodyPr/>
          <a:lstStyle>
            <a:lvl1pPr>
              <a:defRPr/>
            </a:lvl1pPr>
          </a:lstStyle>
          <a:p>
            <a:pPr>
              <a:defRPr/>
            </a:pPr>
            <a:r>
              <a:rPr lang="en-CA" altLang="en-US"/>
              <a:t>M. Moussavi, 2020</a:t>
            </a:r>
            <a:endParaRPr lang="en-US" altLang="en-US"/>
          </a:p>
        </p:txBody>
      </p:sp>
      <p:sp>
        <p:nvSpPr>
          <p:cNvPr id="6" name="Footer Placeholder 4">
            <a:extLst>
              <a:ext uri="{FF2B5EF4-FFF2-40B4-BE49-F238E27FC236}">
                <a16:creationId xmlns:a16="http://schemas.microsoft.com/office/drawing/2014/main" id="{B29E029C-1D38-3E21-EC1A-0529E410CC35}"/>
              </a:ext>
            </a:extLst>
          </p:cNvPr>
          <p:cNvSpPr>
            <a:spLocks noGrp="1"/>
          </p:cNvSpPr>
          <p:nvPr>
            <p:ph type="ftr" sz="quarter" idx="11"/>
          </p:nvPr>
        </p:nvSpPr>
        <p:spPr/>
        <p:txBody>
          <a:bodyPr/>
          <a:lstStyle>
            <a:lvl1pPr>
              <a:defRPr/>
            </a:lvl1pPr>
          </a:lstStyle>
          <a:p>
            <a:pPr>
              <a:defRPr/>
            </a:pPr>
            <a:r>
              <a:rPr lang="hu-HU"/>
              <a:t>M. Moussavi, PhD, MEng</a:t>
            </a:r>
            <a:endParaRPr lang="en-US"/>
          </a:p>
        </p:txBody>
      </p:sp>
      <p:sp>
        <p:nvSpPr>
          <p:cNvPr id="7" name="Slide Number Placeholder 5">
            <a:extLst>
              <a:ext uri="{FF2B5EF4-FFF2-40B4-BE49-F238E27FC236}">
                <a16:creationId xmlns:a16="http://schemas.microsoft.com/office/drawing/2014/main" id="{1C3A1746-8D9B-4F8B-3D00-AB31512B1083}"/>
              </a:ext>
            </a:extLst>
          </p:cNvPr>
          <p:cNvSpPr>
            <a:spLocks noGrp="1"/>
          </p:cNvSpPr>
          <p:nvPr>
            <p:ph type="sldNum" sz="quarter" idx="12"/>
          </p:nvPr>
        </p:nvSpPr>
        <p:spPr/>
        <p:txBody>
          <a:bodyPr/>
          <a:lstStyle>
            <a:lvl1pPr>
              <a:defRPr/>
            </a:lvl1pPr>
          </a:lstStyle>
          <a:p>
            <a:pPr>
              <a:defRPr/>
            </a:pPr>
            <a:fld id="{042327C7-3A99-F04C-A84A-6DADE93077CC}" type="slidenum">
              <a:rPr lang="en-US" altLang="en-US"/>
              <a:pPr>
                <a:defRPr/>
              </a:pPr>
              <a:t>‹#›</a:t>
            </a:fld>
            <a:endParaRPr lang="en-US" altLang="en-US"/>
          </a:p>
        </p:txBody>
      </p:sp>
    </p:spTree>
    <p:extLst>
      <p:ext uri="{BB962C8B-B14F-4D97-AF65-F5344CB8AC3E}">
        <p14:creationId xmlns:p14="http://schemas.microsoft.com/office/powerpoint/2010/main" val="4090036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971EBC-54D0-4978-FFE4-A215F0BAC45F}"/>
              </a:ext>
            </a:extLst>
          </p:cNvPr>
          <p:cNvSpPr>
            <a:spLocks noGrp="1"/>
          </p:cNvSpPr>
          <p:nvPr>
            <p:ph type="title"/>
          </p:nvPr>
        </p:nvSpPr>
        <p:spPr>
          <a:xfrm>
            <a:off x="0" y="173038"/>
            <a:ext cx="9144000" cy="1143000"/>
          </a:xfrm>
          <a:prstGeom prst="rect">
            <a:avLst/>
          </a:prstGeom>
          <a:noFill/>
          <a:ln>
            <a:noFill/>
          </a:ln>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CA" dirty="0"/>
              <a:t>Click to edit Master title style</a:t>
            </a:r>
            <a:endParaRPr lang="en-US" dirty="0"/>
          </a:p>
        </p:txBody>
      </p:sp>
      <p:sp>
        <p:nvSpPr>
          <p:cNvPr id="1027" name="Text Placeholder 2">
            <a:extLst>
              <a:ext uri="{FF2B5EF4-FFF2-40B4-BE49-F238E27FC236}">
                <a16:creationId xmlns:a16="http://schemas.microsoft.com/office/drawing/2014/main" id="{E5C19208-E60C-8B47-0075-33B563EF0797}"/>
              </a:ext>
            </a:extLst>
          </p:cNvPr>
          <p:cNvSpPr>
            <a:spLocks noGrp="1"/>
          </p:cNvSpPr>
          <p:nvPr>
            <p:ph type="body" idx="1"/>
          </p:nvPr>
        </p:nvSpPr>
        <p:spPr bwMode="auto">
          <a:xfrm>
            <a:off x="457200" y="1600200"/>
            <a:ext cx="8420100"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endParaRPr lang="en-US" altLang="en-US"/>
          </a:p>
        </p:txBody>
      </p:sp>
      <p:sp>
        <p:nvSpPr>
          <p:cNvPr id="4" name="Date Placeholder 3">
            <a:extLst>
              <a:ext uri="{FF2B5EF4-FFF2-40B4-BE49-F238E27FC236}">
                <a16:creationId xmlns:a16="http://schemas.microsoft.com/office/drawing/2014/main" id="{E171AD6D-3AF5-75F5-8A1A-9FC730175F41}"/>
              </a:ext>
            </a:extLst>
          </p:cNvPr>
          <p:cNvSpPr>
            <a:spLocks noGrp="1"/>
          </p:cNvSpPr>
          <p:nvPr>
            <p:ph type="dt" sz="half" idx="2"/>
          </p:nvPr>
        </p:nvSpPr>
        <p:spPr>
          <a:xfrm>
            <a:off x="457200" y="6483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defRPr>
            </a:lvl1pPr>
          </a:lstStyle>
          <a:p>
            <a:pPr>
              <a:defRPr/>
            </a:pPr>
            <a:r>
              <a:rPr lang="en-CA" altLang="en-US"/>
              <a:t>M. Moussavi, 2020</a:t>
            </a:r>
            <a:endParaRPr lang="en-US" altLang="en-US"/>
          </a:p>
        </p:txBody>
      </p:sp>
      <p:sp>
        <p:nvSpPr>
          <p:cNvPr id="5" name="Footer Placeholder 4">
            <a:extLst>
              <a:ext uri="{FF2B5EF4-FFF2-40B4-BE49-F238E27FC236}">
                <a16:creationId xmlns:a16="http://schemas.microsoft.com/office/drawing/2014/main" id="{34B7E758-47AF-5120-E3CB-AB07849932C0}"/>
              </a:ext>
            </a:extLst>
          </p:cNvPr>
          <p:cNvSpPr>
            <a:spLocks noGrp="1"/>
          </p:cNvSpPr>
          <p:nvPr>
            <p:ph type="ftr" sz="quarter" idx="3"/>
          </p:nvPr>
        </p:nvSpPr>
        <p:spPr>
          <a:xfrm>
            <a:off x="3124200" y="64960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r>
              <a:rPr lang="en-US"/>
              <a:t>M. Moussavi, PhD, MEng</a:t>
            </a:r>
          </a:p>
        </p:txBody>
      </p:sp>
      <p:sp>
        <p:nvSpPr>
          <p:cNvPr id="6" name="Slide Number Placeholder 5">
            <a:extLst>
              <a:ext uri="{FF2B5EF4-FFF2-40B4-BE49-F238E27FC236}">
                <a16:creationId xmlns:a16="http://schemas.microsoft.com/office/drawing/2014/main" id="{DB0F5BB3-F48A-4341-2BCE-DF882ECDBA48}"/>
              </a:ext>
            </a:extLst>
          </p:cNvPr>
          <p:cNvSpPr>
            <a:spLocks noGrp="1"/>
          </p:cNvSpPr>
          <p:nvPr>
            <p:ph type="sldNum" sz="quarter" idx="4"/>
          </p:nvPr>
        </p:nvSpPr>
        <p:spPr>
          <a:xfrm>
            <a:off x="6705600" y="6483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cs typeface="Arial" panose="020B0604020202020204" pitchFamily="34" charset="0"/>
              </a:defRPr>
            </a:lvl1pPr>
          </a:lstStyle>
          <a:p>
            <a:pPr>
              <a:defRPr/>
            </a:pPr>
            <a:fld id="{444DE320-375F-2F49-BD5E-910618A8373E}" type="slidenum">
              <a:rPr lang="en-US" altLang="en-US"/>
              <a:pPr>
                <a:defRPr/>
              </a:pPr>
              <a:t>‹#›</a:t>
            </a:fld>
            <a:endParaRPr lang="en-US" altLang="en-US"/>
          </a:p>
        </p:txBody>
      </p:sp>
      <p:grpSp>
        <p:nvGrpSpPr>
          <p:cNvPr id="1031" name="Group 53">
            <a:extLst>
              <a:ext uri="{FF2B5EF4-FFF2-40B4-BE49-F238E27FC236}">
                <a16:creationId xmlns:a16="http://schemas.microsoft.com/office/drawing/2014/main" id="{4D0A8D95-0EC8-C839-B1F6-5EEFE090D0E7}"/>
              </a:ext>
            </a:extLst>
          </p:cNvPr>
          <p:cNvGrpSpPr>
            <a:grpSpLocks/>
          </p:cNvGrpSpPr>
          <p:nvPr/>
        </p:nvGrpSpPr>
        <p:grpSpPr bwMode="auto">
          <a:xfrm>
            <a:off x="0" y="0"/>
            <a:ext cx="9144000" cy="6858000"/>
            <a:chOff x="0" y="0"/>
            <a:chExt cx="5760" cy="3840"/>
          </a:xfrm>
        </p:grpSpPr>
        <p:sp>
          <p:nvSpPr>
            <p:cNvPr id="1032" name="Line 7">
              <a:extLst>
                <a:ext uri="{FF2B5EF4-FFF2-40B4-BE49-F238E27FC236}">
                  <a16:creationId xmlns:a16="http://schemas.microsoft.com/office/drawing/2014/main" id="{49D4D66A-51A2-20B5-DEF6-7CD4D569B9A7}"/>
                </a:ext>
              </a:extLst>
            </p:cNvPr>
            <p:cNvSpPr>
              <a:spLocks noChangeShapeType="1"/>
            </p:cNvSpPr>
            <p:nvPr/>
          </p:nvSpPr>
          <p:spPr bwMode="auto">
            <a:xfrm>
              <a:off x="0" y="1024"/>
              <a:ext cx="5760" cy="1"/>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33" name="Line 2">
              <a:extLst>
                <a:ext uri="{FF2B5EF4-FFF2-40B4-BE49-F238E27FC236}">
                  <a16:creationId xmlns:a16="http://schemas.microsoft.com/office/drawing/2014/main" id="{7829B276-517F-73C0-18A1-9EF6462D9810}"/>
                </a:ext>
              </a:extLst>
            </p:cNvPr>
            <p:cNvSpPr>
              <a:spLocks noChangeShapeType="1"/>
            </p:cNvSpPr>
            <p:nvPr/>
          </p:nvSpPr>
          <p:spPr bwMode="auto">
            <a:xfrm>
              <a:off x="0" y="170"/>
              <a:ext cx="5760" cy="1"/>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34" name="Line 3">
              <a:extLst>
                <a:ext uri="{FF2B5EF4-FFF2-40B4-BE49-F238E27FC236}">
                  <a16:creationId xmlns:a16="http://schemas.microsoft.com/office/drawing/2014/main" id="{330DCEE4-F939-96A1-D3BC-48FAA23B6513}"/>
                </a:ext>
              </a:extLst>
            </p:cNvPr>
            <p:cNvSpPr>
              <a:spLocks noChangeShapeType="1"/>
            </p:cNvSpPr>
            <p:nvPr/>
          </p:nvSpPr>
          <p:spPr bwMode="auto">
            <a:xfrm>
              <a:off x="0" y="341"/>
              <a:ext cx="5760" cy="1"/>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35" name="Line 4">
              <a:extLst>
                <a:ext uri="{FF2B5EF4-FFF2-40B4-BE49-F238E27FC236}">
                  <a16:creationId xmlns:a16="http://schemas.microsoft.com/office/drawing/2014/main" id="{A672EE1E-35E4-9616-31DC-E588D62DCE19}"/>
                </a:ext>
              </a:extLst>
            </p:cNvPr>
            <p:cNvSpPr>
              <a:spLocks noChangeShapeType="1"/>
            </p:cNvSpPr>
            <p:nvPr/>
          </p:nvSpPr>
          <p:spPr bwMode="auto">
            <a:xfrm>
              <a:off x="0" y="512"/>
              <a:ext cx="5760" cy="1"/>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36" name="Line 5">
              <a:extLst>
                <a:ext uri="{FF2B5EF4-FFF2-40B4-BE49-F238E27FC236}">
                  <a16:creationId xmlns:a16="http://schemas.microsoft.com/office/drawing/2014/main" id="{690DB0A3-962E-0980-7A84-A2464123AF8B}"/>
                </a:ext>
              </a:extLst>
            </p:cNvPr>
            <p:cNvSpPr>
              <a:spLocks noChangeShapeType="1"/>
            </p:cNvSpPr>
            <p:nvPr/>
          </p:nvSpPr>
          <p:spPr bwMode="auto">
            <a:xfrm>
              <a:off x="0" y="682"/>
              <a:ext cx="5760" cy="1"/>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37" name="Line 6">
              <a:extLst>
                <a:ext uri="{FF2B5EF4-FFF2-40B4-BE49-F238E27FC236}">
                  <a16:creationId xmlns:a16="http://schemas.microsoft.com/office/drawing/2014/main" id="{ABFDBE01-B850-992C-1B98-4E23E583C182}"/>
                </a:ext>
              </a:extLst>
            </p:cNvPr>
            <p:cNvSpPr>
              <a:spLocks noChangeShapeType="1"/>
            </p:cNvSpPr>
            <p:nvPr/>
          </p:nvSpPr>
          <p:spPr bwMode="auto">
            <a:xfrm>
              <a:off x="0" y="853"/>
              <a:ext cx="5760" cy="1"/>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38" name="Line 8">
              <a:extLst>
                <a:ext uri="{FF2B5EF4-FFF2-40B4-BE49-F238E27FC236}">
                  <a16:creationId xmlns:a16="http://schemas.microsoft.com/office/drawing/2014/main" id="{7156C4E0-4B2B-C9B0-5A61-FE94FC25138A}"/>
                </a:ext>
              </a:extLst>
            </p:cNvPr>
            <p:cNvSpPr>
              <a:spLocks noChangeShapeType="1"/>
            </p:cNvSpPr>
            <p:nvPr/>
          </p:nvSpPr>
          <p:spPr bwMode="auto">
            <a:xfrm>
              <a:off x="0" y="1194"/>
              <a:ext cx="5760" cy="1"/>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39" name="Line 9">
              <a:extLst>
                <a:ext uri="{FF2B5EF4-FFF2-40B4-BE49-F238E27FC236}">
                  <a16:creationId xmlns:a16="http://schemas.microsoft.com/office/drawing/2014/main" id="{67C328CD-B158-1699-33D3-A14999B1AF8F}"/>
                </a:ext>
              </a:extLst>
            </p:cNvPr>
            <p:cNvSpPr>
              <a:spLocks noChangeShapeType="1"/>
            </p:cNvSpPr>
            <p:nvPr/>
          </p:nvSpPr>
          <p:spPr bwMode="auto">
            <a:xfrm>
              <a:off x="0" y="1365"/>
              <a:ext cx="5760" cy="1"/>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40" name="Line 10">
              <a:extLst>
                <a:ext uri="{FF2B5EF4-FFF2-40B4-BE49-F238E27FC236}">
                  <a16:creationId xmlns:a16="http://schemas.microsoft.com/office/drawing/2014/main" id="{A15C788B-E536-B40D-B8B8-F49EEF55E41B}"/>
                </a:ext>
              </a:extLst>
            </p:cNvPr>
            <p:cNvSpPr>
              <a:spLocks noChangeShapeType="1"/>
            </p:cNvSpPr>
            <p:nvPr/>
          </p:nvSpPr>
          <p:spPr bwMode="auto">
            <a:xfrm>
              <a:off x="0" y="1536"/>
              <a:ext cx="5760" cy="1"/>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41" name="Line 11">
              <a:extLst>
                <a:ext uri="{FF2B5EF4-FFF2-40B4-BE49-F238E27FC236}">
                  <a16:creationId xmlns:a16="http://schemas.microsoft.com/office/drawing/2014/main" id="{9CD9FDBF-7BDB-030B-818B-B4DBECA43D9B}"/>
                </a:ext>
              </a:extLst>
            </p:cNvPr>
            <p:cNvSpPr>
              <a:spLocks noChangeShapeType="1"/>
            </p:cNvSpPr>
            <p:nvPr/>
          </p:nvSpPr>
          <p:spPr bwMode="auto">
            <a:xfrm>
              <a:off x="0" y="1706"/>
              <a:ext cx="5760" cy="1"/>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42" name="Line 12">
              <a:extLst>
                <a:ext uri="{FF2B5EF4-FFF2-40B4-BE49-F238E27FC236}">
                  <a16:creationId xmlns:a16="http://schemas.microsoft.com/office/drawing/2014/main" id="{78FDE8D1-2668-F407-3043-6D261D9E0A96}"/>
                </a:ext>
              </a:extLst>
            </p:cNvPr>
            <p:cNvSpPr>
              <a:spLocks noChangeShapeType="1"/>
            </p:cNvSpPr>
            <p:nvPr/>
          </p:nvSpPr>
          <p:spPr bwMode="auto">
            <a:xfrm>
              <a:off x="0" y="1877"/>
              <a:ext cx="5760" cy="1"/>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43" name="Line 13">
              <a:extLst>
                <a:ext uri="{FF2B5EF4-FFF2-40B4-BE49-F238E27FC236}">
                  <a16:creationId xmlns:a16="http://schemas.microsoft.com/office/drawing/2014/main" id="{2E9DB7F8-FA0F-EEF3-89D9-D662BA30CCAF}"/>
                </a:ext>
              </a:extLst>
            </p:cNvPr>
            <p:cNvSpPr>
              <a:spLocks noChangeShapeType="1"/>
            </p:cNvSpPr>
            <p:nvPr/>
          </p:nvSpPr>
          <p:spPr bwMode="auto">
            <a:xfrm>
              <a:off x="0" y="2048"/>
              <a:ext cx="5760" cy="1"/>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44" name="Line 14">
              <a:extLst>
                <a:ext uri="{FF2B5EF4-FFF2-40B4-BE49-F238E27FC236}">
                  <a16:creationId xmlns:a16="http://schemas.microsoft.com/office/drawing/2014/main" id="{AF0FDEF5-D0B4-6C3C-A4F6-81A339B5C435}"/>
                </a:ext>
              </a:extLst>
            </p:cNvPr>
            <p:cNvSpPr>
              <a:spLocks noChangeShapeType="1"/>
            </p:cNvSpPr>
            <p:nvPr/>
          </p:nvSpPr>
          <p:spPr bwMode="auto">
            <a:xfrm>
              <a:off x="0" y="2218"/>
              <a:ext cx="5760" cy="1"/>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45" name="Line 15">
              <a:extLst>
                <a:ext uri="{FF2B5EF4-FFF2-40B4-BE49-F238E27FC236}">
                  <a16:creationId xmlns:a16="http://schemas.microsoft.com/office/drawing/2014/main" id="{8A46C16C-63AC-025B-20AB-55B2D30A7EC1}"/>
                </a:ext>
              </a:extLst>
            </p:cNvPr>
            <p:cNvSpPr>
              <a:spLocks noChangeShapeType="1"/>
            </p:cNvSpPr>
            <p:nvPr/>
          </p:nvSpPr>
          <p:spPr bwMode="auto">
            <a:xfrm>
              <a:off x="0" y="2389"/>
              <a:ext cx="5760" cy="1"/>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46" name="Line 16">
              <a:extLst>
                <a:ext uri="{FF2B5EF4-FFF2-40B4-BE49-F238E27FC236}">
                  <a16:creationId xmlns:a16="http://schemas.microsoft.com/office/drawing/2014/main" id="{8CDCEC90-6C81-B89A-0AF5-4E3143BF0709}"/>
                </a:ext>
              </a:extLst>
            </p:cNvPr>
            <p:cNvSpPr>
              <a:spLocks noChangeShapeType="1"/>
            </p:cNvSpPr>
            <p:nvPr/>
          </p:nvSpPr>
          <p:spPr bwMode="auto">
            <a:xfrm>
              <a:off x="0" y="2560"/>
              <a:ext cx="5760" cy="1"/>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47" name="Line 17">
              <a:extLst>
                <a:ext uri="{FF2B5EF4-FFF2-40B4-BE49-F238E27FC236}">
                  <a16:creationId xmlns:a16="http://schemas.microsoft.com/office/drawing/2014/main" id="{B214FDB0-9A22-BDBD-1023-F678C0998494}"/>
                </a:ext>
              </a:extLst>
            </p:cNvPr>
            <p:cNvSpPr>
              <a:spLocks noChangeShapeType="1"/>
            </p:cNvSpPr>
            <p:nvPr/>
          </p:nvSpPr>
          <p:spPr bwMode="auto">
            <a:xfrm>
              <a:off x="0" y="2730"/>
              <a:ext cx="5760" cy="1"/>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48" name="Line 18">
              <a:extLst>
                <a:ext uri="{FF2B5EF4-FFF2-40B4-BE49-F238E27FC236}">
                  <a16:creationId xmlns:a16="http://schemas.microsoft.com/office/drawing/2014/main" id="{D2D16083-77F6-2A4A-164C-BAA38D276DE2}"/>
                </a:ext>
              </a:extLst>
            </p:cNvPr>
            <p:cNvSpPr>
              <a:spLocks noChangeShapeType="1"/>
            </p:cNvSpPr>
            <p:nvPr/>
          </p:nvSpPr>
          <p:spPr bwMode="auto">
            <a:xfrm>
              <a:off x="0" y="2901"/>
              <a:ext cx="5760" cy="1"/>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49" name="Line 19">
              <a:extLst>
                <a:ext uri="{FF2B5EF4-FFF2-40B4-BE49-F238E27FC236}">
                  <a16:creationId xmlns:a16="http://schemas.microsoft.com/office/drawing/2014/main" id="{70A448DA-5106-6BAD-27B1-F586008316E2}"/>
                </a:ext>
              </a:extLst>
            </p:cNvPr>
            <p:cNvSpPr>
              <a:spLocks noChangeShapeType="1"/>
            </p:cNvSpPr>
            <p:nvPr/>
          </p:nvSpPr>
          <p:spPr bwMode="auto">
            <a:xfrm>
              <a:off x="0" y="3072"/>
              <a:ext cx="5760" cy="1"/>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50" name="Line 20">
              <a:extLst>
                <a:ext uri="{FF2B5EF4-FFF2-40B4-BE49-F238E27FC236}">
                  <a16:creationId xmlns:a16="http://schemas.microsoft.com/office/drawing/2014/main" id="{CA8EEBE4-0554-4303-AFF4-27F5E0DE2160}"/>
                </a:ext>
              </a:extLst>
            </p:cNvPr>
            <p:cNvSpPr>
              <a:spLocks noChangeShapeType="1"/>
            </p:cNvSpPr>
            <p:nvPr/>
          </p:nvSpPr>
          <p:spPr bwMode="auto">
            <a:xfrm>
              <a:off x="0" y="3242"/>
              <a:ext cx="5760" cy="1"/>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51" name="Line 21">
              <a:extLst>
                <a:ext uri="{FF2B5EF4-FFF2-40B4-BE49-F238E27FC236}">
                  <a16:creationId xmlns:a16="http://schemas.microsoft.com/office/drawing/2014/main" id="{EC9FA7D3-058F-091E-ED37-10D3AD145A3A}"/>
                </a:ext>
              </a:extLst>
            </p:cNvPr>
            <p:cNvSpPr>
              <a:spLocks noChangeShapeType="1"/>
            </p:cNvSpPr>
            <p:nvPr/>
          </p:nvSpPr>
          <p:spPr bwMode="auto">
            <a:xfrm>
              <a:off x="0" y="3413"/>
              <a:ext cx="5760" cy="1"/>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52" name="Line 22">
              <a:extLst>
                <a:ext uri="{FF2B5EF4-FFF2-40B4-BE49-F238E27FC236}">
                  <a16:creationId xmlns:a16="http://schemas.microsoft.com/office/drawing/2014/main" id="{6882F704-0A4F-1275-1950-ECF18CF79C2B}"/>
                </a:ext>
              </a:extLst>
            </p:cNvPr>
            <p:cNvSpPr>
              <a:spLocks noChangeShapeType="1"/>
            </p:cNvSpPr>
            <p:nvPr/>
          </p:nvSpPr>
          <p:spPr bwMode="auto">
            <a:xfrm>
              <a:off x="0" y="3584"/>
              <a:ext cx="5760" cy="1"/>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53" name="Line 23">
              <a:extLst>
                <a:ext uri="{FF2B5EF4-FFF2-40B4-BE49-F238E27FC236}">
                  <a16:creationId xmlns:a16="http://schemas.microsoft.com/office/drawing/2014/main" id="{C6C76A18-0973-D205-D2F9-3308BC4134C7}"/>
                </a:ext>
              </a:extLst>
            </p:cNvPr>
            <p:cNvSpPr>
              <a:spLocks noChangeShapeType="1"/>
            </p:cNvSpPr>
            <p:nvPr/>
          </p:nvSpPr>
          <p:spPr bwMode="auto">
            <a:xfrm>
              <a:off x="0" y="3754"/>
              <a:ext cx="5760" cy="1"/>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54" name="Line 24">
              <a:extLst>
                <a:ext uri="{FF2B5EF4-FFF2-40B4-BE49-F238E27FC236}">
                  <a16:creationId xmlns:a16="http://schemas.microsoft.com/office/drawing/2014/main" id="{F775383A-738F-5B9E-DDE0-E3C83489DFB6}"/>
                </a:ext>
              </a:extLst>
            </p:cNvPr>
            <p:cNvSpPr>
              <a:spLocks noChangeShapeType="1"/>
            </p:cNvSpPr>
            <p:nvPr/>
          </p:nvSpPr>
          <p:spPr bwMode="auto">
            <a:xfrm>
              <a:off x="192"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55" name="Line 25">
              <a:extLst>
                <a:ext uri="{FF2B5EF4-FFF2-40B4-BE49-F238E27FC236}">
                  <a16:creationId xmlns:a16="http://schemas.microsoft.com/office/drawing/2014/main" id="{019D8456-C95F-722A-8146-38107583B645}"/>
                </a:ext>
              </a:extLst>
            </p:cNvPr>
            <p:cNvSpPr>
              <a:spLocks noChangeShapeType="1"/>
            </p:cNvSpPr>
            <p:nvPr/>
          </p:nvSpPr>
          <p:spPr bwMode="auto">
            <a:xfrm>
              <a:off x="384"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56" name="Line 26">
              <a:extLst>
                <a:ext uri="{FF2B5EF4-FFF2-40B4-BE49-F238E27FC236}">
                  <a16:creationId xmlns:a16="http://schemas.microsoft.com/office/drawing/2014/main" id="{558B51C9-BE4F-3A9C-9B62-AA8DD4A7C86E}"/>
                </a:ext>
              </a:extLst>
            </p:cNvPr>
            <p:cNvSpPr>
              <a:spLocks noChangeShapeType="1"/>
            </p:cNvSpPr>
            <p:nvPr/>
          </p:nvSpPr>
          <p:spPr bwMode="auto">
            <a:xfrm>
              <a:off x="576"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57" name="Line 27">
              <a:extLst>
                <a:ext uri="{FF2B5EF4-FFF2-40B4-BE49-F238E27FC236}">
                  <a16:creationId xmlns:a16="http://schemas.microsoft.com/office/drawing/2014/main" id="{E15E9DED-3EBF-5CC7-1C09-22D8451BAB2A}"/>
                </a:ext>
              </a:extLst>
            </p:cNvPr>
            <p:cNvSpPr>
              <a:spLocks noChangeShapeType="1"/>
            </p:cNvSpPr>
            <p:nvPr/>
          </p:nvSpPr>
          <p:spPr bwMode="auto">
            <a:xfrm>
              <a:off x="768"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58" name="Line 28">
              <a:extLst>
                <a:ext uri="{FF2B5EF4-FFF2-40B4-BE49-F238E27FC236}">
                  <a16:creationId xmlns:a16="http://schemas.microsoft.com/office/drawing/2014/main" id="{5D2192AA-E2A1-6858-D587-831DB13F750E}"/>
                </a:ext>
              </a:extLst>
            </p:cNvPr>
            <p:cNvSpPr>
              <a:spLocks noChangeShapeType="1"/>
            </p:cNvSpPr>
            <p:nvPr/>
          </p:nvSpPr>
          <p:spPr bwMode="auto">
            <a:xfrm>
              <a:off x="960"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59" name="Line 29">
              <a:extLst>
                <a:ext uri="{FF2B5EF4-FFF2-40B4-BE49-F238E27FC236}">
                  <a16:creationId xmlns:a16="http://schemas.microsoft.com/office/drawing/2014/main" id="{D9F4AA16-A292-4077-873C-A6CAEB3012CB}"/>
                </a:ext>
              </a:extLst>
            </p:cNvPr>
            <p:cNvSpPr>
              <a:spLocks noChangeShapeType="1"/>
            </p:cNvSpPr>
            <p:nvPr/>
          </p:nvSpPr>
          <p:spPr bwMode="auto">
            <a:xfrm>
              <a:off x="1152"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60" name="Line 30">
              <a:extLst>
                <a:ext uri="{FF2B5EF4-FFF2-40B4-BE49-F238E27FC236}">
                  <a16:creationId xmlns:a16="http://schemas.microsoft.com/office/drawing/2014/main" id="{F961C06B-F2EB-8656-F730-53AC022BFF07}"/>
                </a:ext>
              </a:extLst>
            </p:cNvPr>
            <p:cNvSpPr>
              <a:spLocks noChangeShapeType="1"/>
            </p:cNvSpPr>
            <p:nvPr/>
          </p:nvSpPr>
          <p:spPr bwMode="auto">
            <a:xfrm>
              <a:off x="1344"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61" name="Line 31">
              <a:extLst>
                <a:ext uri="{FF2B5EF4-FFF2-40B4-BE49-F238E27FC236}">
                  <a16:creationId xmlns:a16="http://schemas.microsoft.com/office/drawing/2014/main" id="{6E5FA535-36BE-0769-4E94-CC2A11309398}"/>
                </a:ext>
              </a:extLst>
            </p:cNvPr>
            <p:cNvSpPr>
              <a:spLocks noChangeShapeType="1"/>
            </p:cNvSpPr>
            <p:nvPr/>
          </p:nvSpPr>
          <p:spPr bwMode="auto">
            <a:xfrm>
              <a:off x="1536"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62" name="Line 32">
              <a:extLst>
                <a:ext uri="{FF2B5EF4-FFF2-40B4-BE49-F238E27FC236}">
                  <a16:creationId xmlns:a16="http://schemas.microsoft.com/office/drawing/2014/main" id="{ECA2387C-1F0C-677B-7959-81CCD553A436}"/>
                </a:ext>
              </a:extLst>
            </p:cNvPr>
            <p:cNvSpPr>
              <a:spLocks noChangeShapeType="1"/>
            </p:cNvSpPr>
            <p:nvPr/>
          </p:nvSpPr>
          <p:spPr bwMode="auto">
            <a:xfrm>
              <a:off x="1728"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63" name="Line 33">
              <a:extLst>
                <a:ext uri="{FF2B5EF4-FFF2-40B4-BE49-F238E27FC236}">
                  <a16:creationId xmlns:a16="http://schemas.microsoft.com/office/drawing/2014/main" id="{856EDFCF-C7F0-69DD-4FAE-8B5045E758D0}"/>
                </a:ext>
              </a:extLst>
            </p:cNvPr>
            <p:cNvSpPr>
              <a:spLocks noChangeShapeType="1"/>
            </p:cNvSpPr>
            <p:nvPr/>
          </p:nvSpPr>
          <p:spPr bwMode="auto">
            <a:xfrm>
              <a:off x="1920"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64" name="Line 34">
              <a:extLst>
                <a:ext uri="{FF2B5EF4-FFF2-40B4-BE49-F238E27FC236}">
                  <a16:creationId xmlns:a16="http://schemas.microsoft.com/office/drawing/2014/main" id="{BC1B59BB-1A01-A46B-B245-3C7B4094906D}"/>
                </a:ext>
              </a:extLst>
            </p:cNvPr>
            <p:cNvSpPr>
              <a:spLocks noChangeShapeType="1"/>
            </p:cNvSpPr>
            <p:nvPr/>
          </p:nvSpPr>
          <p:spPr bwMode="auto">
            <a:xfrm>
              <a:off x="2112"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65" name="Line 35">
              <a:extLst>
                <a:ext uri="{FF2B5EF4-FFF2-40B4-BE49-F238E27FC236}">
                  <a16:creationId xmlns:a16="http://schemas.microsoft.com/office/drawing/2014/main" id="{A742383B-631B-99FF-F350-83F70E924B14}"/>
                </a:ext>
              </a:extLst>
            </p:cNvPr>
            <p:cNvSpPr>
              <a:spLocks noChangeShapeType="1"/>
            </p:cNvSpPr>
            <p:nvPr/>
          </p:nvSpPr>
          <p:spPr bwMode="auto">
            <a:xfrm>
              <a:off x="2304"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66" name="Line 36">
              <a:extLst>
                <a:ext uri="{FF2B5EF4-FFF2-40B4-BE49-F238E27FC236}">
                  <a16:creationId xmlns:a16="http://schemas.microsoft.com/office/drawing/2014/main" id="{49A104BB-44EA-7957-66A8-276218A6246A}"/>
                </a:ext>
              </a:extLst>
            </p:cNvPr>
            <p:cNvSpPr>
              <a:spLocks noChangeShapeType="1"/>
            </p:cNvSpPr>
            <p:nvPr/>
          </p:nvSpPr>
          <p:spPr bwMode="auto">
            <a:xfrm>
              <a:off x="2496"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67" name="Line 37">
              <a:extLst>
                <a:ext uri="{FF2B5EF4-FFF2-40B4-BE49-F238E27FC236}">
                  <a16:creationId xmlns:a16="http://schemas.microsoft.com/office/drawing/2014/main" id="{9326E3E1-32A4-6D5B-BFE3-B1718AECEE6A}"/>
                </a:ext>
              </a:extLst>
            </p:cNvPr>
            <p:cNvSpPr>
              <a:spLocks noChangeShapeType="1"/>
            </p:cNvSpPr>
            <p:nvPr/>
          </p:nvSpPr>
          <p:spPr bwMode="auto">
            <a:xfrm>
              <a:off x="2688"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68" name="Line 38">
              <a:extLst>
                <a:ext uri="{FF2B5EF4-FFF2-40B4-BE49-F238E27FC236}">
                  <a16:creationId xmlns:a16="http://schemas.microsoft.com/office/drawing/2014/main" id="{5EABA01E-FC93-760C-85A3-C70F8782986B}"/>
                </a:ext>
              </a:extLst>
            </p:cNvPr>
            <p:cNvSpPr>
              <a:spLocks noChangeShapeType="1"/>
            </p:cNvSpPr>
            <p:nvPr/>
          </p:nvSpPr>
          <p:spPr bwMode="auto">
            <a:xfrm>
              <a:off x="2880"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69" name="Line 39">
              <a:extLst>
                <a:ext uri="{FF2B5EF4-FFF2-40B4-BE49-F238E27FC236}">
                  <a16:creationId xmlns:a16="http://schemas.microsoft.com/office/drawing/2014/main" id="{4F1E3794-B87B-EE54-F0F9-383F6AEBAA96}"/>
                </a:ext>
              </a:extLst>
            </p:cNvPr>
            <p:cNvSpPr>
              <a:spLocks noChangeShapeType="1"/>
            </p:cNvSpPr>
            <p:nvPr/>
          </p:nvSpPr>
          <p:spPr bwMode="auto">
            <a:xfrm>
              <a:off x="3072"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70" name="Line 40">
              <a:extLst>
                <a:ext uri="{FF2B5EF4-FFF2-40B4-BE49-F238E27FC236}">
                  <a16:creationId xmlns:a16="http://schemas.microsoft.com/office/drawing/2014/main" id="{86B911AE-7724-3349-D88E-EC03D3A800D6}"/>
                </a:ext>
              </a:extLst>
            </p:cNvPr>
            <p:cNvSpPr>
              <a:spLocks noChangeShapeType="1"/>
            </p:cNvSpPr>
            <p:nvPr/>
          </p:nvSpPr>
          <p:spPr bwMode="auto">
            <a:xfrm>
              <a:off x="3264"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71" name="Line 41">
              <a:extLst>
                <a:ext uri="{FF2B5EF4-FFF2-40B4-BE49-F238E27FC236}">
                  <a16:creationId xmlns:a16="http://schemas.microsoft.com/office/drawing/2014/main" id="{D5B78457-9EFC-7546-6B07-0314FD4D4C91}"/>
                </a:ext>
              </a:extLst>
            </p:cNvPr>
            <p:cNvSpPr>
              <a:spLocks noChangeShapeType="1"/>
            </p:cNvSpPr>
            <p:nvPr/>
          </p:nvSpPr>
          <p:spPr bwMode="auto">
            <a:xfrm>
              <a:off x="3456"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72" name="Line 42">
              <a:extLst>
                <a:ext uri="{FF2B5EF4-FFF2-40B4-BE49-F238E27FC236}">
                  <a16:creationId xmlns:a16="http://schemas.microsoft.com/office/drawing/2014/main" id="{A36E67BC-EABB-0DE6-6C0E-D964AB33933D}"/>
                </a:ext>
              </a:extLst>
            </p:cNvPr>
            <p:cNvSpPr>
              <a:spLocks noChangeShapeType="1"/>
            </p:cNvSpPr>
            <p:nvPr/>
          </p:nvSpPr>
          <p:spPr bwMode="auto">
            <a:xfrm>
              <a:off x="3648"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73" name="Line 43">
              <a:extLst>
                <a:ext uri="{FF2B5EF4-FFF2-40B4-BE49-F238E27FC236}">
                  <a16:creationId xmlns:a16="http://schemas.microsoft.com/office/drawing/2014/main" id="{BC8146FE-A448-72FB-0F77-E4996B791B8D}"/>
                </a:ext>
              </a:extLst>
            </p:cNvPr>
            <p:cNvSpPr>
              <a:spLocks noChangeShapeType="1"/>
            </p:cNvSpPr>
            <p:nvPr/>
          </p:nvSpPr>
          <p:spPr bwMode="auto">
            <a:xfrm>
              <a:off x="3840"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74" name="Line 44">
              <a:extLst>
                <a:ext uri="{FF2B5EF4-FFF2-40B4-BE49-F238E27FC236}">
                  <a16:creationId xmlns:a16="http://schemas.microsoft.com/office/drawing/2014/main" id="{9205E03C-26A8-CEA1-E9F7-E731A094E0A3}"/>
                </a:ext>
              </a:extLst>
            </p:cNvPr>
            <p:cNvSpPr>
              <a:spLocks noChangeShapeType="1"/>
            </p:cNvSpPr>
            <p:nvPr/>
          </p:nvSpPr>
          <p:spPr bwMode="auto">
            <a:xfrm>
              <a:off x="4032"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75" name="Line 45">
              <a:extLst>
                <a:ext uri="{FF2B5EF4-FFF2-40B4-BE49-F238E27FC236}">
                  <a16:creationId xmlns:a16="http://schemas.microsoft.com/office/drawing/2014/main" id="{AC9949D5-925A-4779-41F5-78E0C6B3C39C}"/>
                </a:ext>
              </a:extLst>
            </p:cNvPr>
            <p:cNvSpPr>
              <a:spLocks noChangeShapeType="1"/>
            </p:cNvSpPr>
            <p:nvPr/>
          </p:nvSpPr>
          <p:spPr bwMode="auto">
            <a:xfrm>
              <a:off x="4224"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76" name="Line 46">
              <a:extLst>
                <a:ext uri="{FF2B5EF4-FFF2-40B4-BE49-F238E27FC236}">
                  <a16:creationId xmlns:a16="http://schemas.microsoft.com/office/drawing/2014/main" id="{78BBBEB6-3AE0-44E2-1121-0206F5E048D1}"/>
                </a:ext>
              </a:extLst>
            </p:cNvPr>
            <p:cNvSpPr>
              <a:spLocks noChangeShapeType="1"/>
            </p:cNvSpPr>
            <p:nvPr/>
          </p:nvSpPr>
          <p:spPr bwMode="auto">
            <a:xfrm>
              <a:off x="4416"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77" name="Line 47">
              <a:extLst>
                <a:ext uri="{FF2B5EF4-FFF2-40B4-BE49-F238E27FC236}">
                  <a16:creationId xmlns:a16="http://schemas.microsoft.com/office/drawing/2014/main" id="{0C915B3A-6BD4-28D3-CF24-E067F31E52C5}"/>
                </a:ext>
              </a:extLst>
            </p:cNvPr>
            <p:cNvSpPr>
              <a:spLocks noChangeShapeType="1"/>
            </p:cNvSpPr>
            <p:nvPr/>
          </p:nvSpPr>
          <p:spPr bwMode="auto">
            <a:xfrm>
              <a:off x="4608"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78" name="Line 48">
              <a:extLst>
                <a:ext uri="{FF2B5EF4-FFF2-40B4-BE49-F238E27FC236}">
                  <a16:creationId xmlns:a16="http://schemas.microsoft.com/office/drawing/2014/main" id="{FC90DD21-6DA3-C2A7-7B01-C5D126029F90}"/>
                </a:ext>
              </a:extLst>
            </p:cNvPr>
            <p:cNvSpPr>
              <a:spLocks noChangeShapeType="1"/>
            </p:cNvSpPr>
            <p:nvPr/>
          </p:nvSpPr>
          <p:spPr bwMode="auto">
            <a:xfrm>
              <a:off x="4800"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79" name="Line 49">
              <a:extLst>
                <a:ext uri="{FF2B5EF4-FFF2-40B4-BE49-F238E27FC236}">
                  <a16:creationId xmlns:a16="http://schemas.microsoft.com/office/drawing/2014/main" id="{07847D17-4129-7D13-B474-2AB799092655}"/>
                </a:ext>
              </a:extLst>
            </p:cNvPr>
            <p:cNvSpPr>
              <a:spLocks noChangeShapeType="1"/>
            </p:cNvSpPr>
            <p:nvPr/>
          </p:nvSpPr>
          <p:spPr bwMode="auto">
            <a:xfrm>
              <a:off x="4992"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80" name="Line 50">
              <a:extLst>
                <a:ext uri="{FF2B5EF4-FFF2-40B4-BE49-F238E27FC236}">
                  <a16:creationId xmlns:a16="http://schemas.microsoft.com/office/drawing/2014/main" id="{15E13C3D-C796-3867-CEDF-7DA7D1C3617E}"/>
                </a:ext>
              </a:extLst>
            </p:cNvPr>
            <p:cNvSpPr>
              <a:spLocks noChangeShapeType="1"/>
            </p:cNvSpPr>
            <p:nvPr/>
          </p:nvSpPr>
          <p:spPr bwMode="auto">
            <a:xfrm>
              <a:off x="5184"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81" name="Line 51">
              <a:extLst>
                <a:ext uri="{FF2B5EF4-FFF2-40B4-BE49-F238E27FC236}">
                  <a16:creationId xmlns:a16="http://schemas.microsoft.com/office/drawing/2014/main" id="{487E2869-927B-9D6B-9B95-76D02750207F}"/>
                </a:ext>
              </a:extLst>
            </p:cNvPr>
            <p:cNvSpPr>
              <a:spLocks noChangeShapeType="1"/>
            </p:cNvSpPr>
            <p:nvPr/>
          </p:nvSpPr>
          <p:spPr bwMode="auto">
            <a:xfrm>
              <a:off x="5376"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082" name="Line 52">
              <a:extLst>
                <a:ext uri="{FF2B5EF4-FFF2-40B4-BE49-F238E27FC236}">
                  <a16:creationId xmlns:a16="http://schemas.microsoft.com/office/drawing/2014/main" id="{8A15C6AC-9B4A-29CC-55FD-1E460F937AD8}"/>
                </a:ext>
              </a:extLst>
            </p:cNvPr>
            <p:cNvSpPr>
              <a:spLocks noChangeShapeType="1"/>
            </p:cNvSpPr>
            <p:nvPr/>
          </p:nvSpPr>
          <p:spPr bwMode="auto">
            <a:xfrm>
              <a:off x="5568" y="0"/>
              <a:ext cx="1" cy="3840"/>
            </a:xfrm>
            <a:prstGeom prst="line">
              <a:avLst/>
            </a:prstGeom>
            <a:noFill/>
            <a:ln w="9525">
              <a:solidFill>
                <a:srgbClr val="CFDBFD"/>
              </a:solidFill>
              <a:round/>
              <a:headEnd/>
              <a:tailEnd/>
            </a:ln>
            <a:extLst>
              <a:ext uri="{909E8E84-426E-40DD-AFC4-6F175D3DCCD1}">
                <a14:hiddenFill xmlns:a14="http://schemas.microsoft.com/office/drawing/2010/main">
                  <a:noFill/>
                </a14:hiddenFill>
              </a:ext>
            </a:extLst>
          </p:spPr>
          <p:txBody>
            <a:bodyPr lIns="0" tIns="0" rIns="0" bIns="0"/>
            <a:lstStyle/>
            <a:p>
              <a:endParaRPr lang="en-CA"/>
            </a:p>
          </p:txBody>
        </p:sp>
      </p:grpSp>
    </p:spTree>
  </p:cSld>
  <p:clrMap bg1="lt1" tx1="dk1" bg2="lt2" tx2="dk2" accent1="accent1" accent2="accent2" accent3="accent3" accent4="accent4" accent5="accent5" accent6="accent6" hlink="hlink" folHlink="folHlink"/>
  <p:sldLayoutIdLst>
    <p:sldLayoutId id="2147484507" r:id="rId1"/>
    <p:sldLayoutId id="2147484508" r:id="rId2"/>
    <p:sldLayoutId id="2147484509" r:id="rId3"/>
    <p:sldLayoutId id="2147484510" r:id="rId4"/>
    <p:sldLayoutId id="2147484511" r:id="rId5"/>
    <p:sldLayoutId id="2147484512" r:id="rId6"/>
    <p:sldLayoutId id="2147484513" r:id="rId7"/>
    <p:sldLayoutId id="2147484514" r:id="rId8"/>
    <p:sldLayoutId id="2147484515" r:id="rId9"/>
    <p:sldLayoutId id="2147484516" r:id="rId10"/>
    <p:sldLayoutId id="2147484517" r:id="rId11"/>
  </p:sldLayoutIdLst>
  <p:hf hdr="0" dt="0"/>
  <p:txStyles>
    <p:titleStyle>
      <a:lvl1pPr algn="ctr" defTabSz="457200" rtl="0" eaLnBrk="0" fontAlgn="base" hangingPunct="0">
        <a:spcBef>
          <a:spcPct val="0"/>
        </a:spcBef>
        <a:spcAft>
          <a:spcPct val="0"/>
        </a:spcAft>
        <a:defRPr sz="3600" b="1" kern="1200">
          <a:solidFill>
            <a:schemeClr val="tx1"/>
          </a:solidFill>
          <a:latin typeface="Arial"/>
          <a:ea typeface="ＭＳ Ｐゴシック" charset="0"/>
          <a:cs typeface="Arial"/>
        </a:defRPr>
      </a:lvl1pPr>
      <a:lvl2pPr algn="ctr" defTabSz="457200" rtl="0" eaLnBrk="0" fontAlgn="base" hangingPunct="0">
        <a:spcBef>
          <a:spcPct val="0"/>
        </a:spcBef>
        <a:spcAft>
          <a:spcPct val="0"/>
        </a:spcAft>
        <a:defRPr sz="3600" b="1">
          <a:solidFill>
            <a:schemeClr val="tx1"/>
          </a:solidFill>
          <a:latin typeface="Arial" charset="0"/>
          <a:ea typeface="ＭＳ Ｐゴシック" charset="0"/>
          <a:cs typeface="Arial" panose="020B0604020202020204" pitchFamily="34" charset="0"/>
        </a:defRPr>
      </a:lvl2pPr>
      <a:lvl3pPr algn="ctr" defTabSz="457200" rtl="0" eaLnBrk="0" fontAlgn="base" hangingPunct="0">
        <a:spcBef>
          <a:spcPct val="0"/>
        </a:spcBef>
        <a:spcAft>
          <a:spcPct val="0"/>
        </a:spcAft>
        <a:defRPr sz="3600" b="1">
          <a:solidFill>
            <a:schemeClr val="tx1"/>
          </a:solidFill>
          <a:latin typeface="Arial" charset="0"/>
          <a:ea typeface="ＭＳ Ｐゴシック" charset="0"/>
          <a:cs typeface="Arial" panose="020B0604020202020204" pitchFamily="34" charset="0"/>
        </a:defRPr>
      </a:lvl3pPr>
      <a:lvl4pPr algn="ctr" defTabSz="457200" rtl="0" eaLnBrk="0" fontAlgn="base" hangingPunct="0">
        <a:spcBef>
          <a:spcPct val="0"/>
        </a:spcBef>
        <a:spcAft>
          <a:spcPct val="0"/>
        </a:spcAft>
        <a:defRPr sz="3600" b="1">
          <a:solidFill>
            <a:schemeClr val="tx1"/>
          </a:solidFill>
          <a:latin typeface="Arial" charset="0"/>
          <a:ea typeface="ＭＳ Ｐゴシック" charset="0"/>
          <a:cs typeface="Arial" panose="020B0604020202020204" pitchFamily="34" charset="0"/>
        </a:defRPr>
      </a:lvl4pPr>
      <a:lvl5pPr algn="ctr" defTabSz="457200" rtl="0" eaLnBrk="0" fontAlgn="base" hangingPunct="0">
        <a:spcBef>
          <a:spcPct val="0"/>
        </a:spcBef>
        <a:spcAft>
          <a:spcPct val="0"/>
        </a:spcAft>
        <a:defRPr sz="3600" b="1">
          <a:solidFill>
            <a:schemeClr val="tx1"/>
          </a:solidFill>
          <a:latin typeface="Arial" charset="0"/>
          <a:ea typeface="ＭＳ Ｐゴシック" charset="0"/>
          <a:cs typeface="Arial" panose="020B0604020202020204" pitchFamily="34" charset="0"/>
        </a:defRPr>
      </a:lvl5pPr>
      <a:lvl6pPr marL="457200" algn="ctr" defTabSz="457200" rtl="0" fontAlgn="base">
        <a:spcBef>
          <a:spcPct val="0"/>
        </a:spcBef>
        <a:spcAft>
          <a:spcPct val="0"/>
        </a:spcAft>
        <a:defRPr sz="3200" b="1">
          <a:solidFill>
            <a:schemeClr val="tx1"/>
          </a:solidFill>
          <a:latin typeface="Comic Sans MS" charset="0"/>
          <a:ea typeface="ＭＳ Ｐゴシック" charset="0"/>
          <a:cs typeface="Comic Sans MS" charset="0"/>
        </a:defRPr>
      </a:lvl6pPr>
      <a:lvl7pPr marL="914400" algn="ctr" defTabSz="457200" rtl="0" fontAlgn="base">
        <a:spcBef>
          <a:spcPct val="0"/>
        </a:spcBef>
        <a:spcAft>
          <a:spcPct val="0"/>
        </a:spcAft>
        <a:defRPr sz="3200" b="1">
          <a:solidFill>
            <a:schemeClr val="tx1"/>
          </a:solidFill>
          <a:latin typeface="Comic Sans MS" charset="0"/>
          <a:ea typeface="ＭＳ Ｐゴシック" charset="0"/>
          <a:cs typeface="Comic Sans MS" charset="0"/>
        </a:defRPr>
      </a:lvl7pPr>
      <a:lvl8pPr marL="1371600" algn="ctr" defTabSz="457200" rtl="0" fontAlgn="base">
        <a:spcBef>
          <a:spcPct val="0"/>
        </a:spcBef>
        <a:spcAft>
          <a:spcPct val="0"/>
        </a:spcAft>
        <a:defRPr sz="3200" b="1">
          <a:solidFill>
            <a:schemeClr val="tx1"/>
          </a:solidFill>
          <a:latin typeface="Comic Sans MS" charset="0"/>
          <a:ea typeface="ＭＳ Ｐゴシック" charset="0"/>
          <a:cs typeface="Comic Sans MS" charset="0"/>
        </a:defRPr>
      </a:lvl8pPr>
      <a:lvl9pPr marL="1828800" algn="ctr" defTabSz="457200" rtl="0" fontAlgn="base">
        <a:spcBef>
          <a:spcPct val="0"/>
        </a:spcBef>
        <a:spcAft>
          <a:spcPct val="0"/>
        </a:spcAft>
        <a:defRPr sz="3200" b="1">
          <a:solidFill>
            <a:schemeClr val="tx1"/>
          </a:solidFill>
          <a:latin typeface="Comic Sans MS" charset="0"/>
          <a:ea typeface="ＭＳ Ｐゴシック" charset="0"/>
          <a:cs typeface="Comic Sans MS"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Arial"/>
          <a:ea typeface="ＭＳ Ｐゴシック" charset="0"/>
          <a:cs typeface="Arial"/>
        </a:defRPr>
      </a:lvl1pPr>
      <a:lvl2pPr marL="742950" indent="-285750" algn="l" defTabSz="457200" rtl="0" eaLnBrk="0" fontAlgn="base" hangingPunct="0">
        <a:spcBef>
          <a:spcPct val="20000"/>
        </a:spcBef>
        <a:spcAft>
          <a:spcPct val="0"/>
        </a:spcAft>
        <a:buFont typeface="Arial" panose="020B0604020202020204" pitchFamily="34" charset="0"/>
        <a:buChar char="–"/>
        <a:defRPr sz="2400" kern="1200">
          <a:solidFill>
            <a:srgbClr val="0000FF"/>
          </a:solidFill>
          <a:latin typeface="Arial"/>
          <a:ea typeface="Comic Sans MS" charset="0"/>
          <a:cs typeface="Arial"/>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rgbClr val="008000"/>
          </a:solidFill>
          <a:latin typeface="Arial"/>
          <a:ea typeface="Comic Sans MS" charset="0"/>
          <a:cs typeface="Arial"/>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chemeClr val="tx1"/>
          </a:solidFill>
          <a:latin typeface="Arial"/>
          <a:ea typeface="Comic Sans MS" charset="0"/>
          <a:cs typeface="Arial"/>
        </a:defRPr>
      </a:lvl4pPr>
      <a:lvl5pPr marL="2057400" indent="-228600" algn="l" defTabSz="457200" rtl="0" eaLnBrk="0" fontAlgn="base" hangingPunct="0">
        <a:spcBef>
          <a:spcPct val="20000"/>
        </a:spcBef>
        <a:spcAft>
          <a:spcPct val="0"/>
        </a:spcAft>
        <a:buFont typeface="Arial" panose="020B0604020202020204" pitchFamily="34" charset="0"/>
        <a:buChar char="»"/>
        <a:defRPr sz="1400" kern="1200">
          <a:solidFill>
            <a:schemeClr val="tx1"/>
          </a:solidFill>
          <a:latin typeface="Arial"/>
          <a:ea typeface="Comic Sans MS"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C09CEEB6-2BDC-E17A-3AFE-F159431AD2B6}"/>
              </a:ext>
            </a:extLst>
          </p:cNvPr>
          <p:cNvSpPr>
            <a:spLocks noGrp="1" noChangeArrowheads="1"/>
          </p:cNvSpPr>
          <p:nvPr>
            <p:ph type="ctrTitle"/>
          </p:nvPr>
        </p:nvSpPr>
        <p:spPr bwMode="auto">
          <a:xfrm>
            <a:off x="685800" y="2130425"/>
            <a:ext cx="7772400" cy="1470025"/>
          </a:xfrm>
        </p:spPr>
        <p:txBody>
          <a:bodyPr wrap="square" numCol="1" anchorCtr="0" compatLnSpc="1">
            <a:prstTxWarp prst="textNoShape">
              <a:avLst/>
            </a:prstTxWarp>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Decorator Pattern Example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Content Placeholder 2">
            <a:extLst>
              <a:ext uri="{FF2B5EF4-FFF2-40B4-BE49-F238E27FC236}">
                <a16:creationId xmlns:a16="http://schemas.microsoft.com/office/drawing/2014/main" id="{1BEF7C9F-03A7-8044-64E3-0F097FB52FB9}"/>
              </a:ext>
            </a:extLst>
          </p:cNvPr>
          <p:cNvSpPr>
            <a:spLocks noGrp="1"/>
          </p:cNvSpPr>
          <p:nvPr>
            <p:ph idx="1"/>
          </p:nvPr>
        </p:nvSpPr>
        <p:spPr>
          <a:xfrm>
            <a:off x="155575" y="474663"/>
            <a:ext cx="8804275" cy="6172200"/>
          </a:xfrm>
        </p:spPr>
        <p:txBody>
          <a:bodyPr/>
          <a:lstStyle/>
          <a:p>
            <a:pPr marL="0" indent="0">
              <a:buFont typeface="Arial" panose="020B0604020202020204" pitchFamily="34" charset="0"/>
              <a:buNone/>
            </a:pPr>
            <a:r>
              <a:rPr lang="en-US" altLang="en-US" sz="2400" b="1">
                <a:latin typeface="Arial" panose="020B0604020202020204" pitchFamily="34" charset="0"/>
                <a:ea typeface="ＭＳ Ｐゴシック" panose="020B0600070205080204" pitchFamily="34" charset="-128"/>
                <a:cs typeface="Arial" panose="020B0604020202020204" pitchFamily="34" charset="0"/>
              </a:rPr>
              <a:t>public</a:t>
            </a:r>
            <a:r>
              <a:rPr lang="en-US" altLang="en-US" sz="2400">
                <a:latin typeface="Arial" panose="020B0604020202020204" pitchFamily="34" charset="0"/>
                <a:ea typeface="ＭＳ Ｐゴシック" panose="020B0600070205080204" pitchFamily="34" charset="-128"/>
                <a:cs typeface="Arial" panose="020B0604020202020204" pitchFamily="34" charset="0"/>
              </a:rPr>
              <a:t> </a:t>
            </a:r>
            <a:r>
              <a:rPr lang="en-US" altLang="en-US" sz="2400" b="1">
                <a:latin typeface="Arial" panose="020B0604020202020204" pitchFamily="34" charset="0"/>
                <a:ea typeface="ＭＳ Ｐゴシック" panose="020B0600070205080204" pitchFamily="34" charset="-128"/>
                <a:cs typeface="Arial" panose="020B0604020202020204" pitchFamily="34" charset="0"/>
              </a:rPr>
              <a:t>class</a:t>
            </a:r>
            <a:r>
              <a:rPr lang="en-US" altLang="en-US" sz="2400">
                <a:latin typeface="Arial" panose="020B0604020202020204" pitchFamily="34" charset="0"/>
                <a:ea typeface="ＭＳ Ｐゴシック" panose="020B0600070205080204" pitchFamily="34" charset="-128"/>
                <a:cs typeface="Arial" panose="020B0604020202020204" pitchFamily="34" charset="0"/>
              </a:rPr>
              <a:t> DemoDecorator {</a:t>
            </a:r>
            <a:endParaRPr lang="en-CA" altLang="en-US" sz="2400">
              <a:latin typeface="Arial" panose="020B0604020202020204" pitchFamily="34" charset="0"/>
              <a:ea typeface="ＭＳ Ｐゴシック" panose="020B0600070205080204" pitchFamily="34" charset="-128"/>
              <a:cs typeface="Arial" panose="020B0604020202020204" pitchFamily="34" charset="0"/>
            </a:endParaRPr>
          </a:p>
          <a:p>
            <a:pPr marL="0" indent="0">
              <a:buFont typeface="Arial" panose="020B0604020202020204" pitchFamily="34" charset="0"/>
              <a:buNone/>
            </a:pPr>
            <a:r>
              <a:rPr lang="en-US" altLang="en-US" sz="2400" b="1">
                <a:latin typeface="Arial" panose="020B0604020202020204" pitchFamily="34" charset="0"/>
                <a:ea typeface="ＭＳ Ｐゴシック" panose="020B0600070205080204" pitchFamily="34" charset="-128"/>
                <a:cs typeface="Arial" panose="020B0604020202020204" pitchFamily="34" charset="0"/>
              </a:rPr>
              <a:t>    public</a:t>
            </a:r>
            <a:r>
              <a:rPr lang="en-US" altLang="en-US" sz="2400">
                <a:latin typeface="Arial" panose="020B0604020202020204" pitchFamily="34" charset="0"/>
                <a:ea typeface="ＭＳ Ｐゴシック" panose="020B0600070205080204" pitchFamily="34" charset="-128"/>
                <a:cs typeface="Arial" panose="020B0604020202020204" pitchFamily="34" charset="0"/>
              </a:rPr>
              <a:t> </a:t>
            </a:r>
            <a:r>
              <a:rPr lang="en-US" altLang="en-US" sz="2400" b="1">
                <a:latin typeface="Arial" panose="020B0604020202020204" pitchFamily="34" charset="0"/>
                <a:ea typeface="ＭＳ Ｐゴシック" panose="020B0600070205080204" pitchFamily="34" charset="-128"/>
                <a:cs typeface="Arial" panose="020B0604020202020204" pitchFamily="34" charset="0"/>
              </a:rPr>
              <a:t>static</a:t>
            </a:r>
            <a:r>
              <a:rPr lang="en-US" altLang="en-US" sz="2400">
                <a:latin typeface="Arial" panose="020B0604020202020204" pitchFamily="34" charset="0"/>
                <a:ea typeface="ＭＳ Ｐゴシック" panose="020B0600070205080204" pitchFamily="34" charset="-128"/>
                <a:cs typeface="Arial" panose="020B0604020202020204" pitchFamily="34" charset="0"/>
              </a:rPr>
              <a:t> </a:t>
            </a:r>
            <a:r>
              <a:rPr lang="en-US" altLang="en-US" sz="2400" b="1">
                <a:latin typeface="Arial" panose="020B0604020202020204" pitchFamily="34" charset="0"/>
                <a:ea typeface="ＭＳ Ｐゴシック" panose="020B0600070205080204" pitchFamily="34" charset="-128"/>
                <a:cs typeface="Arial" panose="020B0604020202020204" pitchFamily="34" charset="0"/>
              </a:rPr>
              <a:t>void</a:t>
            </a:r>
            <a:r>
              <a:rPr lang="en-US" altLang="en-US" sz="2400">
                <a:latin typeface="Arial" panose="020B0604020202020204" pitchFamily="34" charset="0"/>
                <a:ea typeface="ＭＳ Ｐゴシック" panose="020B0600070205080204" pitchFamily="34" charset="-128"/>
                <a:cs typeface="Arial" panose="020B0604020202020204" pitchFamily="34" charset="0"/>
              </a:rPr>
              <a:t> main(String[] args) {   </a:t>
            </a:r>
            <a:endParaRPr lang="en-CA" altLang="en-US" sz="2400">
              <a:latin typeface="Arial" panose="020B0604020202020204" pitchFamily="34" charset="0"/>
              <a:ea typeface="ＭＳ Ｐゴシック" panose="020B0600070205080204" pitchFamily="34" charset="-128"/>
              <a:cs typeface="Arial" panose="020B0604020202020204" pitchFamily="34" charset="0"/>
            </a:endParaRPr>
          </a:p>
          <a:p>
            <a:pPr marL="0" indent="0">
              <a:buFont typeface="Arial" panose="020B0604020202020204" pitchFamily="34" charset="0"/>
              <a:buNone/>
            </a:pPr>
            <a:r>
              <a:rPr lang="en-US" altLang="en-US" sz="2400">
                <a:latin typeface="Arial" panose="020B0604020202020204" pitchFamily="34" charset="0"/>
                <a:ea typeface="ＭＳ Ｐゴシック" panose="020B0600070205080204" pitchFamily="34" charset="-128"/>
                <a:cs typeface="Arial" panose="020B0604020202020204" pitchFamily="34" charset="0"/>
              </a:rPr>
              <a:t>        Widget t = </a:t>
            </a:r>
            <a:r>
              <a:rPr lang="en-US" altLang="en-US" sz="2400" b="1">
                <a:latin typeface="Arial" panose="020B0604020202020204" pitchFamily="34" charset="0"/>
                <a:ea typeface="ＭＳ Ｐゴシック" panose="020B0600070205080204" pitchFamily="34" charset="-128"/>
                <a:cs typeface="Arial" panose="020B0604020202020204" pitchFamily="34" charset="0"/>
              </a:rPr>
              <a:t>new</a:t>
            </a:r>
            <a:r>
              <a:rPr lang="en-US" altLang="en-US" sz="2400">
                <a:latin typeface="Arial" panose="020B0604020202020204" pitchFamily="34" charset="0"/>
                <a:ea typeface="ＭＳ Ｐゴシック" panose="020B0600070205080204" pitchFamily="34" charset="-128"/>
                <a:cs typeface="Arial" panose="020B0604020202020204" pitchFamily="34" charset="0"/>
              </a:rPr>
              <a:t> Text ("TXT");</a:t>
            </a:r>
            <a:endParaRPr lang="en-CA" altLang="en-US" sz="2400">
              <a:latin typeface="Arial" panose="020B0604020202020204" pitchFamily="34" charset="0"/>
              <a:ea typeface="ＭＳ Ｐゴシック" panose="020B0600070205080204" pitchFamily="34" charset="-128"/>
              <a:cs typeface="Arial" panose="020B0604020202020204" pitchFamily="34" charset="0"/>
            </a:endParaRPr>
          </a:p>
          <a:p>
            <a:pPr marL="0" indent="0">
              <a:buFont typeface="Arial" panose="020B0604020202020204" pitchFamily="34" charset="0"/>
              <a:buNone/>
            </a:pPr>
            <a:r>
              <a:rPr lang="en-US" altLang="en-US" sz="2400">
                <a:latin typeface="Arial" panose="020B0604020202020204" pitchFamily="34" charset="0"/>
                <a:ea typeface="ＭＳ Ｐゴシック" panose="020B0600070205080204" pitchFamily="34" charset="-128"/>
                <a:cs typeface="Arial" panose="020B0604020202020204" pitchFamily="34" charset="0"/>
              </a:rPr>
              <a:t>        t.display();</a:t>
            </a:r>
            <a:endParaRPr lang="en-CA" altLang="en-US" sz="2400">
              <a:latin typeface="Arial" panose="020B0604020202020204" pitchFamily="34" charset="0"/>
              <a:ea typeface="ＭＳ Ｐゴシック" panose="020B0600070205080204" pitchFamily="34" charset="-128"/>
              <a:cs typeface="Arial" panose="020B0604020202020204" pitchFamily="34" charset="0"/>
            </a:endParaRPr>
          </a:p>
          <a:p>
            <a:pPr marL="0" indent="0">
              <a:buFont typeface="Arial" panose="020B0604020202020204" pitchFamily="34" charset="0"/>
              <a:buNone/>
            </a:pPr>
            <a:r>
              <a:rPr lang="en-US" altLang="en-US" sz="2400">
                <a:latin typeface="Arial" panose="020B0604020202020204" pitchFamily="34" charset="0"/>
                <a:ea typeface="ＭＳ Ｐゴシック" panose="020B0600070205080204" pitchFamily="34" charset="-128"/>
                <a:cs typeface="Arial" panose="020B0604020202020204" pitchFamily="34" charset="0"/>
              </a:rPr>
              <a:t>        System.</a:t>
            </a:r>
            <a:r>
              <a:rPr lang="en-US" altLang="en-US" sz="2400" b="1" i="1">
                <a:latin typeface="Arial" panose="020B0604020202020204" pitchFamily="34" charset="0"/>
                <a:ea typeface="ＭＳ Ｐゴシック" panose="020B0600070205080204" pitchFamily="34" charset="-128"/>
                <a:cs typeface="Arial" panose="020B0604020202020204" pitchFamily="34" charset="0"/>
              </a:rPr>
              <a:t>out</a:t>
            </a:r>
            <a:r>
              <a:rPr lang="en-US" altLang="en-US" sz="2400">
                <a:latin typeface="Arial" panose="020B0604020202020204" pitchFamily="34" charset="0"/>
                <a:ea typeface="ＭＳ Ｐゴシック" panose="020B0600070205080204" pitchFamily="34" charset="-128"/>
                <a:cs typeface="Arial" panose="020B0604020202020204" pitchFamily="34" charset="0"/>
              </a:rPr>
              <a:t>.println();</a:t>
            </a:r>
            <a:endParaRPr lang="en-CA" altLang="en-US" sz="2400">
              <a:latin typeface="Arial" panose="020B0604020202020204" pitchFamily="34" charset="0"/>
              <a:ea typeface="ＭＳ Ｐゴシック" panose="020B0600070205080204" pitchFamily="34" charset="-128"/>
              <a:cs typeface="Arial" panose="020B0604020202020204" pitchFamily="34" charset="0"/>
            </a:endParaRPr>
          </a:p>
          <a:p>
            <a:pPr marL="0" indent="0">
              <a:buFont typeface="Arial" panose="020B0604020202020204" pitchFamily="34" charset="0"/>
              <a:buNone/>
            </a:pPr>
            <a:r>
              <a:rPr lang="en-US" altLang="en-US" sz="2400">
                <a:latin typeface="Arial" panose="020B0604020202020204" pitchFamily="34" charset="0"/>
                <a:ea typeface="ＭＳ Ｐゴシック" panose="020B0600070205080204" pitchFamily="34" charset="-128"/>
                <a:cs typeface="Arial" panose="020B0604020202020204" pitchFamily="34" charset="0"/>
              </a:rPr>
              <a:t>        t = </a:t>
            </a:r>
            <a:r>
              <a:rPr lang="en-US" altLang="en-US" sz="2400" b="1">
                <a:latin typeface="Arial" panose="020B0604020202020204" pitchFamily="34" charset="0"/>
                <a:ea typeface="ＭＳ Ｐゴシック" panose="020B0600070205080204" pitchFamily="34" charset="-128"/>
                <a:cs typeface="Arial" panose="020B0604020202020204" pitchFamily="34" charset="0"/>
              </a:rPr>
              <a:t>new</a:t>
            </a:r>
            <a:r>
              <a:rPr lang="en-US" altLang="en-US" sz="2400">
                <a:latin typeface="Arial" panose="020B0604020202020204" pitchFamily="34" charset="0"/>
                <a:ea typeface="ＭＳ Ｐゴシック" panose="020B0600070205080204" pitchFamily="34" charset="-128"/>
                <a:cs typeface="Arial" panose="020B0604020202020204" pitchFamily="34" charset="0"/>
              </a:rPr>
              <a:t> Border(t, 2);</a:t>
            </a:r>
            <a:endParaRPr lang="en-CA" altLang="en-US" sz="2400">
              <a:latin typeface="Arial" panose="020B0604020202020204" pitchFamily="34" charset="0"/>
              <a:ea typeface="ＭＳ Ｐゴシック" panose="020B0600070205080204" pitchFamily="34" charset="-128"/>
              <a:cs typeface="Arial" panose="020B0604020202020204" pitchFamily="34" charset="0"/>
            </a:endParaRPr>
          </a:p>
          <a:p>
            <a:pPr marL="0" indent="0">
              <a:buFont typeface="Arial" panose="020B0604020202020204" pitchFamily="34" charset="0"/>
              <a:buNone/>
            </a:pPr>
            <a:r>
              <a:rPr lang="en-US" altLang="en-US" sz="2400">
                <a:latin typeface="Arial" panose="020B0604020202020204" pitchFamily="34" charset="0"/>
                <a:ea typeface="ＭＳ Ｐゴシック" panose="020B0600070205080204" pitchFamily="34" charset="-128"/>
                <a:cs typeface="Arial" panose="020B0604020202020204" pitchFamily="34" charset="0"/>
              </a:rPr>
              <a:t>        t.display();</a:t>
            </a:r>
            <a:endParaRPr lang="en-CA" altLang="en-US" sz="2400">
              <a:latin typeface="Arial" panose="020B0604020202020204" pitchFamily="34" charset="0"/>
              <a:ea typeface="ＭＳ Ｐゴシック" panose="020B0600070205080204" pitchFamily="34" charset="-128"/>
              <a:cs typeface="Arial" panose="020B0604020202020204" pitchFamily="34" charset="0"/>
            </a:endParaRPr>
          </a:p>
          <a:p>
            <a:pPr marL="0" indent="0">
              <a:buFont typeface="Arial" panose="020B0604020202020204" pitchFamily="34" charset="0"/>
              <a:buNone/>
            </a:pPr>
            <a:r>
              <a:rPr lang="en-US" altLang="en-US" sz="2400">
                <a:latin typeface="Arial" panose="020B0604020202020204" pitchFamily="34" charset="0"/>
                <a:ea typeface="ＭＳ Ｐゴシック" panose="020B0600070205080204" pitchFamily="34" charset="-128"/>
                <a:cs typeface="Arial" panose="020B0604020202020204" pitchFamily="34" charset="0"/>
              </a:rPr>
              <a:t>        System.</a:t>
            </a:r>
            <a:r>
              <a:rPr lang="en-US" altLang="en-US" sz="2400" b="1" i="1">
                <a:latin typeface="Arial" panose="020B0604020202020204" pitchFamily="34" charset="0"/>
                <a:ea typeface="ＭＳ Ｐゴシック" panose="020B0600070205080204" pitchFamily="34" charset="-128"/>
                <a:cs typeface="Arial" panose="020B0604020202020204" pitchFamily="34" charset="0"/>
              </a:rPr>
              <a:t>out</a:t>
            </a:r>
            <a:r>
              <a:rPr lang="en-US" altLang="en-US" sz="2400">
                <a:latin typeface="Arial" panose="020B0604020202020204" pitchFamily="34" charset="0"/>
                <a:ea typeface="ＭＳ Ｐゴシック" panose="020B0600070205080204" pitchFamily="34" charset="-128"/>
                <a:cs typeface="Arial" panose="020B0604020202020204" pitchFamily="34" charset="0"/>
              </a:rPr>
              <a:t>.println();</a:t>
            </a:r>
            <a:endParaRPr lang="en-CA" altLang="en-US" sz="2400">
              <a:latin typeface="Arial" panose="020B0604020202020204" pitchFamily="34" charset="0"/>
              <a:ea typeface="ＭＳ Ｐゴシック" panose="020B0600070205080204" pitchFamily="34" charset="-128"/>
              <a:cs typeface="Arial" panose="020B0604020202020204" pitchFamily="34" charset="0"/>
            </a:endParaRPr>
          </a:p>
          <a:p>
            <a:pPr marL="0" indent="0">
              <a:buFont typeface="Arial" panose="020B0604020202020204" pitchFamily="34" charset="0"/>
              <a:buNone/>
            </a:pPr>
            <a:r>
              <a:rPr lang="en-US" altLang="en-US" sz="2400">
                <a:latin typeface="Arial" panose="020B0604020202020204" pitchFamily="34" charset="0"/>
                <a:ea typeface="ＭＳ Ｐゴシック" panose="020B0600070205080204" pitchFamily="34" charset="-128"/>
                <a:cs typeface="Arial" panose="020B0604020202020204" pitchFamily="34" charset="0"/>
              </a:rPr>
              <a:t>        t = </a:t>
            </a:r>
            <a:r>
              <a:rPr lang="en-US" altLang="en-US" sz="2400" b="1">
                <a:latin typeface="Arial" panose="020B0604020202020204" pitchFamily="34" charset="0"/>
                <a:ea typeface="ＭＳ Ｐゴシック" panose="020B0600070205080204" pitchFamily="34" charset="-128"/>
                <a:cs typeface="Arial" panose="020B0604020202020204" pitchFamily="34" charset="0"/>
              </a:rPr>
              <a:t>new</a:t>
            </a:r>
            <a:r>
              <a:rPr lang="en-US" altLang="en-US" sz="2400">
                <a:latin typeface="Arial" panose="020B0604020202020204" pitchFamily="34" charset="0"/>
                <a:ea typeface="ＭＳ Ｐゴシック" panose="020B0600070205080204" pitchFamily="34" charset="-128"/>
                <a:cs typeface="Arial" panose="020B0604020202020204" pitchFamily="34" charset="0"/>
              </a:rPr>
              <a:t> Scrollbar(t, "vertical");</a:t>
            </a:r>
            <a:endParaRPr lang="en-CA" altLang="en-US" sz="2400">
              <a:latin typeface="Arial" panose="020B0604020202020204" pitchFamily="34" charset="0"/>
              <a:ea typeface="ＭＳ Ｐゴシック" panose="020B0600070205080204" pitchFamily="34" charset="-128"/>
              <a:cs typeface="Arial" panose="020B0604020202020204" pitchFamily="34" charset="0"/>
            </a:endParaRPr>
          </a:p>
          <a:p>
            <a:pPr marL="0" indent="0">
              <a:buFont typeface="Arial" panose="020B0604020202020204" pitchFamily="34" charset="0"/>
              <a:buNone/>
            </a:pPr>
            <a:r>
              <a:rPr lang="en-US" altLang="en-US" sz="2400">
                <a:latin typeface="Arial" panose="020B0604020202020204" pitchFamily="34" charset="0"/>
                <a:ea typeface="ＭＳ Ｐゴシック" panose="020B0600070205080204" pitchFamily="34" charset="-128"/>
                <a:cs typeface="Arial" panose="020B0604020202020204" pitchFamily="34" charset="0"/>
              </a:rPr>
              <a:t>        t.display();</a:t>
            </a:r>
          </a:p>
          <a:p>
            <a:pPr marL="0" indent="0">
              <a:buFont typeface="Arial" panose="020B0604020202020204" pitchFamily="34" charset="0"/>
              <a:buNone/>
            </a:pPr>
            <a:endParaRPr lang="en-US" altLang="en-US" sz="2400">
              <a:latin typeface="Arial" panose="020B0604020202020204" pitchFamily="34" charset="0"/>
              <a:ea typeface="ＭＳ Ｐゴシック" panose="020B0600070205080204" pitchFamily="34" charset="-128"/>
              <a:cs typeface="Arial" panose="020B0604020202020204" pitchFamily="34" charset="0"/>
            </a:endParaRPr>
          </a:p>
          <a:p>
            <a:pPr marL="0" indent="0">
              <a:buFont typeface="Arial" panose="020B0604020202020204" pitchFamily="34" charset="0"/>
              <a:buNone/>
            </a:pPr>
            <a:r>
              <a:rPr lang="en-US" altLang="en-US" sz="2400">
                <a:latin typeface="Arial" panose="020B0604020202020204" pitchFamily="34" charset="0"/>
                <a:ea typeface="ＭＳ Ｐゴシック" panose="020B0600070205080204" pitchFamily="34" charset="-128"/>
                <a:cs typeface="Arial" panose="020B0604020202020204" pitchFamily="34" charset="0"/>
              </a:rPr>
              <a:t>        // ASSUME MORE CODE TO ADD MORE DECORATORS </a:t>
            </a:r>
            <a:endParaRPr lang="en-CA" altLang="en-US" sz="2400">
              <a:latin typeface="Arial" panose="020B0604020202020204" pitchFamily="34" charset="0"/>
              <a:ea typeface="ＭＳ Ｐゴシック" panose="020B0600070205080204" pitchFamily="34" charset="-128"/>
              <a:cs typeface="Arial" panose="020B0604020202020204" pitchFamily="34" charset="0"/>
            </a:endParaRPr>
          </a:p>
          <a:p>
            <a:pPr marL="0" indent="0">
              <a:buFont typeface="Arial" panose="020B0604020202020204" pitchFamily="34" charset="0"/>
              <a:buNone/>
            </a:pPr>
            <a:r>
              <a:rPr lang="en-US" altLang="en-US" sz="2400">
                <a:latin typeface="Arial" panose="020B0604020202020204" pitchFamily="34" charset="0"/>
                <a:ea typeface="ＭＳ Ｐゴシック" panose="020B0600070205080204" pitchFamily="34" charset="-128"/>
                <a:cs typeface="Arial" panose="020B0604020202020204" pitchFamily="34" charset="0"/>
              </a:rPr>
              <a:t>    }</a:t>
            </a:r>
            <a:endParaRPr lang="en-CA" altLang="en-US" sz="2400">
              <a:latin typeface="Arial" panose="020B0604020202020204" pitchFamily="34" charset="0"/>
              <a:ea typeface="ＭＳ Ｐゴシック" panose="020B0600070205080204" pitchFamily="34" charset="-128"/>
              <a:cs typeface="Arial" panose="020B0604020202020204" pitchFamily="34" charset="0"/>
            </a:endParaRPr>
          </a:p>
          <a:p>
            <a:pPr marL="0" indent="0">
              <a:buFont typeface="Arial" panose="020B0604020202020204" pitchFamily="34" charset="0"/>
              <a:buNone/>
            </a:pPr>
            <a:r>
              <a:rPr lang="en-US" altLang="en-US" sz="2400">
                <a:latin typeface="Arial" panose="020B0604020202020204" pitchFamily="34" charset="0"/>
                <a:ea typeface="ＭＳ Ｐゴシック" panose="020B0600070205080204" pitchFamily="34" charset="-128"/>
                <a:cs typeface="Arial" panose="020B0604020202020204" pitchFamily="34" charset="0"/>
              </a:rPr>
              <a:t>}</a:t>
            </a:r>
            <a:endParaRPr lang="en-CA" altLang="en-US" sz="2400">
              <a:latin typeface="Arial" panose="020B0604020202020204" pitchFamily="34" charset="0"/>
              <a:ea typeface="ＭＳ Ｐゴシック" panose="020B0600070205080204" pitchFamily="34" charset="-128"/>
              <a:cs typeface="Arial" panose="020B0604020202020204" pitchFamily="34" charset="0"/>
            </a:endParaRPr>
          </a:p>
        </p:txBody>
      </p:sp>
      <p:sp>
        <p:nvSpPr>
          <p:cNvPr id="3" name="Footer Placeholder 2">
            <a:extLst>
              <a:ext uri="{FF2B5EF4-FFF2-40B4-BE49-F238E27FC236}">
                <a16:creationId xmlns:a16="http://schemas.microsoft.com/office/drawing/2014/main" id="{7E5C8C13-0DEB-2E92-25E6-F4639C5A502D}"/>
              </a:ext>
            </a:extLst>
          </p:cNvPr>
          <p:cNvSpPr>
            <a:spLocks noGrp="1"/>
          </p:cNvSpPr>
          <p:nvPr>
            <p:ph type="ftr" sz="quarter" idx="11"/>
          </p:nvPr>
        </p:nvSpPr>
        <p:spPr/>
        <p:txBody>
          <a:bodyPr/>
          <a:lstStyle/>
          <a:p>
            <a:pPr>
              <a:defRPr/>
            </a:pPr>
            <a:r>
              <a:rPr lang="hu-HU"/>
              <a:t>M. Moussavi, PhD, MEng</a:t>
            </a:r>
            <a:endParaRPr lang="en-US"/>
          </a:p>
        </p:txBody>
      </p:sp>
      <p:sp>
        <p:nvSpPr>
          <p:cNvPr id="30723" name="Slide Number Placeholder 3">
            <a:extLst>
              <a:ext uri="{FF2B5EF4-FFF2-40B4-BE49-F238E27FC236}">
                <a16:creationId xmlns:a16="http://schemas.microsoft.com/office/drawing/2014/main" id="{72AE1157-2406-A673-AD3A-C243E67CA24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00FF"/>
                </a:solidFill>
                <a:latin typeface="Arial" panose="020B0604020202020204" pitchFamily="34" charset="0"/>
                <a:ea typeface="Comic Sans MS" panose="030F0902030302020204" pitchFamily="66" charset="0"/>
                <a:cs typeface="Arial" panose="020B0604020202020204" pitchFamily="34" charset="0"/>
              </a:defRPr>
            </a:lvl2pPr>
            <a:lvl3pPr marL="1143000" indent="-228600">
              <a:spcBef>
                <a:spcPct val="20000"/>
              </a:spcBef>
              <a:buFont typeface="Arial" panose="020B0604020202020204" pitchFamily="34" charset="0"/>
              <a:buChar char="•"/>
              <a:defRPr sz="2400">
                <a:solidFill>
                  <a:srgbClr val="008000"/>
                </a:solidFill>
                <a:latin typeface="Arial" panose="020B0604020202020204" pitchFamily="34" charset="0"/>
                <a:ea typeface="Comic Sans MS" panose="030F0902030302020204" pitchFamily="66" charset="0"/>
                <a:cs typeface="Arial" panose="020B0604020202020204" pitchFamily="34" charset="0"/>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Comic Sans MS" panose="030F0902030302020204" pitchFamily="66" charset="0"/>
                <a:cs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9pPr>
          </a:lstStyle>
          <a:p>
            <a:pPr>
              <a:spcBef>
                <a:spcPct val="0"/>
              </a:spcBef>
              <a:buFontTx/>
              <a:buNone/>
            </a:pPr>
            <a:fld id="{404B7DF6-CA66-E94C-908E-4A93712AEEEF}" type="slidenum">
              <a:rPr lang="en-US" altLang="en-US" sz="1200">
                <a:solidFill>
                  <a:srgbClr val="898989"/>
                </a:solidFill>
                <a:latin typeface="Calibri" panose="020F0502020204030204" pitchFamily="34" charset="0"/>
              </a:rPr>
              <a:pPr>
                <a:spcBef>
                  <a:spcPct val="0"/>
                </a:spcBef>
                <a:buFontTx/>
                <a:buNone/>
              </a:pPr>
              <a:t>10</a:t>
            </a:fld>
            <a:endParaRPr lang="en-US" altLang="en-US" sz="1200">
              <a:solidFill>
                <a:srgbClr val="898989"/>
              </a:solidFill>
              <a:latin typeface="Calibri" panose="020F0502020204030204" pitchFamily="34" charset="0"/>
            </a:endParaRPr>
          </a:p>
        </p:txBody>
      </p:sp>
      <p:pic>
        <p:nvPicPr>
          <p:cNvPr id="30724" name="Picture 6" descr="Timeline&#10;&#10;Description automatically generated">
            <a:extLst>
              <a:ext uri="{FF2B5EF4-FFF2-40B4-BE49-F238E27FC236}">
                <a16:creationId xmlns:a16="http://schemas.microsoft.com/office/drawing/2014/main" id="{9FA9B6E2-A990-EF3B-E813-AEF47E10A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4275" y="1025525"/>
            <a:ext cx="4149725"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1C70-5DA9-65A3-E44A-BF5E0843F125}"/>
              </a:ext>
            </a:extLst>
          </p:cNvPr>
          <p:cNvSpPr>
            <a:spLocks noGrp="1"/>
          </p:cNvSpPr>
          <p:nvPr>
            <p:ph type="title"/>
          </p:nvPr>
        </p:nvSpPr>
        <p:spPr>
          <a:xfrm>
            <a:off x="0" y="173038"/>
            <a:ext cx="9144000" cy="639762"/>
          </a:xfrm>
        </p:spPr>
        <p:txBody>
          <a:bodyPr>
            <a:normAutofit fontScale="90000"/>
          </a:bodyPr>
          <a:lstStyle/>
          <a:p>
            <a:pPr>
              <a:defRPr/>
            </a:pPr>
            <a:r>
              <a:rPr lang="en-US" dirty="0"/>
              <a:t>Sample Output</a:t>
            </a:r>
          </a:p>
        </p:txBody>
      </p:sp>
      <p:sp>
        <p:nvSpPr>
          <p:cNvPr id="31746" name="Content Placeholder 2">
            <a:extLst>
              <a:ext uri="{FF2B5EF4-FFF2-40B4-BE49-F238E27FC236}">
                <a16:creationId xmlns:a16="http://schemas.microsoft.com/office/drawing/2014/main" id="{63497328-F4FC-BC38-FCF5-97312CD498F2}"/>
              </a:ext>
            </a:extLst>
          </p:cNvPr>
          <p:cNvSpPr>
            <a:spLocks noGrp="1"/>
          </p:cNvSpPr>
          <p:nvPr>
            <p:ph idx="1"/>
          </p:nvPr>
        </p:nvSpPr>
        <p:spPr>
          <a:xfrm>
            <a:off x="152400" y="931863"/>
            <a:ext cx="8991600" cy="5367337"/>
          </a:xfrm>
        </p:spPr>
        <p:txBody>
          <a:bodyPr/>
          <a:lstStyle/>
          <a:p>
            <a:pPr marL="0" indent="0">
              <a:buFont typeface="Arial" panose="020B0604020202020204" pitchFamily="34" charset="0"/>
              <a:buNone/>
            </a:pPr>
            <a:r>
              <a:rPr lang="en-US" altLang="en-US" sz="1800">
                <a:latin typeface="Arial" panose="020B0604020202020204" pitchFamily="34" charset="0"/>
                <a:ea typeface="ＭＳ Ｐゴシック" panose="020B0600070205080204" pitchFamily="34" charset="-128"/>
                <a:cs typeface="Arial" panose="020B0604020202020204" pitchFamily="34" charset="0"/>
              </a:rPr>
              <a:t>This is a plain text: TXT, and its length is: 3</a:t>
            </a:r>
            <a:endParaRPr lang="en-CA" altLang="en-US" sz="1800">
              <a:latin typeface="Arial" panose="020B0604020202020204" pitchFamily="34" charset="0"/>
              <a:ea typeface="ＭＳ Ｐゴシック" panose="020B0600070205080204" pitchFamily="34" charset="-128"/>
              <a:cs typeface="Arial" panose="020B0604020202020204" pitchFamily="34" charset="0"/>
            </a:endParaRPr>
          </a:p>
          <a:p>
            <a:pPr marL="0" indent="0">
              <a:buFont typeface="Arial" panose="020B0604020202020204" pitchFamily="34" charset="0"/>
              <a:buNone/>
            </a:pPr>
            <a:r>
              <a:rPr lang="en-US" altLang="en-US" sz="1800">
                <a:latin typeface="Arial" panose="020B0604020202020204" pitchFamily="34" charset="0"/>
                <a:ea typeface="ＭＳ Ｐゴシック" panose="020B0600070205080204" pitchFamily="34" charset="-128"/>
                <a:cs typeface="Arial" panose="020B0604020202020204" pitchFamily="34" charset="0"/>
              </a:rPr>
              <a:t>This is a plain text: TXT, and its length is: 3. It's border thickness is: 2</a:t>
            </a:r>
            <a:endParaRPr lang="en-CA" altLang="en-US" sz="1800">
              <a:latin typeface="Arial" panose="020B0604020202020204" pitchFamily="34" charset="0"/>
              <a:ea typeface="ＭＳ Ｐゴシック" panose="020B0600070205080204" pitchFamily="34" charset="-128"/>
              <a:cs typeface="Arial" panose="020B0604020202020204" pitchFamily="34" charset="0"/>
            </a:endParaRPr>
          </a:p>
          <a:p>
            <a:pPr marL="0" indent="0">
              <a:buFont typeface="Arial" panose="020B0604020202020204" pitchFamily="34" charset="0"/>
              <a:buNone/>
            </a:pPr>
            <a:r>
              <a:rPr lang="en-US" altLang="en-US" sz="1800">
                <a:latin typeface="Arial" panose="020B0604020202020204" pitchFamily="34" charset="0"/>
                <a:ea typeface="ＭＳ Ｐゴシック" panose="020B0600070205080204" pitchFamily="34" charset="-128"/>
                <a:cs typeface="Arial" panose="020B0604020202020204" pitchFamily="34" charset="0"/>
              </a:rPr>
              <a:t>This is a plain text: TXT, and its length is: 3. It's border thickness is: 2. Its </a:t>
            </a:r>
            <a:r>
              <a:rPr lang="en-US" altLang="en-US" sz="1800" u="sng">
                <a:latin typeface="Arial" panose="020B0604020202020204" pitchFamily="34" charset="0"/>
                <a:ea typeface="ＭＳ Ｐゴシック" panose="020B0600070205080204" pitchFamily="34" charset="-128"/>
                <a:cs typeface="Arial" panose="020B0604020202020204" pitchFamily="34" charset="0"/>
              </a:rPr>
              <a:t>scrollbar</a:t>
            </a:r>
            <a:r>
              <a:rPr lang="en-US" altLang="en-US" sz="1800">
                <a:latin typeface="Arial" panose="020B0604020202020204" pitchFamily="34" charset="0"/>
                <a:ea typeface="ＭＳ Ｐゴシック" panose="020B0600070205080204" pitchFamily="34" charset="-128"/>
                <a:cs typeface="Arial" panose="020B0604020202020204" pitchFamily="34" charset="0"/>
              </a:rPr>
              <a:t> type is: vertical</a:t>
            </a:r>
            <a:endParaRPr lang="en-CA" altLang="en-US" sz="1800">
              <a:latin typeface="Arial" panose="020B0604020202020204" pitchFamily="34" charset="0"/>
              <a:ea typeface="ＭＳ Ｐゴシック" panose="020B0600070205080204" pitchFamily="34" charset="-128"/>
              <a:cs typeface="Arial" panose="020B0604020202020204" pitchFamily="34" charset="0"/>
            </a:endParaRPr>
          </a:p>
        </p:txBody>
      </p:sp>
      <p:sp>
        <p:nvSpPr>
          <p:cNvPr id="5" name="Footer Placeholder 4">
            <a:extLst>
              <a:ext uri="{FF2B5EF4-FFF2-40B4-BE49-F238E27FC236}">
                <a16:creationId xmlns:a16="http://schemas.microsoft.com/office/drawing/2014/main" id="{886A2598-07ED-7F23-733C-B82F154AA252}"/>
              </a:ext>
            </a:extLst>
          </p:cNvPr>
          <p:cNvSpPr>
            <a:spLocks noGrp="1"/>
          </p:cNvSpPr>
          <p:nvPr>
            <p:ph type="ftr" sz="quarter" idx="11"/>
          </p:nvPr>
        </p:nvSpPr>
        <p:spPr/>
        <p:txBody>
          <a:bodyPr/>
          <a:lstStyle/>
          <a:p>
            <a:pPr>
              <a:defRPr/>
            </a:pPr>
            <a:r>
              <a:rPr lang="hu-HU"/>
              <a:t>M. Moussavi, PhD, MEng</a:t>
            </a:r>
            <a:endParaRPr lang="en-US"/>
          </a:p>
        </p:txBody>
      </p:sp>
      <p:sp>
        <p:nvSpPr>
          <p:cNvPr id="31748" name="Slide Number Placeholder 5">
            <a:extLst>
              <a:ext uri="{FF2B5EF4-FFF2-40B4-BE49-F238E27FC236}">
                <a16:creationId xmlns:a16="http://schemas.microsoft.com/office/drawing/2014/main" id="{7D68D485-2B52-0FE3-645B-D15C9ACD265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00FF"/>
                </a:solidFill>
                <a:latin typeface="Arial" panose="020B0604020202020204" pitchFamily="34" charset="0"/>
                <a:ea typeface="Comic Sans MS" panose="030F0902030302020204" pitchFamily="66" charset="0"/>
                <a:cs typeface="Arial" panose="020B0604020202020204" pitchFamily="34" charset="0"/>
              </a:defRPr>
            </a:lvl2pPr>
            <a:lvl3pPr marL="1143000" indent="-228600">
              <a:spcBef>
                <a:spcPct val="20000"/>
              </a:spcBef>
              <a:buFont typeface="Arial" panose="020B0604020202020204" pitchFamily="34" charset="0"/>
              <a:buChar char="•"/>
              <a:defRPr sz="2400">
                <a:solidFill>
                  <a:srgbClr val="008000"/>
                </a:solidFill>
                <a:latin typeface="Arial" panose="020B0604020202020204" pitchFamily="34" charset="0"/>
                <a:ea typeface="Comic Sans MS" panose="030F0902030302020204" pitchFamily="66" charset="0"/>
                <a:cs typeface="Arial" panose="020B0604020202020204" pitchFamily="34" charset="0"/>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Comic Sans MS" panose="030F0902030302020204" pitchFamily="66" charset="0"/>
                <a:cs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9pPr>
          </a:lstStyle>
          <a:p>
            <a:pPr>
              <a:spcBef>
                <a:spcPct val="0"/>
              </a:spcBef>
              <a:buFontTx/>
              <a:buNone/>
            </a:pPr>
            <a:fld id="{8202BF9F-638B-D547-86E6-70CC3FC87F64}" type="slidenum">
              <a:rPr lang="en-US" altLang="en-US" sz="1200">
                <a:solidFill>
                  <a:srgbClr val="898989"/>
                </a:solidFill>
                <a:latin typeface="Calibri" panose="020F0502020204030204" pitchFamily="34" charset="0"/>
              </a:rPr>
              <a:pPr>
                <a:spcBef>
                  <a:spcPct val="0"/>
                </a:spcBef>
                <a:buFontTx/>
                <a:buNone/>
              </a:pPr>
              <a:t>11</a:t>
            </a:fld>
            <a:endParaRPr lang="en-US" altLang="en-US" sz="1200">
              <a:solidFill>
                <a:srgbClr val="898989"/>
              </a:solidFill>
              <a:latin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300E2B-6E1B-E165-2707-4307502A3DCF}"/>
              </a:ext>
            </a:extLst>
          </p:cNvPr>
          <p:cNvSpPr>
            <a:spLocks noGrp="1"/>
          </p:cNvSpPr>
          <p:nvPr>
            <p:ph idx="1"/>
          </p:nvPr>
        </p:nvSpPr>
        <p:spPr>
          <a:xfrm>
            <a:off x="419100" y="192088"/>
            <a:ext cx="8420100" cy="1847850"/>
          </a:xfrm>
        </p:spPr>
        <p:style>
          <a:lnRef idx="2">
            <a:schemeClr val="accent1"/>
          </a:lnRef>
          <a:fillRef idx="1">
            <a:schemeClr val="lt1"/>
          </a:fillRef>
          <a:effectRef idx="0">
            <a:schemeClr val="accent1"/>
          </a:effectRef>
          <a:fontRef idx="minor">
            <a:schemeClr val="dk1"/>
          </a:fontRef>
        </p:style>
        <p:txBody>
          <a:bodyPr/>
          <a:lstStyle/>
          <a:p>
            <a:pPr>
              <a:buFont typeface="Arial" charset="0"/>
              <a:buChar char="•"/>
              <a:defRPr/>
            </a:pPr>
            <a:r>
              <a:rPr lang="en-US" sz="2400" dirty="0"/>
              <a:t>Let's define a set of interface and classes that can be used to develop an application that uses components such as text that can be furnished with additional features (decorators) such as border, scrollbar,  or more as needed. </a:t>
            </a:r>
          </a:p>
        </p:txBody>
      </p:sp>
      <p:sp>
        <p:nvSpPr>
          <p:cNvPr id="5" name="Footer Placeholder 4">
            <a:extLst>
              <a:ext uri="{FF2B5EF4-FFF2-40B4-BE49-F238E27FC236}">
                <a16:creationId xmlns:a16="http://schemas.microsoft.com/office/drawing/2014/main" id="{04294766-3A0A-A359-DD3D-8666E65394A2}"/>
              </a:ext>
            </a:extLst>
          </p:cNvPr>
          <p:cNvSpPr>
            <a:spLocks noGrp="1"/>
          </p:cNvSpPr>
          <p:nvPr>
            <p:ph type="ftr" sz="quarter" idx="11"/>
          </p:nvPr>
        </p:nvSpPr>
        <p:spPr/>
        <p:txBody>
          <a:bodyPr/>
          <a:lstStyle/>
          <a:p>
            <a:pPr>
              <a:defRPr/>
            </a:pPr>
            <a:r>
              <a:rPr lang="hu-HU"/>
              <a:t>M. Moussavi, PhD, MEng</a:t>
            </a:r>
            <a:endParaRPr lang="en-US"/>
          </a:p>
        </p:txBody>
      </p:sp>
      <p:sp>
        <p:nvSpPr>
          <p:cNvPr id="22531" name="Slide Number Placeholder 5">
            <a:extLst>
              <a:ext uri="{FF2B5EF4-FFF2-40B4-BE49-F238E27FC236}">
                <a16:creationId xmlns:a16="http://schemas.microsoft.com/office/drawing/2014/main" id="{CE2D9C3D-33B4-EE02-8821-DF2B48AAEE9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00FF"/>
                </a:solidFill>
                <a:latin typeface="Arial" panose="020B0604020202020204" pitchFamily="34" charset="0"/>
                <a:ea typeface="Comic Sans MS" panose="030F0902030302020204" pitchFamily="66" charset="0"/>
                <a:cs typeface="Arial" panose="020B0604020202020204" pitchFamily="34" charset="0"/>
              </a:defRPr>
            </a:lvl2pPr>
            <a:lvl3pPr marL="1143000" indent="-228600">
              <a:spcBef>
                <a:spcPct val="20000"/>
              </a:spcBef>
              <a:buFont typeface="Arial" panose="020B0604020202020204" pitchFamily="34" charset="0"/>
              <a:buChar char="•"/>
              <a:defRPr sz="2400">
                <a:solidFill>
                  <a:srgbClr val="008000"/>
                </a:solidFill>
                <a:latin typeface="Arial" panose="020B0604020202020204" pitchFamily="34" charset="0"/>
                <a:ea typeface="Comic Sans MS" panose="030F0902030302020204" pitchFamily="66" charset="0"/>
                <a:cs typeface="Arial" panose="020B0604020202020204" pitchFamily="34" charset="0"/>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Comic Sans MS" panose="030F0902030302020204" pitchFamily="66" charset="0"/>
                <a:cs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9pPr>
          </a:lstStyle>
          <a:p>
            <a:pPr>
              <a:spcBef>
                <a:spcPct val="0"/>
              </a:spcBef>
              <a:buFontTx/>
              <a:buNone/>
            </a:pPr>
            <a:fld id="{A6C8821D-8DDC-904A-A709-97F143335336}" type="slidenum">
              <a:rPr lang="en-US" altLang="en-US" sz="1200">
                <a:solidFill>
                  <a:srgbClr val="898989"/>
                </a:solidFill>
                <a:latin typeface="Calibri" panose="020F0502020204030204" pitchFamily="34" charset="0"/>
              </a:rPr>
              <a:pPr>
                <a:spcBef>
                  <a:spcPct val="0"/>
                </a:spcBef>
                <a:buFontTx/>
                <a:buNone/>
              </a:pPr>
              <a:t>2</a:t>
            </a:fld>
            <a:endParaRPr lang="en-US" altLang="en-US" sz="1200">
              <a:solidFill>
                <a:srgbClr val="898989"/>
              </a:solidFill>
              <a:latin typeface="Calibri" panose="020F0502020204030204" pitchFamily="34" charset="0"/>
            </a:endParaRPr>
          </a:p>
        </p:txBody>
      </p:sp>
      <p:pic>
        <p:nvPicPr>
          <p:cNvPr id="22532" name="Picture 6" descr="Timeline&#10;&#10;Description automatically generated">
            <a:extLst>
              <a:ext uri="{FF2B5EF4-FFF2-40B4-BE49-F238E27FC236}">
                <a16:creationId xmlns:a16="http://schemas.microsoft.com/office/drawing/2014/main" id="{BAC325D9-5457-7E3D-47FE-154037F46C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238375"/>
            <a:ext cx="5773738"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6BBF14F-B127-7917-5E3D-3F228D2C5095}"/>
              </a:ext>
            </a:extLst>
          </p:cNvPr>
          <p:cNvSpPr>
            <a:spLocks noGrp="1" noChangeArrowheads="1"/>
          </p:cNvSpPr>
          <p:nvPr>
            <p:ph type="title"/>
          </p:nvPr>
        </p:nvSpPr>
        <p:spPr bwMode="auto">
          <a:xfrm>
            <a:off x="0" y="173038"/>
            <a:ext cx="9144000" cy="842962"/>
          </a:xfrm>
        </p:spPr>
        <p:txBody>
          <a:bodyPr wrap="square" numCol="1" anchorCtr="0" compatLnSpc="1">
            <a:prstTxWarp prst="textNoShape">
              <a:avLst/>
            </a:prstTxWarp>
          </a:bodyPr>
          <a:lstStyle/>
          <a:p>
            <a:r>
              <a:rPr lang="en-US" altLang="en-US">
                <a:latin typeface="Comic Sans MS" panose="030F0902030302020204" pitchFamily="66" charset="0"/>
                <a:ea typeface="ＭＳ Ｐゴシック" panose="020B0600070205080204" pitchFamily="34" charset="-128"/>
                <a:cs typeface="Arial" panose="020B0604020202020204" pitchFamily="34" charset="0"/>
              </a:rPr>
              <a:t>What About Using Inheritance</a:t>
            </a:r>
          </a:p>
        </p:txBody>
      </p:sp>
      <p:sp>
        <p:nvSpPr>
          <p:cNvPr id="3" name="Content Placeholder 2">
            <a:extLst>
              <a:ext uri="{FF2B5EF4-FFF2-40B4-BE49-F238E27FC236}">
                <a16:creationId xmlns:a16="http://schemas.microsoft.com/office/drawing/2014/main" id="{8EF6FC7D-3E0F-6AA9-0FBB-D390F989474A}"/>
              </a:ext>
            </a:extLst>
          </p:cNvPr>
          <p:cNvSpPr>
            <a:spLocks noGrp="1"/>
          </p:cNvSpPr>
          <p:nvPr>
            <p:ph idx="1"/>
          </p:nvPr>
        </p:nvSpPr>
        <p:spPr>
          <a:xfrm>
            <a:off x="419100" y="901700"/>
            <a:ext cx="8420100" cy="5080000"/>
          </a:xfrm>
        </p:spPr>
        <p:style>
          <a:lnRef idx="2">
            <a:schemeClr val="accent1"/>
          </a:lnRef>
          <a:fillRef idx="1">
            <a:schemeClr val="lt1"/>
          </a:fillRef>
          <a:effectRef idx="0">
            <a:schemeClr val="accent1"/>
          </a:effectRef>
          <a:fontRef idx="minor">
            <a:schemeClr val="dk1"/>
          </a:fontRef>
        </p:style>
        <p:txBody>
          <a:bodyPr>
            <a:normAutofit/>
          </a:bodyPr>
          <a:lstStyle/>
          <a:p>
            <a:pPr>
              <a:lnSpc>
                <a:spcPct val="80000"/>
              </a:lnSpc>
              <a:defRPr/>
            </a:pPr>
            <a:r>
              <a:rPr lang="en-US" altLang="en-US" sz="3000" dirty="0">
                <a:solidFill>
                  <a:srgbClr val="000000"/>
                </a:solidFill>
                <a:ea typeface="ＭＳ Ｐゴシック" panose="020B0600070205080204" pitchFamily="34" charset="-128"/>
              </a:rPr>
              <a:t>One possible solution is to use inheritance only to create all possible options of windows such as:</a:t>
            </a:r>
          </a:p>
          <a:p>
            <a:pPr lvl="1">
              <a:lnSpc>
                <a:spcPct val="80000"/>
              </a:lnSpc>
              <a:defRPr/>
            </a:pPr>
            <a:r>
              <a:rPr lang="en-US" altLang="en-US" sz="2200" dirty="0">
                <a:solidFill>
                  <a:srgbClr val="000000"/>
                </a:solidFill>
                <a:ea typeface="Comic Sans MS" panose="030F0902030302020204" pitchFamily="66" charset="0"/>
              </a:rPr>
              <a:t>Window</a:t>
            </a:r>
          </a:p>
          <a:p>
            <a:pPr lvl="1">
              <a:lnSpc>
                <a:spcPct val="80000"/>
              </a:lnSpc>
              <a:defRPr/>
            </a:pPr>
            <a:r>
              <a:rPr lang="en-US" altLang="en-US" sz="2200" dirty="0">
                <a:solidFill>
                  <a:srgbClr val="000000"/>
                </a:solidFill>
                <a:ea typeface="Comic Sans MS" panose="030F0902030302020204" pitchFamily="66" charset="0"/>
              </a:rPr>
              <a:t>Window with border</a:t>
            </a:r>
          </a:p>
          <a:p>
            <a:pPr lvl="1">
              <a:lnSpc>
                <a:spcPct val="80000"/>
              </a:lnSpc>
              <a:defRPr/>
            </a:pPr>
            <a:r>
              <a:rPr lang="en-US" altLang="en-US" sz="2200" dirty="0">
                <a:solidFill>
                  <a:srgbClr val="000000"/>
                </a:solidFill>
                <a:ea typeface="Comic Sans MS" panose="030F0902030302020204" pitchFamily="66" charset="0"/>
              </a:rPr>
              <a:t>Window with vertical scrollbar</a:t>
            </a:r>
          </a:p>
          <a:p>
            <a:pPr lvl="1">
              <a:lnSpc>
                <a:spcPct val="80000"/>
              </a:lnSpc>
              <a:defRPr/>
            </a:pPr>
            <a:r>
              <a:rPr lang="en-US" altLang="en-US" sz="2200" dirty="0">
                <a:solidFill>
                  <a:srgbClr val="000000"/>
                </a:solidFill>
                <a:ea typeface="Comic Sans MS" panose="030F0902030302020204" pitchFamily="66" charset="0"/>
              </a:rPr>
              <a:t>Window with horizontal scrollbar</a:t>
            </a:r>
          </a:p>
          <a:p>
            <a:pPr lvl="1">
              <a:lnSpc>
                <a:spcPct val="80000"/>
              </a:lnSpc>
              <a:defRPr/>
            </a:pPr>
            <a:r>
              <a:rPr lang="en-US" altLang="en-US" sz="2200" dirty="0">
                <a:solidFill>
                  <a:srgbClr val="000000"/>
                </a:solidFill>
                <a:ea typeface="Comic Sans MS" panose="030F0902030302020204" pitchFamily="66" charset="0"/>
              </a:rPr>
              <a:t>Window with vertical and horizontal scrollbar</a:t>
            </a:r>
          </a:p>
          <a:p>
            <a:pPr lvl="1">
              <a:lnSpc>
                <a:spcPct val="80000"/>
              </a:lnSpc>
              <a:defRPr/>
            </a:pPr>
            <a:r>
              <a:rPr lang="en-US" altLang="en-US" sz="2200" dirty="0">
                <a:solidFill>
                  <a:srgbClr val="000000"/>
                </a:solidFill>
                <a:ea typeface="Comic Sans MS" panose="030F0902030302020204" pitchFamily="66" charset="0"/>
              </a:rPr>
              <a:t>Window with vertical and horizontal scrollbar and board</a:t>
            </a:r>
          </a:p>
          <a:p>
            <a:pPr lvl="1">
              <a:lnSpc>
                <a:spcPct val="80000"/>
              </a:lnSpc>
              <a:defRPr/>
            </a:pPr>
            <a:r>
              <a:rPr lang="en-US" altLang="en-US" sz="2200" dirty="0">
                <a:solidFill>
                  <a:srgbClr val="000000"/>
                </a:solidFill>
                <a:ea typeface="Comic Sans MS" panose="030F0902030302020204" pitchFamily="66" charset="0"/>
              </a:rPr>
              <a:t>Many more </a:t>
            </a:r>
            <a:r>
              <a:rPr lang="mr-IN" altLang="en-US" sz="2200" dirty="0">
                <a:solidFill>
                  <a:srgbClr val="000000"/>
                </a:solidFill>
                <a:latin typeface="Mangal" panose="02040503050203030202" pitchFamily="18" charset="0"/>
                <a:ea typeface="Comic Sans MS" panose="030F0902030302020204" pitchFamily="66" charset="0"/>
              </a:rPr>
              <a:t>…</a:t>
            </a:r>
            <a:endParaRPr lang="en-CA" altLang="en-US" sz="2200" dirty="0">
              <a:solidFill>
                <a:srgbClr val="000000"/>
              </a:solidFill>
              <a:ea typeface="Comic Sans MS" panose="030F0902030302020204" pitchFamily="66" charset="0"/>
            </a:endParaRPr>
          </a:p>
          <a:p>
            <a:pPr lvl="1">
              <a:lnSpc>
                <a:spcPct val="80000"/>
              </a:lnSpc>
              <a:buFont typeface="Arial" panose="020B0604020202020204" pitchFamily="34" charset="0"/>
              <a:buNone/>
              <a:defRPr/>
            </a:pPr>
            <a:endParaRPr lang="en-US" altLang="en-US" sz="2200" dirty="0">
              <a:solidFill>
                <a:srgbClr val="000000"/>
              </a:solidFill>
              <a:ea typeface="Comic Sans MS" panose="030F0902030302020204" pitchFamily="66" charset="0"/>
            </a:endParaRPr>
          </a:p>
          <a:p>
            <a:pPr>
              <a:lnSpc>
                <a:spcPct val="80000"/>
              </a:lnSpc>
              <a:defRPr/>
            </a:pPr>
            <a:r>
              <a:rPr lang="en-US" altLang="en-US" sz="3000" dirty="0">
                <a:solidFill>
                  <a:srgbClr val="000000"/>
                </a:solidFill>
                <a:ea typeface="ＭＳ Ｐゴシック" panose="020B0600070205080204" pitchFamily="34" charset="-128"/>
              </a:rPr>
              <a:t>But the problem with this solution is that:</a:t>
            </a:r>
          </a:p>
          <a:p>
            <a:pPr lvl="1">
              <a:lnSpc>
                <a:spcPct val="80000"/>
              </a:lnSpc>
              <a:buFont typeface="Arial" panose="020B0604020202020204" pitchFamily="34" charset="0"/>
              <a:buNone/>
              <a:defRPr/>
            </a:pPr>
            <a:r>
              <a:rPr lang="en-US" altLang="en-US" sz="2200" dirty="0">
                <a:solidFill>
                  <a:srgbClr val="000000"/>
                </a:solidFill>
                <a:ea typeface="Comic Sans MS" panose="030F0902030302020204" pitchFamily="66" charset="0"/>
              </a:rPr>
              <a:t>it does not allow the client to select any option that he desires. For example, you can not have Window with vertical scrollbar and border. You must develop another class for this purpose</a:t>
            </a:r>
          </a:p>
        </p:txBody>
      </p:sp>
      <p:sp>
        <p:nvSpPr>
          <p:cNvPr id="5" name="Footer Placeholder 4">
            <a:extLst>
              <a:ext uri="{FF2B5EF4-FFF2-40B4-BE49-F238E27FC236}">
                <a16:creationId xmlns:a16="http://schemas.microsoft.com/office/drawing/2014/main" id="{36B7C438-0A22-35B0-545A-D86C29D6ABA5}"/>
              </a:ext>
            </a:extLst>
          </p:cNvPr>
          <p:cNvSpPr>
            <a:spLocks noGrp="1"/>
          </p:cNvSpPr>
          <p:nvPr>
            <p:ph type="ftr" sz="quarter" idx="11"/>
          </p:nvPr>
        </p:nvSpPr>
        <p:spPr/>
        <p:txBody>
          <a:bodyPr/>
          <a:lstStyle/>
          <a:p>
            <a:pPr>
              <a:defRPr/>
            </a:pPr>
            <a:r>
              <a:rPr lang="hu-HU"/>
              <a:t>M. Moussavi, PhD, MEng</a:t>
            </a:r>
            <a:endParaRPr lang="en-US"/>
          </a:p>
        </p:txBody>
      </p:sp>
      <p:sp>
        <p:nvSpPr>
          <p:cNvPr id="23556" name="Slide Number Placeholder 5">
            <a:extLst>
              <a:ext uri="{FF2B5EF4-FFF2-40B4-BE49-F238E27FC236}">
                <a16:creationId xmlns:a16="http://schemas.microsoft.com/office/drawing/2014/main" id="{8F73CA58-4023-A023-94A6-CDA9FDF2245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00FF"/>
                </a:solidFill>
                <a:latin typeface="Arial" panose="020B0604020202020204" pitchFamily="34" charset="0"/>
                <a:ea typeface="Comic Sans MS" panose="030F0902030302020204" pitchFamily="66" charset="0"/>
                <a:cs typeface="Arial" panose="020B0604020202020204" pitchFamily="34" charset="0"/>
              </a:defRPr>
            </a:lvl2pPr>
            <a:lvl3pPr marL="1143000" indent="-228600">
              <a:spcBef>
                <a:spcPct val="20000"/>
              </a:spcBef>
              <a:buFont typeface="Arial" panose="020B0604020202020204" pitchFamily="34" charset="0"/>
              <a:buChar char="•"/>
              <a:defRPr sz="2400">
                <a:solidFill>
                  <a:srgbClr val="008000"/>
                </a:solidFill>
                <a:latin typeface="Arial" panose="020B0604020202020204" pitchFamily="34" charset="0"/>
                <a:ea typeface="Comic Sans MS" panose="030F0902030302020204" pitchFamily="66" charset="0"/>
                <a:cs typeface="Arial" panose="020B0604020202020204" pitchFamily="34" charset="0"/>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Comic Sans MS" panose="030F0902030302020204" pitchFamily="66" charset="0"/>
                <a:cs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9pPr>
          </a:lstStyle>
          <a:p>
            <a:pPr>
              <a:spcBef>
                <a:spcPct val="0"/>
              </a:spcBef>
              <a:buFontTx/>
              <a:buNone/>
            </a:pPr>
            <a:fld id="{95430358-B8E4-1F4B-BC21-35E231CD0318}" type="slidenum">
              <a:rPr lang="en-US" altLang="en-US" sz="1200">
                <a:solidFill>
                  <a:srgbClr val="898989"/>
                </a:solidFill>
                <a:latin typeface="Calibri" panose="020F0502020204030204" pitchFamily="34" charset="0"/>
              </a:rPr>
              <a:pPr>
                <a:spcBef>
                  <a:spcPct val="0"/>
                </a:spcBef>
                <a:buFontTx/>
                <a:buNone/>
              </a:pPr>
              <a:t>3</a:t>
            </a:fld>
            <a:endParaRPr lang="en-US" altLang="en-US" sz="1200">
              <a:solidFill>
                <a:srgbClr val="898989"/>
              </a:solidFill>
              <a:latin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7D7EF-C4DC-1E9B-E7B9-D9F756BC2461}"/>
              </a:ext>
            </a:extLst>
          </p:cNvPr>
          <p:cNvSpPr>
            <a:spLocks noGrp="1"/>
          </p:cNvSpPr>
          <p:nvPr>
            <p:ph type="title"/>
          </p:nvPr>
        </p:nvSpPr>
        <p:spPr>
          <a:xfrm>
            <a:off x="0" y="173038"/>
            <a:ext cx="9144000" cy="500062"/>
          </a:xfrm>
        </p:spPr>
        <p:txBody>
          <a:bodyPr>
            <a:normAutofit fontScale="90000"/>
          </a:bodyPr>
          <a:lstStyle/>
          <a:p>
            <a:pPr>
              <a:defRPr/>
            </a:pPr>
            <a:r>
              <a:rPr lang="en-US" dirty="0"/>
              <a:t>Step 1: Definition of a Component </a:t>
            </a:r>
          </a:p>
        </p:txBody>
      </p:sp>
      <p:sp>
        <p:nvSpPr>
          <p:cNvPr id="3" name="Content Placeholder 2">
            <a:extLst>
              <a:ext uri="{FF2B5EF4-FFF2-40B4-BE49-F238E27FC236}">
                <a16:creationId xmlns:a16="http://schemas.microsoft.com/office/drawing/2014/main" id="{A09EE82F-CE6C-2CEC-A674-E49A0012CDED}"/>
              </a:ext>
            </a:extLst>
          </p:cNvPr>
          <p:cNvSpPr>
            <a:spLocks noGrp="1"/>
          </p:cNvSpPr>
          <p:nvPr>
            <p:ph idx="1"/>
          </p:nvPr>
        </p:nvSpPr>
        <p:spPr>
          <a:xfrm>
            <a:off x="457200" y="800100"/>
            <a:ext cx="8420100" cy="5499100"/>
          </a:xfrm>
        </p:spPr>
        <p:style>
          <a:lnRef idx="2">
            <a:schemeClr val="accent1"/>
          </a:lnRef>
          <a:fillRef idx="1">
            <a:schemeClr val="lt1"/>
          </a:fillRef>
          <a:effectRef idx="0">
            <a:schemeClr val="accent1"/>
          </a:effectRef>
          <a:fontRef idx="minor">
            <a:schemeClr val="dk1"/>
          </a:fontRef>
        </p:style>
        <p:txBody>
          <a:bodyPr>
            <a:normAutofit/>
          </a:bodyPr>
          <a:lstStyle/>
          <a:p>
            <a:pPr marL="0" indent="0">
              <a:buFont typeface="Arial" charset="0"/>
              <a:buNone/>
              <a:defRPr/>
            </a:pPr>
            <a:endParaRPr lang="en-US" sz="3400" dirty="0"/>
          </a:p>
          <a:p>
            <a:pPr marL="0" indent="0">
              <a:buFont typeface="Arial" charset="0"/>
              <a:buNone/>
              <a:defRPr/>
            </a:pPr>
            <a:r>
              <a:rPr lang="en-US" sz="3600" b="1" dirty="0">
                <a:solidFill>
                  <a:srgbClr val="0000FF"/>
                </a:solidFill>
              </a:rPr>
              <a:t>public interface Widget </a:t>
            </a:r>
          </a:p>
          <a:p>
            <a:pPr marL="0" indent="0">
              <a:buFont typeface="Arial" charset="0"/>
              <a:buNone/>
              <a:defRPr/>
            </a:pPr>
            <a:r>
              <a:rPr lang="en-US" sz="3600" b="1" dirty="0">
                <a:solidFill>
                  <a:srgbClr val="0000FF"/>
                </a:solidFill>
              </a:rPr>
              <a:t>{</a:t>
            </a:r>
          </a:p>
          <a:p>
            <a:pPr marL="0" indent="0">
              <a:buFont typeface="Arial" charset="0"/>
              <a:buNone/>
              <a:defRPr/>
            </a:pPr>
            <a:r>
              <a:rPr lang="en-US" sz="3600" dirty="0">
                <a:solidFill>
                  <a:srgbClr val="0000FF"/>
                </a:solidFill>
              </a:rPr>
              <a:t>   </a:t>
            </a:r>
            <a:r>
              <a:rPr lang="en-US" sz="3600" b="1" dirty="0">
                <a:solidFill>
                  <a:srgbClr val="0000FF"/>
                </a:solidFill>
              </a:rPr>
              <a:t>void display();</a:t>
            </a:r>
          </a:p>
          <a:p>
            <a:pPr marL="0" indent="0">
              <a:buFont typeface="Arial" charset="0"/>
              <a:buNone/>
              <a:defRPr/>
            </a:pPr>
            <a:r>
              <a:rPr lang="en-US" sz="3600" dirty="0">
                <a:solidFill>
                  <a:srgbClr val="0000FF"/>
                </a:solidFill>
              </a:rPr>
              <a:t>}</a:t>
            </a:r>
          </a:p>
          <a:p>
            <a:pPr marL="0" indent="0">
              <a:buFont typeface="Arial" charset="0"/>
              <a:buNone/>
              <a:defRPr/>
            </a:pPr>
            <a:r>
              <a:rPr lang="en-US" sz="2400" dirty="0">
                <a:solidFill>
                  <a:srgbClr val="0000FF"/>
                </a:solidFill>
              </a:rPr>
              <a:t> </a:t>
            </a:r>
          </a:p>
        </p:txBody>
      </p:sp>
      <p:sp>
        <p:nvSpPr>
          <p:cNvPr id="5" name="Footer Placeholder 4">
            <a:extLst>
              <a:ext uri="{FF2B5EF4-FFF2-40B4-BE49-F238E27FC236}">
                <a16:creationId xmlns:a16="http://schemas.microsoft.com/office/drawing/2014/main" id="{80814CE9-2248-B1C3-91E8-4CF51730F6F3}"/>
              </a:ext>
            </a:extLst>
          </p:cNvPr>
          <p:cNvSpPr>
            <a:spLocks noGrp="1"/>
          </p:cNvSpPr>
          <p:nvPr>
            <p:ph type="ftr" sz="quarter" idx="11"/>
          </p:nvPr>
        </p:nvSpPr>
        <p:spPr/>
        <p:txBody>
          <a:bodyPr/>
          <a:lstStyle/>
          <a:p>
            <a:pPr>
              <a:defRPr/>
            </a:pPr>
            <a:r>
              <a:rPr lang="hu-HU"/>
              <a:t>M. Moussavi, PhD, MEng</a:t>
            </a:r>
            <a:endParaRPr lang="en-US"/>
          </a:p>
        </p:txBody>
      </p:sp>
      <p:sp>
        <p:nvSpPr>
          <p:cNvPr id="24580" name="Slide Number Placeholder 5">
            <a:extLst>
              <a:ext uri="{FF2B5EF4-FFF2-40B4-BE49-F238E27FC236}">
                <a16:creationId xmlns:a16="http://schemas.microsoft.com/office/drawing/2014/main" id="{9548E9BC-A672-71B7-9D4E-63D877DA7B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00FF"/>
                </a:solidFill>
                <a:latin typeface="Arial" panose="020B0604020202020204" pitchFamily="34" charset="0"/>
                <a:ea typeface="Comic Sans MS" panose="030F0902030302020204" pitchFamily="66" charset="0"/>
                <a:cs typeface="Arial" panose="020B0604020202020204" pitchFamily="34" charset="0"/>
              </a:defRPr>
            </a:lvl2pPr>
            <a:lvl3pPr marL="1143000" indent="-228600">
              <a:spcBef>
                <a:spcPct val="20000"/>
              </a:spcBef>
              <a:buFont typeface="Arial" panose="020B0604020202020204" pitchFamily="34" charset="0"/>
              <a:buChar char="•"/>
              <a:defRPr sz="2400">
                <a:solidFill>
                  <a:srgbClr val="008000"/>
                </a:solidFill>
                <a:latin typeface="Arial" panose="020B0604020202020204" pitchFamily="34" charset="0"/>
                <a:ea typeface="Comic Sans MS" panose="030F0902030302020204" pitchFamily="66" charset="0"/>
                <a:cs typeface="Arial" panose="020B0604020202020204" pitchFamily="34" charset="0"/>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Comic Sans MS" panose="030F0902030302020204" pitchFamily="66" charset="0"/>
                <a:cs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9pPr>
          </a:lstStyle>
          <a:p>
            <a:pPr>
              <a:spcBef>
                <a:spcPct val="0"/>
              </a:spcBef>
              <a:buFontTx/>
              <a:buNone/>
            </a:pPr>
            <a:fld id="{87C073F6-EBFA-AB42-A126-5E5A115F6711}" type="slidenum">
              <a:rPr lang="en-US" altLang="en-US" sz="1200">
                <a:solidFill>
                  <a:srgbClr val="898989"/>
                </a:solidFill>
                <a:latin typeface="Calibri" panose="020F0502020204030204" pitchFamily="34" charset="0"/>
              </a:rPr>
              <a:pPr>
                <a:spcBef>
                  <a:spcPct val="0"/>
                </a:spcBef>
                <a:buFontTx/>
                <a:buNone/>
              </a:pPr>
              <a:t>4</a:t>
            </a:fld>
            <a:endParaRPr lang="en-US" altLang="en-US" sz="1200">
              <a:solidFill>
                <a:srgbClr val="898989"/>
              </a:solidFill>
              <a:latin typeface="Calibri" panose="020F0502020204030204" pitchFamily="34" charset="0"/>
            </a:endParaRPr>
          </a:p>
        </p:txBody>
      </p:sp>
      <p:pic>
        <p:nvPicPr>
          <p:cNvPr id="24581" name="Picture 8" descr="Timeline&#10;&#10;Description automatically generated">
            <a:extLst>
              <a:ext uri="{FF2B5EF4-FFF2-40B4-BE49-F238E27FC236}">
                <a16:creationId xmlns:a16="http://schemas.microsoft.com/office/drawing/2014/main" id="{DC72F628-8144-EDF2-AECD-668234671C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568575"/>
            <a:ext cx="4648200"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0E167432-C710-7AD6-7899-0C56CB2ABE77}"/>
              </a:ext>
            </a:extLst>
          </p:cNvPr>
          <p:cNvSpPr>
            <a:spLocks noGrp="1" noChangeArrowheads="1"/>
          </p:cNvSpPr>
          <p:nvPr>
            <p:ph type="title"/>
          </p:nvPr>
        </p:nvSpPr>
        <p:spPr bwMode="auto"/>
        <p:txBody>
          <a:bodyPr wrap="square" numCol="1" anchorCtr="0" compatLnSpc="1">
            <a:prstTxWarp prst="textNoShape">
              <a:avLst/>
            </a:prstTxWarp>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Step 2: Defining an Abstract Decorator</a:t>
            </a:r>
          </a:p>
        </p:txBody>
      </p:sp>
      <p:sp>
        <p:nvSpPr>
          <p:cNvPr id="5" name="Footer Placeholder 4">
            <a:extLst>
              <a:ext uri="{FF2B5EF4-FFF2-40B4-BE49-F238E27FC236}">
                <a16:creationId xmlns:a16="http://schemas.microsoft.com/office/drawing/2014/main" id="{4308E229-A5BD-A588-74D7-FA9C6FC8DAC0}"/>
              </a:ext>
            </a:extLst>
          </p:cNvPr>
          <p:cNvSpPr>
            <a:spLocks noGrp="1"/>
          </p:cNvSpPr>
          <p:nvPr>
            <p:ph type="ftr" sz="quarter" idx="11"/>
          </p:nvPr>
        </p:nvSpPr>
        <p:spPr/>
        <p:txBody>
          <a:bodyPr/>
          <a:lstStyle/>
          <a:p>
            <a:pPr>
              <a:defRPr/>
            </a:pPr>
            <a:r>
              <a:rPr lang="hu-HU"/>
              <a:t>M. Moussavi, PhD, MEng</a:t>
            </a:r>
            <a:endParaRPr lang="en-US"/>
          </a:p>
        </p:txBody>
      </p:sp>
      <p:sp>
        <p:nvSpPr>
          <p:cNvPr id="25603" name="Slide Number Placeholder 5">
            <a:extLst>
              <a:ext uri="{FF2B5EF4-FFF2-40B4-BE49-F238E27FC236}">
                <a16:creationId xmlns:a16="http://schemas.microsoft.com/office/drawing/2014/main" id="{8C09C232-64EF-A233-9D15-C406CF8F9EF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00FF"/>
                </a:solidFill>
                <a:latin typeface="Arial" panose="020B0604020202020204" pitchFamily="34" charset="0"/>
                <a:ea typeface="Comic Sans MS" panose="030F0902030302020204" pitchFamily="66" charset="0"/>
                <a:cs typeface="Arial" panose="020B0604020202020204" pitchFamily="34" charset="0"/>
              </a:defRPr>
            </a:lvl2pPr>
            <a:lvl3pPr marL="1143000" indent="-228600">
              <a:spcBef>
                <a:spcPct val="20000"/>
              </a:spcBef>
              <a:buFont typeface="Arial" panose="020B0604020202020204" pitchFamily="34" charset="0"/>
              <a:buChar char="•"/>
              <a:defRPr sz="2400">
                <a:solidFill>
                  <a:srgbClr val="008000"/>
                </a:solidFill>
                <a:latin typeface="Arial" panose="020B0604020202020204" pitchFamily="34" charset="0"/>
                <a:ea typeface="Comic Sans MS" panose="030F0902030302020204" pitchFamily="66" charset="0"/>
                <a:cs typeface="Arial" panose="020B0604020202020204" pitchFamily="34" charset="0"/>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Comic Sans MS" panose="030F0902030302020204" pitchFamily="66" charset="0"/>
                <a:cs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9pPr>
          </a:lstStyle>
          <a:p>
            <a:pPr>
              <a:spcBef>
                <a:spcPct val="0"/>
              </a:spcBef>
              <a:buFontTx/>
              <a:buNone/>
            </a:pPr>
            <a:fld id="{37429E85-0E1F-E142-99C9-C8DE9CF75ADD}" type="slidenum">
              <a:rPr lang="en-US" altLang="en-US" sz="1200">
                <a:solidFill>
                  <a:srgbClr val="898989"/>
                </a:solidFill>
                <a:latin typeface="Calibri" panose="020F0502020204030204" pitchFamily="34" charset="0"/>
              </a:rPr>
              <a:pPr>
                <a:spcBef>
                  <a:spcPct val="0"/>
                </a:spcBef>
                <a:buFontTx/>
                <a:buNone/>
              </a:pPr>
              <a:t>5</a:t>
            </a:fld>
            <a:endParaRPr lang="en-US" altLang="en-US" sz="1200">
              <a:solidFill>
                <a:srgbClr val="898989"/>
              </a:solidFill>
              <a:latin typeface="Calibri" panose="020F0502020204030204" pitchFamily="34" charset="0"/>
            </a:endParaRPr>
          </a:p>
        </p:txBody>
      </p:sp>
      <p:sp>
        <p:nvSpPr>
          <p:cNvPr id="8" name="Content Placeholder 7">
            <a:extLst>
              <a:ext uri="{FF2B5EF4-FFF2-40B4-BE49-F238E27FC236}">
                <a16:creationId xmlns:a16="http://schemas.microsoft.com/office/drawing/2014/main" id="{E092F75F-7578-3C94-D7A8-C08814B0E805}"/>
              </a:ext>
            </a:extLst>
          </p:cNvPr>
          <p:cNvSpPr>
            <a:spLocks noGrp="1"/>
          </p:cNvSpPr>
          <p:nvPr>
            <p:ph idx="1"/>
          </p:nvPr>
        </p:nvSpPr>
        <p:spPr>
          <a:xfrm>
            <a:off x="152400" y="1328738"/>
            <a:ext cx="8775700" cy="4699000"/>
          </a:xfrm>
        </p:spPr>
        <p:style>
          <a:lnRef idx="2">
            <a:schemeClr val="accent1"/>
          </a:lnRef>
          <a:fillRef idx="1">
            <a:schemeClr val="lt1"/>
          </a:fillRef>
          <a:effectRef idx="0">
            <a:schemeClr val="accent1"/>
          </a:effectRef>
          <a:fontRef idx="minor">
            <a:schemeClr val="dk1"/>
          </a:fontRef>
        </p:style>
        <p:txBody>
          <a:bodyPr>
            <a:normAutofit/>
          </a:bodyPr>
          <a:lstStyle/>
          <a:p>
            <a:pPr marL="0" indent="0">
              <a:buFont typeface="Arial" charset="0"/>
              <a:buNone/>
              <a:defRPr/>
            </a:pPr>
            <a:r>
              <a:rPr lang="en-US" sz="2800" b="1" dirty="0">
                <a:solidFill>
                  <a:srgbClr val="0000FF"/>
                </a:solidFill>
              </a:rPr>
              <a:t>abstract class Decorator implements Widget </a:t>
            </a:r>
          </a:p>
          <a:p>
            <a:pPr marL="0" indent="0">
              <a:buFont typeface="Arial" charset="0"/>
              <a:buNone/>
              <a:defRPr/>
            </a:pPr>
            <a:r>
              <a:rPr lang="en-US" sz="2800" b="1" dirty="0">
                <a:solidFill>
                  <a:srgbClr val="0000FF"/>
                </a:solidFill>
              </a:rPr>
              <a:t>{</a:t>
            </a:r>
          </a:p>
          <a:p>
            <a:pPr marL="0" indent="0">
              <a:buFont typeface="Arial" charset="0"/>
              <a:buNone/>
              <a:defRPr/>
            </a:pPr>
            <a:r>
              <a:rPr lang="en-US" sz="2800" b="1" dirty="0">
                <a:solidFill>
                  <a:srgbClr val="0000FF"/>
                </a:solidFill>
              </a:rPr>
              <a:t>	Widget widget;</a:t>
            </a:r>
          </a:p>
          <a:p>
            <a:pPr marL="0" indent="0">
              <a:buFont typeface="Arial" charset="0"/>
              <a:buNone/>
              <a:defRPr/>
            </a:pPr>
            <a:r>
              <a:rPr lang="en-US" sz="2800" b="1" dirty="0">
                <a:solidFill>
                  <a:srgbClr val="0000FF"/>
                </a:solidFill>
              </a:rPr>
              <a:t>	public Decorator(Widget w) </a:t>
            </a:r>
          </a:p>
          <a:p>
            <a:pPr marL="0" indent="0">
              <a:buFont typeface="Arial" charset="0"/>
              <a:buNone/>
              <a:defRPr/>
            </a:pPr>
            <a:r>
              <a:rPr lang="en-US" sz="2800" b="1" dirty="0">
                <a:solidFill>
                  <a:srgbClr val="0000FF"/>
                </a:solidFill>
              </a:rPr>
              <a:t>     {</a:t>
            </a:r>
          </a:p>
          <a:p>
            <a:pPr marL="0" indent="0">
              <a:buFont typeface="Arial" charset="0"/>
              <a:buNone/>
              <a:defRPr/>
            </a:pPr>
            <a:r>
              <a:rPr lang="de-DE" sz="2800" b="1" dirty="0">
                <a:solidFill>
                  <a:srgbClr val="0000FF"/>
                </a:solidFill>
              </a:rPr>
              <a:t>	  </a:t>
            </a:r>
            <a:r>
              <a:rPr lang="de-DE" sz="2800" b="1" dirty="0" err="1">
                <a:solidFill>
                  <a:srgbClr val="0000FF"/>
                </a:solidFill>
              </a:rPr>
              <a:t>widget</a:t>
            </a:r>
            <a:r>
              <a:rPr lang="de-DE" sz="2800" b="1" dirty="0">
                <a:solidFill>
                  <a:srgbClr val="0000FF"/>
                </a:solidFill>
              </a:rPr>
              <a:t> = </a:t>
            </a:r>
            <a:r>
              <a:rPr lang="de-DE" sz="2800" b="1" dirty="0" err="1">
                <a:solidFill>
                  <a:srgbClr val="0000FF"/>
                </a:solidFill>
              </a:rPr>
              <a:t>w</a:t>
            </a:r>
            <a:r>
              <a:rPr lang="de-DE" sz="2800" b="1" dirty="0">
                <a:solidFill>
                  <a:srgbClr val="0000FF"/>
                </a:solidFill>
              </a:rPr>
              <a:t>;</a:t>
            </a:r>
          </a:p>
          <a:p>
            <a:pPr marL="0" indent="0">
              <a:buFont typeface="Arial" charset="0"/>
              <a:buNone/>
              <a:defRPr/>
            </a:pPr>
            <a:r>
              <a:rPr lang="de-DE" sz="2800" b="1" dirty="0">
                <a:solidFill>
                  <a:srgbClr val="0000FF"/>
                </a:solidFill>
              </a:rPr>
              <a:t>	}	</a:t>
            </a:r>
          </a:p>
          <a:p>
            <a:pPr marL="0" indent="0">
              <a:buFont typeface="Arial" charset="0"/>
              <a:buNone/>
              <a:defRPr/>
            </a:pPr>
            <a:r>
              <a:rPr lang="de-DE" sz="2800" b="1" dirty="0">
                <a:solidFill>
                  <a:srgbClr val="0000FF"/>
                </a:solidFill>
              </a:rPr>
              <a:t>}</a:t>
            </a:r>
            <a:endParaRPr lang="en-US" b="1" dirty="0">
              <a:solidFill>
                <a:srgbClr val="0000FF"/>
              </a:solidFill>
            </a:endParaRPr>
          </a:p>
        </p:txBody>
      </p:sp>
      <p:pic>
        <p:nvPicPr>
          <p:cNvPr id="25605" name="Picture 9" descr="Timeline&#10;&#10;Description automatically generated">
            <a:extLst>
              <a:ext uri="{FF2B5EF4-FFF2-40B4-BE49-F238E27FC236}">
                <a16:creationId xmlns:a16="http://schemas.microsoft.com/office/drawing/2014/main" id="{F18CFF5D-E587-34EF-865D-ABCDFC5ED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813" y="2339975"/>
            <a:ext cx="4929187"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ADA9CBB0-EE40-6B13-4C40-C6E91B8B3605}"/>
              </a:ext>
            </a:extLst>
          </p:cNvPr>
          <p:cNvSpPr>
            <a:spLocks noGrp="1" noChangeArrowheads="1"/>
          </p:cNvSpPr>
          <p:nvPr>
            <p:ph type="title"/>
          </p:nvPr>
        </p:nvSpPr>
        <p:spPr bwMode="auto">
          <a:xfrm>
            <a:off x="0" y="173038"/>
            <a:ext cx="9144000" cy="703262"/>
          </a:xfrm>
        </p:spPr>
        <p:txBody>
          <a:bodyPr wrap="square" numCol="1" anchorCtr="0" compatLnSpc="1">
            <a:prstTxWarp prst="textNoShape">
              <a:avLst/>
            </a:prstTxWarp>
          </a:bodyPr>
          <a:lstStyle/>
          <a:p>
            <a:r>
              <a:rPr lang="en-US" altLang="en-US" sz="3200">
                <a:latin typeface="Comic Sans MS" panose="030F0902030302020204" pitchFamily="66" charset="0"/>
                <a:ea typeface="ＭＳ Ｐゴシック" panose="020B0600070205080204" pitchFamily="34" charset="-128"/>
                <a:cs typeface="Arial" panose="020B0604020202020204" pitchFamily="34" charset="0"/>
              </a:rPr>
              <a:t>Step 3: Defining a Concrete Decorator </a:t>
            </a:r>
          </a:p>
        </p:txBody>
      </p:sp>
      <p:sp>
        <p:nvSpPr>
          <p:cNvPr id="39938" name="Content Placeholder 2">
            <a:extLst>
              <a:ext uri="{FF2B5EF4-FFF2-40B4-BE49-F238E27FC236}">
                <a16:creationId xmlns:a16="http://schemas.microsoft.com/office/drawing/2014/main" id="{15795617-B330-EC45-2E32-A99466A63B8F}"/>
              </a:ext>
            </a:extLst>
          </p:cNvPr>
          <p:cNvSpPr>
            <a:spLocks noGrp="1"/>
          </p:cNvSpPr>
          <p:nvPr>
            <p:ph idx="1"/>
          </p:nvPr>
        </p:nvSpPr>
        <p:spPr>
          <a:xfrm>
            <a:off x="0" y="977900"/>
            <a:ext cx="9017000" cy="5664200"/>
          </a:xfrm>
        </p:spPr>
        <p:style>
          <a:lnRef idx="2">
            <a:schemeClr val="accent1"/>
          </a:lnRef>
          <a:fillRef idx="1">
            <a:schemeClr val="lt1"/>
          </a:fillRef>
          <a:effectRef idx="0">
            <a:schemeClr val="accent1"/>
          </a:effectRef>
          <a:fontRef idx="minor">
            <a:schemeClr val="dk1"/>
          </a:fontRef>
        </p:style>
        <p:txBody>
          <a:bodyPr/>
          <a:lstStyle/>
          <a:p>
            <a:pPr>
              <a:defRPr/>
            </a:pPr>
            <a:r>
              <a:rPr lang="en-US" altLang="en-US" sz="2400">
                <a:solidFill>
                  <a:srgbClr val="000000"/>
                </a:solidFill>
                <a:latin typeface="Comic Sans MS" panose="030F0902030302020204" pitchFamily="66" charset="0"/>
                <a:ea typeface="ＭＳ Ｐゴシック" panose="020B0600070205080204" pitchFamily="34" charset="-128"/>
                <a:cs typeface="Arial" panose="020B0604020202020204" pitchFamily="34" charset="0"/>
              </a:rPr>
              <a:t>Now Let's build a concrete Decorator</a:t>
            </a:r>
          </a:p>
          <a:p>
            <a:pPr marL="400050" lvl="1" indent="0">
              <a:buFont typeface="Arial" panose="020B0604020202020204" pitchFamily="34" charset="0"/>
              <a:buNone/>
              <a:defRPr/>
            </a:pPr>
            <a:r>
              <a:rPr lang="en-US" altLang="en-US" sz="2000" b="1">
                <a:solidFill>
                  <a:srgbClr val="0000FF"/>
                </a:solidFill>
                <a:ea typeface="Comic Sans MS" panose="030F0902030302020204" pitchFamily="66" charset="0"/>
                <a:cs typeface="Arial" panose="020B0604020202020204" pitchFamily="34" charset="0"/>
              </a:rPr>
              <a:t>public class Border extends Decorator {</a:t>
            </a:r>
          </a:p>
          <a:p>
            <a:pPr marL="400050" lvl="1" indent="0">
              <a:buFont typeface="Arial" panose="020B0604020202020204" pitchFamily="34" charset="0"/>
              <a:buNone/>
              <a:defRPr/>
            </a:pPr>
            <a:r>
              <a:rPr lang="en-US" altLang="en-US" sz="2000">
                <a:solidFill>
                  <a:srgbClr val="0000FF"/>
                </a:solidFill>
                <a:ea typeface="Comic Sans MS" panose="030F0902030302020204" pitchFamily="66" charset="0"/>
                <a:cs typeface="Arial" panose="020B0604020202020204" pitchFamily="34" charset="0"/>
              </a:rPr>
              <a:t>	    </a:t>
            </a:r>
            <a:r>
              <a:rPr lang="en-US" altLang="en-US" sz="2000" b="1">
                <a:solidFill>
                  <a:srgbClr val="0000FF"/>
                </a:solidFill>
                <a:ea typeface="Comic Sans MS" panose="030F0902030302020204" pitchFamily="66" charset="0"/>
                <a:cs typeface="Arial" panose="020B0604020202020204" pitchFamily="34" charset="0"/>
              </a:rPr>
              <a:t>private int thickness;</a:t>
            </a:r>
          </a:p>
          <a:p>
            <a:pPr marL="400050" lvl="1" indent="0">
              <a:buFont typeface="Arial" panose="020B0604020202020204" pitchFamily="34" charset="0"/>
              <a:buNone/>
              <a:defRPr/>
            </a:pPr>
            <a:endParaRPr lang="en-US" altLang="en-US" sz="2000">
              <a:solidFill>
                <a:srgbClr val="0000FF"/>
              </a:solidFill>
              <a:ea typeface="Comic Sans MS" panose="030F0902030302020204" pitchFamily="66" charset="0"/>
              <a:cs typeface="Arial" panose="020B0604020202020204" pitchFamily="34" charset="0"/>
            </a:endParaRPr>
          </a:p>
          <a:p>
            <a:pPr marL="400050" lvl="1" indent="0">
              <a:buFont typeface="Arial" panose="020B0604020202020204" pitchFamily="34" charset="0"/>
              <a:buNone/>
              <a:defRPr/>
            </a:pPr>
            <a:r>
              <a:rPr lang="en-US" altLang="en-US" sz="2000">
                <a:solidFill>
                  <a:srgbClr val="0000FF"/>
                </a:solidFill>
                <a:ea typeface="Comic Sans MS" panose="030F0902030302020204" pitchFamily="66" charset="0"/>
                <a:cs typeface="Arial" panose="020B0604020202020204" pitchFamily="34" charset="0"/>
              </a:rPr>
              <a:t>	   </a:t>
            </a:r>
            <a:r>
              <a:rPr lang="en-US" altLang="en-US" sz="2000" b="1">
                <a:solidFill>
                  <a:srgbClr val="0000FF"/>
                </a:solidFill>
                <a:ea typeface="Comic Sans MS" panose="030F0902030302020204" pitchFamily="66" charset="0"/>
                <a:cs typeface="Arial" panose="020B0604020202020204" pitchFamily="34" charset="0"/>
              </a:rPr>
              <a:t>public Border(Widget w, int thick) {</a:t>
            </a:r>
          </a:p>
          <a:p>
            <a:pPr marL="400050" lvl="1" indent="0">
              <a:buFont typeface="Arial" panose="020B0604020202020204" pitchFamily="34" charset="0"/>
              <a:buNone/>
              <a:defRPr/>
            </a:pPr>
            <a:r>
              <a:rPr lang="mr-IN" altLang="en-US" sz="2000">
                <a:solidFill>
                  <a:srgbClr val="0000FF"/>
                </a:solidFill>
                <a:latin typeface="Mangal" panose="02040503050203030202" pitchFamily="18" charset="0"/>
                <a:ea typeface="Comic Sans MS" panose="030F0902030302020204" pitchFamily="66" charset="0"/>
                <a:cs typeface="Arial" panose="020B0604020202020204" pitchFamily="34" charset="0"/>
              </a:rPr>
              <a:t>		</a:t>
            </a:r>
            <a:r>
              <a:rPr lang="en-CA" altLang="en-US" sz="2000">
                <a:solidFill>
                  <a:srgbClr val="0000FF"/>
                </a:solidFill>
                <a:ea typeface="Comic Sans MS" panose="030F0902030302020204" pitchFamily="66" charset="0"/>
                <a:cs typeface="Arial" panose="020B0604020202020204" pitchFamily="34" charset="0"/>
              </a:rPr>
              <a:t> </a:t>
            </a:r>
            <a:r>
              <a:rPr lang="mr-IN" altLang="en-US" sz="2000" b="1">
                <a:solidFill>
                  <a:srgbClr val="0000FF"/>
                </a:solidFill>
                <a:latin typeface="Mangal" panose="02040503050203030202" pitchFamily="18" charset="0"/>
                <a:ea typeface="Comic Sans MS" panose="030F0902030302020204" pitchFamily="66" charset="0"/>
                <a:cs typeface="Arial" panose="020B0604020202020204" pitchFamily="34" charset="0"/>
              </a:rPr>
              <a:t>super(w);</a:t>
            </a:r>
          </a:p>
          <a:p>
            <a:pPr marL="400050" lvl="1" indent="0">
              <a:buFont typeface="Arial" panose="020B0604020202020204" pitchFamily="34" charset="0"/>
              <a:buNone/>
              <a:defRPr/>
            </a:pPr>
            <a:r>
              <a:rPr lang="en-US" altLang="en-US" sz="2000">
                <a:solidFill>
                  <a:srgbClr val="0000FF"/>
                </a:solidFill>
                <a:ea typeface="Comic Sans MS" panose="030F0902030302020204" pitchFamily="66" charset="0"/>
                <a:cs typeface="Arial" panose="020B0604020202020204" pitchFamily="34" charset="0"/>
              </a:rPr>
              <a:t>		 thickness = thick;</a:t>
            </a:r>
          </a:p>
          <a:p>
            <a:pPr marL="400050" lvl="1" indent="0">
              <a:buFont typeface="Arial" panose="020B0604020202020204" pitchFamily="34" charset="0"/>
              <a:buNone/>
              <a:defRPr/>
            </a:pPr>
            <a:r>
              <a:rPr lang="en-US" altLang="en-US" sz="2000">
                <a:solidFill>
                  <a:srgbClr val="0000FF"/>
                </a:solidFill>
                <a:ea typeface="Comic Sans MS" panose="030F0902030302020204" pitchFamily="66" charset="0"/>
                <a:cs typeface="Arial" panose="020B0604020202020204" pitchFamily="34" charset="0"/>
              </a:rPr>
              <a:t>	   }</a:t>
            </a:r>
          </a:p>
          <a:p>
            <a:pPr marL="400050" lvl="1" indent="0">
              <a:buFont typeface="Arial" panose="020B0604020202020204" pitchFamily="34" charset="0"/>
              <a:buNone/>
              <a:defRPr/>
            </a:pPr>
            <a:endParaRPr lang="en-US" altLang="en-US" sz="2000">
              <a:solidFill>
                <a:srgbClr val="0000FF"/>
              </a:solidFill>
              <a:ea typeface="Comic Sans MS" panose="030F0902030302020204" pitchFamily="66" charset="0"/>
              <a:cs typeface="Arial" panose="020B0604020202020204" pitchFamily="34" charset="0"/>
            </a:endParaRPr>
          </a:p>
          <a:p>
            <a:pPr marL="400050" lvl="1" indent="0">
              <a:buFont typeface="Arial" panose="020B0604020202020204" pitchFamily="34" charset="0"/>
              <a:buNone/>
              <a:defRPr/>
            </a:pPr>
            <a:r>
              <a:rPr lang="en-US" altLang="en-US" sz="2000">
                <a:solidFill>
                  <a:srgbClr val="0000FF"/>
                </a:solidFill>
                <a:ea typeface="Comic Sans MS" panose="030F0902030302020204" pitchFamily="66" charset="0"/>
                <a:cs typeface="Arial" panose="020B0604020202020204" pitchFamily="34" charset="0"/>
              </a:rPr>
              <a:t>	   @Override</a:t>
            </a:r>
          </a:p>
          <a:p>
            <a:pPr marL="400050" lvl="1" indent="0">
              <a:buFont typeface="Arial" panose="020B0604020202020204" pitchFamily="34" charset="0"/>
              <a:buNone/>
              <a:defRPr/>
            </a:pPr>
            <a:r>
              <a:rPr lang="en-US" altLang="en-US" sz="2000">
                <a:solidFill>
                  <a:srgbClr val="0000FF"/>
                </a:solidFill>
                <a:ea typeface="Comic Sans MS" panose="030F0902030302020204" pitchFamily="66" charset="0"/>
                <a:cs typeface="Arial" panose="020B0604020202020204" pitchFamily="34" charset="0"/>
              </a:rPr>
              <a:t>  </a:t>
            </a:r>
            <a:r>
              <a:rPr lang="en-US" altLang="en-US" sz="2000">
                <a:solidFill>
                  <a:srgbClr val="000000"/>
                </a:solidFill>
                <a:ea typeface="Comic Sans MS" panose="030F0902030302020204" pitchFamily="66" charset="0"/>
                <a:cs typeface="Arial" panose="020B0604020202020204" pitchFamily="34" charset="0"/>
              </a:rPr>
              <a:t>  </a:t>
            </a:r>
            <a:r>
              <a:rPr lang="en-US" altLang="en-US" sz="2000" b="1">
                <a:solidFill>
                  <a:srgbClr val="0000FF"/>
                </a:solidFill>
                <a:ea typeface="Comic Sans MS" panose="030F0902030302020204" pitchFamily="66" charset="0"/>
                <a:cs typeface="Arial" panose="020B0604020202020204" pitchFamily="34" charset="0"/>
              </a:rPr>
              <a:t>public void display() {</a:t>
            </a:r>
          </a:p>
          <a:p>
            <a:pPr marL="400050" lvl="1" indent="0">
              <a:buFont typeface="Arial" panose="020B0604020202020204" pitchFamily="34" charset="0"/>
              <a:buNone/>
              <a:defRPr/>
            </a:pPr>
            <a:r>
              <a:rPr lang="en-US" altLang="en-US" sz="2000">
                <a:solidFill>
                  <a:srgbClr val="0000FF"/>
                </a:solidFill>
                <a:ea typeface="Comic Sans MS" panose="030F0902030302020204" pitchFamily="66" charset="0"/>
                <a:cs typeface="Arial" panose="020B0604020202020204" pitchFamily="34" charset="0"/>
              </a:rPr>
              <a:t>		 widget.display();</a:t>
            </a:r>
          </a:p>
          <a:p>
            <a:pPr marL="400050" lvl="1" indent="0">
              <a:buFont typeface="Arial" panose="020B0604020202020204" pitchFamily="34" charset="0"/>
              <a:buNone/>
              <a:defRPr/>
            </a:pPr>
            <a:r>
              <a:rPr lang="en-US" altLang="en-US" sz="2000">
                <a:solidFill>
                  <a:srgbClr val="0000FF"/>
                </a:solidFill>
                <a:ea typeface="Comic Sans MS" panose="030F0902030302020204" pitchFamily="66" charset="0"/>
                <a:cs typeface="Arial" panose="020B0604020202020204" pitchFamily="34" charset="0"/>
              </a:rPr>
              <a:t>		 System.</a:t>
            </a:r>
            <a:r>
              <a:rPr lang="en-US" altLang="en-US" sz="2000" b="1" i="1">
                <a:solidFill>
                  <a:srgbClr val="0000FF"/>
                </a:solidFill>
                <a:ea typeface="Comic Sans MS" panose="030F0902030302020204" pitchFamily="66" charset="0"/>
                <a:cs typeface="Arial" panose="020B0604020202020204" pitchFamily="34" charset="0"/>
              </a:rPr>
              <a:t>out.print(". It's border thickness is: " + thickness);</a:t>
            </a:r>
          </a:p>
          <a:p>
            <a:pPr marL="400050" lvl="1" indent="0">
              <a:buFont typeface="Arial" panose="020B0604020202020204" pitchFamily="34" charset="0"/>
              <a:buNone/>
              <a:defRPr/>
            </a:pPr>
            <a:r>
              <a:rPr lang="en-US" altLang="en-US" sz="2000">
                <a:solidFill>
                  <a:srgbClr val="0000FF"/>
                </a:solidFill>
                <a:ea typeface="Comic Sans MS" panose="030F0902030302020204" pitchFamily="66" charset="0"/>
                <a:cs typeface="Arial" panose="020B0604020202020204" pitchFamily="34" charset="0"/>
              </a:rPr>
              <a:t>	   }</a:t>
            </a:r>
          </a:p>
          <a:p>
            <a:pPr marL="400050" lvl="1" indent="0">
              <a:buFont typeface="Arial" panose="020B0604020202020204" pitchFamily="34" charset="0"/>
              <a:buNone/>
              <a:defRPr/>
            </a:pPr>
            <a:r>
              <a:rPr lang="en-US" altLang="en-US" sz="2000">
                <a:solidFill>
                  <a:srgbClr val="0000FF"/>
                </a:solidFill>
                <a:ea typeface="Comic Sans MS" panose="030F0902030302020204" pitchFamily="66" charset="0"/>
                <a:cs typeface="Arial" panose="020B0604020202020204" pitchFamily="34" charset="0"/>
              </a:rPr>
              <a:t>}</a:t>
            </a:r>
            <a:endParaRPr lang="en-US" altLang="en-US" sz="2000">
              <a:solidFill>
                <a:srgbClr val="0000FF"/>
              </a:solidFill>
              <a:latin typeface="Comic Sans MS" panose="030F0902030302020204" pitchFamily="66" charset="0"/>
              <a:ea typeface="Comic Sans MS" panose="030F0902030302020204" pitchFamily="66" charset="0"/>
              <a:cs typeface="Arial" panose="020B0604020202020204" pitchFamily="34" charset="0"/>
            </a:endParaRPr>
          </a:p>
        </p:txBody>
      </p:sp>
      <p:sp>
        <p:nvSpPr>
          <p:cNvPr id="5" name="Footer Placeholder 4">
            <a:extLst>
              <a:ext uri="{FF2B5EF4-FFF2-40B4-BE49-F238E27FC236}">
                <a16:creationId xmlns:a16="http://schemas.microsoft.com/office/drawing/2014/main" id="{4AAA97D0-29FC-9F9F-D31E-E0C9EA1DBEFC}"/>
              </a:ext>
            </a:extLst>
          </p:cNvPr>
          <p:cNvSpPr>
            <a:spLocks noGrp="1"/>
          </p:cNvSpPr>
          <p:nvPr>
            <p:ph type="ftr" sz="quarter" idx="11"/>
          </p:nvPr>
        </p:nvSpPr>
        <p:spPr/>
        <p:txBody>
          <a:bodyPr/>
          <a:lstStyle/>
          <a:p>
            <a:pPr>
              <a:defRPr/>
            </a:pPr>
            <a:r>
              <a:rPr lang="hu-HU"/>
              <a:t>M. Moussavi, PhD, MEng</a:t>
            </a:r>
            <a:endParaRPr lang="en-US"/>
          </a:p>
        </p:txBody>
      </p:sp>
      <p:sp>
        <p:nvSpPr>
          <p:cNvPr id="26628" name="Slide Number Placeholder 5">
            <a:extLst>
              <a:ext uri="{FF2B5EF4-FFF2-40B4-BE49-F238E27FC236}">
                <a16:creationId xmlns:a16="http://schemas.microsoft.com/office/drawing/2014/main" id="{AC279EAB-CE51-9377-B8CB-C0A8352D17A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00FF"/>
                </a:solidFill>
                <a:latin typeface="Arial" panose="020B0604020202020204" pitchFamily="34" charset="0"/>
                <a:ea typeface="Comic Sans MS" panose="030F0902030302020204" pitchFamily="66" charset="0"/>
                <a:cs typeface="Arial" panose="020B0604020202020204" pitchFamily="34" charset="0"/>
              </a:defRPr>
            </a:lvl2pPr>
            <a:lvl3pPr marL="1143000" indent="-228600">
              <a:spcBef>
                <a:spcPct val="20000"/>
              </a:spcBef>
              <a:buFont typeface="Arial" panose="020B0604020202020204" pitchFamily="34" charset="0"/>
              <a:buChar char="•"/>
              <a:defRPr sz="2400">
                <a:solidFill>
                  <a:srgbClr val="008000"/>
                </a:solidFill>
                <a:latin typeface="Arial" panose="020B0604020202020204" pitchFamily="34" charset="0"/>
                <a:ea typeface="Comic Sans MS" panose="030F0902030302020204" pitchFamily="66" charset="0"/>
                <a:cs typeface="Arial" panose="020B0604020202020204" pitchFamily="34" charset="0"/>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Comic Sans MS" panose="030F0902030302020204" pitchFamily="66" charset="0"/>
                <a:cs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9pPr>
          </a:lstStyle>
          <a:p>
            <a:pPr>
              <a:spcBef>
                <a:spcPct val="0"/>
              </a:spcBef>
              <a:buFontTx/>
              <a:buNone/>
            </a:pPr>
            <a:fld id="{CE85088D-5567-7844-A2BA-A3E40033AD8C}" type="slidenum">
              <a:rPr lang="en-US" altLang="en-US" sz="1200">
                <a:solidFill>
                  <a:srgbClr val="898989"/>
                </a:solidFill>
                <a:latin typeface="Calibri" panose="020F0502020204030204" pitchFamily="34" charset="0"/>
              </a:rPr>
              <a:pPr>
                <a:spcBef>
                  <a:spcPct val="0"/>
                </a:spcBef>
                <a:buFontTx/>
                <a:buNone/>
              </a:pPr>
              <a:t>6</a:t>
            </a:fld>
            <a:endParaRPr lang="en-US" altLang="en-US" sz="1200">
              <a:solidFill>
                <a:srgbClr val="898989"/>
              </a:solidFill>
              <a:latin typeface="Calibri" panose="020F0502020204030204" pitchFamily="34" charset="0"/>
            </a:endParaRPr>
          </a:p>
        </p:txBody>
      </p:sp>
      <p:pic>
        <p:nvPicPr>
          <p:cNvPr id="26629" name="Picture 8" descr="Timeline&#10;&#10;Description automatically generated">
            <a:extLst>
              <a:ext uri="{FF2B5EF4-FFF2-40B4-BE49-F238E27FC236}">
                <a16:creationId xmlns:a16="http://schemas.microsoft.com/office/drawing/2014/main" id="{700D98C9-3ABB-DD24-9767-DCCA2EF561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663" y="1393825"/>
            <a:ext cx="5773737"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56B6F-A28E-8DAA-0C94-86551EC2DD3E}"/>
              </a:ext>
            </a:extLst>
          </p:cNvPr>
          <p:cNvSpPr>
            <a:spLocks noGrp="1"/>
          </p:cNvSpPr>
          <p:nvPr>
            <p:ph type="title"/>
          </p:nvPr>
        </p:nvSpPr>
        <p:spPr>
          <a:xfrm>
            <a:off x="0" y="173038"/>
            <a:ext cx="9144000" cy="576262"/>
          </a:xfrm>
        </p:spPr>
        <p:txBody>
          <a:bodyPr>
            <a:normAutofit fontScale="90000"/>
          </a:bodyPr>
          <a:lstStyle/>
          <a:p>
            <a:pPr>
              <a:defRPr/>
            </a:pPr>
            <a:r>
              <a:rPr lang="en-US" dirty="0"/>
              <a:t>Steps 4: Creating More Decorators </a:t>
            </a:r>
          </a:p>
        </p:txBody>
      </p:sp>
      <p:sp>
        <p:nvSpPr>
          <p:cNvPr id="13" name="Content Placeholder 12">
            <a:extLst>
              <a:ext uri="{FF2B5EF4-FFF2-40B4-BE49-F238E27FC236}">
                <a16:creationId xmlns:a16="http://schemas.microsoft.com/office/drawing/2014/main" id="{8F4199A0-D771-AB0F-F006-7B2841282423}"/>
              </a:ext>
            </a:extLst>
          </p:cNvPr>
          <p:cNvSpPr>
            <a:spLocks noGrp="1"/>
          </p:cNvSpPr>
          <p:nvPr>
            <p:ph idx="1"/>
          </p:nvPr>
        </p:nvSpPr>
        <p:spPr>
          <a:xfrm>
            <a:off x="266700" y="863600"/>
            <a:ext cx="8610600" cy="5632450"/>
          </a:xfrm>
        </p:spPr>
        <p:style>
          <a:lnRef idx="2">
            <a:schemeClr val="accent1"/>
          </a:lnRef>
          <a:fillRef idx="1">
            <a:schemeClr val="lt1"/>
          </a:fillRef>
          <a:effectRef idx="0">
            <a:schemeClr val="accent1"/>
          </a:effectRef>
          <a:fontRef idx="minor">
            <a:schemeClr val="dk1"/>
          </a:fontRef>
        </p:style>
        <p:txBody>
          <a:bodyPr>
            <a:normAutofit/>
          </a:bodyPr>
          <a:lstStyle/>
          <a:p>
            <a:pPr marL="0" indent="0">
              <a:lnSpc>
                <a:spcPct val="90000"/>
              </a:lnSpc>
              <a:buFont typeface="Arial" panose="020B0604020202020204" pitchFamily="34" charset="0"/>
              <a:buNone/>
              <a:defRPr/>
            </a:pPr>
            <a:r>
              <a:rPr lang="en-US" altLang="en-US" sz="2200" b="1">
                <a:solidFill>
                  <a:srgbClr val="0000FF"/>
                </a:solidFill>
                <a:ea typeface="ＭＳ Ｐゴシック" panose="020B0600070205080204" pitchFamily="34" charset="-128"/>
                <a:cs typeface="Arial" panose="020B0604020202020204" pitchFamily="34" charset="0"/>
              </a:rPr>
              <a:t>public class Scrollbar extends Decorator {</a:t>
            </a:r>
          </a:p>
          <a:p>
            <a:pPr marL="0" indent="0">
              <a:lnSpc>
                <a:spcPct val="90000"/>
              </a:lnSpc>
              <a:buFont typeface="Arial" panose="020B0604020202020204" pitchFamily="34" charset="0"/>
              <a:buNone/>
              <a:defRPr/>
            </a:pPr>
            <a:r>
              <a:rPr lang="en-US" altLang="en-US" sz="2200">
                <a:solidFill>
                  <a:srgbClr val="0000FF"/>
                </a:solidFill>
                <a:ea typeface="ＭＳ Ｐゴシック" panose="020B0600070205080204" pitchFamily="34" charset="-128"/>
                <a:cs typeface="Arial" panose="020B0604020202020204" pitchFamily="34" charset="0"/>
              </a:rPr>
              <a:t>	</a:t>
            </a:r>
            <a:r>
              <a:rPr lang="en-US" altLang="en-US" sz="2200" b="1">
                <a:solidFill>
                  <a:srgbClr val="0000FF"/>
                </a:solidFill>
                <a:ea typeface="ＭＳ Ｐゴシック" panose="020B0600070205080204" pitchFamily="34" charset="-128"/>
                <a:cs typeface="Arial" panose="020B0604020202020204" pitchFamily="34" charset="0"/>
              </a:rPr>
              <a:t>private String type;</a:t>
            </a:r>
          </a:p>
          <a:p>
            <a:pPr marL="0" indent="0">
              <a:lnSpc>
                <a:spcPct val="90000"/>
              </a:lnSpc>
              <a:buFont typeface="Arial" panose="020B0604020202020204" pitchFamily="34" charset="0"/>
              <a:buNone/>
              <a:defRPr/>
            </a:pPr>
            <a:endParaRPr lang="en-US" altLang="en-US" sz="2200" b="1">
              <a:solidFill>
                <a:srgbClr val="0000FF"/>
              </a:solidFill>
              <a:ea typeface="ＭＳ Ｐゴシック" panose="020B0600070205080204" pitchFamily="34" charset="-128"/>
              <a:cs typeface="Arial" panose="020B0604020202020204" pitchFamily="34" charset="0"/>
            </a:endParaRPr>
          </a:p>
          <a:p>
            <a:pPr marL="0" indent="0">
              <a:lnSpc>
                <a:spcPct val="90000"/>
              </a:lnSpc>
              <a:buFont typeface="Arial" panose="020B0604020202020204" pitchFamily="34" charset="0"/>
              <a:buNone/>
              <a:defRPr/>
            </a:pPr>
            <a:r>
              <a:rPr lang="en-US" altLang="en-US" sz="2200">
                <a:solidFill>
                  <a:srgbClr val="0000FF"/>
                </a:solidFill>
                <a:ea typeface="ＭＳ Ｐゴシック" panose="020B0600070205080204" pitchFamily="34" charset="-128"/>
                <a:cs typeface="Arial" panose="020B0604020202020204" pitchFamily="34" charset="0"/>
              </a:rPr>
              <a:t>	</a:t>
            </a:r>
            <a:r>
              <a:rPr lang="en-US" altLang="en-US" sz="2200" b="1">
                <a:solidFill>
                  <a:srgbClr val="0000FF"/>
                </a:solidFill>
                <a:ea typeface="ＭＳ Ｐゴシック" panose="020B0600070205080204" pitchFamily="34" charset="-128"/>
                <a:cs typeface="Arial" panose="020B0604020202020204" pitchFamily="34" charset="0"/>
              </a:rPr>
              <a:t>public Scrollbar(Widget w, String st) {</a:t>
            </a:r>
          </a:p>
          <a:p>
            <a:pPr marL="0" indent="0">
              <a:lnSpc>
                <a:spcPct val="90000"/>
              </a:lnSpc>
              <a:buFont typeface="Arial" panose="020B0604020202020204" pitchFamily="34" charset="0"/>
              <a:buNone/>
              <a:defRPr/>
            </a:pPr>
            <a:r>
              <a:rPr lang="en-US" altLang="en-US" sz="2200">
                <a:solidFill>
                  <a:srgbClr val="0000FF"/>
                </a:solidFill>
                <a:ea typeface="ＭＳ Ｐゴシック" panose="020B0600070205080204" pitchFamily="34" charset="-128"/>
                <a:cs typeface="Arial" panose="020B0604020202020204" pitchFamily="34" charset="0"/>
              </a:rPr>
              <a:t>	    </a:t>
            </a:r>
            <a:r>
              <a:rPr lang="en-US" altLang="en-US" sz="2200" b="1">
                <a:solidFill>
                  <a:srgbClr val="0000FF"/>
                </a:solidFill>
                <a:ea typeface="ＭＳ Ｐゴシック" panose="020B0600070205080204" pitchFamily="34" charset="-128"/>
                <a:cs typeface="Arial" panose="020B0604020202020204" pitchFamily="34" charset="0"/>
              </a:rPr>
              <a:t>super(w);</a:t>
            </a:r>
          </a:p>
          <a:p>
            <a:pPr marL="0" indent="0">
              <a:lnSpc>
                <a:spcPct val="90000"/>
              </a:lnSpc>
              <a:buFont typeface="Arial" panose="020B0604020202020204" pitchFamily="34" charset="0"/>
              <a:buNone/>
              <a:defRPr/>
            </a:pPr>
            <a:r>
              <a:rPr lang="mr-IN" altLang="en-US" sz="2200">
                <a:solidFill>
                  <a:srgbClr val="0000FF"/>
                </a:solidFill>
                <a:latin typeface="Mangal" panose="02040503050203030202" pitchFamily="18" charset="0"/>
                <a:ea typeface="ＭＳ Ｐゴシック" panose="020B0600070205080204" pitchFamily="34" charset="-128"/>
                <a:cs typeface="Arial" panose="020B0604020202020204" pitchFamily="34" charset="0"/>
              </a:rPr>
              <a:t>	</a:t>
            </a:r>
            <a:r>
              <a:rPr lang="en-CA" altLang="en-US" sz="2200">
                <a:solidFill>
                  <a:srgbClr val="0000FF"/>
                </a:solidFill>
                <a:ea typeface="ＭＳ Ｐゴシック" panose="020B0600070205080204" pitchFamily="34" charset="-128"/>
                <a:cs typeface="Arial" panose="020B0604020202020204" pitchFamily="34" charset="0"/>
              </a:rPr>
              <a:t>    </a:t>
            </a:r>
            <a:r>
              <a:rPr lang="mr-IN" altLang="en-US" sz="2200">
                <a:solidFill>
                  <a:srgbClr val="0000FF"/>
                </a:solidFill>
                <a:latin typeface="Mangal" panose="02040503050203030202" pitchFamily="18" charset="0"/>
                <a:ea typeface="ＭＳ Ｐゴシック" panose="020B0600070205080204" pitchFamily="34" charset="-128"/>
                <a:cs typeface="Arial" panose="020B0604020202020204" pitchFamily="34" charset="0"/>
              </a:rPr>
              <a:t>type = st;</a:t>
            </a:r>
          </a:p>
          <a:p>
            <a:pPr marL="0" indent="0">
              <a:lnSpc>
                <a:spcPct val="90000"/>
              </a:lnSpc>
              <a:buFont typeface="Arial" panose="020B0604020202020204" pitchFamily="34" charset="0"/>
              <a:buNone/>
              <a:defRPr/>
            </a:pPr>
            <a:r>
              <a:rPr lang="en-CA" altLang="en-US" sz="2200">
                <a:solidFill>
                  <a:srgbClr val="0000FF"/>
                </a:solidFill>
                <a:ea typeface="ＭＳ Ｐゴシック" panose="020B0600070205080204" pitchFamily="34" charset="-128"/>
                <a:cs typeface="Arial" panose="020B0604020202020204" pitchFamily="34" charset="0"/>
              </a:rPr>
              <a:t>     </a:t>
            </a:r>
            <a:r>
              <a:rPr lang="mr-IN" altLang="en-US" sz="2200">
                <a:solidFill>
                  <a:srgbClr val="0000FF"/>
                </a:solidFill>
                <a:latin typeface="Mangal" panose="02040503050203030202" pitchFamily="18" charset="0"/>
                <a:ea typeface="ＭＳ Ｐゴシック" panose="020B0600070205080204" pitchFamily="34" charset="-128"/>
                <a:cs typeface="Arial" panose="020B0604020202020204" pitchFamily="34" charset="0"/>
              </a:rPr>
              <a:t>}</a:t>
            </a:r>
            <a:endParaRPr lang="en-CA" altLang="en-US" sz="2200">
              <a:solidFill>
                <a:srgbClr val="0000FF"/>
              </a:solidFill>
              <a:ea typeface="ＭＳ Ｐゴシック" panose="020B0600070205080204" pitchFamily="34" charset="-128"/>
              <a:cs typeface="Arial" panose="020B0604020202020204" pitchFamily="34" charset="0"/>
            </a:endParaRPr>
          </a:p>
          <a:p>
            <a:pPr marL="0" indent="0">
              <a:lnSpc>
                <a:spcPct val="90000"/>
              </a:lnSpc>
              <a:buFont typeface="Arial" panose="020B0604020202020204" pitchFamily="34" charset="0"/>
              <a:buNone/>
              <a:defRPr/>
            </a:pPr>
            <a:endParaRPr lang="mr-IN" altLang="en-US" sz="2200">
              <a:solidFill>
                <a:srgbClr val="0000FF"/>
              </a:solidFill>
              <a:latin typeface="Mangal" panose="02040503050203030202" pitchFamily="18" charset="0"/>
              <a:ea typeface="ＭＳ Ｐゴシック" panose="020B0600070205080204" pitchFamily="34" charset="-128"/>
              <a:cs typeface="Arial" panose="020B0604020202020204" pitchFamily="34" charset="0"/>
            </a:endParaRPr>
          </a:p>
          <a:p>
            <a:pPr marL="0" indent="0">
              <a:lnSpc>
                <a:spcPct val="90000"/>
              </a:lnSpc>
              <a:buFont typeface="Arial" panose="020B0604020202020204" pitchFamily="34" charset="0"/>
              <a:buNone/>
              <a:defRPr/>
            </a:pPr>
            <a:r>
              <a:rPr lang="en-US" altLang="en-US" sz="2200">
                <a:solidFill>
                  <a:srgbClr val="0000FF"/>
                </a:solidFill>
                <a:ea typeface="ＭＳ Ｐゴシック" panose="020B0600070205080204" pitchFamily="34" charset="-128"/>
                <a:cs typeface="Arial" panose="020B0604020202020204" pitchFamily="34" charset="0"/>
              </a:rPr>
              <a:t>	@Override</a:t>
            </a:r>
          </a:p>
          <a:p>
            <a:pPr marL="0" indent="0">
              <a:lnSpc>
                <a:spcPct val="90000"/>
              </a:lnSpc>
              <a:buFont typeface="Arial" panose="020B0604020202020204" pitchFamily="34" charset="0"/>
              <a:buNone/>
              <a:defRPr/>
            </a:pPr>
            <a:r>
              <a:rPr lang="en-US" altLang="en-US" sz="2200">
                <a:solidFill>
                  <a:srgbClr val="0000FF"/>
                </a:solidFill>
                <a:ea typeface="ＭＳ Ｐゴシック" panose="020B0600070205080204" pitchFamily="34" charset="-128"/>
                <a:cs typeface="Arial" panose="020B0604020202020204" pitchFamily="34" charset="0"/>
              </a:rPr>
              <a:t>	</a:t>
            </a:r>
            <a:r>
              <a:rPr lang="en-US" altLang="en-US" sz="2200" b="1">
                <a:solidFill>
                  <a:srgbClr val="0000FF"/>
                </a:solidFill>
                <a:ea typeface="ＭＳ Ｐゴシック" panose="020B0600070205080204" pitchFamily="34" charset="-128"/>
                <a:cs typeface="Arial" panose="020B0604020202020204" pitchFamily="34" charset="0"/>
              </a:rPr>
              <a:t>public void display() {</a:t>
            </a:r>
          </a:p>
          <a:p>
            <a:pPr marL="0" indent="0">
              <a:lnSpc>
                <a:spcPct val="90000"/>
              </a:lnSpc>
              <a:buFont typeface="Arial" panose="020B0604020202020204" pitchFamily="34" charset="0"/>
              <a:buNone/>
              <a:defRPr/>
            </a:pPr>
            <a:r>
              <a:rPr lang="en-US" altLang="en-US" sz="2200">
                <a:solidFill>
                  <a:srgbClr val="0000FF"/>
                </a:solidFill>
                <a:ea typeface="ＭＳ Ｐゴシック" panose="020B0600070205080204" pitchFamily="34" charset="-128"/>
                <a:cs typeface="Arial" panose="020B0604020202020204" pitchFamily="34" charset="0"/>
              </a:rPr>
              <a:t>		widget.display();</a:t>
            </a:r>
          </a:p>
          <a:p>
            <a:pPr marL="0" indent="0">
              <a:lnSpc>
                <a:spcPct val="90000"/>
              </a:lnSpc>
              <a:buFont typeface="Arial" panose="020B0604020202020204" pitchFamily="34" charset="0"/>
              <a:buNone/>
              <a:defRPr/>
            </a:pPr>
            <a:r>
              <a:rPr lang="en-US" altLang="en-US" sz="2200">
                <a:solidFill>
                  <a:srgbClr val="0000FF"/>
                </a:solidFill>
                <a:ea typeface="ＭＳ Ｐゴシック" panose="020B0600070205080204" pitchFamily="34" charset="-128"/>
                <a:cs typeface="Arial" panose="020B0604020202020204" pitchFamily="34" charset="0"/>
              </a:rPr>
              <a:t>		System.</a:t>
            </a:r>
            <a:r>
              <a:rPr lang="en-US" altLang="en-US" sz="2200" b="1" i="1">
                <a:solidFill>
                  <a:srgbClr val="0000FF"/>
                </a:solidFill>
                <a:ea typeface="ＭＳ Ｐゴシック" panose="020B0600070205080204" pitchFamily="34" charset="-128"/>
                <a:cs typeface="Arial" panose="020B0604020202020204" pitchFamily="34" charset="0"/>
              </a:rPr>
              <a:t>out.print(". Its scrollbar type is: " + type );</a:t>
            </a:r>
          </a:p>
          <a:p>
            <a:pPr marL="0" indent="0">
              <a:lnSpc>
                <a:spcPct val="90000"/>
              </a:lnSpc>
              <a:buFont typeface="Arial" panose="020B0604020202020204" pitchFamily="34" charset="0"/>
              <a:buNone/>
              <a:defRPr/>
            </a:pPr>
            <a:r>
              <a:rPr lang="en-US" altLang="en-US" sz="2200">
                <a:solidFill>
                  <a:srgbClr val="0000FF"/>
                </a:solidFill>
                <a:ea typeface="ＭＳ Ｐゴシック" panose="020B0600070205080204" pitchFamily="34" charset="-128"/>
                <a:cs typeface="Arial" panose="020B0604020202020204" pitchFamily="34" charset="0"/>
              </a:rPr>
              <a:t>	}</a:t>
            </a:r>
          </a:p>
          <a:p>
            <a:pPr marL="0" indent="0">
              <a:lnSpc>
                <a:spcPct val="90000"/>
              </a:lnSpc>
              <a:buFont typeface="Arial" panose="020B0604020202020204" pitchFamily="34" charset="0"/>
              <a:buNone/>
              <a:defRPr/>
            </a:pPr>
            <a:r>
              <a:rPr lang="en-US" altLang="en-US" sz="2200">
                <a:solidFill>
                  <a:srgbClr val="0000FF"/>
                </a:solidFill>
                <a:ea typeface="ＭＳ Ｐゴシック" panose="020B0600070205080204" pitchFamily="34" charset="-128"/>
                <a:cs typeface="Arial" panose="020B0604020202020204" pitchFamily="34" charset="0"/>
              </a:rPr>
              <a:t>}</a:t>
            </a:r>
          </a:p>
        </p:txBody>
      </p:sp>
      <p:sp>
        <p:nvSpPr>
          <p:cNvPr id="5" name="Footer Placeholder 4">
            <a:extLst>
              <a:ext uri="{FF2B5EF4-FFF2-40B4-BE49-F238E27FC236}">
                <a16:creationId xmlns:a16="http://schemas.microsoft.com/office/drawing/2014/main" id="{97A500F4-1A17-44C7-52F9-271C416A0D8F}"/>
              </a:ext>
            </a:extLst>
          </p:cNvPr>
          <p:cNvSpPr>
            <a:spLocks noGrp="1"/>
          </p:cNvSpPr>
          <p:nvPr>
            <p:ph type="ftr" sz="quarter" idx="11"/>
          </p:nvPr>
        </p:nvSpPr>
        <p:spPr/>
        <p:txBody>
          <a:bodyPr/>
          <a:lstStyle/>
          <a:p>
            <a:pPr>
              <a:defRPr/>
            </a:pPr>
            <a:r>
              <a:rPr lang="hu-HU"/>
              <a:t>M. Moussavi, PhD, MEng</a:t>
            </a:r>
            <a:endParaRPr lang="en-US"/>
          </a:p>
        </p:txBody>
      </p:sp>
      <p:sp>
        <p:nvSpPr>
          <p:cNvPr id="27652" name="Slide Number Placeholder 5">
            <a:extLst>
              <a:ext uri="{FF2B5EF4-FFF2-40B4-BE49-F238E27FC236}">
                <a16:creationId xmlns:a16="http://schemas.microsoft.com/office/drawing/2014/main" id="{2850E337-6177-78CC-726F-66908F1ED2B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00FF"/>
                </a:solidFill>
                <a:latin typeface="Arial" panose="020B0604020202020204" pitchFamily="34" charset="0"/>
                <a:ea typeface="Comic Sans MS" panose="030F0902030302020204" pitchFamily="66" charset="0"/>
                <a:cs typeface="Arial" panose="020B0604020202020204" pitchFamily="34" charset="0"/>
              </a:defRPr>
            </a:lvl2pPr>
            <a:lvl3pPr marL="1143000" indent="-228600">
              <a:spcBef>
                <a:spcPct val="20000"/>
              </a:spcBef>
              <a:buFont typeface="Arial" panose="020B0604020202020204" pitchFamily="34" charset="0"/>
              <a:buChar char="•"/>
              <a:defRPr sz="2400">
                <a:solidFill>
                  <a:srgbClr val="008000"/>
                </a:solidFill>
                <a:latin typeface="Arial" panose="020B0604020202020204" pitchFamily="34" charset="0"/>
                <a:ea typeface="Comic Sans MS" panose="030F0902030302020204" pitchFamily="66" charset="0"/>
                <a:cs typeface="Arial" panose="020B0604020202020204" pitchFamily="34" charset="0"/>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Comic Sans MS" panose="030F0902030302020204" pitchFamily="66" charset="0"/>
                <a:cs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9pPr>
          </a:lstStyle>
          <a:p>
            <a:pPr>
              <a:spcBef>
                <a:spcPct val="0"/>
              </a:spcBef>
              <a:buFontTx/>
              <a:buNone/>
            </a:pPr>
            <a:fld id="{0F2B2E51-C90F-4E46-939D-C2A4E664F379}" type="slidenum">
              <a:rPr lang="en-US" altLang="en-US" sz="1200">
                <a:solidFill>
                  <a:srgbClr val="898989"/>
                </a:solidFill>
                <a:latin typeface="Calibri" panose="020F0502020204030204" pitchFamily="34" charset="0"/>
              </a:rPr>
              <a:pPr>
                <a:spcBef>
                  <a:spcPct val="0"/>
                </a:spcBef>
                <a:buFontTx/>
                <a:buNone/>
              </a:pPr>
              <a:t>7</a:t>
            </a:fld>
            <a:endParaRPr lang="en-US" altLang="en-US" sz="1200">
              <a:solidFill>
                <a:srgbClr val="898989"/>
              </a:solidFill>
              <a:latin typeface="Calibri" panose="020F0502020204030204" pitchFamily="34" charset="0"/>
            </a:endParaRPr>
          </a:p>
        </p:txBody>
      </p:sp>
      <p:pic>
        <p:nvPicPr>
          <p:cNvPr id="27653" name="Picture 8" descr="Timeline&#10;&#10;Description automatically generated">
            <a:extLst>
              <a:ext uri="{FF2B5EF4-FFF2-40B4-BE49-F238E27FC236}">
                <a16:creationId xmlns:a16="http://schemas.microsoft.com/office/drawing/2014/main" id="{EAFFA07F-349B-7C5E-572F-D9DBAEE22B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188" y="1438275"/>
            <a:ext cx="4822825" cy="362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6A1FD-1F0A-FEC9-FC6F-A45936A81439}"/>
              </a:ext>
            </a:extLst>
          </p:cNvPr>
          <p:cNvSpPr>
            <a:spLocks noGrp="1"/>
          </p:cNvSpPr>
          <p:nvPr>
            <p:ph type="title"/>
          </p:nvPr>
        </p:nvSpPr>
        <p:spPr/>
        <p:txBody>
          <a:bodyPr>
            <a:normAutofit fontScale="90000"/>
          </a:bodyPr>
          <a:lstStyle/>
          <a:p>
            <a:pPr>
              <a:defRPr/>
            </a:pPr>
            <a:r>
              <a:rPr lang="en-US" dirty="0"/>
              <a:t>Step 5: Let’s create one or more concrete Components   </a:t>
            </a:r>
          </a:p>
        </p:txBody>
      </p:sp>
      <p:sp>
        <p:nvSpPr>
          <p:cNvPr id="3" name="Content Placeholder 2">
            <a:extLst>
              <a:ext uri="{FF2B5EF4-FFF2-40B4-BE49-F238E27FC236}">
                <a16:creationId xmlns:a16="http://schemas.microsoft.com/office/drawing/2014/main" id="{EE2E4AF5-0522-B8A8-0D83-8C85B1BA4EDD}"/>
              </a:ext>
            </a:extLst>
          </p:cNvPr>
          <p:cNvSpPr>
            <a:spLocks noGrp="1"/>
          </p:cNvSpPr>
          <p:nvPr>
            <p:ph idx="1"/>
          </p:nvPr>
        </p:nvSpPr>
        <p:spPr>
          <a:xfrm>
            <a:off x="139700" y="1600200"/>
            <a:ext cx="8902700" cy="4699000"/>
          </a:xfrm>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en-US" sz="2000">
                <a:solidFill>
                  <a:srgbClr val="000000"/>
                </a:solidFill>
                <a:ea typeface="ＭＳ Ｐゴシック" panose="020B0600070205080204" pitchFamily="34" charset="-128"/>
                <a:cs typeface="Arial" panose="020B0604020202020204" pitchFamily="34" charset="0"/>
              </a:rPr>
              <a:t>We start by a concrete component that creates some text on the screen:</a:t>
            </a:r>
          </a:p>
          <a:p>
            <a:pPr marL="0" indent="0">
              <a:buFont typeface="Arial" panose="020B0604020202020204" pitchFamily="34" charset="0"/>
              <a:buNone/>
              <a:defRPr/>
            </a:pPr>
            <a:r>
              <a:rPr lang="en-US" altLang="en-US" sz="2000" b="1">
                <a:solidFill>
                  <a:srgbClr val="0000FF"/>
                </a:solidFill>
                <a:ea typeface="ＭＳ Ｐゴシック" panose="020B0600070205080204" pitchFamily="34" charset="-128"/>
                <a:cs typeface="Arial" panose="020B0604020202020204" pitchFamily="34" charset="0"/>
              </a:rPr>
              <a:t>class Text implements Widget {</a:t>
            </a:r>
          </a:p>
          <a:p>
            <a:pPr marL="0" indent="0">
              <a:buFont typeface="Arial" panose="020B0604020202020204" pitchFamily="34" charset="0"/>
              <a:buNone/>
              <a:defRPr/>
            </a:pPr>
            <a:r>
              <a:rPr lang="en-US" altLang="en-US" sz="2000">
                <a:solidFill>
                  <a:srgbClr val="0000FF"/>
                </a:solidFill>
                <a:ea typeface="ＭＳ Ｐゴシック" panose="020B0600070205080204" pitchFamily="34" charset="-128"/>
                <a:cs typeface="Arial" panose="020B0604020202020204" pitchFamily="34" charset="0"/>
              </a:rPr>
              <a:t>  </a:t>
            </a:r>
            <a:r>
              <a:rPr lang="en-US" altLang="en-US" sz="2000" b="1">
                <a:solidFill>
                  <a:srgbClr val="0000FF"/>
                </a:solidFill>
                <a:ea typeface="ＭＳ Ｐゴシック" panose="020B0600070205080204" pitchFamily="34" charset="-128"/>
                <a:cs typeface="Arial" panose="020B0604020202020204" pitchFamily="34" charset="0"/>
              </a:rPr>
              <a:t>protected int length;</a:t>
            </a:r>
          </a:p>
          <a:p>
            <a:pPr marL="0" indent="0">
              <a:buFont typeface="Arial" panose="020B0604020202020204" pitchFamily="34" charset="0"/>
              <a:buNone/>
              <a:defRPr/>
            </a:pPr>
            <a:r>
              <a:rPr lang="en-US" altLang="en-US" sz="2000">
                <a:solidFill>
                  <a:srgbClr val="0000FF"/>
                </a:solidFill>
                <a:ea typeface="ＭＳ Ｐゴシック" panose="020B0600070205080204" pitchFamily="34" charset="-128"/>
                <a:cs typeface="Arial" panose="020B0604020202020204" pitchFamily="34" charset="0"/>
              </a:rPr>
              <a:t>  String text;</a:t>
            </a:r>
          </a:p>
          <a:p>
            <a:pPr marL="0" indent="0">
              <a:buFont typeface="Arial" panose="020B0604020202020204" pitchFamily="34" charset="0"/>
              <a:buNone/>
              <a:defRPr/>
            </a:pPr>
            <a:r>
              <a:rPr lang="en-US" altLang="en-US" sz="2000">
                <a:solidFill>
                  <a:srgbClr val="0000FF"/>
                </a:solidFill>
                <a:ea typeface="ＭＳ Ｐゴシック" panose="020B0600070205080204" pitchFamily="34" charset="-128"/>
                <a:cs typeface="Arial" panose="020B0604020202020204" pitchFamily="34" charset="0"/>
              </a:rPr>
              <a:t>  </a:t>
            </a:r>
            <a:r>
              <a:rPr lang="en-US" altLang="en-US" sz="2000" b="1">
                <a:solidFill>
                  <a:srgbClr val="0000FF"/>
                </a:solidFill>
                <a:ea typeface="ＭＳ Ｐゴシック" panose="020B0600070205080204" pitchFamily="34" charset="-128"/>
                <a:cs typeface="Arial" panose="020B0604020202020204" pitchFamily="34" charset="0"/>
              </a:rPr>
              <a:t>public Text( String s) {</a:t>
            </a:r>
          </a:p>
          <a:p>
            <a:pPr marL="0" indent="0">
              <a:buFont typeface="Arial" panose="020B0604020202020204" pitchFamily="34" charset="0"/>
              <a:buNone/>
              <a:defRPr/>
            </a:pPr>
            <a:r>
              <a:rPr lang="mr-IN" altLang="en-US" sz="2000">
                <a:solidFill>
                  <a:srgbClr val="0000FF"/>
                </a:solidFill>
                <a:latin typeface="Mangal" panose="02040503050203030202" pitchFamily="18" charset="0"/>
                <a:ea typeface="ＭＳ Ｐゴシック" panose="020B0600070205080204" pitchFamily="34" charset="-128"/>
                <a:cs typeface="Arial" panose="020B0604020202020204" pitchFamily="34" charset="0"/>
              </a:rPr>
              <a:t>	text = s;</a:t>
            </a:r>
          </a:p>
          <a:p>
            <a:pPr marL="0" indent="0">
              <a:buFont typeface="Arial" panose="020B0604020202020204" pitchFamily="34" charset="0"/>
              <a:buNone/>
              <a:defRPr/>
            </a:pPr>
            <a:r>
              <a:rPr lang="en-US" altLang="en-US" sz="2000">
                <a:solidFill>
                  <a:srgbClr val="0000FF"/>
                </a:solidFill>
                <a:ea typeface="ＭＳ Ｐゴシック" panose="020B0600070205080204" pitchFamily="34" charset="-128"/>
                <a:cs typeface="Arial" panose="020B0604020202020204" pitchFamily="34" charset="0"/>
              </a:rPr>
              <a:t>	length = text.length();</a:t>
            </a:r>
          </a:p>
          <a:p>
            <a:pPr marL="0" indent="0">
              <a:buFont typeface="Arial" panose="020B0604020202020204" pitchFamily="34" charset="0"/>
              <a:buNone/>
              <a:defRPr/>
            </a:pPr>
            <a:r>
              <a:rPr lang="en-US" altLang="en-US" sz="2000">
                <a:solidFill>
                  <a:srgbClr val="0000FF"/>
                </a:solidFill>
                <a:ea typeface="ＭＳ Ｐゴシック" panose="020B0600070205080204" pitchFamily="34" charset="-128"/>
                <a:cs typeface="Arial" panose="020B0604020202020204" pitchFamily="34" charset="0"/>
              </a:rPr>
              <a:t>}</a:t>
            </a:r>
          </a:p>
          <a:p>
            <a:pPr marL="0" indent="0">
              <a:buFont typeface="Arial" panose="020B0604020202020204" pitchFamily="34" charset="0"/>
              <a:buNone/>
              <a:defRPr/>
            </a:pPr>
            <a:r>
              <a:rPr lang="en-US" altLang="en-US" sz="2000">
                <a:solidFill>
                  <a:srgbClr val="0000FF"/>
                </a:solidFill>
                <a:ea typeface="ＭＳ Ｐゴシック" panose="020B0600070205080204" pitchFamily="34" charset="-128"/>
                <a:cs typeface="Arial" panose="020B0604020202020204" pitchFamily="34" charset="0"/>
              </a:rPr>
              <a:t>  </a:t>
            </a:r>
            <a:r>
              <a:rPr lang="en-US" altLang="en-US" sz="2000" b="1">
                <a:solidFill>
                  <a:srgbClr val="0000FF"/>
                </a:solidFill>
                <a:ea typeface="ＭＳ Ｐゴシック" panose="020B0600070205080204" pitchFamily="34" charset="-128"/>
                <a:cs typeface="Arial" panose="020B0604020202020204" pitchFamily="34" charset="0"/>
              </a:rPr>
              <a:t>public void display() {</a:t>
            </a:r>
          </a:p>
          <a:p>
            <a:pPr marL="0" indent="0">
              <a:buFont typeface="Arial" panose="020B0604020202020204" pitchFamily="34" charset="0"/>
              <a:buNone/>
              <a:defRPr/>
            </a:pPr>
            <a:r>
              <a:rPr lang="en-US" altLang="en-US" sz="2000">
                <a:solidFill>
                  <a:srgbClr val="0000FF"/>
                </a:solidFill>
                <a:ea typeface="ＭＳ Ｐゴシック" panose="020B0600070205080204" pitchFamily="34" charset="-128"/>
                <a:cs typeface="Arial" panose="020B0604020202020204" pitchFamily="34" charset="0"/>
              </a:rPr>
              <a:t>	System.</a:t>
            </a:r>
            <a:r>
              <a:rPr lang="en-US" altLang="en-US" sz="2000" b="1" i="1">
                <a:solidFill>
                  <a:srgbClr val="0000FF"/>
                </a:solidFill>
                <a:ea typeface="ＭＳ Ｐゴシック" panose="020B0600070205080204" pitchFamily="34" charset="-128"/>
                <a:cs typeface="Arial" panose="020B0604020202020204" pitchFamily="34" charset="0"/>
              </a:rPr>
              <a:t>out.print</a:t>
            </a:r>
            <a:r>
              <a:rPr lang="en-US" altLang="en-US" sz="1800" b="1" i="1">
                <a:solidFill>
                  <a:srgbClr val="0000FF"/>
                </a:solidFill>
                <a:ea typeface="ＭＳ Ｐゴシック" panose="020B0600070205080204" pitchFamily="34" charset="-128"/>
                <a:cs typeface="Arial" panose="020B0604020202020204" pitchFamily="34" charset="0"/>
              </a:rPr>
              <a:t>(</a:t>
            </a:r>
            <a:r>
              <a:rPr lang="en-US" altLang="en-US" sz="1400" b="1" i="1">
                <a:solidFill>
                  <a:srgbClr val="0000FF"/>
                </a:solidFill>
                <a:ea typeface="ＭＳ Ｐゴシック" panose="020B0600070205080204" pitchFamily="34" charset="-128"/>
                <a:cs typeface="Arial" panose="020B0604020202020204" pitchFamily="34" charset="0"/>
              </a:rPr>
              <a:t>"This is a plain text: " + text + ", and its length is: " + length);</a:t>
            </a:r>
          </a:p>
          <a:p>
            <a:pPr marL="0" indent="0">
              <a:buFont typeface="Arial" panose="020B0604020202020204" pitchFamily="34" charset="0"/>
              <a:buNone/>
              <a:defRPr/>
            </a:pPr>
            <a:r>
              <a:rPr lang="en-US" altLang="en-US" sz="2000">
                <a:solidFill>
                  <a:srgbClr val="0000FF"/>
                </a:solidFill>
                <a:ea typeface="ＭＳ Ｐゴシック" panose="020B0600070205080204" pitchFamily="34" charset="-128"/>
                <a:cs typeface="Arial" panose="020B0604020202020204" pitchFamily="34" charset="0"/>
              </a:rPr>
              <a:t>  }</a:t>
            </a:r>
          </a:p>
          <a:p>
            <a:pPr marL="0" indent="0">
              <a:buFont typeface="Arial" panose="020B0604020202020204" pitchFamily="34" charset="0"/>
              <a:buNone/>
              <a:defRPr/>
            </a:pPr>
            <a:r>
              <a:rPr lang="en-US" altLang="en-US" sz="2000">
                <a:solidFill>
                  <a:srgbClr val="0000FF"/>
                </a:solidFill>
                <a:ea typeface="ＭＳ Ｐゴシック" panose="020B0600070205080204" pitchFamily="34" charset="-128"/>
                <a:cs typeface="Arial" panose="020B0604020202020204" pitchFamily="34" charset="0"/>
              </a:rPr>
              <a:t>}</a:t>
            </a:r>
          </a:p>
          <a:p>
            <a:pPr marL="0" indent="0">
              <a:buFont typeface="Arial" panose="020B0604020202020204" pitchFamily="34" charset="0"/>
              <a:buNone/>
              <a:defRPr/>
            </a:pPr>
            <a:endParaRPr lang="en-US" altLang="en-US">
              <a:solidFill>
                <a:srgbClr val="000000"/>
              </a:solidFill>
              <a:ea typeface="ＭＳ Ｐゴシック" panose="020B0600070205080204" pitchFamily="34" charset="-128"/>
              <a:cs typeface="Arial" panose="020B0604020202020204" pitchFamily="34" charset="0"/>
            </a:endParaRPr>
          </a:p>
          <a:p>
            <a:pPr marL="0" indent="0">
              <a:defRPr/>
            </a:pPr>
            <a:endParaRPr lang="en-US" altLang="en-US">
              <a:solidFill>
                <a:srgbClr val="000000"/>
              </a:solidFill>
              <a:ea typeface="ＭＳ Ｐゴシック" panose="020B0600070205080204" pitchFamily="34" charset="-128"/>
              <a:cs typeface="Arial" panose="020B0604020202020204" pitchFamily="34" charset="0"/>
            </a:endParaRPr>
          </a:p>
        </p:txBody>
      </p:sp>
      <p:sp>
        <p:nvSpPr>
          <p:cNvPr id="5" name="Footer Placeholder 4">
            <a:extLst>
              <a:ext uri="{FF2B5EF4-FFF2-40B4-BE49-F238E27FC236}">
                <a16:creationId xmlns:a16="http://schemas.microsoft.com/office/drawing/2014/main" id="{A02BC1A3-7536-EA91-BB4F-672AFB60E136}"/>
              </a:ext>
            </a:extLst>
          </p:cNvPr>
          <p:cNvSpPr>
            <a:spLocks noGrp="1"/>
          </p:cNvSpPr>
          <p:nvPr>
            <p:ph type="ftr" sz="quarter" idx="11"/>
          </p:nvPr>
        </p:nvSpPr>
        <p:spPr/>
        <p:txBody>
          <a:bodyPr/>
          <a:lstStyle/>
          <a:p>
            <a:pPr>
              <a:defRPr/>
            </a:pPr>
            <a:r>
              <a:rPr lang="hu-HU"/>
              <a:t>M. Moussavi, PhD, MEng</a:t>
            </a:r>
            <a:endParaRPr lang="en-US"/>
          </a:p>
        </p:txBody>
      </p:sp>
      <p:sp>
        <p:nvSpPr>
          <p:cNvPr id="28676" name="Slide Number Placeholder 5">
            <a:extLst>
              <a:ext uri="{FF2B5EF4-FFF2-40B4-BE49-F238E27FC236}">
                <a16:creationId xmlns:a16="http://schemas.microsoft.com/office/drawing/2014/main" id="{81AF6051-B59B-0DE7-BB29-7111C2EB42C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00FF"/>
                </a:solidFill>
                <a:latin typeface="Arial" panose="020B0604020202020204" pitchFamily="34" charset="0"/>
                <a:ea typeface="Comic Sans MS" panose="030F0902030302020204" pitchFamily="66" charset="0"/>
                <a:cs typeface="Arial" panose="020B0604020202020204" pitchFamily="34" charset="0"/>
              </a:defRPr>
            </a:lvl2pPr>
            <a:lvl3pPr marL="1143000" indent="-228600">
              <a:spcBef>
                <a:spcPct val="20000"/>
              </a:spcBef>
              <a:buFont typeface="Arial" panose="020B0604020202020204" pitchFamily="34" charset="0"/>
              <a:buChar char="•"/>
              <a:defRPr sz="2400">
                <a:solidFill>
                  <a:srgbClr val="008000"/>
                </a:solidFill>
                <a:latin typeface="Arial" panose="020B0604020202020204" pitchFamily="34" charset="0"/>
                <a:ea typeface="Comic Sans MS" panose="030F0902030302020204" pitchFamily="66" charset="0"/>
                <a:cs typeface="Arial" panose="020B0604020202020204" pitchFamily="34" charset="0"/>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Comic Sans MS" panose="030F0902030302020204" pitchFamily="66" charset="0"/>
                <a:cs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9pPr>
          </a:lstStyle>
          <a:p>
            <a:pPr>
              <a:spcBef>
                <a:spcPct val="0"/>
              </a:spcBef>
              <a:buFontTx/>
              <a:buNone/>
            </a:pPr>
            <a:fld id="{3928E2EC-576D-9045-B546-B9462B099BE1}" type="slidenum">
              <a:rPr lang="en-US" altLang="en-US" sz="1200">
                <a:solidFill>
                  <a:srgbClr val="898989"/>
                </a:solidFill>
                <a:latin typeface="Calibri" panose="020F0502020204030204" pitchFamily="34" charset="0"/>
              </a:rPr>
              <a:pPr>
                <a:spcBef>
                  <a:spcPct val="0"/>
                </a:spcBef>
                <a:buFontTx/>
                <a:buNone/>
              </a:pPr>
              <a:t>8</a:t>
            </a:fld>
            <a:endParaRPr lang="en-US" altLang="en-US" sz="1200">
              <a:solidFill>
                <a:srgbClr val="898989"/>
              </a:solidFill>
              <a:latin typeface="Calibri" panose="020F0502020204030204" pitchFamily="34" charset="0"/>
            </a:endParaRPr>
          </a:p>
        </p:txBody>
      </p:sp>
      <p:pic>
        <p:nvPicPr>
          <p:cNvPr id="28677" name="Picture 8" descr="Timeline&#10;&#10;Description automatically generated">
            <a:extLst>
              <a:ext uri="{FF2B5EF4-FFF2-40B4-BE49-F238E27FC236}">
                <a16:creationId xmlns:a16="http://schemas.microsoft.com/office/drawing/2014/main" id="{E9A82A85-002B-54CA-3DDB-DD9C69173F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5463" y="2120900"/>
            <a:ext cx="3984625"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CB07212F-4CC5-C339-46FF-C960EF49E763}"/>
              </a:ext>
            </a:extLst>
          </p:cNvPr>
          <p:cNvSpPr>
            <a:spLocks noGrp="1"/>
          </p:cNvSpPr>
          <p:nvPr>
            <p:ph type="title"/>
          </p:nvPr>
        </p:nvSpPr>
        <p:spPr bwMode="auto">
          <a:xfrm>
            <a:off x="0" y="173038"/>
            <a:ext cx="9144000" cy="157162"/>
          </a:xfrm>
        </p:spPr>
        <p:txBody>
          <a:bodyPr wrap="square" numCol="1" anchorCtr="0" compatLnSpc="1">
            <a:prstTxWarp prst="textNoShape">
              <a:avLst/>
            </a:prstTxWarp>
            <a:normAutofit fontScale="90000"/>
          </a:bodyPr>
          <a:lstStyle/>
          <a:p>
            <a:pPr>
              <a:defRPr/>
            </a:pPr>
            <a:r>
              <a:rPr lang="en-US" sz="2400">
                <a:latin typeface="Comic Sans MS" charset="0"/>
              </a:rPr>
              <a:t>Step 6: more components</a:t>
            </a:r>
          </a:p>
        </p:txBody>
      </p:sp>
      <p:sp>
        <p:nvSpPr>
          <p:cNvPr id="3" name="Content Placeholder 2">
            <a:extLst>
              <a:ext uri="{FF2B5EF4-FFF2-40B4-BE49-F238E27FC236}">
                <a16:creationId xmlns:a16="http://schemas.microsoft.com/office/drawing/2014/main" id="{B1A297FD-F435-0570-E47D-23549552DC49}"/>
              </a:ext>
            </a:extLst>
          </p:cNvPr>
          <p:cNvSpPr>
            <a:spLocks noGrp="1"/>
          </p:cNvSpPr>
          <p:nvPr>
            <p:ph idx="1"/>
          </p:nvPr>
        </p:nvSpPr>
        <p:spPr>
          <a:xfrm>
            <a:off x="88900" y="457200"/>
            <a:ext cx="8902700" cy="3200400"/>
          </a:xfrm>
        </p:spPr>
        <p:style>
          <a:lnRef idx="2">
            <a:schemeClr val="accent1"/>
          </a:lnRef>
          <a:fillRef idx="1">
            <a:schemeClr val="lt1"/>
          </a:fillRef>
          <a:effectRef idx="0">
            <a:schemeClr val="accent1"/>
          </a:effectRef>
          <a:fontRef idx="minor">
            <a:schemeClr val="dk1"/>
          </a:fontRef>
        </p:style>
        <p:txBody>
          <a:bodyPr>
            <a:normAutofit/>
          </a:bodyPr>
          <a:lstStyle/>
          <a:p>
            <a:pPr marL="0" indent="0">
              <a:lnSpc>
                <a:spcPct val="80000"/>
              </a:lnSpc>
              <a:buFont typeface="Arial" panose="020B0604020202020204" pitchFamily="34" charset="0"/>
              <a:buNone/>
              <a:defRPr/>
            </a:pPr>
            <a:r>
              <a:rPr lang="en-US" altLang="en-US" sz="1600" b="1" dirty="0">
                <a:solidFill>
                  <a:srgbClr val="000000"/>
                </a:solidFill>
                <a:ea typeface="ＭＳ Ｐゴシック" panose="020B0600070205080204" pitchFamily="34" charset="-128"/>
                <a:cs typeface="Arial" panose="020B0604020202020204" pitchFamily="34" charset="0"/>
              </a:rPr>
              <a:t>public class </a:t>
            </a:r>
            <a:r>
              <a:rPr lang="en-US" altLang="en-US" sz="1600" b="1" dirty="0" err="1">
                <a:solidFill>
                  <a:srgbClr val="000000"/>
                </a:solidFill>
                <a:ea typeface="ＭＳ Ｐゴシック" panose="020B0600070205080204" pitchFamily="34" charset="-128"/>
                <a:cs typeface="Arial" panose="020B0604020202020204" pitchFamily="34" charset="0"/>
              </a:rPr>
              <a:t>WrappedText</a:t>
            </a:r>
            <a:r>
              <a:rPr lang="en-US" altLang="en-US" sz="1600" b="1" dirty="0">
                <a:solidFill>
                  <a:srgbClr val="000000"/>
                </a:solidFill>
                <a:ea typeface="ＭＳ Ｐゴシック" panose="020B0600070205080204" pitchFamily="34" charset="-128"/>
                <a:cs typeface="Arial" panose="020B0604020202020204" pitchFamily="34" charset="0"/>
              </a:rPr>
              <a:t> extends Text {</a:t>
            </a:r>
          </a:p>
          <a:p>
            <a:pPr marL="0" indent="0">
              <a:lnSpc>
                <a:spcPct val="80000"/>
              </a:lnSpc>
              <a:buFont typeface="Arial" panose="020B0604020202020204" pitchFamily="34" charset="0"/>
              <a:buNone/>
              <a:defRPr/>
            </a:pPr>
            <a:r>
              <a:rPr lang="en-US" altLang="en-US" sz="1600" dirty="0">
                <a:solidFill>
                  <a:srgbClr val="000000"/>
                </a:solidFill>
                <a:ea typeface="ＭＳ Ｐゴシック" panose="020B0600070205080204" pitchFamily="34" charset="-128"/>
                <a:cs typeface="Arial" panose="020B0604020202020204" pitchFamily="34" charset="0"/>
              </a:rPr>
              <a:t>	</a:t>
            </a:r>
            <a:r>
              <a:rPr lang="en-US" altLang="en-US" sz="1600" b="1" dirty="0">
                <a:solidFill>
                  <a:srgbClr val="000000"/>
                </a:solidFill>
                <a:ea typeface="ＭＳ Ｐゴシック" panose="020B0600070205080204" pitchFamily="34" charset="-128"/>
                <a:cs typeface="Arial" panose="020B0604020202020204" pitchFamily="34" charset="0"/>
              </a:rPr>
              <a:t>private int width, lines;</a:t>
            </a:r>
          </a:p>
          <a:p>
            <a:pPr marL="0" indent="0">
              <a:lnSpc>
                <a:spcPct val="80000"/>
              </a:lnSpc>
              <a:buFont typeface="Arial" panose="020B0604020202020204" pitchFamily="34" charset="0"/>
              <a:buNone/>
              <a:defRPr/>
            </a:pPr>
            <a:r>
              <a:rPr lang="en-US" altLang="en-US" sz="1600" dirty="0">
                <a:solidFill>
                  <a:srgbClr val="000000"/>
                </a:solidFill>
                <a:ea typeface="ＭＳ Ｐゴシック" panose="020B0600070205080204" pitchFamily="34" charset="-128"/>
                <a:cs typeface="Arial" panose="020B0604020202020204" pitchFamily="34" charset="0"/>
              </a:rPr>
              <a:t>	</a:t>
            </a:r>
            <a:r>
              <a:rPr lang="en-US" altLang="en-US" sz="1600" b="1" dirty="0">
                <a:solidFill>
                  <a:srgbClr val="000000"/>
                </a:solidFill>
                <a:ea typeface="ＭＳ Ｐゴシック" panose="020B0600070205080204" pitchFamily="34" charset="-128"/>
                <a:cs typeface="Arial" panose="020B0604020202020204" pitchFamily="34" charset="0"/>
              </a:rPr>
              <a:t>public </a:t>
            </a:r>
            <a:r>
              <a:rPr lang="en-US" altLang="en-US" sz="1600" b="1" dirty="0" err="1">
                <a:solidFill>
                  <a:srgbClr val="000000"/>
                </a:solidFill>
                <a:ea typeface="ＭＳ Ｐゴシック" panose="020B0600070205080204" pitchFamily="34" charset="-128"/>
                <a:cs typeface="Arial" panose="020B0604020202020204" pitchFamily="34" charset="0"/>
              </a:rPr>
              <a:t>WrappedText</a:t>
            </a:r>
            <a:r>
              <a:rPr lang="en-US" altLang="en-US" sz="1600" b="1" dirty="0">
                <a:solidFill>
                  <a:srgbClr val="000000"/>
                </a:solidFill>
                <a:ea typeface="ＭＳ Ｐゴシック" panose="020B0600070205080204" pitchFamily="34" charset="-128"/>
                <a:cs typeface="Arial" panose="020B0604020202020204" pitchFamily="34" charset="0"/>
              </a:rPr>
              <a:t> (String s, int w, int h) {</a:t>
            </a:r>
          </a:p>
          <a:p>
            <a:pPr marL="0" indent="0">
              <a:lnSpc>
                <a:spcPct val="80000"/>
              </a:lnSpc>
              <a:buFont typeface="Arial" panose="020B0604020202020204" pitchFamily="34" charset="0"/>
              <a:buNone/>
              <a:defRPr/>
            </a:pPr>
            <a:r>
              <a:rPr lang="mr-IN" altLang="en-US" sz="1600" dirty="0">
                <a:solidFill>
                  <a:srgbClr val="000000"/>
                </a:solidFill>
                <a:latin typeface="Mangal" panose="02040503050203030202" pitchFamily="18" charset="0"/>
                <a:ea typeface="ＭＳ Ｐゴシック" panose="020B0600070205080204" pitchFamily="34" charset="-128"/>
                <a:cs typeface="Arial" panose="020B0604020202020204" pitchFamily="34" charset="0"/>
              </a:rPr>
              <a:t>		</a:t>
            </a:r>
            <a:r>
              <a:rPr lang="mr-IN" altLang="en-US" sz="1600" b="1" dirty="0" err="1">
                <a:solidFill>
                  <a:srgbClr val="000000"/>
                </a:solidFill>
                <a:latin typeface="Mangal" panose="02040503050203030202" pitchFamily="18" charset="0"/>
                <a:ea typeface="ＭＳ Ｐゴシック" panose="020B0600070205080204" pitchFamily="34" charset="-128"/>
                <a:cs typeface="Arial" panose="020B0604020202020204" pitchFamily="34" charset="0"/>
              </a:rPr>
              <a:t>super</a:t>
            </a:r>
            <a:r>
              <a:rPr lang="mr-IN" altLang="en-US" sz="1600" b="1" dirty="0">
                <a:solidFill>
                  <a:srgbClr val="000000"/>
                </a:solidFill>
                <a:latin typeface="Mangal" panose="02040503050203030202" pitchFamily="18" charset="0"/>
                <a:ea typeface="ＭＳ Ｐゴシック" panose="020B0600070205080204" pitchFamily="34" charset="-128"/>
                <a:cs typeface="Arial" panose="020B0604020202020204" pitchFamily="34" charset="0"/>
              </a:rPr>
              <a:t>(</a:t>
            </a:r>
            <a:r>
              <a:rPr lang="mr-IN" altLang="en-US" sz="1600" b="1" dirty="0" err="1">
                <a:solidFill>
                  <a:srgbClr val="000000"/>
                </a:solidFill>
                <a:latin typeface="Mangal" panose="02040503050203030202" pitchFamily="18" charset="0"/>
                <a:ea typeface="ＭＳ Ｐゴシック" panose="020B0600070205080204" pitchFamily="34" charset="-128"/>
                <a:cs typeface="Arial" panose="020B0604020202020204" pitchFamily="34" charset="0"/>
              </a:rPr>
              <a:t>s</a:t>
            </a:r>
            <a:r>
              <a:rPr lang="mr-IN" altLang="en-US" sz="1600" b="1" dirty="0">
                <a:solidFill>
                  <a:srgbClr val="000000"/>
                </a:solidFill>
                <a:latin typeface="Mangal" panose="02040503050203030202" pitchFamily="18" charset="0"/>
                <a:ea typeface="ＭＳ Ｐゴシック" panose="020B0600070205080204" pitchFamily="34" charset="-128"/>
                <a:cs typeface="Arial" panose="020B0604020202020204" pitchFamily="34" charset="0"/>
              </a:rPr>
              <a:t>);</a:t>
            </a:r>
          </a:p>
          <a:p>
            <a:pPr marL="0" indent="0">
              <a:lnSpc>
                <a:spcPct val="80000"/>
              </a:lnSpc>
              <a:buFont typeface="Arial" panose="020B0604020202020204" pitchFamily="34" charset="0"/>
              <a:buNone/>
              <a:defRPr/>
            </a:pPr>
            <a:r>
              <a:rPr lang="en-US" altLang="en-US" sz="1600" dirty="0">
                <a:solidFill>
                  <a:srgbClr val="000000"/>
                </a:solidFill>
                <a:ea typeface="ＭＳ Ｐゴシック" panose="020B0600070205080204" pitchFamily="34" charset="-128"/>
                <a:cs typeface="Arial" panose="020B0604020202020204" pitchFamily="34" charset="0"/>
              </a:rPr>
              <a:t>		width = w;</a:t>
            </a:r>
          </a:p>
          <a:p>
            <a:pPr marL="0" indent="0">
              <a:lnSpc>
                <a:spcPct val="80000"/>
              </a:lnSpc>
              <a:buFont typeface="Arial" panose="020B0604020202020204" pitchFamily="34" charset="0"/>
              <a:buNone/>
              <a:defRPr/>
            </a:pPr>
            <a:r>
              <a:rPr lang="en-US" altLang="en-US" sz="1600" dirty="0">
                <a:solidFill>
                  <a:srgbClr val="000000"/>
                </a:solidFill>
                <a:ea typeface="ＭＳ Ｐゴシック" panose="020B0600070205080204" pitchFamily="34" charset="-128"/>
                <a:cs typeface="Arial" panose="020B0604020202020204" pitchFamily="34" charset="0"/>
              </a:rPr>
              <a:t>		lines = length / width;</a:t>
            </a:r>
          </a:p>
          <a:p>
            <a:pPr marL="0" indent="0">
              <a:lnSpc>
                <a:spcPct val="80000"/>
              </a:lnSpc>
              <a:buFont typeface="Arial" panose="020B0604020202020204" pitchFamily="34" charset="0"/>
              <a:buNone/>
              <a:defRPr/>
            </a:pPr>
            <a:r>
              <a:rPr lang="en-US" altLang="en-US" sz="1600" dirty="0">
                <a:solidFill>
                  <a:srgbClr val="000000"/>
                </a:solidFill>
                <a:ea typeface="ＭＳ Ｐゴシック" panose="020B0600070205080204" pitchFamily="34" charset="-128"/>
                <a:cs typeface="Arial" panose="020B0604020202020204" pitchFamily="34" charset="0"/>
              </a:rPr>
              <a:t>	}</a:t>
            </a:r>
          </a:p>
          <a:p>
            <a:pPr marL="0" indent="0">
              <a:lnSpc>
                <a:spcPct val="80000"/>
              </a:lnSpc>
              <a:buFont typeface="Arial" panose="020B0604020202020204" pitchFamily="34" charset="0"/>
              <a:buNone/>
              <a:defRPr/>
            </a:pPr>
            <a:r>
              <a:rPr lang="en-US" altLang="en-US" sz="1600" dirty="0">
                <a:solidFill>
                  <a:srgbClr val="000000"/>
                </a:solidFill>
                <a:ea typeface="ＭＳ Ｐゴシック" panose="020B0600070205080204" pitchFamily="34" charset="-128"/>
                <a:cs typeface="Arial" panose="020B0604020202020204" pitchFamily="34" charset="0"/>
              </a:rPr>
              <a:t>	 </a:t>
            </a:r>
            <a:r>
              <a:rPr lang="en-US" altLang="en-US" sz="1600" b="1" dirty="0">
                <a:solidFill>
                  <a:srgbClr val="000000"/>
                </a:solidFill>
                <a:ea typeface="ＭＳ Ｐゴシック" panose="020B0600070205080204" pitchFamily="34" charset="-128"/>
                <a:cs typeface="Arial" panose="020B0604020202020204" pitchFamily="34" charset="0"/>
              </a:rPr>
              <a:t>public void display() {</a:t>
            </a:r>
          </a:p>
          <a:p>
            <a:pPr marL="0" indent="0">
              <a:lnSpc>
                <a:spcPct val="80000"/>
              </a:lnSpc>
              <a:buFont typeface="Arial" panose="020B0604020202020204" pitchFamily="34" charset="0"/>
              <a:buNone/>
              <a:defRPr/>
            </a:pPr>
            <a:r>
              <a:rPr lang="en-US" altLang="en-US" sz="1600" dirty="0">
                <a:solidFill>
                  <a:srgbClr val="000000"/>
                </a:solidFill>
                <a:ea typeface="ＭＳ Ｐゴシック" panose="020B0600070205080204" pitchFamily="34" charset="-128"/>
                <a:cs typeface="Arial" panose="020B0604020202020204" pitchFamily="34" charset="0"/>
              </a:rPr>
              <a:t>		</a:t>
            </a:r>
            <a:r>
              <a:rPr lang="en-US" altLang="en-US" sz="1600" dirty="0" err="1">
                <a:solidFill>
                  <a:srgbClr val="000000"/>
                </a:solidFill>
                <a:ea typeface="ＭＳ Ｐゴシック" panose="020B0600070205080204" pitchFamily="34" charset="-128"/>
                <a:cs typeface="Arial" panose="020B0604020202020204" pitchFamily="34" charset="0"/>
              </a:rPr>
              <a:t>System.</a:t>
            </a:r>
            <a:r>
              <a:rPr lang="en-US" altLang="en-US" sz="1600" b="1" i="1" dirty="0" err="1">
                <a:solidFill>
                  <a:srgbClr val="000000"/>
                </a:solidFill>
                <a:ea typeface="ＭＳ Ｐゴシック" panose="020B0600070205080204" pitchFamily="34" charset="-128"/>
                <a:cs typeface="Arial" panose="020B0604020202020204" pitchFamily="34" charset="0"/>
              </a:rPr>
              <a:t>out.print</a:t>
            </a:r>
            <a:r>
              <a:rPr lang="en-US" altLang="en-US" sz="1600" b="1" i="1" dirty="0">
                <a:solidFill>
                  <a:srgbClr val="000000"/>
                </a:solidFill>
                <a:ea typeface="ＭＳ Ｐゴシック" panose="020B0600070205080204" pitchFamily="34" charset="-128"/>
                <a:cs typeface="Arial" panose="020B0604020202020204" pitchFamily="34" charset="0"/>
              </a:rPr>
              <a:t>("This is a wrapped Text: " + text + ", and its length is: " </a:t>
            </a:r>
          </a:p>
          <a:p>
            <a:pPr marL="0" indent="0">
              <a:lnSpc>
                <a:spcPct val="80000"/>
              </a:lnSpc>
              <a:buFont typeface="Arial" panose="020B0604020202020204" pitchFamily="34" charset="0"/>
              <a:buNone/>
              <a:defRPr/>
            </a:pPr>
            <a:r>
              <a:rPr lang="en-US" altLang="en-US" sz="1600" dirty="0">
                <a:solidFill>
                  <a:srgbClr val="000000"/>
                </a:solidFill>
                <a:ea typeface="ＭＳ Ｐゴシック" panose="020B0600070205080204" pitchFamily="34" charset="-128"/>
                <a:cs typeface="Arial" panose="020B0604020202020204" pitchFamily="34" charset="0"/>
              </a:rPr>
              <a:t>	                             + length + " Its width is " + width + " and its height is: " + lines);</a:t>
            </a:r>
          </a:p>
          <a:p>
            <a:pPr marL="0" indent="0">
              <a:lnSpc>
                <a:spcPct val="80000"/>
              </a:lnSpc>
              <a:buFont typeface="Arial" panose="020B0604020202020204" pitchFamily="34" charset="0"/>
              <a:buNone/>
              <a:defRPr/>
            </a:pPr>
            <a:r>
              <a:rPr lang="en-US" altLang="en-US" sz="1600" dirty="0">
                <a:solidFill>
                  <a:srgbClr val="000000"/>
                </a:solidFill>
                <a:ea typeface="ＭＳ Ｐゴシック" panose="020B0600070205080204" pitchFamily="34" charset="-128"/>
                <a:cs typeface="Arial" panose="020B0604020202020204" pitchFamily="34" charset="0"/>
              </a:rPr>
              <a:t>	}</a:t>
            </a:r>
          </a:p>
          <a:p>
            <a:pPr marL="0" indent="0">
              <a:lnSpc>
                <a:spcPct val="80000"/>
              </a:lnSpc>
              <a:buFont typeface="Arial" panose="020B0604020202020204" pitchFamily="34" charset="0"/>
              <a:buNone/>
              <a:defRPr/>
            </a:pPr>
            <a:r>
              <a:rPr lang="en-US" altLang="en-US" sz="1600" dirty="0">
                <a:solidFill>
                  <a:srgbClr val="000000"/>
                </a:solidFill>
                <a:ea typeface="ＭＳ Ｐゴシック" panose="020B0600070205080204" pitchFamily="34" charset="-128"/>
                <a:cs typeface="Arial" panose="020B0604020202020204" pitchFamily="34" charset="0"/>
              </a:rPr>
              <a:t>}</a:t>
            </a:r>
          </a:p>
        </p:txBody>
      </p:sp>
      <p:sp>
        <p:nvSpPr>
          <p:cNvPr id="5" name="Footer Placeholder 4">
            <a:extLst>
              <a:ext uri="{FF2B5EF4-FFF2-40B4-BE49-F238E27FC236}">
                <a16:creationId xmlns:a16="http://schemas.microsoft.com/office/drawing/2014/main" id="{B17FD153-FD29-70F7-281B-F75F80CC676C}"/>
              </a:ext>
            </a:extLst>
          </p:cNvPr>
          <p:cNvSpPr>
            <a:spLocks noGrp="1"/>
          </p:cNvSpPr>
          <p:nvPr>
            <p:ph type="ftr" sz="quarter" idx="11"/>
          </p:nvPr>
        </p:nvSpPr>
        <p:spPr/>
        <p:txBody>
          <a:bodyPr/>
          <a:lstStyle/>
          <a:p>
            <a:pPr>
              <a:defRPr/>
            </a:pPr>
            <a:r>
              <a:rPr lang="hu-HU"/>
              <a:t>M. Moussavi, PhD, MEng</a:t>
            </a:r>
            <a:endParaRPr lang="en-US"/>
          </a:p>
        </p:txBody>
      </p:sp>
      <p:sp>
        <p:nvSpPr>
          <p:cNvPr id="29700" name="Slide Number Placeholder 5">
            <a:extLst>
              <a:ext uri="{FF2B5EF4-FFF2-40B4-BE49-F238E27FC236}">
                <a16:creationId xmlns:a16="http://schemas.microsoft.com/office/drawing/2014/main" id="{28603CB2-7FE7-6AD1-20E0-80B4EDEA16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00FF"/>
                </a:solidFill>
                <a:latin typeface="Arial" panose="020B0604020202020204" pitchFamily="34" charset="0"/>
                <a:ea typeface="Comic Sans MS" panose="030F0902030302020204" pitchFamily="66" charset="0"/>
                <a:cs typeface="Arial" panose="020B0604020202020204" pitchFamily="34" charset="0"/>
              </a:defRPr>
            </a:lvl2pPr>
            <a:lvl3pPr marL="1143000" indent="-228600">
              <a:spcBef>
                <a:spcPct val="20000"/>
              </a:spcBef>
              <a:buFont typeface="Arial" panose="020B0604020202020204" pitchFamily="34" charset="0"/>
              <a:buChar char="•"/>
              <a:defRPr sz="2400">
                <a:solidFill>
                  <a:srgbClr val="008000"/>
                </a:solidFill>
                <a:latin typeface="Arial" panose="020B0604020202020204" pitchFamily="34" charset="0"/>
                <a:ea typeface="Comic Sans MS" panose="030F0902030302020204" pitchFamily="66" charset="0"/>
                <a:cs typeface="Arial" panose="020B0604020202020204" pitchFamily="34" charset="0"/>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Comic Sans MS" panose="030F0902030302020204" pitchFamily="66" charset="0"/>
                <a:cs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ea typeface="Comic Sans MS" panose="030F0902030302020204" pitchFamily="66" charset="0"/>
                <a:cs typeface="Arial" panose="020B0604020202020204" pitchFamily="34" charset="0"/>
              </a:defRPr>
            </a:lvl9pPr>
          </a:lstStyle>
          <a:p>
            <a:pPr>
              <a:spcBef>
                <a:spcPct val="0"/>
              </a:spcBef>
              <a:buFontTx/>
              <a:buNone/>
            </a:pPr>
            <a:fld id="{4A310DA7-464C-8D4A-A741-9BFBE7BA7B50}" type="slidenum">
              <a:rPr lang="en-US" altLang="en-US" sz="1200">
                <a:solidFill>
                  <a:srgbClr val="898989"/>
                </a:solidFill>
                <a:latin typeface="Calibri" panose="020F0502020204030204" pitchFamily="34" charset="0"/>
              </a:rPr>
              <a:pPr>
                <a:spcBef>
                  <a:spcPct val="0"/>
                </a:spcBef>
                <a:buFontTx/>
                <a:buNone/>
              </a:pPr>
              <a:t>9</a:t>
            </a:fld>
            <a:endParaRPr lang="en-US" altLang="en-US" sz="1200">
              <a:solidFill>
                <a:srgbClr val="898989"/>
              </a:solidFill>
              <a:latin typeface="Calibri" panose="020F0502020204030204" pitchFamily="34" charset="0"/>
            </a:endParaRPr>
          </a:p>
        </p:txBody>
      </p:sp>
      <p:sp>
        <p:nvSpPr>
          <p:cNvPr id="7" name="Content Placeholder 2">
            <a:extLst>
              <a:ext uri="{FF2B5EF4-FFF2-40B4-BE49-F238E27FC236}">
                <a16:creationId xmlns:a16="http://schemas.microsoft.com/office/drawing/2014/main" id="{4C0A148C-912D-9BA5-5FF3-457438A97125}"/>
              </a:ext>
            </a:extLst>
          </p:cNvPr>
          <p:cNvSpPr txBox="1">
            <a:spLocks/>
          </p:cNvSpPr>
          <p:nvPr/>
        </p:nvSpPr>
        <p:spPr bwMode="auto">
          <a:xfrm>
            <a:off x="88900" y="3786188"/>
            <a:ext cx="8902700" cy="2990850"/>
          </a:xfrm>
          <a:prstGeom prst="rect">
            <a:avLst/>
          </a:prstGeom>
        </p:spPr>
        <p:style>
          <a:lnRef idx="2">
            <a:schemeClr val="accent1"/>
          </a:lnRef>
          <a:fillRef idx="1">
            <a:schemeClr val="lt1"/>
          </a:fillRef>
          <a:effectRef idx="0">
            <a:schemeClr val="accent1"/>
          </a:effectRef>
          <a:fontRef idx="minor">
            <a:schemeClr val="dk1"/>
          </a:fontRef>
        </p:style>
        <p:txBody>
          <a:bodyPr>
            <a:normAutofit/>
          </a:bodyPr>
          <a:lstStyle>
            <a:lvl1pPr marL="342900" indent="-342900" algn="l" defTabSz="457200"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400" kern="1200">
                <a:solidFill>
                  <a:schemeClr val="dk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kern="1200">
                <a:solidFill>
                  <a:schemeClr val="dk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4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Font typeface="Arial" charset="0"/>
              <a:buNone/>
              <a:defRPr/>
            </a:pPr>
            <a:r>
              <a:rPr lang="en-US" sz="1600" b="1" dirty="0"/>
              <a:t>public class </a:t>
            </a:r>
            <a:r>
              <a:rPr lang="en-US" sz="1600" b="1" dirty="0" err="1"/>
              <a:t>ThreeDText</a:t>
            </a:r>
            <a:r>
              <a:rPr lang="en-US" sz="1600" b="1" dirty="0"/>
              <a:t> extends Text {</a:t>
            </a:r>
          </a:p>
          <a:p>
            <a:pPr marL="0" indent="0">
              <a:buFont typeface="Arial" charset="0"/>
              <a:buNone/>
              <a:defRPr/>
            </a:pPr>
            <a:r>
              <a:rPr lang="en-US" sz="1600" b="1" dirty="0"/>
              <a:t>   protected </a:t>
            </a:r>
            <a:r>
              <a:rPr lang="en-US" sz="1600" b="1" dirty="0" err="1"/>
              <a:t>int</a:t>
            </a:r>
            <a:r>
              <a:rPr lang="en-US" sz="1600" b="1" dirty="0"/>
              <a:t> depth;</a:t>
            </a:r>
          </a:p>
          <a:p>
            <a:pPr marL="0" indent="0">
              <a:buFont typeface="Arial" charset="0"/>
              <a:buNone/>
              <a:defRPr/>
            </a:pPr>
            <a:r>
              <a:rPr lang="en-US" sz="1600" b="1" dirty="0"/>
              <a:t>   public </a:t>
            </a:r>
            <a:r>
              <a:rPr lang="en-US" sz="1600" b="1" dirty="0" err="1"/>
              <a:t>ThreeDText</a:t>
            </a:r>
            <a:r>
              <a:rPr lang="en-US" sz="1600" b="1" dirty="0"/>
              <a:t>(String s, </a:t>
            </a:r>
            <a:r>
              <a:rPr lang="en-US" sz="1600" b="1" dirty="0" err="1"/>
              <a:t>int</a:t>
            </a:r>
            <a:r>
              <a:rPr lang="en-US" sz="1600" b="1" dirty="0"/>
              <a:t> d){</a:t>
            </a:r>
          </a:p>
          <a:p>
            <a:pPr marL="0" indent="0">
              <a:buFont typeface="Arial" charset="0"/>
              <a:buNone/>
              <a:defRPr/>
            </a:pPr>
            <a:r>
              <a:rPr lang="en-US" sz="1600" dirty="0"/>
              <a:t>	</a:t>
            </a:r>
            <a:r>
              <a:rPr lang="en-US" sz="1600" b="1" dirty="0"/>
              <a:t>super(s);   </a:t>
            </a:r>
            <a:r>
              <a:rPr lang="en-US" sz="1600" dirty="0"/>
              <a:t>depth = d;</a:t>
            </a:r>
          </a:p>
          <a:p>
            <a:pPr marL="0" indent="0">
              <a:buFont typeface="Arial" charset="0"/>
              <a:buNone/>
              <a:defRPr/>
            </a:pPr>
            <a:r>
              <a:rPr lang="en-US" sz="1600" dirty="0"/>
              <a:t>    }</a:t>
            </a:r>
          </a:p>
          <a:p>
            <a:pPr marL="0" indent="0">
              <a:buFont typeface="Arial" charset="0"/>
              <a:buNone/>
              <a:defRPr/>
            </a:pPr>
            <a:r>
              <a:rPr lang="en-US" sz="1600" dirty="0"/>
              <a:t>  </a:t>
            </a:r>
            <a:r>
              <a:rPr lang="en-US" sz="1600" b="1" dirty="0"/>
              <a:t>public void display() {</a:t>
            </a:r>
          </a:p>
          <a:p>
            <a:pPr marL="0" indent="0">
              <a:buFont typeface="Arial" charset="0"/>
              <a:buNone/>
              <a:defRPr/>
            </a:pPr>
            <a:r>
              <a:rPr lang="en-US" sz="1600" dirty="0"/>
              <a:t>	</a:t>
            </a:r>
            <a:r>
              <a:rPr lang="en-US" sz="1600" dirty="0" err="1"/>
              <a:t>System.</a:t>
            </a:r>
            <a:r>
              <a:rPr lang="en-US" sz="1600" b="1" i="1" dirty="0" err="1"/>
              <a:t>out.print</a:t>
            </a:r>
            <a:r>
              <a:rPr lang="en-US" sz="1600" b="1" i="1" dirty="0"/>
              <a:t>("3-D text, " + length + "character long " + depth + "pixel depth");</a:t>
            </a:r>
          </a:p>
          <a:p>
            <a:pPr marL="0" indent="0">
              <a:buFont typeface="Arial" charset="0"/>
              <a:buNone/>
              <a:defRPr/>
            </a:pPr>
            <a:r>
              <a:rPr lang="en-US" sz="1600" dirty="0"/>
              <a:t>    }</a:t>
            </a:r>
          </a:p>
          <a:p>
            <a:pPr marL="0" indent="0">
              <a:buFont typeface="Arial" charset="0"/>
              <a:buNone/>
              <a:defRPr/>
            </a:pPr>
            <a:r>
              <a:rPr lang="en-US" sz="1600" dirty="0"/>
              <a:t>}</a:t>
            </a:r>
          </a:p>
        </p:txBody>
      </p:sp>
      <p:pic>
        <p:nvPicPr>
          <p:cNvPr id="29702" name="Picture 8" descr="Timeline&#10;&#10;Description automatically generated">
            <a:extLst>
              <a:ext uri="{FF2B5EF4-FFF2-40B4-BE49-F238E27FC236}">
                <a16:creationId xmlns:a16="http://schemas.microsoft.com/office/drawing/2014/main" id="{BD11BCA5-55FF-ACA3-BC0F-B1DEC09BC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788" y="3040063"/>
            <a:ext cx="3508375" cy="263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33348</TotalTime>
  <Words>869</Words>
  <Application>Microsoft Macintosh PowerPoint</Application>
  <PresentationFormat>On-screen Show (4:3)</PresentationFormat>
  <Paragraphs>134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ＭＳ Ｐゴシック</vt:lpstr>
      <vt:lpstr>Comic Sans MS</vt:lpstr>
      <vt:lpstr>Calibri</vt:lpstr>
      <vt:lpstr>Arial Narrow</vt:lpstr>
      <vt:lpstr>Mangal</vt:lpstr>
      <vt:lpstr>Office Theme</vt:lpstr>
      <vt:lpstr>Decorator Pattern Example</vt:lpstr>
      <vt:lpstr>PowerPoint Presentation</vt:lpstr>
      <vt:lpstr>What About Using Inheritance</vt:lpstr>
      <vt:lpstr>Step 1: Definition of a Component </vt:lpstr>
      <vt:lpstr>Step 2: Defining an Abstract Decorator</vt:lpstr>
      <vt:lpstr>Step 3: Defining a Concrete Decorator </vt:lpstr>
      <vt:lpstr>Steps 4: Creating More Decorators </vt:lpstr>
      <vt:lpstr>Step 5: Let’s create one or more concrete Components   </vt:lpstr>
      <vt:lpstr>Step 6: more components</vt:lpstr>
      <vt:lpstr>PowerPoint Presentation</vt:lpstr>
      <vt:lpstr>Sample Output</vt:lpstr>
    </vt:vector>
  </TitlesOfParts>
  <Company>University of Calgary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Requirements</dc:title>
  <dc:creator>Mahmood Moussavi</dc:creator>
  <cp:lastModifiedBy>Mahmood Moussavi</cp:lastModifiedBy>
  <cp:revision>352</cp:revision>
  <cp:lastPrinted>2012-01-09T22:05:17Z</cp:lastPrinted>
  <dcterms:created xsi:type="dcterms:W3CDTF">2011-01-10T21:11:47Z</dcterms:created>
  <dcterms:modified xsi:type="dcterms:W3CDTF">2022-10-26T19:51:28Z</dcterms:modified>
</cp:coreProperties>
</file>