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0" r:id="rId6"/>
    <p:sldId id="281" r:id="rId7"/>
    <p:sldId id="286" r:id="rId8"/>
    <p:sldId id="288" r:id="rId9"/>
    <p:sldId id="285" r:id="rId10"/>
    <p:sldId id="282" r:id="rId11"/>
    <p:sldId id="283" r:id="rId12"/>
    <p:sldId id="284" r:id="rId13"/>
    <p:sldId id="287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i Eisenstein" userId="6cff156f72f79e97" providerId="LiveId" clId="{DFE693CE-4C6B-4C3B-84DB-B1A6B805D908}"/>
    <pc:docChg chg="undo custSel addSld modSld">
      <pc:chgData name="Nicolai Eisenstein" userId="6cff156f72f79e97" providerId="LiveId" clId="{DFE693CE-4C6B-4C3B-84DB-B1A6B805D908}" dt="2023-05-30T16:32:31.646" v="103" actId="1076"/>
      <pc:docMkLst>
        <pc:docMk/>
      </pc:docMkLst>
      <pc:sldChg chg="modSp mod">
        <pc:chgData name="Nicolai Eisenstein" userId="6cff156f72f79e97" providerId="LiveId" clId="{DFE693CE-4C6B-4C3B-84DB-B1A6B805D908}" dt="2023-05-30T14:53:21.343" v="7"/>
        <pc:sldMkLst>
          <pc:docMk/>
          <pc:sldMk cId="812069651" sldId="280"/>
        </pc:sldMkLst>
        <pc:spChg chg="mod">
          <ac:chgData name="Nicolai Eisenstein" userId="6cff156f72f79e97" providerId="LiveId" clId="{DFE693CE-4C6B-4C3B-84DB-B1A6B805D908}" dt="2023-05-30T14:53:21.343" v="7"/>
          <ac:spMkLst>
            <pc:docMk/>
            <pc:sldMk cId="812069651" sldId="280"/>
            <ac:spMk id="3" creationId="{204F190A-7D2C-70EE-5532-F9CA20AF5ADC}"/>
          </ac:spMkLst>
        </pc:spChg>
      </pc:sldChg>
      <pc:sldChg chg="modSp mod">
        <pc:chgData name="Nicolai Eisenstein" userId="6cff156f72f79e97" providerId="LiveId" clId="{DFE693CE-4C6B-4C3B-84DB-B1A6B805D908}" dt="2023-05-30T14:56:13.303" v="43" actId="20577"/>
        <pc:sldMkLst>
          <pc:docMk/>
          <pc:sldMk cId="2772581645" sldId="281"/>
        </pc:sldMkLst>
        <pc:spChg chg="mod">
          <ac:chgData name="Nicolai Eisenstein" userId="6cff156f72f79e97" providerId="LiveId" clId="{DFE693CE-4C6B-4C3B-84DB-B1A6B805D908}" dt="2023-05-30T14:56:13.303" v="43" actId="20577"/>
          <ac:spMkLst>
            <pc:docMk/>
            <pc:sldMk cId="2772581645" sldId="281"/>
            <ac:spMk id="3" creationId="{E21D0B29-D66F-23F5-502B-67DAE8472E91}"/>
          </ac:spMkLst>
        </pc:spChg>
      </pc:sldChg>
      <pc:sldChg chg="modSp mod">
        <pc:chgData name="Nicolai Eisenstein" userId="6cff156f72f79e97" providerId="LiveId" clId="{DFE693CE-4C6B-4C3B-84DB-B1A6B805D908}" dt="2023-05-30T14:50:37.147" v="5" actId="20577"/>
        <pc:sldMkLst>
          <pc:docMk/>
          <pc:sldMk cId="2626416475" sldId="283"/>
        </pc:sldMkLst>
        <pc:spChg chg="mod">
          <ac:chgData name="Nicolai Eisenstein" userId="6cff156f72f79e97" providerId="LiveId" clId="{DFE693CE-4C6B-4C3B-84DB-B1A6B805D908}" dt="2023-05-30T14:50:37.147" v="5" actId="20577"/>
          <ac:spMkLst>
            <pc:docMk/>
            <pc:sldMk cId="2626416475" sldId="283"/>
            <ac:spMk id="16" creationId="{F3257311-50AE-F61D-9641-1B3852B34266}"/>
          </ac:spMkLst>
        </pc:spChg>
      </pc:sldChg>
      <pc:sldChg chg="modSp new mod">
        <pc:chgData name="Nicolai Eisenstein" userId="6cff156f72f79e97" providerId="LiveId" clId="{DFE693CE-4C6B-4C3B-84DB-B1A6B805D908}" dt="2023-05-30T15:09:56.664" v="44" actId="20577"/>
        <pc:sldMkLst>
          <pc:docMk/>
          <pc:sldMk cId="4213595632" sldId="286"/>
        </pc:sldMkLst>
        <pc:spChg chg="mod">
          <ac:chgData name="Nicolai Eisenstein" userId="6cff156f72f79e97" providerId="LiveId" clId="{DFE693CE-4C6B-4C3B-84DB-B1A6B805D908}" dt="2023-05-30T14:54:34.984" v="9"/>
          <ac:spMkLst>
            <pc:docMk/>
            <pc:sldMk cId="4213595632" sldId="286"/>
            <ac:spMk id="2" creationId="{DDA2D974-3767-5ED8-0D3F-BCE1EA2FA227}"/>
          </ac:spMkLst>
        </pc:spChg>
        <pc:spChg chg="mod">
          <ac:chgData name="Nicolai Eisenstein" userId="6cff156f72f79e97" providerId="LiveId" clId="{DFE693CE-4C6B-4C3B-84DB-B1A6B805D908}" dt="2023-05-30T15:09:56.664" v="44" actId="20577"/>
          <ac:spMkLst>
            <pc:docMk/>
            <pc:sldMk cId="4213595632" sldId="286"/>
            <ac:spMk id="3" creationId="{5A6530DD-0F18-61A1-8AB5-016E35FE0A8B}"/>
          </ac:spMkLst>
        </pc:spChg>
      </pc:sldChg>
      <pc:sldChg chg="modSp new mod">
        <pc:chgData name="Nicolai Eisenstein" userId="6cff156f72f79e97" providerId="LiveId" clId="{DFE693CE-4C6B-4C3B-84DB-B1A6B805D908}" dt="2023-05-30T15:11:13.523" v="71"/>
        <pc:sldMkLst>
          <pc:docMk/>
          <pc:sldMk cId="1238434097" sldId="287"/>
        </pc:sldMkLst>
        <pc:spChg chg="mod">
          <ac:chgData name="Nicolai Eisenstein" userId="6cff156f72f79e97" providerId="LiveId" clId="{DFE693CE-4C6B-4C3B-84DB-B1A6B805D908}" dt="2023-05-30T15:10:23.619" v="52" actId="20577"/>
          <ac:spMkLst>
            <pc:docMk/>
            <pc:sldMk cId="1238434097" sldId="287"/>
            <ac:spMk id="2" creationId="{CF2F2792-166F-D55A-8211-0FEE737026BA}"/>
          </ac:spMkLst>
        </pc:spChg>
        <pc:spChg chg="mod">
          <ac:chgData name="Nicolai Eisenstein" userId="6cff156f72f79e97" providerId="LiveId" clId="{DFE693CE-4C6B-4C3B-84DB-B1A6B805D908}" dt="2023-05-30T15:11:13.523" v="71"/>
          <ac:spMkLst>
            <pc:docMk/>
            <pc:sldMk cId="1238434097" sldId="287"/>
            <ac:spMk id="3" creationId="{D5F4E2E1-8008-4455-0501-104E8BB66222}"/>
          </ac:spMkLst>
        </pc:spChg>
      </pc:sldChg>
      <pc:sldChg chg="addSp delSp modSp new mod">
        <pc:chgData name="Nicolai Eisenstein" userId="6cff156f72f79e97" providerId="LiveId" clId="{DFE693CE-4C6B-4C3B-84DB-B1A6B805D908}" dt="2023-05-30T16:32:31.646" v="103" actId="1076"/>
        <pc:sldMkLst>
          <pc:docMk/>
          <pc:sldMk cId="3454018962" sldId="288"/>
        </pc:sldMkLst>
        <pc:spChg chg="mod">
          <ac:chgData name="Nicolai Eisenstein" userId="6cff156f72f79e97" providerId="LiveId" clId="{DFE693CE-4C6B-4C3B-84DB-B1A6B805D908}" dt="2023-05-30T16:31:54.771" v="96" actId="20577"/>
          <ac:spMkLst>
            <pc:docMk/>
            <pc:sldMk cId="3454018962" sldId="288"/>
            <ac:spMk id="2" creationId="{70EC8818-C615-8EBD-5A98-05F7F28A4315}"/>
          </ac:spMkLst>
        </pc:spChg>
        <pc:spChg chg="del mod">
          <ac:chgData name="Nicolai Eisenstein" userId="6cff156f72f79e97" providerId="LiveId" clId="{DFE693CE-4C6B-4C3B-84DB-B1A6B805D908}" dt="2023-05-30T16:32:20.287" v="99" actId="22"/>
          <ac:spMkLst>
            <pc:docMk/>
            <pc:sldMk cId="3454018962" sldId="288"/>
            <ac:spMk id="3" creationId="{A2BDB741-13D9-1F26-355D-8BA22E6F8572}"/>
          </ac:spMkLst>
        </pc:spChg>
        <pc:picChg chg="add mod ord">
          <ac:chgData name="Nicolai Eisenstein" userId="6cff156f72f79e97" providerId="LiveId" clId="{DFE693CE-4C6B-4C3B-84DB-B1A6B805D908}" dt="2023-05-30T16:32:31.646" v="103" actId="1076"/>
          <ac:picMkLst>
            <pc:docMk/>
            <pc:sldMk cId="3454018962" sldId="288"/>
            <ac:picMk id="5" creationId="{3A86AF46-AD1F-FF5E-6BBF-DF9E0FFAAB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30.05.2023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ibernate_(Framework)" TargetMode="External"/><Relationship Id="rId2" Type="http://schemas.openxmlformats.org/officeDocument/2006/relationships/hyperlink" Target="https://entwickler.de/java/eine-dsl-fur-hibern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Hibernate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Nicolai Eisenstein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2792-166F-D55A-8211-0FEE7370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4E2E1-8008-4455-0501-104E8BB6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Eine DSL für Hibernate (entwickler.de)</a:t>
            </a:r>
            <a:endParaRPr lang="de-DE" dirty="0"/>
          </a:p>
          <a:p>
            <a:r>
              <a:rPr lang="de-DE" dirty="0" err="1"/>
              <a:t>ChatGPT</a:t>
            </a:r>
            <a:endParaRPr lang="de-DE" dirty="0"/>
          </a:p>
          <a:p>
            <a:r>
              <a:rPr lang="de-DE" dirty="0">
                <a:hlinkClick r:id="rId3"/>
              </a:rPr>
              <a:t>Hibernate (Framework) – Wikipedia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4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F9A50-9CD7-5510-4C9B-2AC8FA9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F190A-7D2C-70EE-5532-F9CA20AF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2001 von einem Team unter Gavin King entwickelt</a:t>
            </a:r>
          </a:p>
          <a:p>
            <a:r>
              <a:rPr lang="de-DE" dirty="0"/>
              <a:t>Framework zur Abbildung von Objekten auf eine Relationale Datenbank</a:t>
            </a:r>
          </a:p>
          <a:p>
            <a:r>
              <a:rPr lang="de-DE" dirty="0"/>
              <a:t>Java</a:t>
            </a:r>
          </a:p>
          <a:p>
            <a:r>
              <a:rPr lang="de-DE" dirty="0"/>
              <a:t>Open Source</a:t>
            </a:r>
          </a:p>
          <a:p>
            <a:r>
              <a:rPr lang="de-DE" dirty="0"/>
              <a:t>Auch </a:t>
            </a:r>
            <a:r>
              <a:rPr lang="de-DE" dirty="0" err="1"/>
              <a:t>Object</a:t>
            </a:r>
            <a:r>
              <a:rPr lang="de-DE" dirty="0"/>
              <a:t> Relational Mapping Tool genannt</a:t>
            </a:r>
          </a:p>
          <a:p>
            <a:r>
              <a:rPr lang="de-DE" dirty="0"/>
              <a:t>Brücke zwischen objektorientierter Programmierung und relationalen Datenbanken</a:t>
            </a:r>
          </a:p>
        </p:txBody>
      </p:sp>
    </p:spTree>
    <p:extLst>
      <p:ext uri="{BB962C8B-B14F-4D97-AF65-F5344CB8AC3E}">
        <p14:creationId xmlns:p14="http://schemas.microsoft.com/office/powerpoint/2010/main" val="81206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965B8-83FA-A4D6-0088-B30E9467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Implementierung/Funktionalitäten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0B29-D66F-23F5-502B-67DAE847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Java implementiert</a:t>
            </a:r>
          </a:p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 (JPA), Standard-API für Objektrelationale Abbildung</a:t>
            </a:r>
          </a:p>
          <a:p>
            <a:r>
              <a:rPr lang="de-DE" dirty="0"/>
              <a:t>Datenbankabfragen mit Hibernate Query Language (HBL)</a:t>
            </a:r>
          </a:p>
          <a:p>
            <a:r>
              <a:rPr lang="de-DE" dirty="0"/>
              <a:t>Definition von Abfragen mit Hibernate </a:t>
            </a:r>
            <a:r>
              <a:rPr lang="de-DE" dirty="0" err="1"/>
              <a:t>Criteria</a:t>
            </a:r>
            <a:r>
              <a:rPr lang="de-DE" dirty="0"/>
              <a:t> API</a:t>
            </a:r>
          </a:p>
          <a:p>
            <a:r>
              <a:rPr lang="de-DE" dirty="0"/>
              <a:t>Wird mithilfe einer XML-Datei implementiert</a:t>
            </a:r>
          </a:p>
          <a:p>
            <a:r>
              <a:rPr lang="de-DE" dirty="0"/>
              <a:t>Unterstützt typische Relationen (1-N, 1-1) und Vererbung</a:t>
            </a:r>
          </a:p>
          <a:p>
            <a:r>
              <a:rPr lang="de-DE" dirty="0"/>
              <a:t>Java Annotationen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5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2D974-3767-5ED8-0D3F-BCE1EA2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Hibernate?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530DD-0F18-61A1-8AB5-016E35FE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Hibernate-Architekturmodells, bestehend aus:  </a:t>
            </a:r>
          </a:p>
          <a:p>
            <a:pPr lvl="1"/>
            <a:r>
              <a:rPr lang="de-DE" dirty="0"/>
              <a:t>Java-Objekten (Entitäten)  </a:t>
            </a:r>
          </a:p>
          <a:p>
            <a:pPr lvl="1"/>
            <a:r>
              <a:rPr lang="de-DE" dirty="0"/>
              <a:t>Hibernate-Mapping (Zuordnung von Java-Objekten zu Datenbanktabellen)  </a:t>
            </a:r>
          </a:p>
          <a:p>
            <a:pPr lvl="1"/>
            <a:r>
              <a:rPr lang="de-DE" dirty="0"/>
              <a:t>Session Factory (zentrale Konfiguration und Erzeugung von Sessions) </a:t>
            </a:r>
          </a:p>
          <a:p>
            <a:pPr lvl="1"/>
            <a:r>
              <a:rPr lang="de-DE" dirty="0"/>
              <a:t>Session (Schnittstelle zur Interaktion mit der Datenbank)  </a:t>
            </a:r>
          </a:p>
          <a:p>
            <a:pPr lvl="1"/>
            <a:r>
              <a:rPr lang="de-DE" dirty="0"/>
              <a:t>Datenbank (persistenter Speicher)</a:t>
            </a:r>
          </a:p>
        </p:txBody>
      </p:sp>
    </p:spTree>
    <p:extLst>
      <p:ext uri="{BB962C8B-B14F-4D97-AF65-F5344CB8AC3E}">
        <p14:creationId xmlns:p14="http://schemas.microsoft.com/office/powerpoint/2010/main" val="42135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C8818-C615-8EBD-5A98-05F7F28A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Session Factory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86AF46-AD1F-FF5E-6BBF-DF9E0FFAA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575" y="1708726"/>
            <a:ext cx="5384849" cy="4617942"/>
          </a:xfrm>
        </p:spPr>
      </p:pic>
    </p:spTree>
    <p:extLst>
      <p:ext uri="{BB962C8B-B14F-4D97-AF65-F5344CB8AC3E}">
        <p14:creationId xmlns:p14="http://schemas.microsoft.com/office/powerpoint/2010/main" val="345401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491E0-6CE1-942B-E9C6-5536FADA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de-DE" dirty="0"/>
              <a:t>Annotationen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538-29D3-22A0-58BD-2C189DDF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de-DE" dirty="0"/>
              <a:t>Große Auswahl</a:t>
            </a:r>
          </a:p>
          <a:p>
            <a:r>
              <a:rPr lang="de-DE" dirty="0"/>
              <a:t>Entity</a:t>
            </a:r>
          </a:p>
          <a:p>
            <a:r>
              <a:rPr lang="de-DE" dirty="0"/>
              <a:t>Table</a:t>
            </a:r>
          </a:p>
          <a:p>
            <a:r>
              <a:rPr lang="de-DE" dirty="0" err="1"/>
              <a:t>Column</a:t>
            </a:r>
            <a:endParaRPr lang="de-DE" dirty="0"/>
          </a:p>
          <a:p>
            <a:r>
              <a:rPr lang="de-DE" dirty="0" err="1"/>
              <a:t>Id</a:t>
            </a:r>
            <a:endParaRPr lang="de-DE" dirty="0"/>
          </a:p>
        </p:txBody>
      </p:sp>
      <p:pic>
        <p:nvPicPr>
          <p:cNvPr id="4" name="Bild 2">
            <a:extLst>
              <a:ext uri="{FF2B5EF4-FFF2-40B4-BE49-F238E27FC236}">
                <a16:creationId xmlns:a16="http://schemas.microsoft.com/office/drawing/2014/main" id="{46748ABD-069F-EC30-A4B5-C89FC6F81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0" r="1" b="10107"/>
          <a:stretch/>
        </p:blipFill>
        <p:spPr>
          <a:xfrm>
            <a:off x="6410716" y="2076451"/>
            <a:ext cx="4856841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9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6A30C-F406-B179-4BA4-56733EA7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de-DE" dirty="0"/>
              <a:t>Anwendungsmöglichkeiten</a:t>
            </a:r>
          </a:p>
        </p:txBody>
      </p:sp>
      <p:pic>
        <p:nvPicPr>
          <p:cNvPr id="4" name="Bild 2">
            <a:extLst>
              <a:ext uri="{FF2B5EF4-FFF2-40B4-BE49-F238E27FC236}">
                <a16:creationId xmlns:a16="http://schemas.microsoft.com/office/drawing/2014/main" id="{EA910FBF-62CC-7C89-DB07-0ACA4405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 r="1" b="16809"/>
          <a:stretch/>
        </p:blipFill>
        <p:spPr>
          <a:xfrm>
            <a:off x="913795" y="2076450"/>
            <a:ext cx="4856841" cy="3622671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10A36-7B71-0E64-D5DF-0FD1AB88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r>
              <a:rPr lang="de-DE" dirty="0"/>
              <a:t>Sehr vielfältig</a:t>
            </a:r>
          </a:p>
          <a:p>
            <a:r>
              <a:rPr lang="de-DE" dirty="0"/>
              <a:t>Rich-Client</a:t>
            </a:r>
          </a:p>
          <a:p>
            <a:r>
              <a:rPr lang="de-DE" dirty="0"/>
              <a:t>Client-Server</a:t>
            </a:r>
          </a:p>
          <a:p>
            <a:r>
              <a:rPr lang="de-DE" dirty="0"/>
              <a:t>Webanwendungen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52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68B8EAE-57A9-9C73-1466-57F1A3A9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 err="1"/>
              <a:t>Vor</a:t>
            </a:r>
            <a:r>
              <a:rPr lang="en-US" dirty="0"/>
              <a:t>- /Nachteile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259D2EA-E57E-E8FD-E4E8-7726F96F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/>
          <a:lstStyle/>
          <a:p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402F39D-CA36-B4A0-8BE4-F90A4634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/>
          <a:lstStyle/>
          <a:p>
            <a:r>
              <a:rPr lang="en-US" dirty="0"/>
              <a:t>Nachteile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3257311-50AE-F61D-9641-1B3852B3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/>
          <a:lstStyle/>
          <a:p>
            <a:r>
              <a:rPr lang="en-US" dirty="0" err="1"/>
              <a:t>Annotationen</a:t>
            </a:r>
            <a:r>
              <a:rPr lang="en-US" dirty="0"/>
              <a:t> </a:t>
            </a:r>
            <a:r>
              <a:rPr lang="en-US" dirty="0" err="1"/>
              <a:t>teilweise</a:t>
            </a:r>
            <a:r>
              <a:rPr lang="en-US" dirty="0"/>
              <a:t> </a:t>
            </a:r>
            <a:r>
              <a:rPr lang="en-US" dirty="0" err="1"/>
              <a:t>aufwendig</a:t>
            </a:r>
            <a:endParaRPr lang="en-US" dirty="0"/>
          </a:p>
          <a:p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Entityzugriff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implentiert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DD51-5C4C-F700-E649-58796BA40FAD}"/>
              </a:ext>
            </a:extLst>
          </p:cNvPr>
          <p:cNvSpPr txBox="1">
            <a:spLocks/>
          </p:cNvSpPr>
          <p:nvPr/>
        </p:nvSpPr>
        <p:spPr>
          <a:xfrm>
            <a:off x="1049253" y="2822750"/>
            <a:ext cx="4779581" cy="30435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de-DE" dirty="0"/>
              <a:t>Generierung</a:t>
            </a:r>
            <a:r>
              <a:rPr lang="en-US" dirty="0"/>
              <a:t> von SQL-</a:t>
            </a:r>
            <a:r>
              <a:rPr lang="en-US" dirty="0" err="1"/>
              <a:t>Abfragen</a:t>
            </a:r>
            <a:endParaRPr lang="en-US" dirty="0"/>
          </a:p>
          <a:p>
            <a:r>
              <a:rPr lang="en-US" dirty="0" err="1"/>
              <a:t>Datenbankspezifische</a:t>
            </a:r>
            <a:r>
              <a:rPr lang="en-US" dirty="0"/>
              <a:t> </a:t>
            </a:r>
            <a:r>
              <a:rPr lang="en-US" dirty="0" err="1"/>
              <a:t>Besonderheiten</a:t>
            </a:r>
            <a:r>
              <a:rPr lang="en-US" dirty="0"/>
              <a:t> </a:t>
            </a:r>
            <a:r>
              <a:rPr lang="en-US" dirty="0" err="1"/>
              <a:t>beachtet</a:t>
            </a:r>
            <a:endParaRPr lang="en-US" dirty="0"/>
          </a:p>
          <a:p>
            <a:r>
              <a:rPr lang="en-US" dirty="0" err="1"/>
              <a:t>Erzeugung</a:t>
            </a:r>
            <a:r>
              <a:rPr lang="en-US" dirty="0"/>
              <a:t>/</a:t>
            </a:r>
            <a:r>
              <a:rPr lang="en-US" dirty="0" err="1"/>
              <a:t>Aktualisierung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Datenbankschemas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7FDA9-F61D-3F68-0FA2-BB505DF2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0884"/>
            <a:ext cx="10353762" cy="12573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1645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{5FC90DDD-F439-4FA8-9B1A-D6D75C801A78}tf55705232_win32</Template>
  <TotalTime>0</TotalTime>
  <Words>194</Words>
  <Application>Microsoft Office PowerPoint</Application>
  <PresentationFormat>Breitbild</PresentationFormat>
  <Paragraphs>51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Hibernate</vt:lpstr>
      <vt:lpstr>Einführung</vt:lpstr>
      <vt:lpstr>Implementierung/Funktionalitäten</vt:lpstr>
      <vt:lpstr>Wie funktioniert Hibernate?</vt:lpstr>
      <vt:lpstr>Beispiel Session Factory</vt:lpstr>
      <vt:lpstr>Annotationen</vt:lpstr>
      <vt:lpstr>Anwendungsmöglichkeiten</vt:lpstr>
      <vt:lpstr>Vor- /Nachteile</vt:lpstr>
      <vt:lpstr>DEMO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Nicolai Eisenstein</dc:creator>
  <cp:lastModifiedBy>Nicolai Eisenstein</cp:lastModifiedBy>
  <cp:revision>1</cp:revision>
  <dcterms:created xsi:type="dcterms:W3CDTF">2023-05-30T13:32:02Z</dcterms:created>
  <dcterms:modified xsi:type="dcterms:W3CDTF">2023-05-30T16:32:39Z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