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9974-A36E-5745-ABAE-F7A56953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A1FF9-6315-A949-AB09-ED96EA732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15F90-C95F-F345-A55C-44D5E408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3541-C21E-394D-AA4A-2D4D800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EA29-3FF9-4742-B1D1-281B66D7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7AB0-96A4-8A4C-99F1-CFD681E9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22736-A47C-8B40-A2CF-ACE0C3F0F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77CB-96AE-C146-A817-AF8D7904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55D0B-6D9A-5643-95F7-FF9DBE60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0EDB-4B61-5342-A298-2E81A798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240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1F686-FC30-3E45-9283-6A5F315A4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71A50-14CF-3848-9DFD-D1870D3F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39FA2-46A2-2E4E-ABC4-59122B9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A858B-F7A1-244E-8ECD-A4AFBDE0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C164-A1CA-FD48-87B9-E01A8CB0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22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BE68-48DC-7742-A1ED-7BC97041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CCD-770E-1949-BF60-F5B0FE01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499F7-F354-564E-8EEB-4186578D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942-3C6F-814D-886A-86BBAF21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EF18-EA37-9A44-9B57-21284BA5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49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EA2F-0D0F-F845-9A07-0D56874E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3BC0-6FE0-C543-87A9-2FE366E6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3AEC-807B-FE43-9569-6CCD426A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4CD5-0677-D848-8955-13010E32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FC43-0ACA-1D4B-8346-733CD304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129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B3C9-FAEE-2C4B-8883-4F51774B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3EFC-0B7F-D448-8528-834F93EC9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9C729-1910-5246-A1A4-A22438E47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75F4F-6179-CB43-84D1-11566E3B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69E5-BCDA-F04A-949F-92169372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6E46F-8073-7348-9E48-885527D4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684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641C-116F-7347-BB1D-68E7EE15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50529-36C1-B643-83EB-7114EE3F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8D4A-6F3D-0641-93C1-824C625F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D8C63-A459-8A4E-B45E-52C39790E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E1F8C-EA86-7846-A423-627EF64B9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A601F-A53B-7E47-BEAF-DD054687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1FCDA-ACC0-D041-BCB2-DC92E228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9E32-2686-0C41-9442-1D155B9A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5679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2FF1-C5CB-4D4F-AEF6-815D3A36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7ACE6-E748-8B4D-8CAE-0538DBF6D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504DE-F54A-7449-A282-2320BC19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0CB84-A692-4346-B1B7-063BE83E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4777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7B87D-E578-3E42-8268-80373BE7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C45B4-E864-564B-A6DE-63E68051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18D2-F52D-BA43-9EC0-39EFEAAD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542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521-A636-0540-8EA2-E04C00AA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E1D0-CDEB-2743-B185-9B649404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642D2-C6B6-4D49-9B27-43E395FC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98AB-2A11-8946-8081-BBAD920B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94A8-2E86-4C42-9B92-B2101ACE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E4430-D483-FD40-A7AB-CE84A4ED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7342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396-D19B-D245-ABD9-57FE680F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9C10B-487B-0F42-A009-E79B4FD17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A4CEC-7690-264E-9E86-9662A7710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BCA9-E070-EA4C-9555-0C7A9B8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71C6-07B5-A947-886C-AC78001B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F84AD-A223-AF4D-A99E-C21A344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88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6427D-A937-1143-A0DB-09CBE55D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26722-5953-6F41-A6B0-6A608247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CF6C-0503-3A4C-8AB5-496C37F64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184E-EA98-4B4C-AA1F-E2A680943D8B}" type="datetimeFigureOut">
              <a:t>2020/09/10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9911B-8EB3-3841-A388-F940265CC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A526-B801-D148-A335-C822B83A4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3CDD-8D8A-174B-ADC3-605DCA9899C4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201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oking, dog&#10;&#10;Description automatically generated">
            <a:extLst>
              <a:ext uri="{FF2B5EF4-FFF2-40B4-BE49-F238E27FC236}">
                <a16:creationId xmlns:a16="http://schemas.microsoft.com/office/drawing/2014/main" id="{7E6B5B20-4BEF-A74F-AE11-084C544F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03" y="660229"/>
            <a:ext cx="4978400" cy="2349500"/>
          </a:xfrm>
          <a:prstGeom prst="rect">
            <a:avLst/>
          </a:prstGeom>
        </p:spPr>
      </p:pic>
      <p:pic>
        <p:nvPicPr>
          <p:cNvPr id="5" name="Picture 4" descr="A picture containing cat&#10;&#10;Description automatically generated">
            <a:extLst>
              <a:ext uri="{FF2B5EF4-FFF2-40B4-BE49-F238E27FC236}">
                <a16:creationId xmlns:a16="http://schemas.microsoft.com/office/drawing/2014/main" id="{618A013E-4558-294C-8576-9541E177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253" y="2947944"/>
            <a:ext cx="5016500" cy="2336800"/>
          </a:xfrm>
          <a:prstGeom prst="rect">
            <a:avLst/>
          </a:prstGeom>
        </p:spPr>
      </p:pic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23C9FF8A-DD76-4E41-8F91-7D84E54B3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" t="6573" r="77260" b="53239"/>
          <a:stretch/>
        </p:blipFill>
        <p:spPr>
          <a:xfrm>
            <a:off x="9366423" y="2718488"/>
            <a:ext cx="976184" cy="939113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229D4B2-CBF1-8F4B-9E7C-8789D80C1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670" t="6045" r="2871" b="53766"/>
          <a:stretch/>
        </p:blipFill>
        <p:spPr>
          <a:xfrm>
            <a:off x="10322700" y="2712310"/>
            <a:ext cx="976184" cy="939113"/>
          </a:xfrm>
          <a:prstGeom prst="rect">
            <a:avLst/>
          </a:prstGeom>
        </p:spPr>
      </p:pic>
      <p:pic>
        <p:nvPicPr>
          <p:cNvPr id="8" name="Picture 7" descr="A picture containing looking, dog&#10;&#10;Description automatically generated">
            <a:extLst>
              <a:ext uri="{FF2B5EF4-FFF2-40B4-BE49-F238E27FC236}">
                <a16:creationId xmlns:a16="http://schemas.microsoft.com/office/drawing/2014/main" id="{DDA9AB75-1A07-B94B-8310-8EC16D1C4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8" t="7662" r="77468" b="56048"/>
          <a:stretch/>
        </p:blipFill>
        <p:spPr>
          <a:xfrm>
            <a:off x="9452919" y="1946189"/>
            <a:ext cx="939114" cy="852617"/>
          </a:xfrm>
          <a:prstGeom prst="rect">
            <a:avLst/>
          </a:prstGeom>
        </p:spPr>
      </p:pic>
      <p:pic>
        <p:nvPicPr>
          <p:cNvPr id="9" name="Picture 8" descr="A picture containing looking, dog&#10;&#10;Description automatically generated">
            <a:extLst>
              <a:ext uri="{FF2B5EF4-FFF2-40B4-BE49-F238E27FC236}">
                <a16:creationId xmlns:a16="http://schemas.microsoft.com/office/drawing/2014/main" id="{AB1E2F68-6DFD-094E-9C3B-5CCEC7702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78" t="6435" r="3061" b="57275"/>
          <a:stretch/>
        </p:blipFill>
        <p:spPr>
          <a:xfrm>
            <a:off x="10354962" y="1884407"/>
            <a:ext cx="924012" cy="8526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AAA7FE-EC2C-DA4E-A371-06D74416E121}"/>
              </a:ext>
            </a:extLst>
          </p:cNvPr>
          <p:cNvSpPr/>
          <p:nvPr/>
        </p:nvSpPr>
        <p:spPr>
          <a:xfrm>
            <a:off x="9459103" y="1970903"/>
            <a:ext cx="1764000" cy="176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504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島田　直治</dc:creator>
  <cp:lastModifiedBy>島田　直治</cp:lastModifiedBy>
  <cp:revision>1</cp:revision>
  <dcterms:created xsi:type="dcterms:W3CDTF">2020-09-10T11:30:55Z</dcterms:created>
  <dcterms:modified xsi:type="dcterms:W3CDTF">2020-09-10T11:38:31Z</dcterms:modified>
</cp:coreProperties>
</file>