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60" r:id="rId2"/>
    <p:sldId id="262" r:id="rId3"/>
    <p:sldId id="258" r:id="rId4"/>
    <p:sldId id="259" r:id="rId5"/>
    <p:sldId id="261" r:id="rId6"/>
  </p:sldIdLst>
  <p:sldSz cx="12192000" cy="6858000"/>
  <p:notesSz cx="6858000" cy="9144000"/>
  <p:defaultTextStyle>
    <a:defPPr>
      <a:defRPr lang="en-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45"/>
    <p:restoredTop sz="80611"/>
  </p:normalViewPr>
  <p:slideViewPr>
    <p:cSldViewPr snapToGrid="0">
      <p:cViewPr varScale="1">
        <p:scale>
          <a:sx n="119" d="100"/>
          <a:sy n="119" d="100"/>
        </p:scale>
        <p:origin x="148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2AA190-318B-8F44-B644-EE37107799C7}" type="datetimeFigureOut">
              <a:rPr lang="en-IT" smtClean="0"/>
              <a:t>27/10/2022</a:t>
            </a:fld>
            <a:endParaRPr lang="en-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71DEEA-0060-E148-8C8C-BD63629889F1}" type="slidenum">
              <a:rPr lang="en-IT" smtClean="0"/>
              <a:t>‹#›</a:t>
            </a:fld>
            <a:endParaRPr lang="en-IT"/>
          </a:p>
        </p:txBody>
      </p:sp>
    </p:spTree>
    <p:extLst>
      <p:ext uri="{BB962C8B-B14F-4D97-AF65-F5344CB8AC3E}">
        <p14:creationId xmlns:p14="http://schemas.microsoft.com/office/powerpoint/2010/main" val="2950921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T" dirty="0"/>
              <a:t>Q1. We might not want to do this if we have a low TR. If the TR is low, then the slice timing differences will also be small – to the extent that they wont have a meaningful influence on the modeling.</a:t>
            </a:r>
          </a:p>
          <a:p>
            <a:endParaRPr lang="en-IT" dirty="0"/>
          </a:p>
          <a:p>
            <a:r>
              <a:rPr lang="en-IT" dirty="0"/>
              <a:t>Therefore we may decide that it isnt worth doing the interpolation and introducing errors when slice timing errors are not that big in the first place.</a:t>
            </a:r>
          </a:p>
          <a:p>
            <a:endParaRPr lang="en-IT" dirty="0"/>
          </a:p>
          <a:p>
            <a:r>
              <a:rPr lang="en-IT" dirty="0"/>
              <a:t>Q2.</a:t>
            </a:r>
          </a:p>
          <a:p>
            <a:endParaRPr lang="en-IT" dirty="0"/>
          </a:p>
          <a:p>
            <a:r>
              <a:rPr lang="en-IT" dirty="0"/>
              <a:t>1. One would be the registration of all functional volumes to the middle functional volume (motion correction)</a:t>
            </a:r>
          </a:p>
          <a:p>
            <a:endParaRPr lang="en-IT" dirty="0"/>
          </a:p>
          <a:p>
            <a:r>
              <a:rPr lang="en-IT" dirty="0"/>
              <a:t>2. Another would be the registration of the functional image to the subjects high resolution structural image.</a:t>
            </a:r>
          </a:p>
          <a:p>
            <a:endParaRPr lang="en-IT" dirty="0"/>
          </a:p>
          <a:p>
            <a:r>
              <a:rPr lang="en-IT" dirty="0"/>
              <a:t>3. Another would be the registration (and normalisation) of the structural image and the tstandard brain (e.g. MNI brain).</a:t>
            </a:r>
          </a:p>
          <a:p>
            <a:endParaRPr lang="en-IT" dirty="0"/>
          </a:p>
          <a:p>
            <a:r>
              <a:rPr lang="en-IT" dirty="0"/>
              <a:t>By combining 2 and 3, we take the functional data into standard space – which we could also consider another registration.</a:t>
            </a:r>
          </a:p>
        </p:txBody>
      </p:sp>
      <p:sp>
        <p:nvSpPr>
          <p:cNvPr id="4" name="Slide Number Placeholder 3"/>
          <p:cNvSpPr>
            <a:spLocks noGrp="1"/>
          </p:cNvSpPr>
          <p:nvPr>
            <p:ph type="sldNum" sz="quarter" idx="5"/>
          </p:nvPr>
        </p:nvSpPr>
        <p:spPr/>
        <p:txBody>
          <a:bodyPr/>
          <a:lstStyle/>
          <a:p>
            <a:fld id="{FD71DEEA-0060-E148-8C8C-BD63629889F1}" type="slidenum">
              <a:rPr lang="en-IT" smtClean="0"/>
              <a:t>1</a:t>
            </a:fld>
            <a:endParaRPr lang="en-IT"/>
          </a:p>
        </p:txBody>
      </p:sp>
    </p:spTree>
    <p:extLst>
      <p:ext uri="{BB962C8B-B14F-4D97-AF65-F5344CB8AC3E}">
        <p14:creationId xmlns:p14="http://schemas.microsoft.com/office/powerpoint/2010/main" val="962032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T" dirty="0"/>
              <a:t>Q3. This could include slice-timing correction, high pass temporal filtering and low pass temporal filtering.</a:t>
            </a:r>
          </a:p>
          <a:p>
            <a:endParaRPr lang="en-IT" dirty="0"/>
          </a:p>
          <a:p>
            <a:r>
              <a:rPr lang="en-IT" dirty="0"/>
              <a:t>Q4. This serves two purposes:</a:t>
            </a:r>
          </a:p>
          <a:p>
            <a:endParaRPr lang="en-IT" dirty="0"/>
          </a:p>
          <a:p>
            <a:pPr marL="228600" indent="-228600">
              <a:buAutoNum type="arabicPeriod"/>
            </a:pPr>
            <a:r>
              <a:rPr lang="en-IT" dirty="0"/>
              <a:t>It enhances the influence of what is probably signal (clusters of activation can blur into one another) and reduces the influence of what is probably noise (isolated voxels do not have neighbouring activations to blur into them).</a:t>
            </a:r>
          </a:p>
          <a:p>
            <a:pPr marL="228600" indent="-228600">
              <a:buAutoNum type="arabicPeriod"/>
            </a:pPr>
            <a:endParaRPr lang="en-IT" dirty="0"/>
          </a:p>
          <a:p>
            <a:pPr marL="228600" indent="-228600">
              <a:buAutoNum type="arabicPeriod"/>
            </a:pPr>
            <a:r>
              <a:rPr lang="en-IT" dirty="0"/>
              <a:t>It can increase the extent of activations, increasing the chances of overlapping activations between subjects.</a:t>
            </a:r>
          </a:p>
          <a:p>
            <a:pPr marL="228600" indent="-228600">
              <a:buAutoNum type="arabicPeriod"/>
            </a:pPr>
            <a:endParaRPr lang="en-IT" dirty="0"/>
          </a:p>
          <a:p>
            <a:pPr marL="228600" indent="-228600">
              <a:buAutoNum type="arabicPeriod"/>
            </a:pPr>
            <a:r>
              <a:rPr lang="en-IT" dirty="0"/>
              <a:t> Both of these functions increase the signal to noise ratio and statistical power (our ability to detect effects).</a:t>
            </a:r>
          </a:p>
          <a:p>
            <a:endParaRPr lang="en-IT" dirty="0"/>
          </a:p>
          <a:p>
            <a:endParaRPr lang="en-IT" dirty="0"/>
          </a:p>
        </p:txBody>
      </p:sp>
      <p:sp>
        <p:nvSpPr>
          <p:cNvPr id="4" name="Slide Number Placeholder 3"/>
          <p:cNvSpPr>
            <a:spLocks noGrp="1"/>
          </p:cNvSpPr>
          <p:nvPr>
            <p:ph type="sldNum" sz="quarter" idx="5"/>
          </p:nvPr>
        </p:nvSpPr>
        <p:spPr/>
        <p:txBody>
          <a:bodyPr/>
          <a:lstStyle/>
          <a:p>
            <a:fld id="{FD71DEEA-0060-E148-8C8C-BD63629889F1}" type="slidenum">
              <a:rPr lang="en-IT" smtClean="0"/>
              <a:t>2</a:t>
            </a:fld>
            <a:endParaRPr lang="en-IT"/>
          </a:p>
        </p:txBody>
      </p:sp>
    </p:spTree>
    <p:extLst>
      <p:ext uri="{BB962C8B-B14F-4D97-AF65-F5344CB8AC3E}">
        <p14:creationId xmlns:p14="http://schemas.microsoft.com/office/powerpoint/2010/main" val="1116669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T" dirty="0"/>
              <a:t>Q3. This would allow us to evaluate the hypothesis </a:t>
            </a:r>
            <a:r>
              <a:rPr lang="en-IT" b="1" dirty="0"/>
              <a:t>β (bodies) == 0. </a:t>
            </a:r>
            <a:r>
              <a:rPr lang="en-IT" b="0" dirty="0"/>
              <a:t>Re-phrased, in english this would be “Bodies have no influence (</a:t>
            </a:r>
            <a:r>
              <a:rPr lang="en-IT" b="1" dirty="0"/>
              <a:t>β(bodies) ==0</a:t>
            </a:r>
            <a:r>
              <a:rPr lang="en-IT" b="0" dirty="0"/>
              <a:t>) on the signal (y)”</a:t>
            </a:r>
          </a:p>
          <a:p>
            <a:endParaRPr lang="en-IT" dirty="0"/>
          </a:p>
          <a:p>
            <a:pPr marL="0" marR="0" lvl="0" indent="0" algn="l" defTabSz="914400" rtl="0" eaLnBrk="1" fontAlgn="auto" latinLnBrk="0" hangingPunct="1">
              <a:lnSpc>
                <a:spcPct val="100000"/>
              </a:lnSpc>
              <a:spcBef>
                <a:spcPts val="0"/>
              </a:spcBef>
              <a:spcAft>
                <a:spcPts val="0"/>
              </a:spcAft>
              <a:buClrTx/>
              <a:buSzTx/>
              <a:buFontTx/>
              <a:buNone/>
              <a:tabLst/>
              <a:defRPr/>
            </a:pPr>
            <a:r>
              <a:rPr lang="en-IT" dirty="0"/>
              <a:t>Q4. This gives us the first column x 1 and the remaining columns x 0. If we sum this, we just get the first column.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T" dirty="0"/>
          </a:p>
          <a:p>
            <a:endParaRPr lang="en-IT" dirty="0"/>
          </a:p>
        </p:txBody>
      </p:sp>
      <p:sp>
        <p:nvSpPr>
          <p:cNvPr id="4" name="Slide Number Placeholder 3"/>
          <p:cNvSpPr>
            <a:spLocks noGrp="1"/>
          </p:cNvSpPr>
          <p:nvPr>
            <p:ph type="sldNum" sz="quarter" idx="5"/>
          </p:nvPr>
        </p:nvSpPr>
        <p:spPr/>
        <p:txBody>
          <a:bodyPr/>
          <a:lstStyle/>
          <a:p>
            <a:fld id="{FD71DEEA-0060-E148-8C8C-BD63629889F1}" type="slidenum">
              <a:rPr lang="en-IT" smtClean="0"/>
              <a:t>3</a:t>
            </a:fld>
            <a:endParaRPr lang="en-IT"/>
          </a:p>
        </p:txBody>
      </p:sp>
    </p:spTree>
    <p:extLst>
      <p:ext uri="{BB962C8B-B14F-4D97-AF65-F5344CB8AC3E}">
        <p14:creationId xmlns:p14="http://schemas.microsoft.com/office/powerpoint/2010/main" val="1367087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Q5. To get </a:t>
            </a:r>
            <a:r>
              <a:rPr lang="en-GB" dirty="0" err="1"/>
              <a:t>Yhat</a:t>
            </a:r>
            <a:r>
              <a:rPr lang="en-GB" dirty="0"/>
              <a:t> (our prediction), we multiply each column of X (our design matrix) by its corresponding beta and take the sum (i.e. a dot product). This gives us: [23, 18, 18]</a:t>
            </a:r>
          </a:p>
          <a:p>
            <a:endParaRPr lang="en-GB" dirty="0"/>
          </a:p>
        </p:txBody>
      </p:sp>
      <p:sp>
        <p:nvSpPr>
          <p:cNvPr id="4" name="Slide Number Placeholder 3"/>
          <p:cNvSpPr>
            <a:spLocks noGrp="1"/>
          </p:cNvSpPr>
          <p:nvPr>
            <p:ph type="sldNum" sz="quarter" idx="5"/>
          </p:nvPr>
        </p:nvSpPr>
        <p:spPr/>
        <p:txBody>
          <a:bodyPr/>
          <a:lstStyle/>
          <a:p>
            <a:fld id="{FD71DEEA-0060-E148-8C8C-BD63629889F1}" type="slidenum">
              <a:rPr lang="en-IT" smtClean="0"/>
              <a:t>4</a:t>
            </a:fld>
            <a:endParaRPr lang="en-IT"/>
          </a:p>
        </p:txBody>
      </p:sp>
    </p:spTree>
    <p:extLst>
      <p:ext uri="{BB962C8B-B14F-4D97-AF65-F5344CB8AC3E}">
        <p14:creationId xmlns:p14="http://schemas.microsoft.com/office/powerpoint/2010/main" val="3712197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Errors are -2, 2, 2</a:t>
            </a:r>
          </a:p>
          <a:p>
            <a:endParaRPr lang="en-GB" dirty="0"/>
          </a:p>
          <a:p>
            <a:r>
              <a:rPr lang="en-GB" dirty="0"/>
              <a:t>Squared errors are 4, 4 , 4</a:t>
            </a:r>
          </a:p>
          <a:p>
            <a:endParaRPr lang="en-GB" dirty="0"/>
          </a:p>
          <a:p>
            <a:r>
              <a:rPr lang="en-GB" dirty="0"/>
              <a:t>Sum of squared errors: 12</a:t>
            </a:r>
          </a:p>
          <a:p>
            <a:endParaRPr lang="en-IT" dirty="0"/>
          </a:p>
        </p:txBody>
      </p:sp>
      <p:sp>
        <p:nvSpPr>
          <p:cNvPr id="4" name="Slide Number Placeholder 3"/>
          <p:cNvSpPr>
            <a:spLocks noGrp="1"/>
          </p:cNvSpPr>
          <p:nvPr>
            <p:ph type="sldNum" sz="quarter" idx="5"/>
          </p:nvPr>
        </p:nvSpPr>
        <p:spPr/>
        <p:txBody>
          <a:bodyPr/>
          <a:lstStyle/>
          <a:p>
            <a:fld id="{FD71DEEA-0060-E148-8C8C-BD63629889F1}" type="slidenum">
              <a:rPr lang="en-IT" smtClean="0"/>
              <a:t>5</a:t>
            </a:fld>
            <a:endParaRPr lang="en-IT"/>
          </a:p>
        </p:txBody>
      </p:sp>
    </p:spTree>
    <p:extLst>
      <p:ext uri="{BB962C8B-B14F-4D97-AF65-F5344CB8AC3E}">
        <p14:creationId xmlns:p14="http://schemas.microsoft.com/office/powerpoint/2010/main" val="36315057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79070-28DB-C0AA-964D-C79310B1902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IT"/>
          </a:p>
        </p:txBody>
      </p:sp>
      <p:sp>
        <p:nvSpPr>
          <p:cNvPr id="3" name="Subtitle 2">
            <a:extLst>
              <a:ext uri="{FF2B5EF4-FFF2-40B4-BE49-F238E27FC236}">
                <a16:creationId xmlns:a16="http://schemas.microsoft.com/office/drawing/2014/main" id="{9D1CE442-67AC-A001-3E47-4F68BC38A7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IT"/>
          </a:p>
        </p:txBody>
      </p:sp>
      <p:sp>
        <p:nvSpPr>
          <p:cNvPr id="4" name="Date Placeholder 3">
            <a:extLst>
              <a:ext uri="{FF2B5EF4-FFF2-40B4-BE49-F238E27FC236}">
                <a16:creationId xmlns:a16="http://schemas.microsoft.com/office/drawing/2014/main" id="{1BE4B118-2C3E-B78A-DA02-4BC20F1FA0D2}"/>
              </a:ext>
            </a:extLst>
          </p:cNvPr>
          <p:cNvSpPr>
            <a:spLocks noGrp="1"/>
          </p:cNvSpPr>
          <p:nvPr>
            <p:ph type="dt" sz="half" idx="10"/>
          </p:nvPr>
        </p:nvSpPr>
        <p:spPr/>
        <p:txBody>
          <a:bodyPr/>
          <a:lstStyle/>
          <a:p>
            <a:fld id="{0FEAAAFA-A0CF-B449-A077-90C62C078755}" type="datetimeFigureOut">
              <a:rPr lang="en-IT" smtClean="0"/>
              <a:t>27/10/2022</a:t>
            </a:fld>
            <a:endParaRPr lang="en-IT"/>
          </a:p>
        </p:txBody>
      </p:sp>
      <p:sp>
        <p:nvSpPr>
          <p:cNvPr id="5" name="Footer Placeholder 4">
            <a:extLst>
              <a:ext uri="{FF2B5EF4-FFF2-40B4-BE49-F238E27FC236}">
                <a16:creationId xmlns:a16="http://schemas.microsoft.com/office/drawing/2014/main" id="{3ECEC233-3979-24F3-8B82-C67307106750}"/>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5E0605F9-6D14-D550-81A5-23765A19D3F5}"/>
              </a:ext>
            </a:extLst>
          </p:cNvPr>
          <p:cNvSpPr>
            <a:spLocks noGrp="1"/>
          </p:cNvSpPr>
          <p:nvPr>
            <p:ph type="sldNum" sz="quarter" idx="12"/>
          </p:nvPr>
        </p:nvSpPr>
        <p:spPr/>
        <p:txBody>
          <a:bodyPr/>
          <a:lstStyle/>
          <a:p>
            <a:fld id="{20CFD1C3-974B-194D-A1F4-0BB3D272B4DC}" type="slidenum">
              <a:rPr lang="en-IT" smtClean="0"/>
              <a:t>‹#›</a:t>
            </a:fld>
            <a:endParaRPr lang="en-IT"/>
          </a:p>
        </p:txBody>
      </p:sp>
    </p:spTree>
    <p:extLst>
      <p:ext uri="{BB962C8B-B14F-4D97-AF65-F5344CB8AC3E}">
        <p14:creationId xmlns:p14="http://schemas.microsoft.com/office/powerpoint/2010/main" val="1249287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8DB62-F2B6-92FE-EF79-B6699F892DEB}"/>
              </a:ext>
            </a:extLst>
          </p:cNvPr>
          <p:cNvSpPr>
            <a:spLocks noGrp="1"/>
          </p:cNvSpPr>
          <p:nvPr>
            <p:ph type="title"/>
          </p:nvPr>
        </p:nvSpPr>
        <p:spPr/>
        <p:txBody>
          <a:bodyPr/>
          <a:lstStyle/>
          <a:p>
            <a:r>
              <a:rPr lang="en-GB"/>
              <a:t>Click to edit Master title style</a:t>
            </a:r>
            <a:endParaRPr lang="en-IT"/>
          </a:p>
        </p:txBody>
      </p:sp>
      <p:sp>
        <p:nvSpPr>
          <p:cNvPr id="3" name="Vertical Text Placeholder 2">
            <a:extLst>
              <a:ext uri="{FF2B5EF4-FFF2-40B4-BE49-F238E27FC236}">
                <a16:creationId xmlns:a16="http://schemas.microsoft.com/office/drawing/2014/main" id="{05FB4087-7BF2-03E7-43F9-9AD8F8FB358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Date Placeholder 3">
            <a:extLst>
              <a:ext uri="{FF2B5EF4-FFF2-40B4-BE49-F238E27FC236}">
                <a16:creationId xmlns:a16="http://schemas.microsoft.com/office/drawing/2014/main" id="{FBE5C05C-C913-3326-590C-BB2E2F42A9E0}"/>
              </a:ext>
            </a:extLst>
          </p:cNvPr>
          <p:cNvSpPr>
            <a:spLocks noGrp="1"/>
          </p:cNvSpPr>
          <p:nvPr>
            <p:ph type="dt" sz="half" idx="10"/>
          </p:nvPr>
        </p:nvSpPr>
        <p:spPr/>
        <p:txBody>
          <a:bodyPr/>
          <a:lstStyle/>
          <a:p>
            <a:fld id="{0FEAAAFA-A0CF-B449-A077-90C62C078755}" type="datetimeFigureOut">
              <a:rPr lang="en-IT" smtClean="0"/>
              <a:t>27/10/2022</a:t>
            </a:fld>
            <a:endParaRPr lang="en-IT"/>
          </a:p>
        </p:txBody>
      </p:sp>
      <p:sp>
        <p:nvSpPr>
          <p:cNvPr id="5" name="Footer Placeholder 4">
            <a:extLst>
              <a:ext uri="{FF2B5EF4-FFF2-40B4-BE49-F238E27FC236}">
                <a16:creationId xmlns:a16="http://schemas.microsoft.com/office/drawing/2014/main" id="{6C180AA0-E9A6-0374-D9F5-4E035A3D7D62}"/>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5F6DC939-3DB6-E873-53DA-BD84C46DD227}"/>
              </a:ext>
            </a:extLst>
          </p:cNvPr>
          <p:cNvSpPr>
            <a:spLocks noGrp="1"/>
          </p:cNvSpPr>
          <p:nvPr>
            <p:ph type="sldNum" sz="quarter" idx="12"/>
          </p:nvPr>
        </p:nvSpPr>
        <p:spPr/>
        <p:txBody>
          <a:bodyPr/>
          <a:lstStyle/>
          <a:p>
            <a:fld id="{20CFD1C3-974B-194D-A1F4-0BB3D272B4DC}" type="slidenum">
              <a:rPr lang="en-IT" smtClean="0"/>
              <a:t>‹#›</a:t>
            </a:fld>
            <a:endParaRPr lang="en-IT"/>
          </a:p>
        </p:txBody>
      </p:sp>
    </p:spTree>
    <p:extLst>
      <p:ext uri="{BB962C8B-B14F-4D97-AF65-F5344CB8AC3E}">
        <p14:creationId xmlns:p14="http://schemas.microsoft.com/office/powerpoint/2010/main" val="1422733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7EBAE4-994D-0B36-D733-B0FD9ED0F59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IT"/>
          </a:p>
        </p:txBody>
      </p:sp>
      <p:sp>
        <p:nvSpPr>
          <p:cNvPr id="3" name="Vertical Text Placeholder 2">
            <a:extLst>
              <a:ext uri="{FF2B5EF4-FFF2-40B4-BE49-F238E27FC236}">
                <a16:creationId xmlns:a16="http://schemas.microsoft.com/office/drawing/2014/main" id="{39C1CB5A-1FB8-7FD2-434C-8591467FD78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Date Placeholder 3">
            <a:extLst>
              <a:ext uri="{FF2B5EF4-FFF2-40B4-BE49-F238E27FC236}">
                <a16:creationId xmlns:a16="http://schemas.microsoft.com/office/drawing/2014/main" id="{D66907A6-D864-B080-29A2-8F6184F350E2}"/>
              </a:ext>
            </a:extLst>
          </p:cNvPr>
          <p:cNvSpPr>
            <a:spLocks noGrp="1"/>
          </p:cNvSpPr>
          <p:nvPr>
            <p:ph type="dt" sz="half" idx="10"/>
          </p:nvPr>
        </p:nvSpPr>
        <p:spPr/>
        <p:txBody>
          <a:bodyPr/>
          <a:lstStyle/>
          <a:p>
            <a:fld id="{0FEAAAFA-A0CF-B449-A077-90C62C078755}" type="datetimeFigureOut">
              <a:rPr lang="en-IT" smtClean="0"/>
              <a:t>27/10/2022</a:t>
            </a:fld>
            <a:endParaRPr lang="en-IT"/>
          </a:p>
        </p:txBody>
      </p:sp>
      <p:sp>
        <p:nvSpPr>
          <p:cNvPr id="5" name="Footer Placeholder 4">
            <a:extLst>
              <a:ext uri="{FF2B5EF4-FFF2-40B4-BE49-F238E27FC236}">
                <a16:creationId xmlns:a16="http://schemas.microsoft.com/office/drawing/2014/main" id="{9B057A6C-06C2-B9E3-B1C5-D74D71B74150}"/>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6F456F95-57EA-9C09-FB7A-F14F304800B7}"/>
              </a:ext>
            </a:extLst>
          </p:cNvPr>
          <p:cNvSpPr>
            <a:spLocks noGrp="1"/>
          </p:cNvSpPr>
          <p:nvPr>
            <p:ph type="sldNum" sz="quarter" idx="12"/>
          </p:nvPr>
        </p:nvSpPr>
        <p:spPr/>
        <p:txBody>
          <a:bodyPr/>
          <a:lstStyle/>
          <a:p>
            <a:fld id="{20CFD1C3-974B-194D-A1F4-0BB3D272B4DC}" type="slidenum">
              <a:rPr lang="en-IT" smtClean="0"/>
              <a:t>‹#›</a:t>
            </a:fld>
            <a:endParaRPr lang="en-IT"/>
          </a:p>
        </p:txBody>
      </p:sp>
    </p:spTree>
    <p:extLst>
      <p:ext uri="{BB962C8B-B14F-4D97-AF65-F5344CB8AC3E}">
        <p14:creationId xmlns:p14="http://schemas.microsoft.com/office/powerpoint/2010/main" val="2075557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A9EBA-ADCE-812D-3CBF-5EABBC314358}"/>
              </a:ext>
            </a:extLst>
          </p:cNvPr>
          <p:cNvSpPr>
            <a:spLocks noGrp="1"/>
          </p:cNvSpPr>
          <p:nvPr>
            <p:ph type="title"/>
          </p:nvPr>
        </p:nvSpPr>
        <p:spPr/>
        <p:txBody>
          <a:bodyPr/>
          <a:lstStyle/>
          <a:p>
            <a:r>
              <a:rPr lang="en-GB"/>
              <a:t>Click to edit Master title style</a:t>
            </a:r>
            <a:endParaRPr lang="en-IT"/>
          </a:p>
        </p:txBody>
      </p:sp>
      <p:sp>
        <p:nvSpPr>
          <p:cNvPr id="3" name="Content Placeholder 2">
            <a:extLst>
              <a:ext uri="{FF2B5EF4-FFF2-40B4-BE49-F238E27FC236}">
                <a16:creationId xmlns:a16="http://schemas.microsoft.com/office/drawing/2014/main" id="{256DC88F-CA58-6E47-9A4B-0D2BB8C1CA3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Date Placeholder 3">
            <a:extLst>
              <a:ext uri="{FF2B5EF4-FFF2-40B4-BE49-F238E27FC236}">
                <a16:creationId xmlns:a16="http://schemas.microsoft.com/office/drawing/2014/main" id="{FE798A8B-FB02-448D-23E0-EFA12E1CC117}"/>
              </a:ext>
            </a:extLst>
          </p:cNvPr>
          <p:cNvSpPr>
            <a:spLocks noGrp="1"/>
          </p:cNvSpPr>
          <p:nvPr>
            <p:ph type="dt" sz="half" idx="10"/>
          </p:nvPr>
        </p:nvSpPr>
        <p:spPr/>
        <p:txBody>
          <a:bodyPr/>
          <a:lstStyle/>
          <a:p>
            <a:fld id="{0FEAAAFA-A0CF-B449-A077-90C62C078755}" type="datetimeFigureOut">
              <a:rPr lang="en-IT" smtClean="0"/>
              <a:t>27/10/2022</a:t>
            </a:fld>
            <a:endParaRPr lang="en-IT"/>
          </a:p>
        </p:txBody>
      </p:sp>
      <p:sp>
        <p:nvSpPr>
          <p:cNvPr id="5" name="Footer Placeholder 4">
            <a:extLst>
              <a:ext uri="{FF2B5EF4-FFF2-40B4-BE49-F238E27FC236}">
                <a16:creationId xmlns:a16="http://schemas.microsoft.com/office/drawing/2014/main" id="{4A4CAD02-ADFA-7F35-5CD1-ABC50A321C53}"/>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3358D518-47EB-5199-968B-9FA52B50C581}"/>
              </a:ext>
            </a:extLst>
          </p:cNvPr>
          <p:cNvSpPr>
            <a:spLocks noGrp="1"/>
          </p:cNvSpPr>
          <p:nvPr>
            <p:ph type="sldNum" sz="quarter" idx="12"/>
          </p:nvPr>
        </p:nvSpPr>
        <p:spPr/>
        <p:txBody>
          <a:bodyPr/>
          <a:lstStyle/>
          <a:p>
            <a:fld id="{20CFD1C3-974B-194D-A1F4-0BB3D272B4DC}" type="slidenum">
              <a:rPr lang="en-IT" smtClean="0"/>
              <a:t>‹#›</a:t>
            </a:fld>
            <a:endParaRPr lang="en-IT"/>
          </a:p>
        </p:txBody>
      </p:sp>
    </p:spTree>
    <p:extLst>
      <p:ext uri="{BB962C8B-B14F-4D97-AF65-F5344CB8AC3E}">
        <p14:creationId xmlns:p14="http://schemas.microsoft.com/office/powerpoint/2010/main" val="2932243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905F8-BB82-82F8-DC96-89A51F5D2FC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IT"/>
          </a:p>
        </p:txBody>
      </p:sp>
      <p:sp>
        <p:nvSpPr>
          <p:cNvPr id="3" name="Text Placeholder 2">
            <a:extLst>
              <a:ext uri="{FF2B5EF4-FFF2-40B4-BE49-F238E27FC236}">
                <a16:creationId xmlns:a16="http://schemas.microsoft.com/office/drawing/2014/main" id="{F78AD2A6-A4FC-7C61-2EE7-2746AC8C4A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AD2BB88-5142-EBCC-20CF-0E76F9C80867}"/>
              </a:ext>
            </a:extLst>
          </p:cNvPr>
          <p:cNvSpPr>
            <a:spLocks noGrp="1"/>
          </p:cNvSpPr>
          <p:nvPr>
            <p:ph type="dt" sz="half" idx="10"/>
          </p:nvPr>
        </p:nvSpPr>
        <p:spPr/>
        <p:txBody>
          <a:bodyPr/>
          <a:lstStyle/>
          <a:p>
            <a:fld id="{0FEAAAFA-A0CF-B449-A077-90C62C078755}" type="datetimeFigureOut">
              <a:rPr lang="en-IT" smtClean="0"/>
              <a:t>27/10/2022</a:t>
            </a:fld>
            <a:endParaRPr lang="en-IT"/>
          </a:p>
        </p:txBody>
      </p:sp>
      <p:sp>
        <p:nvSpPr>
          <p:cNvPr id="5" name="Footer Placeholder 4">
            <a:extLst>
              <a:ext uri="{FF2B5EF4-FFF2-40B4-BE49-F238E27FC236}">
                <a16:creationId xmlns:a16="http://schemas.microsoft.com/office/drawing/2014/main" id="{6C580D7B-E6A0-A4B8-BB47-C860BDD09299}"/>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62A30889-095F-51A3-465F-B75472E582A5}"/>
              </a:ext>
            </a:extLst>
          </p:cNvPr>
          <p:cNvSpPr>
            <a:spLocks noGrp="1"/>
          </p:cNvSpPr>
          <p:nvPr>
            <p:ph type="sldNum" sz="quarter" idx="12"/>
          </p:nvPr>
        </p:nvSpPr>
        <p:spPr/>
        <p:txBody>
          <a:bodyPr/>
          <a:lstStyle/>
          <a:p>
            <a:fld id="{20CFD1C3-974B-194D-A1F4-0BB3D272B4DC}" type="slidenum">
              <a:rPr lang="en-IT" smtClean="0"/>
              <a:t>‹#›</a:t>
            </a:fld>
            <a:endParaRPr lang="en-IT"/>
          </a:p>
        </p:txBody>
      </p:sp>
    </p:spTree>
    <p:extLst>
      <p:ext uri="{BB962C8B-B14F-4D97-AF65-F5344CB8AC3E}">
        <p14:creationId xmlns:p14="http://schemas.microsoft.com/office/powerpoint/2010/main" val="1761056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39A33-BFB0-2B54-BC83-700A73BDCB2E}"/>
              </a:ext>
            </a:extLst>
          </p:cNvPr>
          <p:cNvSpPr>
            <a:spLocks noGrp="1"/>
          </p:cNvSpPr>
          <p:nvPr>
            <p:ph type="title"/>
          </p:nvPr>
        </p:nvSpPr>
        <p:spPr/>
        <p:txBody>
          <a:bodyPr/>
          <a:lstStyle/>
          <a:p>
            <a:r>
              <a:rPr lang="en-GB"/>
              <a:t>Click to edit Master title style</a:t>
            </a:r>
            <a:endParaRPr lang="en-IT"/>
          </a:p>
        </p:txBody>
      </p:sp>
      <p:sp>
        <p:nvSpPr>
          <p:cNvPr id="3" name="Content Placeholder 2">
            <a:extLst>
              <a:ext uri="{FF2B5EF4-FFF2-40B4-BE49-F238E27FC236}">
                <a16:creationId xmlns:a16="http://schemas.microsoft.com/office/drawing/2014/main" id="{648F8DF0-04E4-BE2E-2063-FDC4043E360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Content Placeholder 3">
            <a:extLst>
              <a:ext uri="{FF2B5EF4-FFF2-40B4-BE49-F238E27FC236}">
                <a16:creationId xmlns:a16="http://schemas.microsoft.com/office/drawing/2014/main" id="{41F4E878-7E8B-58FF-A413-2669F47C88C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5" name="Date Placeholder 4">
            <a:extLst>
              <a:ext uri="{FF2B5EF4-FFF2-40B4-BE49-F238E27FC236}">
                <a16:creationId xmlns:a16="http://schemas.microsoft.com/office/drawing/2014/main" id="{8D3B4F2D-9EEE-DD65-8432-ECCB48B94DA8}"/>
              </a:ext>
            </a:extLst>
          </p:cNvPr>
          <p:cNvSpPr>
            <a:spLocks noGrp="1"/>
          </p:cNvSpPr>
          <p:nvPr>
            <p:ph type="dt" sz="half" idx="10"/>
          </p:nvPr>
        </p:nvSpPr>
        <p:spPr/>
        <p:txBody>
          <a:bodyPr/>
          <a:lstStyle/>
          <a:p>
            <a:fld id="{0FEAAAFA-A0CF-B449-A077-90C62C078755}" type="datetimeFigureOut">
              <a:rPr lang="en-IT" smtClean="0"/>
              <a:t>27/10/2022</a:t>
            </a:fld>
            <a:endParaRPr lang="en-IT"/>
          </a:p>
        </p:txBody>
      </p:sp>
      <p:sp>
        <p:nvSpPr>
          <p:cNvPr id="6" name="Footer Placeholder 5">
            <a:extLst>
              <a:ext uri="{FF2B5EF4-FFF2-40B4-BE49-F238E27FC236}">
                <a16:creationId xmlns:a16="http://schemas.microsoft.com/office/drawing/2014/main" id="{76110811-4043-3BB4-4A2D-0BC2ACC9A522}"/>
              </a:ext>
            </a:extLst>
          </p:cNvPr>
          <p:cNvSpPr>
            <a:spLocks noGrp="1"/>
          </p:cNvSpPr>
          <p:nvPr>
            <p:ph type="ftr" sz="quarter" idx="11"/>
          </p:nvPr>
        </p:nvSpPr>
        <p:spPr/>
        <p:txBody>
          <a:bodyPr/>
          <a:lstStyle/>
          <a:p>
            <a:endParaRPr lang="en-IT"/>
          </a:p>
        </p:txBody>
      </p:sp>
      <p:sp>
        <p:nvSpPr>
          <p:cNvPr id="7" name="Slide Number Placeholder 6">
            <a:extLst>
              <a:ext uri="{FF2B5EF4-FFF2-40B4-BE49-F238E27FC236}">
                <a16:creationId xmlns:a16="http://schemas.microsoft.com/office/drawing/2014/main" id="{7FE7BD24-27F8-FA46-0B6C-35E73B162A32}"/>
              </a:ext>
            </a:extLst>
          </p:cNvPr>
          <p:cNvSpPr>
            <a:spLocks noGrp="1"/>
          </p:cNvSpPr>
          <p:nvPr>
            <p:ph type="sldNum" sz="quarter" idx="12"/>
          </p:nvPr>
        </p:nvSpPr>
        <p:spPr/>
        <p:txBody>
          <a:bodyPr/>
          <a:lstStyle/>
          <a:p>
            <a:fld id="{20CFD1C3-974B-194D-A1F4-0BB3D272B4DC}" type="slidenum">
              <a:rPr lang="en-IT" smtClean="0"/>
              <a:t>‹#›</a:t>
            </a:fld>
            <a:endParaRPr lang="en-IT"/>
          </a:p>
        </p:txBody>
      </p:sp>
    </p:spTree>
    <p:extLst>
      <p:ext uri="{BB962C8B-B14F-4D97-AF65-F5344CB8AC3E}">
        <p14:creationId xmlns:p14="http://schemas.microsoft.com/office/powerpoint/2010/main" val="98074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FDA9B-785D-FDAB-4588-5018423D4886}"/>
              </a:ext>
            </a:extLst>
          </p:cNvPr>
          <p:cNvSpPr>
            <a:spLocks noGrp="1"/>
          </p:cNvSpPr>
          <p:nvPr>
            <p:ph type="title"/>
          </p:nvPr>
        </p:nvSpPr>
        <p:spPr>
          <a:xfrm>
            <a:off x="839788" y="365125"/>
            <a:ext cx="10515600" cy="1325563"/>
          </a:xfrm>
        </p:spPr>
        <p:txBody>
          <a:bodyPr/>
          <a:lstStyle/>
          <a:p>
            <a:r>
              <a:rPr lang="en-GB"/>
              <a:t>Click to edit Master title style</a:t>
            </a:r>
            <a:endParaRPr lang="en-IT"/>
          </a:p>
        </p:txBody>
      </p:sp>
      <p:sp>
        <p:nvSpPr>
          <p:cNvPr id="3" name="Text Placeholder 2">
            <a:extLst>
              <a:ext uri="{FF2B5EF4-FFF2-40B4-BE49-F238E27FC236}">
                <a16:creationId xmlns:a16="http://schemas.microsoft.com/office/drawing/2014/main" id="{73DED549-FB87-1656-432A-F441A3E8FF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58BF379-64D3-E04E-9F5D-7149F5DD63B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5" name="Text Placeholder 4">
            <a:extLst>
              <a:ext uri="{FF2B5EF4-FFF2-40B4-BE49-F238E27FC236}">
                <a16:creationId xmlns:a16="http://schemas.microsoft.com/office/drawing/2014/main" id="{2105E1C5-AB76-B050-4445-75224D3D38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93888FF-3988-79CB-3014-B759189FB3C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7" name="Date Placeholder 6">
            <a:extLst>
              <a:ext uri="{FF2B5EF4-FFF2-40B4-BE49-F238E27FC236}">
                <a16:creationId xmlns:a16="http://schemas.microsoft.com/office/drawing/2014/main" id="{2A477F9C-3E88-5B61-029A-C3E6C81109D6}"/>
              </a:ext>
            </a:extLst>
          </p:cNvPr>
          <p:cNvSpPr>
            <a:spLocks noGrp="1"/>
          </p:cNvSpPr>
          <p:nvPr>
            <p:ph type="dt" sz="half" idx="10"/>
          </p:nvPr>
        </p:nvSpPr>
        <p:spPr/>
        <p:txBody>
          <a:bodyPr/>
          <a:lstStyle/>
          <a:p>
            <a:fld id="{0FEAAAFA-A0CF-B449-A077-90C62C078755}" type="datetimeFigureOut">
              <a:rPr lang="en-IT" smtClean="0"/>
              <a:t>27/10/2022</a:t>
            </a:fld>
            <a:endParaRPr lang="en-IT"/>
          </a:p>
        </p:txBody>
      </p:sp>
      <p:sp>
        <p:nvSpPr>
          <p:cNvPr id="8" name="Footer Placeholder 7">
            <a:extLst>
              <a:ext uri="{FF2B5EF4-FFF2-40B4-BE49-F238E27FC236}">
                <a16:creationId xmlns:a16="http://schemas.microsoft.com/office/drawing/2014/main" id="{B59BED28-ED44-622A-E4E0-2B3D42ABA328}"/>
              </a:ext>
            </a:extLst>
          </p:cNvPr>
          <p:cNvSpPr>
            <a:spLocks noGrp="1"/>
          </p:cNvSpPr>
          <p:nvPr>
            <p:ph type="ftr" sz="quarter" idx="11"/>
          </p:nvPr>
        </p:nvSpPr>
        <p:spPr/>
        <p:txBody>
          <a:bodyPr/>
          <a:lstStyle/>
          <a:p>
            <a:endParaRPr lang="en-IT"/>
          </a:p>
        </p:txBody>
      </p:sp>
      <p:sp>
        <p:nvSpPr>
          <p:cNvPr id="9" name="Slide Number Placeholder 8">
            <a:extLst>
              <a:ext uri="{FF2B5EF4-FFF2-40B4-BE49-F238E27FC236}">
                <a16:creationId xmlns:a16="http://schemas.microsoft.com/office/drawing/2014/main" id="{AD544384-4368-4EF5-BC7A-E8BCCF91B935}"/>
              </a:ext>
            </a:extLst>
          </p:cNvPr>
          <p:cNvSpPr>
            <a:spLocks noGrp="1"/>
          </p:cNvSpPr>
          <p:nvPr>
            <p:ph type="sldNum" sz="quarter" idx="12"/>
          </p:nvPr>
        </p:nvSpPr>
        <p:spPr/>
        <p:txBody>
          <a:bodyPr/>
          <a:lstStyle/>
          <a:p>
            <a:fld id="{20CFD1C3-974B-194D-A1F4-0BB3D272B4DC}" type="slidenum">
              <a:rPr lang="en-IT" smtClean="0"/>
              <a:t>‹#›</a:t>
            </a:fld>
            <a:endParaRPr lang="en-IT"/>
          </a:p>
        </p:txBody>
      </p:sp>
    </p:spTree>
    <p:extLst>
      <p:ext uri="{BB962C8B-B14F-4D97-AF65-F5344CB8AC3E}">
        <p14:creationId xmlns:p14="http://schemas.microsoft.com/office/powerpoint/2010/main" val="4023399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B95A1-193E-A1DE-1AB8-340568D1A7DF}"/>
              </a:ext>
            </a:extLst>
          </p:cNvPr>
          <p:cNvSpPr>
            <a:spLocks noGrp="1"/>
          </p:cNvSpPr>
          <p:nvPr>
            <p:ph type="title"/>
          </p:nvPr>
        </p:nvSpPr>
        <p:spPr/>
        <p:txBody>
          <a:bodyPr/>
          <a:lstStyle/>
          <a:p>
            <a:r>
              <a:rPr lang="en-GB"/>
              <a:t>Click to edit Master title style</a:t>
            </a:r>
            <a:endParaRPr lang="en-IT"/>
          </a:p>
        </p:txBody>
      </p:sp>
      <p:sp>
        <p:nvSpPr>
          <p:cNvPr id="3" name="Date Placeholder 2">
            <a:extLst>
              <a:ext uri="{FF2B5EF4-FFF2-40B4-BE49-F238E27FC236}">
                <a16:creationId xmlns:a16="http://schemas.microsoft.com/office/drawing/2014/main" id="{36A10D31-42E5-EA6A-4185-2BCAB232CBC7}"/>
              </a:ext>
            </a:extLst>
          </p:cNvPr>
          <p:cNvSpPr>
            <a:spLocks noGrp="1"/>
          </p:cNvSpPr>
          <p:nvPr>
            <p:ph type="dt" sz="half" idx="10"/>
          </p:nvPr>
        </p:nvSpPr>
        <p:spPr/>
        <p:txBody>
          <a:bodyPr/>
          <a:lstStyle/>
          <a:p>
            <a:fld id="{0FEAAAFA-A0CF-B449-A077-90C62C078755}" type="datetimeFigureOut">
              <a:rPr lang="en-IT" smtClean="0"/>
              <a:t>27/10/2022</a:t>
            </a:fld>
            <a:endParaRPr lang="en-IT"/>
          </a:p>
        </p:txBody>
      </p:sp>
      <p:sp>
        <p:nvSpPr>
          <p:cNvPr id="4" name="Footer Placeholder 3">
            <a:extLst>
              <a:ext uri="{FF2B5EF4-FFF2-40B4-BE49-F238E27FC236}">
                <a16:creationId xmlns:a16="http://schemas.microsoft.com/office/drawing/2014/main" id="{97913771-014E-1BA7-D9BC-F8E54B93F3D0}"/>
              </a:ext>
            </a:extLst>
          </p:cNvPr>
          <p:cNvSpPr>
            <a:spLocks noGrp="1"/>
          </p:cNvSpPr>
          <p:nvPr>
            <p:ph type="ftr" sz="quarter" idx="11"/>
          </p:nvPr>
        </p:nvSpPr>
        <p:spPr/>
        <p:txBody>
          <a:bodyPr/>
          <a:lstStyle/>
          <a:p>
            <a:endParaRPr lang="en-IT"/>
          </a:p>
        </p:txBody>
      </p:sp>
      <p:sp>
        <p:nvSpPr>
          <p:cNvPr id="5" name="Slide Number Placeholder 4">
            <a:extLst>
              <a:ext uri="{FF2B5EF4-FFF2-40B4-BE49-F238E27FC236}">
                <a16:creationId xmlns:a16="http://schemas.microsoft.com/office/drawing/2014/main" id="{6E00FB7E-FE16-BBF4-A87A-62AAE4D35BE0}"/>
              </a:ext>
            </a:extLst>
          </p:cNvPr>
          <p:cNvSpPr>
            <a:spLocks noGrp="1"/>
          </p:cNvSpPr>
          <p:nvPr>
            <p:ph type="sldNum" sz="quarter" idx="12"/>
          </p:nvPr>
        </p:nvSpPr>
        <p:spPr/>
        <p:txBody>
          <a:bodyPr/>
          <a:lstStyle/>
          <a:p>
            <a:fld id="{20CFD1C3-974B-194D-A1F4-0BB3D272B4DC}" type="slidenum">
              <a:rPr lang="en-IT" smtClean="0"/>
              <a:t>‹#›</a:t>
            </a:fld>
            <a:endParaRPr lang="en-IT"/>
          </a:p>
        </p:txBody>
      </p:sp>
    </p:spTree>
    <p:extLst>
      <p:ext uri="{BB962C8B-B14F-4D97-AF65-F5344CB8AC3E}">
        <p14:creationId xmlns:p14="http://schemas.microsoft.com/office/powerpoint/2010/main" val="4023779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BB2C7D-CE8D-9960-E5F3-64B4B8B0E062}"/>
              </a:ext>
            </a:extLst>
          </p:cNvPr>
          <p:cNvSpPr>
            <a:spLocks noGrp="1"/>
          </p:cNvSpPr>
          <p:nvPr>
            <p:ph type="dt" sz="half" idx="10"/>
          </p:nvPr>
        </p:nvSpPr>
        <p:spPr/>
        <p:txBody>
          <a:bodyPr/>
          <a:lstStyle/>
          <a:p>
            <a:fld id="{0FEAAAFA-A0CF-B449-A077-90C62C078755}" type="datetimeFigureOut">
              <a:rPr lang="en-IT" smtClean="0"/>
              <a:t>27/10/2022</a:t>
            </a:fld>
            <a:endParaRPr lang="en-IT"/>
          </a:p>
        </p:txBody>
      </p:sp>
      <p:sp>
        <p:nvSpPr>
          <p:cNvPr id="3" name="Footer Placeholder 2">
            <a:extLst>
              <a:ext uri="{FF2B5EF4-FFF2-40B4-BE49-F238E27FC236}">
                <a16:creationId xmlns:a16="http://schemas.microsoft.com/office/drawing/2014/main" id="{84B4B606-4BDE-18BD-EFC0-B5747357525F}"/>
              </a:ext>
            </a:extLst>
          </p:cNvPr>
          <p:cNvSpPr>
            <a:spLocks noGrp="1"/>
          </p:cNvSpPr>
          <p:nvPr>
            <p:ph type="ftr" sz="quarter" idx="11"/>
          </p:nvPr>
        </p:nvSpPr>
        <p:spPr/>
        <p:txBody>
          <a:bodyPr/>
          <a:lstStyle/>
          <a:p>
            <a:endParaRPr lang="en-IT"/>
          </a:p>
        </p:txBody>
      </p:sp>
      <p:sp>
        <p:nvSpPr>
          <p:cNvPr id="4" name="Slide Number Placeholder 3">
            <a:extLst>
              <a:ext uri="{FF2B5EF4-FFF2-40B4-BE49-F238E27FC236}">
                <a16:creationId xmlns:a16="http://schemas.microsoft.com/office/drawing/2014/main" id="{0CD43FF7-F4B8-B151-5EE4-7AAD160D603A}"/>
              </a:ext>
            </a:extLst>
          </p:cNvPr>
          <p:cNvSpPr>
            <a:spLocks noGrp="1"/>
          </p:cNvSpPr>
          <p:nvPr>
            <p:ph type="sldNum" sz="quarter" idx="12"/>
          </p:nvPr>
        </p:nvSpPr>
        <p:spPr/>
        <p:txBody>
          <a:bodyPr/>
          <a:lstStyle/>
          <a:p>
            <a:fld id="{20CFD1C3-974B-194D-A1F4-0BB3D272B4DC}" type="slidenum">
              <a:rPr lang="en-IT" smtClean="0"/>
              <a:t>‹#›</a:t>
            </a:fld>
            <a:endParaRPr lang="en-IT"/>
          </a:p>
        </p:txBody>
      </p:sp>
    </p:spTree>
    <p:extLst>
      <p:ext uri="{BB962C8B-B14F-4D97-AF65-F5344CB8AC3E}">
        <p14:creationId xmlns:p14="http://schemas.microsoft.com/office/powerpoint/2010/main" val="3320379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58AFB-C607-2E04-7352-99BFAE857D6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T"/>
          </a:p>
        </p:txBody>
      </p:sp>
      <p:sp>
        <p:nvSpPr>
          <p:cNvPr id="3" name="Content Placeholder 2">
            <a:extLst>
              <a:ext uri="{FF2B5EF4-FFF2-40B4-BE49-F238E27FC236}">
                <a16:creationId xmlns:a16="http://schemas.microsoft.com/office/drawing/2014/main" id="{38A502B8-7C24-2AEB-0DBE-3E467352FC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Text Placeholder 3">
            <a:extLst>
              <a:ext uri="{FF2B5EF4-FFF2-40B4-BE49-F238E27FC236}">
                <a16:creationId xmlns:a16="http://schemas.microsoft.com/office/drawing/2014/main" id="{BD734BE0-60DA-F263-FCEC-50D4392F7C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A39932C-7637-FBEB-D713-B5FD4925DC00}"/>
              </a:ext>
            </a:extLst>
          </p:cNvPr>
          <p:cNvSpPr>
            <a:spLocks noGrp="1"/>
          </p:cNvSpPr>
          <p:nvPr>
            <p:ph type="dt" sz="half" idx="10"/>
          </p:nvPr>
        </p:nvSpPr>
        <p:spPr/>
        <p:txBody>
          <a:bodyPr/>
          <a:lstStyle/>
          <a:p>
            <a:fld id="{0FEAAAFA-A0CF-B449-A077-90C62C078755}" type="datetimeFigureOut">
              <a:rPr lang="en-IT" smtClean="0"/>
              <a:t>27/10/2022</a:t>
            </a:fld>
            <a:endParaRPr lang="en-IT"/>
          </a:p>
        </p:txBody>
      </p:sp>
      <p:sp>
        <p:nvSpPr>
          <p:cNvPr id="6" name="Footer Placeholder 5">
            <a:extLst>
              <a:ext uri="{FF2B5EF4-FFF2-40B4-BE49-F238E27FC236}">
                <a16:creationId xmlns:a16="http://schemas.microsoft.com/office/drawing/2014/main" id="{2F7C3397-5B6A-5CE9-65EF-33F259EDF7AE}"/>
              </a:ext>
            </a:extLst>
          </p:cNvPr>
          <p:cNvSpPr>
            <a:spLocks noGrp="1"/>
          </p:cNvSpPr>
          <p:nvPr>
            <p:ph type="ftr" sz="quarter" idx="11"/>
          </p:nvPr>
        </p:nvSpPr>
        <p:spPr/>
        <p:txBody>
          <a:bodyPr/>
          <a:lstStyle/>
          <a:p>
            <a:endParaRPr lang="en-IT"/>
          </a:p>
        </p:txBody>
      </p:sp>
      <p:sp>
        <p:nvSpPr>
          <p:cNvPr id="7" name="Slide Number Placeholder 6">
            <a:extLst>
              <a:ext uri="{FF2B5EF4-FFF2-40B4-BE49-F238E27FC236}">
                <a16:creationId xmlns:a16="http://schemas.microsoft.com/office/drawing/2014/main" id="{17BE2462-A7A6-9CDC-9026-AAC272DE23FB}"/>
              </a:ext>
            </a:extLst>
          </p:cNvPr>
          <p:cNvSpPr>
            <a:spLocks noGrp="1"/>
          </p:cNvSpPr>
          <p:nvPr>
            <p:ph type="sldNum" sz="quarter" idx="12"/>
          </p:nvPr>
        </p:nvSpPr>
        <p:spPr/>
        <p:txBody>
          <a:bodyPr/>
          <a:lstStyle/>
          <a:p>
            <a:fld id="{20CFD1C3-974B-194D-A1F4-0BB3D272B4DC}" type="slidenum">
              <a:rPr lang="en-IT" smtClean="0"/>
              <a:t>‹#›</a:t>
            </a:fld>
            <a:endParaRPr lang="en-IT"/>
          </a:p>
        </p:txBody>
      </p:sp>
    </p:spTree>
    <p:extLst>
      <p:ext uri="{BB962C8B-B14F-4D97-AF65-F5344CB8AC3E}">
        <p14:creationId xmlns:p14="http://schemas.microsoft.com/office/powerpoint/2010/main" val="23860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93E8D-A46A-AAF5-E607-76452D5BE0E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T"/>
          </a:p>
        </p:txBody>
      </p:sp>
      <p:sp>
        <p:nvSpPr>
          <p:cNvPr id="3" name="Picture Placeholder 2">
            <a:extLst>
              <a:ext uri="{FF2B5EF4-FFF2-40B4-BE49-F238E27FC236}">
                <a16:creationId xmlns:a16="http://schemas.microsoft.com/office/drawing/2014/main" id="{E7BD426D-372F-69F7-917E-0C3823531C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T"/>
          </a:p>
        </p:txBody>
      </p:sp>
      <p:sp>
        <p:nvSpPr>
          <p:cNvPr id="4" name="Text Placeholder 3">
            <a:extLst>
              <a:ext uri="{FF2B5EF4-FFF2-40B4-BE49-F238E27FC236}">
                <a16:creationId xmlns:a16="http://schemas.microsoft.com/office/drawing/2014/main" id="{FB52E0F7-132B-E603-41D5-B6D9C89B2D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96CC8A5-CE3D-7E85-67BC-3E5EC63D2065}"/>
              </a:ext>
            </a:extLst>
          </p:cNvPr>
          <p:cNvSpPr>
            <a:spLocks noGrp="1"/>
          </p:cNvSpPr>
          <p:nvPr>
            <p:ph type="dt" sz="half" idx="10"/>
          </p:nvPr>
        </p:nvSpPr>
        <p:spPr/>
        <p:txBody>
          <a:bodyPr/>
          <a:lstStyle/>
          <a:p>
            <a:fld id="{0FEAAAFA-A0CF-B449-A077-90C62C078755}" type="datetimeFigureOut">
              <a:rPr lang="en-IT" smtClean="0"/>
              <a:t>27/10/2022</a:t>
            </a:fld>
            <a:endParaRPr lang="en-IT"/>
          </a:p>
        </p:txBody>
      </p:sp>
      <p:sp>
        <p:nvSpPr>
          <p:cNvPr id="6" name="Footer Placeholder 5">
            <a:extLst>
              <a:ext uri="{FF2B5EF4-FFF2-40B4-BE49-F238E27FC236}">
                <a16:creationId xmlns:a16="http://schemas.microsoft.com/office/drawing/2014/main" id="{974FBED0-A896-D65E-8B3D-528926FAF4EF}"/>
              </a:ext>
            </a:extLst>
          </p:cNvPr>
          <p:cNvSpPr>
            <a:spLocks noGrp="1"/>
          </p:cNvSpPr>
          <p:nvPr>
            <p:ph type="ftr" sz="quarter" idx="11"/>
          </p:nvPr>
        </p:nvSpPr>
        <p:spPr/>
        <p:txBody>
          <a:bodyPr/>
          <a:lstStyle/>
          <a:p>
            <a:endParaRPr lang="en-IT"/>
          </a:p>
        </p:txBody>
      </p:sp>
      <p:sp>
        <p:nvSpPr>
          <p:cNvPr id="7" name="Slide Number Placeholder 6">
            <a:extLst>
              <a:ext uri="{FF2B5EF4-FFF2-40B4-BE49-F238E27FC236}">
                <a16:creationId xmlns:a16="http://schemas.microsoft.com/office/drawing/2014/main" id="{44D6C195-0364-4E25-603C-4468A6D3E178}"/>
              </a:ext>
            </a:extLst>
          </p:cNvPr>
          <p:cNvSpPr>
            <a:spLocks noGrp="1"/>
          </p:cNvSpPr>
          <p:nvPr>
            <p:ph type="sldNum" sz="quarter" idx="12"/>
          </p:nvPr>
        </p:nvSpPr>
        <p:spPr/>
        <p:txBody>
          <a:bodyPr/>
          <a:lstStyle/>
          <a:p>
            <a:fld id="{20CFD1C3-974B-194D-A1F4-0BB3D272B4DC}" type="slidenum">
              <a:rPr lang="en-IT" smtClean="0"/>
              <a:t>‹#›</a:t>
            </a:fld>
            <a:endParaRPr lang="en-IT"/>
          </a:p>
        </p:txBody>
      </p:sp>
    </p:spTree>
    <p:extLst>
      <p:ext uri="{BB962C8B-B14F-4D97-AF65-F5344CB8AC3E}">
        <p14:creationId xmlns:p14="http://schemas.microsoft.com/office/powerpoint/2010/main" val="2563873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9CA2DE-1105-63AB-C19A-97D0B5A403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IT"/>
          </a:p>
        </p:txBody>
      </p:sp>
      <p:sp>
        <p:nvSpPr>
          <p:cNvPr id="3" name="Text Placeholder 2">
            <a:extLst>
              <a:ext uri="{FF2B5EF4-FFF2-40B4-BE49-F238E27FC236}">
                <a16:creationId xmlns:a16="http://schemas.microsoft.com/office/drawing/2014/main" id="{78F3BAE7-4623-DA4A-BCA8-F46214E7D1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Date Placeholder 3">
            <a:extLst>
              <a:ext uri="{FF2B5EF4-FFF2-40B4-BE49-F238E27FC236}">
                <a16:creationId xmlns:a16="http://schemas.microsoft.com/office/drawing/2014/main" id="{328871B4-5510-6B92-9542-C3441E64EB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EAAAFA-A0CF-B449-A077-90C62C078755}" type="datetimeFigureOut">
              <a:rPr lang="en-IT" smtClean="0"/>
              <a:t>27/10/2022</a:t>
            </a:fld>
            <a:endParaRPr lang="en-IT"/>
          </a:p>
        </p:txBody>
      </p:sp>
      <p:sp>
        <p:nvSpPr>
          <p:cNvPr id="5" name="Footer Placeholder 4">
            <a:extLst>
              <a:ext uri="{FF2B5EF4-FFF2-40B4-BE49-F238E27FC236}">
                <a16:creationId xmlns:a16="http://schemas.microsoft.com/office/drawing/2014/main" id="{F3A56F40-0699-7A39-AE3A-79F28007B6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T"/>
          </a:p>
        </p:txBody>
      </p:sp>
      <p:sp>
        <p:nvSpPr>
          <p:cNvPr id="6" name="Slide Number Placeholder 5">
            <a:extLst>
              <a:ext uri="{FF2B5EF4-FFF2-40B4-BE49-F238E27FC236}">
                <a16:creationId xmlns:a16="http://schemas.microsoft.com/office/drawing/2014/main" id="{184C717D-8E4E-0A2B-AB26-51171EEE5E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CFD1C3-974B-194D-A1F4-0BB3D272B4DC}" type="slidenum">
              <a:rPr lang="en-IT" smtClean="0"/>
              <a:t>‹#›</a:t>
            </a:fld>
            <a:endParaRPr lang="en-IT"/>
          </a:p>
        </p:txBody>
      </p:sp>
    </p:spTree>
    <p:extLst>
      <p:ext uri="{BB962C8B-B14F-4D97-AF65-F5344CB8AC3E}">
        <p14:creationId xmlns:p14="http://schemas.microsoft.com/office/powerpoint/2010/main" val="8838309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F7131-12D0-21D5-F658-AE269D0B84AE}"/>
              </a:ext>
            </a:extLst>
          </p:cNvPr>
          <p:cNvSpPr>
            <a:spLocks noGrp="1"/>
          </p:cNvSpPr>
          <p:nvPr>
            <p:ph type="title"/>
          </p:nvPr>
        </p:nvSpPr>
        <p:spPr/>
        <p:txBody>
          <a:bodyPr/>
          <a:lstStyle/>
          <a:p>
            <a:r>
              <a:rPr lang="en-IT" dirty="0"/>
              <a:t>Quiz</a:t>
            </a:r>
          </a:p>
        </p:txBody>
      </p:sp>
      <p:sp>
        <p:nvSpPr>
          <p:cNvPr id="3" name="Content Placeholder 2">
            <a:extLst>
              <a:ext uri="{FF2B5EF4-FFF2-40B4-BE49-F238E27FC236}">
                <a16:creationId xmlns:a16="http://schemas.microsoft.com/office/drawing/2014/main" id="{9C4C9203-9C0E-50D6-904A-2C05D19AB43E}"/>
              </a:ext>
            </a:extLst>
          </p:cNvPr>
          <p:cNvSpPr>
            <a:spLocks noGrp="1"/>
          </p:cNvSpPr>
          <p:nvPr>
            <p:ph idx="1"/>
          </p:nvPr>
        </p:nvSpPr>
        <p:spPr/>
        <p:txBody>
          <a:bodyPr/>
          <a:lstStyle/>
          <a:p>
            <a:pPr marL="0" indent="0">
              <a:buNone/>
            </a:pPr>
            <a:r>
              <a:rPr lang="en-IT" b="1" dirty="0"/>
              <a:t>Q1. </a:t>
            </a:r>
            <a:r>
              <a:rPr lang="en-IT" dirty="0"/>
              <a:t>Why might I not want to perform slice-timing correction?</a:t>
            </a:r>
          </a:p>
          <a:p>
            <a:pPr marL="0" indent="0">
              <a:buNone/>
            </a:pPr>
            <a:endParaRPr lang="en-IT" dirty="0"/>
          </a:p>
          <a:p>
            <a:pPr marL="0" indent="0">
              <a:buNone/>
            </a:pPr>
            <a:r>
              <a:rPr lang="en-IT" b="1" dirty="0"/>
              <a:t>Q2. </a:t>
            </a:r>
            <a:r>
              <a:rPr lang="en-IT" dirty="0"/>
              <a:t>What spatial registrations do we apply in fMRI preprocessing? (</a:t>
            </a:r>
            <a:r>
              <a:rPr lang="en-IT" b="1" dirty="0"/>
              <a:t>3 total</a:t>
            </a:r>
            <a:r>
              <a:rPr lang="en-IT" dirty="0"/>
              <a:t>)</a:t>
            </a:r>
          </a:p>
          <a:p>
            <a:pPr marL="0" indent="0">
              <a:buNone/>
            </a:pPr>
            <a:endParaRPr lang="en-IT" dirty="0"/>
          </a:p>
          <a:p>
            <a:endParaRPr lang="en-IT" dirty="0"/>
          </a:p>
          <a:p>
            <a:endParaRPr lang="en-IT" dirty="0"/>
          </a:p>
          <a:p>
            <a:endParaRPr lang="en-IT" dirty="0"/>
          </a:p>
        </p:txBody>
      </p:sp>
    </p:spTree>
    <p:extLst>
      <p:ext uri="{BB962C8B-B14F-4D97-AF65-F5344CB8AC3E}">
        <p14:creationId xmlns:p14="http://schemas.microsoft.com/office/powerpoint/2010/main" val="2147961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757D1-9A10-98F0-8E82-69079BB72F48}"/>
              </a:ext>
            </a:extLst>
          </p:cNvPr>
          <p:cNvSpPr>
            <a:spLocks noGrp="1"/>
          </p:cNvSpPr>
          <p:nvPr>
            <p:ph type="title"/>
          </p:nvPr>
        </p:nvSpPr>
        <p:spPr/>
        <p:txBody>
          <a:bodyPr/>
          <a:lstStyle/>
          <a:p>
            <a:r>
              <a:rPr lang="en-IT" dirty="0"/>
              <a:t>Quiz</a:t>
            </a:r>
          </a:p>
        </p:txBody>
      </p:sp>
      <p:sp>
        <p:nvSpPr>
          <p:cNvPr id="5" name="TextBox 4">
            <a:extLst>
              <a:ext uri="{FF2B5EF4-FFF2-40B4-BE49-F238E27FC236}">
                <a16:creationId xmlns:a16="http://schemas.microsoft.com/office/drawing/2014/main" id="{15A9185C-D593-8AE8-C982-36F7D2636414}"/>
              </a:ext>
            </a:extLst>
          </p:cNvPr>
          <p:cNvSpPr txBox="1"/>
          <p:nvPr/>
        </p:nvSpPr>
        <p:spPr>
          <a:xfrm>
            <a:off x="838200" y="2313021"/>
            <a:ext cx="10046677" cy="1815882"/>
          </a:xfrm>
          <a:prstGeom prst="rect">
            <a:avLst/>
          </a:prstGeom>
          <a:noFill/>
        </p:spPr>
        <p:txBody>
          <a:bodyPr wrap="square">
            <a:spAutoFit/>
          </a:bodyPr>
          <a:lstStyle/>
          <a:p>
            <a:pPr marL="0" indent="0">
              <a:buNone/>
            </a:pPr>
            <a:r>
              <a:rPr lang="en-IT" sz="2800" b="1" dirty="0"/>
              <a:t>Q3.</a:t>
            </a:r>
            <a:r>
              <a:rPr lang="en-IT" sz="2800" dirty="0"/>
              <a:t> What temporal transormations might we apply to fMRI data? </a:t>
            </a:r>
          </a:p>
          <a:p>
            <a:pPr marL="0" indent="0">
              <a:buNone/>
            </a:pPr>
            <a:endParaRPr lang="en-IT" sz="2800" dirty="0"/>
          </a:p>
          <a:p>
            <a:pPr marL="0" indent="0">
              <a:buNone/>
            </a:pPr>
            <a:endParaRPr lang="en-IT" sz="2800" dirty="0"/>
          </a:p>
          <a:p>
            <a:pPr marL="0" indent="0">
              <a:buNone/>
            </a:pPr>
            <a:r>
              <a:rPr lang="en-IT" sz="2800" b="1" dirty="0"/>
              <a:t>Q4. </a:t>
            </a:r>
            <a:r>
              <a:rPr lang="en-IT" sz="2800" dirty="0"/>
              <a:t>What is the point in spatial smoothing?</a:t>
            </a:r>
          </a:p>
        </p:txBody>
      </p:sp>
    </p:spTree>
    <p:extLst>
      <p:ext uri="{BB962C8B-B14F-4D97-AF65-F5344CB8AC3E}">
        <p14:creationId xmlns:p14="http://schemas.microsoft.com/office/powerpoint/2010/main" val="2330189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0CBB6-698E-DC1D-4935-8EA4E4BA6994}"/>
              </a:ext>
            </a:extLst>
          </p:cNvPr>
          <p:cNvSpPr>
            <a:spLocks noGrp="1"/>
          </p:cNvSpPr>
          <p:nvPr>
            <p:ph type="title"/>
          </p:nvPr>
        </p:nvSpPr>
        <p:spPr/>
        <p:txBody>
          <a:bodyPr/>
          <a:lstStyle/>
          <a:p>
            <a:r>
              <a:rPr lang="en-IT" dirty="0"/>
              <a:t>Quiz</a:t>
            </a:r>
          </a:p>
        </p:txBody>
      </p:sp>
      <p:sp>
        <p:nvSpPr>
          <p:cNvPr id="3" name="Content Placeholder 2">
            <a:extLst>
              <a:ext uri="{FF2B5EF4-FFF2-40B4-BE49-F238E27FC236}">
                <a16:creationId xmlns:a16="http://schemas.microsoft.com/office/drawing/2014/main" id="{2CFD4CD4-3E38-9A3E-8836-CA18AD11994E}"/>
              </a:ext>
            </a:extLst>
          </p:cNvPr>
          <p:cNvSpPr>
            <a:spLocks noGrp="1"/>
          </p:cNvSpPr>
          <p:nvPr>
            <p:ph idx="1"/>
          </p:nvPr>
        </p:nvSpPr>
        <p:spPr>
          <a:xfrm>
            <a:off x="797670" y="1539923"/>
            <a:ext cx="10515600" cy="4351338"/>
          </a:xfrm>
        </p:spPr>
        <p:txBody>
          <a:bodyPr>
            <a:normAutofit/>
          </a:bodyPr>
          <a:lstStyle/>
          <a:p>
            <a:r>
              <a:rPr lang="en-IT" dirty="0"/>
              <a:t>In my design matrix (X) I have a regressor that codes the presence of bodies, scenes and text (and an intercept). We end up with the followng betas after fitting.</a:t>
            </a:r>
          </a:p>
          <a:p>
            <a:endParaRPr lang="en-IT" dirty="0"/>
          </a:p>
          <a:p>
            <a:pPr marL="0" indent="0">
              <a:buNone/>
            </a:pPr>
            <a:endParaRPr lang="en-IT" dirty="0"/>
          </a:p>
          <a:p>
            <a:pPr marL="0" indent="0">
              <a:buNone/>
            </a:pPr>
            <a:endParaRPr lang="en-IT" dirty="0"/>
          </a:p>
          <a:p>
            <a:pPr marL="0" indent="0">
              <a:buNone/>
            </a:pPr>
            <a:r>
              <a:rPr lang="en-IT" b="1" dirty="0"/>
              <a:t>Q3. </a:t>
            </a:r>
            <a:r>
              <a:rPr lang="en-IT" dirty="0"/>
              <a:t>What hypothesis does the contrast [1, 0, 0, 0] evaluate?</a:t>
            </a:r>
            <a:endParaRPr lang="en-IT" b="1" dirty="0"/>
          </a:p>
          <a:p>
            <a:pPr marL="0" indent="0">
              <a:buNone/>
            </a:pPr>
            <a:r>
              <a:rPr lang="en-IT" b="1" dirty="0"/>
              <a:t>Q4.</a:t>
            </a:r>
            <a:r>
              <a:rPr lang="en-IT" dirty="0"/>
              <a:t> What is the dot product of </a:t>
            </a:r>
            <a:r>
              <a:rPr lang="en-IT" b="1" dirty="0"/>
              <a:t>β </a:t>
            </a:r>
            <a:r>
              <a:rPr lang="en-IT" dirty="0"/>
              <a:t>and the contrast vector? </a:t>
            </a:r>
          </a:p>
          <a:p>
            <a:pPr marL="0" indent="0">
              <a:buNone/>
            </a:pPr>
            <a:endParaRPr lang="en-IT" dirty="0"/>
          </a:p>
          <a:p>
            <a:endParaRPr lang="en-IT" dirty="0"/>
          </a:p>
        </p:txBody>
      </p:sp>
      <p:sp>
        <p:nvSpPr>
          <p:cNvPr id="4" name="Rectangle 3">
            <a:extLst>
              <a:ext uri="{FF2B5EF4-FFF2-40B4-BE49-F238E27FC236}">
                <a16:creationId xmlns:a16="http://schemas.microsoft.com/office/drawing/2014/main" id="{96AF0B60-3577-4B42-AA07-578F1C2E7C04}"/>
              </a:ext>
            </a:extLst>
          </p:cNvPr>
          <p:cNvSpPr/>
          <p:nvPr/>
        </p:nvSpPr>
        <p:spPr>
          <a:xfrm>
            <a:off x="1119552" y="2786872"/>
            <a:ext cx="3628294"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5" name="TextBox 4">
            <a:extLst>
              <a:ext uri="{FF2B5EF4-FFF2-40B4-BE49-F238E27FC236}">
                <a16:creationId xmlns:a16="http://schemas.microsoft.com/office/drawing/2014/main" id="{405D859D-D2AC-8AB8-3BEA-44AE85C642A8}"/>
              </a:ext>
            </a:extLst>
          </p:cNvPr>
          <p:cNvSpPr txBox="1"/>
          <p:nvPr/>
        </p:nvSpPr>
        <p:spPr>
          <a:xfrm>
            <a:off x="1347131" y="3212198"/>
            <a:ext cx="3459329" cy="1200329"/>
          </a:xfrm>
          <a:prstGeom prst="rect">
            <a:avLst/>
          </a:prstGeom>
          <a:noFill/>
        </p:spPr>
        <p:txBody>
          <a:bodyPr wrap="square" rtlCol="0">
            <a:spAutoFit/>
          </a:bodyPr>
          <a:lstStyle/>
          <a:p>
            <a:r>
              <a:rPr lang="en-IT" dirty="0"/>
              <a:t>10	3	2	1</a:t>
            </a:r>
          </a:p>
          <a:p>
            <a:r>
              <a:rPr lang="en-IT" dirty="0"/>
              <a:t>8	2	1	3</a:t>
            </a:r>
          </a:p>
          <a:p>
            <a:r>
              <a:rPr lang="en-IT" dirty="0"/>
              <a:t>7	4	4	9</a:t>
            </a:r>
          </a:p>
          <a:p>
            <a:endParaRPr lang="en-IT" dirty="0"/>
          </a:p>
        </p:txBody>
      </p:sp>
      <p:sp>
        <p:nvSpPr>
          <p:cNvPr id="6" name="TextBox 5">
            <a:extLst>
              <a:ext uri="{FF2B5EF4-FFF2-40B4-BE49-F238E27FC236}">
                <a16:creationId xmlns:a16="http://schemas.microsoft.com/office/drawing/2014/main" id="{3EEA1883-0F62-9154-D212-BCC8B11DBAD9}"/>
              </a:ext>
            </a:extLst>
          </p:cNvPr>
          <p:cNvSpPr txBox="1"/>
          <p:nvPr/>
        </p:nvSpPr>
        <p:spPr>
          <a:xfrm>
            <a:off x="2737337" y="2759981"/>
            <a:ext cx="1582615" cy="369332"/>
          </a:xfrm>
          <a:prstGeom prst="rect">
            <a:avLst/>
          </a:prstGeom>
          <a:noFill/>
        </p:spPr>
        <p:txBody>
          <a:bodyPr wrap="square" rtlCol="0">
            <a:spAutoFit/>
          </a:bodyPr>
          <a:lstStyle/>
          <a:p>
            <a:r>
              <a:rPr lang="en-IT" b="1" dirty="0">
                <a:solidFill>
                  <a:schemeClr val="bg1"/>
                </a:solidFill>
              </a:rPr>
              <a:t>β</a:t>
            </a:r>
          </a:p>
        </p:txBody>
      </p:sp>
      <p:sp>
        <p:nvSpPr>
          <p:cNvPr id="7" name="Rectangle 6">
            <a:extLst>
              <a:ext uri="{FF2B5EF4-FFF2-40B4-BE49-F238E27FC236}">
                <a16:creationId xmlns:a16="http://schemas.microsoft.com/office/drawing/2014/main" id="{A797B2DC-57E8-BECB-ADF6-E32566AAB932}"/>
              </a:ext>
            </a:extLst>
          </p:cNvPr>
          <p:cNvSpPr/>
          <p:nvPr/>
        </p:nvSpPr>
        <p:spPr>
          <a:xfrm>
            <a:off x="3253152" y="5618731"/>
            <a:ext cx="3628294" cy="11079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8" name="TextBox 7">
            <a:extLst>
              <a:ext uri="{FF2B5EF4-FFF2-40B4-BE49-F238E27FC236}">
                <a16:creationId xmlns:a16="http://schemas.microsoft.com/office/drawing/2014/main" id="{6633AEB0-AE39-B562-DFB9-0EF33B678BF0}"/>
              </a:ext>
            </a:extLst>
          </p:cNvPr>
          <p:cNvSpPr txBox="1"/>
          <p:nvPr/>
        </p:nvSpPr>
        <p:spPr>
          <a:xfrm>
            <a:off x="4870938" y="5550854"/>
            <a:ext cx="1582615" cy="369332"/>
          </a:xfrm>
          <a:prstGeom prst="rect">
            <a:avLst/>
          </a:prstGeom>
          <a:noFill/>
        </p:spPr>
        <p:txBody>
          <a:bodyPr wrap="square" rtlCol="0">
            <a:spAutoFit/>
          </a:bodyPr>
          <a:lstStyle/>
          <a:p>
            <a:r>
              <a:rPr lang="en-IT" b="1" dirty="0">
                <a:solidFill>
                  <a:schemeClr val="bg1"/>
                </a:solidFill>
              </a:rPr>
              <a:t>β</a:t>
            </a:r>
          </a:p>
        </p:txBody>
      </p:sp>
      <p:sp>
        <p:nvSpPr>
          <p:cNvPr id="9" name="TextBox 8">
            <a:extLst>
              <a:ext uri="{FF2B5EF4-FFF2-40B4-BE49-F238E27FC236}">
                <a16:creationId xmlns:a16="http://schemas.microsoft.com/office/drawing/2014/main" id="{6BBE6981-0ECB-3B3E-68CE-3F8119B9D836}"/>
              </a:ext>
            </a:extLst>
          </p:cNvPr>
          <p:cNvSpPr txBox="1"/>
          <p:nvPr/>
        </p:nvSpPr>
        <p:spPr>
          <a:xfrm>
            <a:off x="3528645" y="5784501"/>
            <a:ext cx="3459329" cy="1200329"/>
          </a:xfrm>
          <a:prstGeom prst="rect">
            <a:avLst/>
          </a:prstGeom>
          <a:noFill/>
        </p:spPr>
        <p:txBody>
          <a:bodyPr wrap="square" rtlCol="0">
            <a:spAutoFit/>
          </a:bodyPr>
          <a:lstStyle/>
          <a:p>
            <a:r>
              <a:rPr lang="en-IT" dirty="0"/>
              <a:t>10	3	2	1</a:t>
            </a:r>
          </a:p>
          <a:p>
            <a:r>
              <a:rPr lang="en-IT" dirty="0"/>
              <a:t>8	2	1	3</a:t>
            </a:r>
          </a:p>
          <a:p>
            <a:r>
              <a:rPr lang="en-IT" dirty="0"/>
              <a:t>7	4	4	9</a:t>
            </a:r>
          </a:p>
          <a:p>
            <a:endParaRPr lang="en-IT" dirty="0"/>
          </a:p>
        </p:txBody>
      </p:sp>
      <p:sp>
        <p:nvSpPr>
          <p:cNvPr id="10" name="Rectangle 9">
            <a:extLst>
              <a:ext uri="{FF2B5EF4-FFF2-40B4-BE49-F238E27FC236}">
                <a16:creationId xmlns:a16="http://schemas.microsoft.com/office/drawing/2014/main" id="{4FA04F57-7075-0BFA-21A2-C9ED99557111}"/>
              </a:ext>
            </a:extLst>
          </p:cNvPr>
          <p:cNvSpPr/>
          <p:nvPr/>
        </p:nvSpPr>
        <p:spPr>
          <a:xfrm>
            <a:off x="7596936" y="5948740"/>
            <a:ext cx="3208043" cy="670833"/>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11" name="TextBox 10">
            <a:extLst>
              <a:ext uri="{FF2B5EF4-FFF2-40B4-BE49-F238E27FC236}">
                <a16:creationId xmlns:a16="http://schemas.microsoft.com/office/drawing/2014/main" id="{5D1187AF-7372-DBE9-EFB8-90576699A5CC}"/>
              </a:ext>
            </a:extLst>
          </p:cNvPr>
          <p:cNvSpPr txBox="1"/>
          <p:nvPr/>
        </p:nvSpPr>
        <p:spPr>
          <a:xfrm>
            <a:off x="9039638" y="5920186"/>
            <a:ext cx="1582615" cy="369332"/>
          </a:xfrm>
          <a:prstGeom prst="rect">
            <a:avLst/>
          </a:prstGeom>
          <a:noFill/>
        </p:spPr>
        <p:txBody>
          <a:bodyPr wrap="square" rtlCol="0">
            <a:spAutoFit/>
          </a:bodyPr>
          <a:lstStyle/>
          <a:p>
            <a:r>
              <a:rPr lang="en-IT" b="1" dirty="0">
                <a:solidFill>
                  <a:schemeClr val="bg1"/>
                </a:solidFill>
              </a:rPr>
              <a:t>C</a:t>
            </a:r>
          </a:p>
        </p:txBody>
      </p:sp>
      <p:sp>
        <p:nvSpPr>
          <p:cNvPr id="12" name="TextBox 11">
            <a:extLst>
              <a:ext uri="{FF2B5EF4-FFF2-40B4-BE49-F238E27FC236}">
                <a16:creationId xmlns:a16="http://schemas.microsoft.com/office/drawing/2014/main" id="{2DB8F2D2-0852-76FA-C036-30110411147C}"/>
              </a:ext>
            </a:extLst>
          </p:cNvPr>
          <p:cNvSpPr txBox="1"/>
          <p:nvPr/>
        </p:nvSpPr>
        <p:spPr>
          <a:xfrm>
            <a:off x="7655551" y="6279166"/>
            <a:ext cx="3756864" cy="369332"/>
          </a:xfrm>
          <a:prstGeom prst="rect">
            <a:avLst/>
          </a:prstGeom>
          <a:noFill/>
        </p:spPr>
        <p:txBody>
          <a:bodyPr wrap="square" rtlCol="0">
            <a:spAutoFit/>
          </a:bodyPr>
          <a:lstStyle/>
          <a:p>
            <a:r>
              <a:rPr lang="en-IT" b="1" dirty="0">
                <a:solidFill>
                  <a:schemeClr val="bg1"/>
                </a:solidFill>
              </a:rPr>
              <a:t>1	0 	0	0</a:t>
            </a:r>
          </a:p>
        </p:txBody>
      </p:sp>
      <p:sp>
        <p:nvSpPr>
          <p:cNvPr id="13" name="Rectangle 12">
            <a:extLst>
              <a:ext uri="{FF2B5EF4-FFF2-40B4-BE49-F238E27FC236}">
                <a16:creationId xmlns:a16="http://schemas.microsoft.com/office/drawing/2014/main" id="{1F78ADF6-64F4-E19B-CFC9-3A14180A4F5B}"/>
              </a:ext>
            </a:extLst>
          </p:cNvPr>
          <p:cNvSpPr/>
          <p:nvPr/>
        </p:nvSpPr>
        <p:spPr>
          <a:xfrm>
            <a:off x="7152003" y="6427735"/>
            <a:ext cx="220763" cy="22076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14" name="TextBox 13">
            <a:extLst>
              <a:ext uri="{FF2B5EF4-FFF2-40B4-BE49-F238E27FC236}">
                <a16:creationId xmlns:a16="http://schemas.microsoft.com/office/drawing/2014/main" id="{5B212984-3241-D74D-B337-E99D3F14C3B2}"/>
              </a:ext>
            </a:extLst>
          </p:cNvPr>
          <p:cNvSpPr txBox="1"/>
          <p:nvPr/>
        </p:nvSpPr>
        <p:spPr>
          <a:xfrm>
            <a:off x="1182179" y="3002600"/>
            <a:ext cx="6864541" cy="307777"/>
          </a:xfrm>
          <a:prstGeom prst="rect">
            <a:avLst/>
          </a:prstGeom>
          <a:noFill/>
        </p:spPr>
        <p:txBody>
          <a:bodyPr wrap="square" rtlCol="0">
            <a:spAutoFit/>
          </a:bodyPr>
          <a:lstStyle/>
          <a:p>
            <a:r>
              <a:rPr lang="el-GR" sz="1400" b="1" dirty="0">
                <a:solidFill>
                  <a:schemeClr val="bg1"/>
                </a:solidFill>
              </a:rPr>
              <a:t>Β</a:t>
            </a:r>
            <a:r>
              <a:rPr lang="en-IT" sz="1400" b="1" dirty="0">
                <a:solidFill>
                  <a:schemeClr val="bg1"/>
                </a:solidFill>
              </a:rPr>
              <a:t> </a:t>
            </a:r>
            <a:r>
              <a:rPr lang="en-IT" sz="1400" dirty="0">
                <a:solidFill>
                  <a:schemeClr val="bg1"/>
                </a:solidFill>
              </a:rPr>
              <a:t>Bodies     </a:t>
            </a:r>
            <a:r>
              <a:rPr lang="en-IT" sz="1400" b="1" dirty="0">
                <a:solidFill>
                  <a:schemeClr val="bg1"/>
                </a:solidFill>
              </a:rPr>
              <a:t>β </a:t>
            </a:r>
            <a:r>
              <a:rPr lang="en-GB" sz="1400" dirty="0">
                <a:solidFill>
                  <a:schemeClr val="bg1"/>
                </a:solidFill>
              </a:rPr>
              <a:t>S</a:t>
            </a:r>
            <a:r>
              <a:rPr lang="en-IT" sz="1400" dirty="0">
                <a:solidFill>
                  <a:schemeClr val="bg1"/>
                </a:solidFill>
              </a:rPr>
              <a:t>cenes          </a:t>
            </a:r>
            <a:r>
              <a:rPr lang="en-IT" sz="1400" b="1" dirty="0">
                <a:solidFill>
                  <a:schemeClr val="bg1"/>
                </a:solidFill>
              </a:rPr>
              <a:t>β </a:t>
            </a:r>
            <a:r>
              <a:rPr lang="en-GB" sz="1400" dirty="0">
                <a:solidFill>
                  <a:schemeClr val="bg1"/>
                </a:solidFill>
              </a:rPr>
              <a:t>T</a:t>
            </a:r>
            <a:r>
              <a:rPr lang="en-IT" sz="1400" dirty="0">
                <a:solidFill>
                  <a:schemeClr val="bg1"/>
                </a:solidFill>
              </a:rPr>
              <a:t>ext        </a:t>
            </a:r>
            <a:r>
              <a:rPr lang="en-IT" sz="1400" b="1" dirty="0">
                <a:solidFill>
                  <a:schemeClr val="bg1"/>
                </a:solidFill>
              </a:rPr>
              <a:t>β</a:t>
            </a:r>
            <a:r>
              <a:rPr lang="en-IT" sz="1400" dirty="0">
                <a:solidFill>
                  <a:schemeClr val="bg1"/>
                </a:solidFill>
              </a:rPr>
              <a:t> Intercept</a:t>
            </a:r>
          </a:p>
        </p:txBody>
      </p:sp>
      <p:sp>
        <p:nvSpPr>
          <p:cNvPr id="15" name="TextBox 14">
            <a:extLst>
              <a:ext uri="{FF2B5EF4-FFF2-40B4-BE49-F238E27FC236}">
                <a16:creationId xmlns:a16="http://schemas.microsoft.com/office/drawing/2014/main" id="{9EE800B1-8B59-4536-575F-06A5A4B5CD57}"/>
              </a:ext>
            </a:extLst>
          </p:cNvPr>
          <p:cNvSpPr txBox="1"/>
          <p:nvPr/>
        </p:nvSpPr>
        <p:spPr>
          <a:xfrm rot="16200000">
            <a:off x="-62941" y="2944647"/>
            <a:ext cx="1721224" cy="369332"/>
          </a:xfrm>
          <a:prstGeom prst="rect">
            <a:avLst/>
          </a:prstGeom>
          <a:noFill/>
        </p:spPr>
        <p:txBody>
          <a:bodyPr wrap="square" rtlCol="0">
            <a:spAutoFit/>
          </a:bodyPr>
          <a:lstStyle/>
          <a:p>
            <a:r>
              <a:rPr lang="en-IT" dirty="0"/>
              <a:t>Voxel no</a:t>
            </a:r>
          </a:p>
        </p:txBody>
      </p:sp>
      <p:cxnSp>
        <p:nvCxnSpPr>
          <p:cNvPr id="17" name="Straight Arrow Connector 16">
            <a:extLst>
              <a:ext uri="{FF2B5EF4-FFF2-40B4-BE49-F238E27FC236}">
                <a16:creationId xmlns:a16="http://schemas.microsoft.com/office/drawing/2014/main" id="{15311C72-0A75-FE25-28C7-B59B17706720}"/>
              </a:ext>
            </a:extLst>
          </p:cNvPr>
          <p:cNvCxnSpPr/>
          <p:nvPr/>
        </p:nvCxnSpPr>
        <p:spPr>
          <a:xfrm>
            <a:off x="1003853" y="2944647"/>
            <a:ext cx="0" cy="10452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2636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4EF2787-5A6B-BDCC-C2EE-4DF08C4A61D8}"/>
              </a:ext>
            </a:extLst>
          </p:cNvPr>
          <p:cNvSpPr/>
          <p:nvPr/>
        </p:nvSpPr>
        <p:spPr>
          <a:xfrm>
            <a:off x="3215179" y="3071661"/>
            <a:ext cx="1494181" cy="536713"/>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5" name="Rectangle 4">
            <a:extLst>
              <a:ext uri="{FF2B5EF4-FFF2-40B4-BE49-F238E27FC236}">
                <a16:creationId xmlns:a16="http://schemas.microsoft.com/office/drawing/2014/main" id="{0D0CDA0F-AF85-E6A7-9194-B7E6B5A8FD88}"/>
              </a:ext>
            </a:extLst>
          </p:cNvPr>
          <p:cNvSpPr/>
          <p:nvPr/>
        </p:nvSpPr>
        <p:spPr>
          <a:xfrm>
            <a:off x="1131276" y="2463632"/>
            <a:ext cx="1626704" cy="11079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2" name="Title 1">
            <a:extLst>
              <a:ext uri="{FF2B5EF4-FFF2-40B4-BE49-F238E27FC236}">
                <a16:creationId xmlns:a16="http://schemas.microsoft.com/office/drawing/2014/main" id="{8523E2FA-9A98-CF1C-1087-CCE130F9F736}"/>
              </a:ext>
            </a:extLst>
          </p:cNvPr>
          <p:cNvSpPr>
            <a:spLocks noGrp="1"/>
          </p:cNvSpPr>
          <p:nvPr>
            <p:ph type="title"/>
          </p:nvPr>
        </p:nvSpPr>
        <p:spPr/>
        <p:txBody>
          <a:bodyPr/>
          <a:lstStyle/>
          <a:p>
            <a:r>
              <a:rPr lang="en-IT" dirty="0"/>
              <a:t>Quiz</a:t>
            </a:r>
          </a:p>
        </p:txBody>
      </p:sp>
      <p:sp>
        <p:nvSpPr>
          <p:cNvPr id="4" name="TextBox 3">
            <a:extLst>
              <a:ext uri="{FF2B5EF4-FFF2-40B4-BE49-F238E27FC236}">
                <a16:creationId xmlns:a16="http://schemas.microsoft.com/office/drawing/2014/main" id="{93296EE2-9C66-8CEA-0CB2-3E61DBB32C81}"/>
              </a:ext>
            </a:extLst>
          </p:cNvPr>
          <p:cNvSpPr txBox="1"/>
          <p:nvPr/>
        </p:nvSpPr>
        <p:spPr>
          <a:xfrm>
            <a:off x="1300240" y="2612720"/>
            <a:ext cx="1408042" cy="1200329"/>
          </a:xfrm>
          <a:prstGeom prst="rect">
            <a:avLst/>
          </a:prstGeom>
          <a:noFill/>
        </p:spPr>
        <p:txBody>
          <a:bodyPr wrap="square" rtlCol="0">
            <a:spAutoFit/>
          </a:bodyPr>
          <a:lstStyle/>
          <a:p>
            <a:r>
              <a:rPr lang="en-IT" dirty="0"/>
              <a:t>10	3</a:t>
            </a:r>
          </a:p>
          <a:p>
            <a:r>
              <a:rPr lang="en-IT" dirty="0"/>
              <a:t>8	2</a:t>
            </a:r>
          </a:p>
          <a:p>
            <a:r>
              <a:rPr lang="en-IT" dirty="0"/>
              <a:t>7	4</a:t>
            </a:r>
          </a:p>
          <a:p>
            <a:endParaRPr lang="en-IT" dirty="0"/>
          </a:p>
        </p:txBody>
      </p:sp>
      <p:sp>
        <p:nvSpPr>
          <p:cNvPr id="6" name="TextBox 5">
            <a:extLst>
              <a:ext uri="{FF2B5EF4-FFF2-40B4-BE49-F238E27FC236}">
                <a16:creationId xmlns:a16="http://schemas.microsoft.com/office/drawing/2014/main" id="{311C3102-D054-DAE6-FC43-B39B45550A98}"/>
              </a:ext>
            </a:extLst>
          </p:cNvPr>
          <p:cNvSpPr txBox="1"/>
          <p:nvPr/>
        </p:nvSpPr>
        <p:spPr>
          <a:xfrm>
            <a:off x="1734249" y="2375217"/>
            <a:ext cx="1480930" cy="369332"/>
          </a:xfrm>
          <a:prstGeom prst="rect">
            <a:avLst/>
          </a:prstGeom>
          <a:noFill/>
        </p:spPr>
        <p:txBody>
          <a:bodyPr wrap="square" rtlCol="0">
            <a:spAutoFit/>
          </a:bodyPr>
          <a:lstStyle/>
          <a:p>
            <a:r>
              <a:rPr lang="en-IT" b="1" dirty="0">
                <a:solidFill>
                  <a:schemeClr val="bg1"/>
                </a:solidFill>
              </a:rPr>
              <a:t>X</a:t>
            </a:r>
          </a:p>
        </p:txBody>
      </p:sp>
      <p:sp>
        <p:nvSpPr>
          <p:cNvPr id="7" name="TextBox 6">
            <a:extLst>
              <a:ext uri="{FF2B5EF4-FFF2-40B4-BE49-F238E27FC236}">
                <a16:creationId xmlns:a16="http://schemas.microsoft.com/office/drawing/2014/main" id="{DE40B553-4136-03E9-3ED3-9C883DAC20DD}"/>
              </a:ext>
            </a:extLst>
          </p:cNvPr>
          <p:cNvSpPr txBox="1"/>
          <p:nvPr/>
        </p:nvSpPr>
        <p:spPr>
          <a:xfrm>
            <a:off x="3394084" y="3212884"/>
            <a:ext cx="1384850" cy="369332"/>
          </a:xfrm>
          <a:prstGeom prst="rect">
            <a:avLst/>
          </a:prstGeom>
          <a:noFill/>
        </p:spPr>
        <p:txBody>
          <a:bodyPr wrap="square" rtlCol="0">
            <a:spAutoFit/>
          </a:bodyPr>
          <a:lstStyle/>
          <a:p>
            <a:r>
              <a:rPr lang="en-IT" dirty="0"/>
              <a:t>2 	1</a:t>
            </a:r>
          </a:p>
        </p:txBody>
      </p:sp>
      <p:sp>
        <p:nvSpPr>
          <p:cNvPr id="9" name="TextBox 8">
            <a:extLst>
              <a:ext uri="{FF2B5EF4-FFF2-40B4-BE49-F238E27FC236}">
                <a16:creationId xmlns:a16="http://schemas.microsoft.com/office/drawing/2014/main" id="{E0A145C1-DF05-6936-5F43-186207ECDF21}"/>
              </a:ext>
            </a:extLst>
          </p:cNvPr>
          <p:cNvSpPr txBox="1"/>
          <p:nvPr/>
        </p:nvSpPr>
        <p:spPr>
          <a:xfrm>
            <a:off x="3804901" y="2992121"/>
            <a:ext cx="1480930" cy="369332"/>
          </a:xfrm>
          <a:prstGeom prst="rect">
            <a:avLst/>
          </a:prstGeom>
          <a:noFill/>
        </p:spPr>
        <p:txBody>
          <a:bodyPr wrap="square" rtlCol="0">
            <a:spAutoFit/>
          </a:bodyPr>
          <a:lstStyle/>
          <a:p>
            <a:r>
              <a:rPr lang="en" sz="1800" i="1" dirty="0">
                <a:solidFill>
                  <a:schemeClr val="bg1"/>
                </a:solidFill>
                <a:latin typeface="Quattrocento Sans"/>
                <a:ea typeface="Quattrocento Sans"/>
                <a:cs typeface="Quattrocento Sans"/>
                <a:sym typeface="Quattrocento Sans"/>
              </a:rPr>
              <a:t>β</a:t>
            </a:r>
            <a:endParaRPr lang="en-IT" b="1" dirty="0">
              <a:solidFill>
                <a:schemeClr val="bg1"/>
              </a:solidFill>
            </a:endParaRPr>
          </a:p>
        </p:txBody>
      </p:sp>
      <p:sp>
        <p:nvSpPr>
          <p:cNvPr id="10" name="Content Placeholder 2">
            <a:extLst>
              <a:ext uri="{FF2B5EF4-FFF2-40B4-BE49-F238E27FC236}">
                <a16:creationId xmlns:a16="http://schemas.microsoft.com/office/drawing/2014/main" id="{802422F6-3549-5B87-F4A0-845D66E13874}"/>
              </a:ext>
            </a:extLst>
          </p:cNvPr>
          <p:cNvSpPr>
            <a:spLocks noGrp="1"/>
          </p:cNvSpPr>
          <p:nvPr>
            <p:ph idx="1"/>
          </p:nvPr>
        </p:nvSpPr>
        <p:spPr>
          <a:xfrm>
            <a:off x="838199" y="1433977"/>
            <a:ext cx="10515600" cy="4351338"/>
          </a:xfrm>
        </p:spPr>
        <p:txBody>
          <a:bodyPr>
            <a:normAutofit/>
          </a:bodyPr>
          <a:lstStyle/>
          <a:p>
            <a:pPr marL="0" indent="0">
              <a:buNone/>
            </a:pPr>
            <a:r>
              <a:rPr lang="en-IT" b="1" dirty="0"/>
              <a:t>Q5. </a:t>
            </a:r>
            <a:r>
              <a:rPr lang="en-IT" dirty="0"/>
              <a:t>What linear prediction has this model made?</a:t>
            </a:r>
          </a:p>
          <a:p>
            <a:endParaRPr lang="en-IT" dirty="0"/>
          </a:p>
          <a:p>
            <a:endParaRPr lang="en-IT" dirty="0"/>
          </a:p>
          <a:p>
            <a:endParaRPr lang="en-IT" dirty="0"/>
          </a:p>
          <a:p>
            <a:endParaRPr lang="en-IT" dirty="0"/>
          </a:p>
          <a:p>
            <a:endParaRPr lang="en-IT" dirty="0"/>
          </a:p>
          <a:p>
            <a:endParaRPr lang="en-IT" dirty="0"/>
          </a:p>
          <a:p>
            <a:pPr marL="0" indent="0">
              <a:buNone/>
            </a:pPr>
            <a:endParaRPr lang="en-IT" dirty="0"/>
          </a:p>
          <a:p>
            <a:pPr marL="0" indent="0">
              <a:buNone/>
            </a:pPr>
            <a:endParaRPr lang="en-IT" dirty="0"/>
          </a:p>
          <a:p>
            <a:endParaRPr lang="en-IT" dirty="0"/>
          </a:p>
        </p:txBody>
      </p:sp>
      <p:sp>
        <p:nvSpPr>
          <p:cNvPr id="14" name="Rectangle 13">
            <a:extLst>
              <a:ext uri="{FF2B5EF4-FFF2-40B4-BE49-F238E27FC236}">
                <a16:creationId xmlns:a16="http://schemas.microsoft.com/office/drawing/2014/main" id="{70363966-A87C-D90F-6005-EF7A17A082AC}"/>
              </a:ext>
            </a:extLst>
          </p:cNvPr>
          <p:cNvSpPr/>
          <p:nvPr/>
        </p:nvSpPr>
        <p:spPr>
          <a:xfrm>
            <a:off x="2848563" y="3361452"/>
            <a:ext cx="220763" cy="22076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T"/>
          </a:p>
        </p:txBody>
      </p:sp>
      <p:pic>
        <p:nvPicPr>
          <p:cNvPr id="1026" name="Picture 2">
            <a:extLst>
              <a:ext uri="{FF2B5EF4-FFF2-40B4-BE49-F238E27FC236}">
                <a16:creationId xmlns:a16="http://schemas.microsoft.com/office/drawing/2014/main" id="{2D536B1F-BD32-D2E6-F469-42D7B5F842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7975" y="2264100"/>
            <a:ext cx="3858386" cy="1897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5690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F5FFA-E930-4A95-682A-11B656B110DD}"/>
              </a:ext>
            </a:extLst>
          </p:cNvPr>
          <p:cNvSpPr>
            <a:spLocks noGrp="1"/>
          </p:cNvSpPr>
          <p:nvPr>
            <p:ph type="title"/>
          </p:nvPr>
        </p:nvSpPr>
        <p:spPr/>
        <p:txBody>
          <a:bodyPr/>
          <a:lstStyle/>
          <a:p>
            <a:r>
              <a:rPr lang="en-IT" dirty="0"/>
              <a:t>Quiz</a:t>
            </a:r>
          </a:p>
        </p:txBody>
      </p:sp>
      <p:sp>
        <p:nvSpPr>
          <p:cNvPr id="4" name="Rectangle 3">
            <a:extLst>
              <a:ext uri="{FF2B5EF4-FFF2-40B4-BE49-F238E27FC236}">
                <a16:creationId xmlns:a16="http://schemas.microsoft.com/office/drawing/2014/main" id="{85E0D86D-842A-B2B4-E0B5-F88BB0E2943D}"/>
              </a:ext>
            </a:extLst>
          </p:cNvPr>
          <p:cNvSpPr/>
          <p:nvPr/>
        </p:nvSpPr>
        <p:spPr>
          <a:xfrm>
            <a:off x="2227384" y="3281151"/>
            <a:ext cx="3208043" cy="67083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5" name="TextBox 4">
            <a:extLst>
              <a:ext uri="{FF2B5EF4-FFF2-40B4-BE49-F238E27FC236}">
                <a16:creationId xmlns:a16="http://schemas.microsoft.com/office/drawing/2014/main" id="{FB6E5FCF-BD7E-673A-2251-1A4D023DD700}"/>
              </a:ext>
            </a:extLst>
          </p:cNvPr>
          <p:cNvSpPr txBox="1"/>
          <p:nvPr/>
        </p:nvSpPr>
        <p:spPr>
          <a:xfrm>
            <a:off x="3670086" y="3252597"/>
            <a:ext cx="1582615" cy="369332"/>
          </a:xfrm>
          <a:prstGeom prst="rect">
            <a:avLst/>
          </a:prstGeom>
          <a:noFill/>
        </p:spPr>
        <p:txBody>
          <a:bodyPr wrap="square" rtlCol="0">
            <a:spAutoFit/>
          </a:bodyPr>
          <a:lstStyle/>
          <a:p>
            <a:r>
              <a:rPr lang="en-IT" b="1" dirty="0">
                <a:solidFill>
                  <a:schemeClr val="bg1"/>
                </a:solidFill>
              </a:rPr>
              <a:t>Y</a:t>
            </a:r>
          </a:p>
        </p:txBody>
      </p:sp>
      <p:sp>
        <p:nvSpPr>
          <p:cNvPr id="6" name="TextBox 5">
            <a:extLst>
              <a:ext uri="{FF2B5EF4-FFF2-40B4-BE49-F238E27FC236}">
                <a16:creationId xmlns:a16="http://schemas.microsoft.com/office/drawing/2014/main" id="{A7F0FFA9-4B17-61F0-2603-4416C39611AC}"/>
              </a:ext>
            </a:extLst>
          </p:cNvPr>
          <p:cNvSpPr txBox="1"/>
          <p:nvPr/>
        </p:nvSpPr>
        <p:spPr>
          <a:xfrm>
            <a:off x="2520332" y="3576589"/>
            <a:ext cx="3130828" cy="369332"/>
          </a:xfrm>
          <a:prstGeom prst="rect">
            <a:avLst/>
          </a:prstGeom>
          <a:noFill/>
        </p:spPr>
        <p:txBody>
          <a:bodyPr wrap="square" rtlCol="0">
            <a:spAutoFit/>
          </a:bodyPr>
          <a:lstStyle/>
          <a:p>
            <a:r>
              <a:rPr lang="en-IT" dirty="0">
                <a:solidFill>
                  <a:schemeClr val="bg1"/>
                </a:solidFill>
              </a:rPr>
              <a:t>25 	16 	16</a:t>
            </a:r>
          </a:p>
        </p:txBody>
      </p:sp>
      <p:sp>
        <p:nvSpPr>
          <p:cNvPr id="8" name="TextBox 7">
            <a:extLst>
              <a:ext uri="{FF2B5EF4-FFF2-40B4-BE49-F238E27FC236}">
                <a16:creationId xmlns:a16="http://schemas.microsoft.com/office/drawing/2014/main" id="{8F37F695-CD86-771F-DE3F-C3BC75DD6CAE}"/>
              </a:ext>
            </a:extLst>
          </p:cNvPr>
          <p:cNvSpPr txBox="1"/>
          <p:nvPr/>
        </p:nvSpPr>
        <p:spPr>
          <a:xfrm>
            <a:off x="1512276" y="2067661"/>
            <a:ext cx="8651631" cy="954107"/>
          </a:xfrm>
          <a:prstGeom prst="rect">
            <a:avLst/>
          </a:prstGeom>
          <a:noFill/>
        </p:spPr>
        <p:txBody>
          <a:bodyPr wrap="square">
            <a:spAutoFit/>
          </a:bodyPr>
          <a:lstStyle/>
          <a:p>
            <a:pPr marL="0" indent="0">
              <a:buNone/>
            </a:pPr>
            <a:r>
              <a:rPr lang="en-IT" sz="2800" b="1" dirty="0"/>
              <a:t>Q6.</a:t>
            </a:r>
            <a:r>
              <a:rPr lang="en-IT" sz="2800" dirty="0"/>
              <a:t> Now we know the predictions (23, 18, 18), what is the SSE of the model?</a:t>
            </a:r>
          </a:p>
        </p:txBody>
      </p:sp>
    </p:spTree>
    <p:extLst>
      <p:ext uri="{BB962C8B-B14F-4D97-AF65-F5344CB8AC3E}">
        <p14:creationId xmlns:p14="http://schemas.microsoft.com/office/powerpoint/2010/main" val="24879413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1516</TotalTime>
  <Words>654</Words>
  <Application>Microsoft Macintosh PowerPoint</Application>
  <PresentationFormat>Widescreen</PresentationFormat>
  <Paragraphs>85</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Quattrocento Sans</vt:lpstr>
      <vt:lpstr>Office Theme</vt:lpstr>
      <vt:lpstr>Quiz</vt:lpstr>
      <vt:lpstr>Quiz</vt:lpstr>
      <vt:lpstr>Quiz</vt:lpstr>
      <vt:lpstr>Quiz</vt:lpstr>
      <vt:lpstr>Quiz</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Checkpoint/ debrief/ Revision session.</dc:title>
  <dc:creator>Nicholas Hedger</dc:creator>
  <cp:lastModifiedBy>Nicholas Hedger</cp:lastModifiedBy>
  <cp:revision>5</cp:revision>
  <dcterms:created xsi:type="dcterms:W3CDTF">2022-10-24T08:18:43Z</dcterms:created>
  <dcterms:modified xsi:type="dcterms:W3CDTF">2022-10-28T16:29:02Z</dcterms:modified>
</cp:coreProperties>
</file>