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5"/>
        <p:cNvGrpSpPr/>
        <p:nvPr/>
      </p:nvGrpSpPr>
      <p:grpSpPr>
        <a:xfrm>
          <a:off x="0" y="0"/>
          <a:ext cx="0" cy="0"/>
          <a:chOff x="0" y="0"/>
          <a:chExt cx="0" cy="0"/>
        </a:xfrm>
      </p:grpSpPr>
      <p:sp>
        <p:nvSpPr>
          <p:cNvPr id="316" name="Google Shape;3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7" name="Google Shape;31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1"/>
        <p:cNvGrpSpPr/>
        <p:nvPr/>
      </p:nvGrpSpPr>
      <p:grpSpPr>
        <a:xfrm>
          <a:off x="0" y="0"/>
          <a:ext cx="0" cy="0"/>
          <a:chOff x="0" y="0"/>
          <a:chExt cx="0" cy="0"/>
        </a:xfrm>
      </p:grpSpPr>
      <p:sp>
        <p:nvSpPr>
          <p:cNvPr id="322" name="Google Shape;3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3" name="Google Shape;32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8" name="Google Shape;25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4" name="Google Shape;26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0" name="Google Shape;27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7" name="Google Shape;27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9" name="Google Shape;28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7"/>
        <p:cNvGrpSpPr/>
        <p:nvPr/>
      </p:nvGrpSpPr>
      <p:grpSpPr>
        <a:xfrm>
          <a:off x="0" y="0"/>
          <a:ext cx="0" cy="0"/>
          <a:chOff x="0" y="0"/>
          <a:chExt cx="0" cy="0"/>
        </a:xfrm>
      </p:grpSpPr>
      <p:sp>
        <p:nvSpPr>
          <p:cNvPr id="298" name="Google Shape;2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9" name="Google Shape;29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5" name="Google Shape;3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22"/>
        <p:cNvGrpSpPr/>
        <p:nvPr/>
      </p:nvGrpSpPr>
      <p:grpSpPr>
        <a:xfrm>
          <a:off x="0" y="0"/>
          <a:ext cx="0" cy="0"/>
          <a:chOff x="0" y="0"/>
          <a:chExt cx="0" cy="0"/>
        </a:xfrm>
      </p:grpSpPr>
      <p:grpSp>
        <p:nvGrpSpPr>
          <p:cNvPr id="23" name="Google Shape;23;p2"/>
          <p:cNvGrpSpPr/>
          <p:nvPr/>
        </p:nvGrpSpPr>
        <p:grpSpPr>
          <a:xfrm>
            <a:off x="0" y="-2373"/>
            <a:ext cx="12192000" cy="6867027"/>
            <a:chOff x="0" y="-2373"/>
            <a:chExt cx="12192000" cy="6867027"/>
          </a:xfrm>
        </p:grpSpPr>
        <p:sp>
          <p:nvSpPr>
            <p:cNvPr id="24" name="Google Shape;24;p2"/>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ambria" panose="0204050305040603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3" name="Google Shape;33;p2"/>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1pPr>
            <a:lvl2pPr marL="0" lvl="1"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2pPr>
            <a:lvl3pPr marL="0" lvl="2"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3pPr>
            <a:lvl4pPr marL="0" lvl="3"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4pPr>
            <a:lvl5pPr marL="0" lvl="4"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5pPr>
            <a:lvl6pPr marL="0" lvl="5"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6pPr>
            <a:lvl7pPr marL="0" lvl="6"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7pPr>
            <a:lvl8pPr marL="0" lvl="7"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8pPr>
            <a:lvl9pPr marL="0" lvl="8" indent="0" algn="ctr">
              <a:spcBef>
                <a:spcPts val="0"/>
              </a:spcBef>
              <a:buNone/>
              <a:defRPr sz="2800" b="0" i="0" u="none" strike="noStrike" cap="none">
                <a:solidFill>
                  <a:schemeClr val="lt1"/>
                </a:solidFill>
                <a:latin typeface="Cambria" panose="02040503050406030204"/>
                <a:ea typeface="Cambria" panose="02040503050406030204"/>
                <a:cs typeface="Cambria" panose="02040503050406030204"/>
                <a:sym typeface="Cambria" panose="02040503050406030204"/>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5"/>
        <p:cNvGrpSpPr/>
        <p:nvPr/>
      </p:nvGrpSpPr>
      <p:grpSpPr>
        <a:xfrm>
          <a:off x="0" y="0"/>
          <a:ext cx="0" cy="0"/>
          <a:chOff x="0" y="0"/>
          <a:chExt cx="0" cy="0"/>
        </a:xfrm>
      </p:grpSpPr>
      <p:grpSp>
        <p:nvGrpSpPr>
          <p:cNvPr id="126" name="Google Shape;126;p11"/>
          <p:cNvGrpSpPr/>
          <p:nvPr/>
        </p:nvGrpSpPr>
        <p:grpSpPr>
          <a:xfrm>
            <a:off x="0" y="-2373"/>
            <a:ext cx="12192000" cy="6867027"/>
            <a:chOff x="0" y="-2373"/>
            <a:chExt cx="12192000" cy="6867027"/>
          </a:xfrm>
        </p:grpSpPr>
        <p:sp>
          <p:nvSpPr>
            <p:cNvPr id="127" name="Google Shape;127;p11"/>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1"/>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1"/>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1"/>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1"/>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1"/>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11"/>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ambria" panose="0204050305040603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1"/>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38" name="Google Shape;138;p11"/>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39" name="Google Shape;139;p1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1"/>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3"/>
        <p:cNvGrpSpPr/>
        <p:nvPr/>
      </p:nvGrpSpPr>
      <p:grpSpPr>
        <a:xfrm>
          <a:off x="0" y="0"/>
          <a:ext cx="0" cy="0"/>
          <a:chOff x="0" y="0"/>
          <a:chExt cx="0" cy="0"/>
        </a:xfrm>
      </p:grpSpPr>
      <p:grpSp>
        <p:nvGrpSpPr>
          <p:cNvPr id="144" name="Google Shape;144;p12"/>
          <p:cNvGrpSpPr/>
          <p:nvPr/>
        </p:nvGrpSpPr>
        <p:grpSpPr>
          <a:xfrm>
            <a:off x="0" y="-2373"/>
            <a:ext cx="12192000" cy="6867027"/>
            <a:chOff x="0" y="-2373"/>
            <a:chExt cx="12192000" cy="6867027"/>
          </a:xfrm>
        </p:grpSpPr>
        <p:sp>
          <p:nvSpPr>
            <p:cNvPr id="145" name="Google Shape;145;p12"/>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2"/>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2"/>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2"/>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2"/>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2"/>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12"/>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ambria" panose="02040503050406030204"/>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56" name="Google Shape;156;p1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2"/>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0"/>
        <p:cNvGrpSpPr/>
        <p:nvPr/>
      </p:nvGrpSpPr>
      <p:grpSpPr>
        <a:xfrm>
          <a:off x="0" y="0"/>
          <a:ext cx="0" cy="0"/>
          <a:chOff x="0" y="0"/>
          <a:chExt cx="0" cy="0"/>
        </a:xfrm>
      </p:grpSpPr>
      <p:grpSp>
        <p:nvGrpSpPr>
          <p:cNvPr id="161" name="Google Shape;161;p13"/>
          <p:cNvGrpSpPr/>
          <p:nvPr/>
        </p:nvGrpSpPr>
        <p:grpSpPr>
          <a:xfrm>
            <a:off x="0" y="-2373"/>
            <a:ext cx="12192000" cy="6867027"/>
            <a:chOff x="0" y="-2373"/>
            <a:chExt cx="12192000" cy="6867027"/>
          </a:xfrm>
        </p:grpSpPr>
        <p:sp>
          <p:nvSpPr>
            <p:cNvPr id="162" name="Google Shape;162;p13"/>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3"/>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3"/>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3"/>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3"/>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3"/>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13"/>
          <p:cNvSpPr txBox="1"/>
          <p:nvPr/>
        </p:nvSpPr>
        <p:spPr>
          <a:xfrm>
            <a:off x="9719438" y="2631815"/>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a:solidFill>
                  <a:schemeClr val="accent1"/>
                </a:solidFill>
                <a:latin typeface="Arial" panose="020B0604020202020204"/>
                <a:ea typeface="Arial" panose="020B0604020202020204"/>
                <a:cs typeface="Arial" panose="020B0604020202020204"/>
                <a:sym typeface="Arial" panose="020B0604020202020204"/>
              </a:rPr>
              <a:t>”</a:t>
            </a:r>
            <a:endParaRPr lang="en-US" sz="9600" b="0" i="0">
              <a:solidFill>
                <a:schemeClr val="accent1"/>
              </a:solidFill>
              <a:latin typeface="Arial" panose="020B0604020202020204"/>
              <a:ea typeface="Arial" panose="020B0604020202020204"/>
              <a:cs typeface="Arial" panose="020B0604020202020204"/>
              <a:sym typeface="Arial" panose="020B0604020202020204"/>
            </a:endParaRPr>
          </a:p>
        </p:txBody>
      </p:sp>
      <p:sp>
        <p:nvSpPr>
          <p:cNvPr id="172" name="Google Shape;172;p13"/>
          <p:cNvSpPr txBox="1"/>
          <p:nvPr/>
        </p:nvSpPr>
        <p:spPr>
          <a:xfrm>
            <a:off x="898295" y="591093"/>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a:solidFill>
                  <a:schemeClr val="accent1"/>
                </a:solidFill>
                <a:latin typeface="Arial" panose="020B0604020202020204"/>
                <a:ea typeface="Arial" panose="020B0604020202020204"/>
                <a:cs typeface="Arial" panose="020B0604020202020204"/>
                <a:sym typeface="Arial" panose="020B0604020202020204"/>
              </a:rPr>
              <a:t>“</a:t>
            </a:r>
            <a:endParaRPr lang="en-US" sz="9600" b="0" i="0">
              <a:solidFill>
                <a:schemeClr val="accent1"/>
              </a:solidFill>
              <a:latin typeface="Arial" panose="020B0604020202020204"/>
              <a:ea typeface="Arial" panose="020B0604020202020204"/>
              <a:cs typeface="Arial" panose="020B0604020202020204"/>
              <a:sym typeface="Arial" panose="020B0604020202020204"/>
            </a:endParaRPr>
          </a:p>
        </p:txBody>
      </p:sp>
      <p:sp>
        <p:nvSpPr>
          <p:cNvPr id="173" name="Google Shape;173;p13"/>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ambria" panose="02040503050406030204"/>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3"/>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b="0" i="0" cap="small">
                <a:solidFill>
                  <a:schemeClr val="accent1"/>
                </a:solidFill>
                <a:latin typeface="Calibri" panose="020F0502020204030204"/>
                <a:ea typeface="Calibri" panose="020F0502020204030204"/>
                <a:cs typeface="Calibri" panose="020F0502020204030204"/>
                <a:sym typeface="Calibri" panose="020F0502020204030204"/>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75" name="Google Shape;175;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76" name="Google Shape;176;p1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3"/>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0"/>
        <p:cNvGrpSpPr/>
        <p:nvPr/>
      </p:nvGrpSpPr>
      <p:grpSpPr>
        <a:xfrm>
          <a:off x="0" y="0"/>
          <a:ext cx="0" cy="0"/>
          <a:chOff x="0" y="0"/>
          <a:chExt cx="0" cy="0"/>
        </a:xfrm>
      </p:grpSpPr>
      <p:grpSp>
        <p:nvGrpSpPr>
          <p:cNvPr id="181" name="Google Shape;181;p14"/>
          <p:cNvGrpSpPr/>
          <p:nvPr/>
        </p:nvGrpSpPr>
        <p:grpSpPr>
          <a:xfrm>
            <a:off x="0" y="-2373"/>
            <a:ext cx="12192000" cy="6867027"/>
            <a:chOff x="0" y="-2373"/>
            <a:chExt cx="12192000" cy="6867027"/>
          </a:xfrm>
        </p:grpSpPr>
        <p:sp>
          <p:nvSpPr>
            <p:cNvPr id="182" name="Google Shape;182;p14"/>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4"/>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4"/>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4"/>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4"/>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4"/>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ambria" panose="0204050305040603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193" name="Google Shape;193;p1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4"/>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ambria" panose="02040503050406030204"/>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5"/>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00" name="Google Shape;200;p15"/>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201" name="Google Shape;201;p15"/>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02" name="Google Shape;202;p15"/>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203" name="Google Shape;203;p15"/>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04" name="Google Shape;204;p15"/>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cxnSp>
        <p:nvCxnSpPr>
          <p:cNvPr id="205" name="Google Shape;205;p15"/>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a:effectLst>
            <a:outerShdw blurRad="50800" dist="38100" dir="5400000" rotWithShape="0">
              <a:srgbClr val="000000">
                <a:alpha val="34901"/>
              </a:srgbClr>
            </a:outerShdw>
          </a:effectLst>
        </p:spPr>
      </p:cxnSp>
      <p:cxnSp>
        <p:nvCxnSpPr>
          <p:cNvPr id="206" name="Google Shape;206;p15"/>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a:effectLst>
            <a:outerShdw blurRad="50800" dist="38100" dir="5400000" rotWithShape="0">
              <a:srgbClr val="000000">
                <a:alpha val="34901"/>
              </a:srgbClr>
            </a:outerShdw>
          </a:effectLst>
        </p:spPr>
      </p:cxnSp>
      <p:sp>
        <p:nvSpPr>
          <p:cNvPr id="207" name="Google Shape;207;p1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ambria" panose="02040503050406030204"/>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16"/>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13" name="Google Shape;213;p16"/>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14" name="Google Shape;214;p16"/>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215" name="Google Shape;215;p16"/>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16" name="Google Shape;216;p16"/>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17" name="Google Shape;217;p16"/>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218" name="Google Shape;218;p16"/>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219" name="Google Shape;219;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220" name="Google Shape;220;p16"/>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cxnSp>
        <p:nvCxnSpPr>
          <p:cNvPr id="221" name="Google Shape;221;p16"/>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a:effectLst>
            <a:outerShdw blurRad="50800" dist="38100" dir="5400000" rotWithShape="0">
              <a:srgbClr val="000000">
                <a:alpha val="34901"/>
              </a:srgbClr>
            </a:outerShdw>
          </a:effectLst>
        </p:spPr>
      </p:cxnSp>
      <p:cxnSp>
        <p:nvCxnSpPr>
          <p:cNvPr id="222" name="Google Shape;222;p16"/>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a:effectLst>
            <a:outerShdw blurRad="50800" dist="38100" dir="5400000" rotWithShape="0">
              <a:srgbClr val="000000">
                <a:alpha val="34901"/>
              </a:srgbClr>
            </a:outerShdw>
          </a:effectLst>
        </p:spPr>
      </p:cxnSp>
      <p:sp>
        <p:nvSpPr>
          <p:cNvPr id="223" name="Google Shape;223;p1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1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7"/>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229" name="Google Shape;229;p1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1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232"/>
        <p:cNvGrpSpPr/>
        <p:nvPr/>
      </p:nvGrpSpPr>
      <p:grpSpPr>
        <a:xfrm>
          <a:off x="0" y="0"/>
          <a:ext cx="0" cy="0"/>
          <a:chOff x="0" y="0"/>
          <a:chExt cx="0" cy="0"/>
        </a:xfrm>
      </p:grpSpPr>
      <p:grpSp>
        <p:nvGrpSpPr>
          <p:cNvPr id="233" name="Google Shape;233;p18"/>
          <p:cNvGrpSpPr/>
          <p:nvPr/>
        </p:nvGrpSpPr>
        <p:grpSpPr>
          <a:xfrm>
            <a:off x="0" y="-2373"/>
            <a:ext cx="12192000" cy="6867027"/>
            <a:chOff x="0" y="-2373"/>
            <a:chExt cx="12192000" cy="6867027"/>
          </a:xfrm>
        </p:grpSpPr>
        <p:sp>
          <p:nvSpPr>
            <p:cNvPr id="234" name="Google Shape;234;p18"/>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8"/>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8"/>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8"/>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8"/>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8"/>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18"/>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8"/>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246" name="Google Shape;246;p1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18"/>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40" name="Google Shape;40;p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43"/>
        <p:cNvGrpSpPr/>
        <p:nvPr/>
      </p:nvGrpSpPr>
      <p:grpSpPr>
        <a:xfrm>
          <a:off x="0" y="0"/>
          <a:ext cx="0" cy="0"/>
          <a:chOff x="0" y="0"/>
          <a:chExt cx="0" cy="0"/>
        </a:xfrm>
      </p:grpSpPr>
      <p:sp>
        <p:nvSpPr>
          <p:cNvPr id="44" name="Google Shape;44;p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48"/>
        <p:cNvGrpSpPr/>
        <p:nvPr/>
      </p:nvGrpSpPr>
      <p:grpSpPr>
        <a:xfrm>
          <a:off x="0" y="0"/>
          <a:ext cx="0" cy="0"/>
          <a:chOff x="0" y="0"/>
          <a:chExt cx="0" cy="0"/>
        </a:xfrm>
      </p:grpSpPr>
      <p:grpSp>
        <p:nvGrpSpPr>
          <p:cNvPr id="49" name="Google Shape;49;p5"/>
          <p:cNvGrpSpPr/>
          <p:nvPr/>
        </p:nvGrpSpPr>
        <p:grpSpPr>
          <a:xfrm>
            <a:off x="0" y="-2373"/>
            <a:ext cx="12192000" cy="6867027"/>
            <a:chOff x="0" y="-2373"/>
            <a:chExt cx="12192000" cy="6867027"/>
          </a:xfrm>
        </p:grpSpPr>
        <p:sp>
          <p:nvSpPr>
            <p:cNvPr id="50" name="Google Shape;50;p5"/>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5"/>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5"/>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5"/>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9" name="Google Shape;59;p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0" name="Google Shape;60;p5"/>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ambria" panose="0204050305040603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p:txBody>
      </p:sp>
      <p:sp>
        <p:nvSpPr>
          <p:cNvPr id="62" name="Google Shape;62;p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69" name="Google Shape;69;p6"/>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0" name="Google Shape;70;p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ambria" panose="0204050305040603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6" name="Google Shape;76;p7"/>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7" name="Google Shape;77;p7"/>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78" name="Google Shape;78;p7"/>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79" name="Google Shape;79;p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87"/>
        <p:cNvGrpSpPr/>
        <p:nvPr/>
      </p:nvGrpSpPr>
      <p:grpSpPr>
        <a:xfrm>
          <a:off x="0" y="0"/>
          <a:ext cx="0" cy="0"/>
          <a:chOff x="0" y="0"/>
          <a:chExt cx="0" cy="0"/>
        </a:xfrm>
      </p:grpSpPr>
      <p:grpSp>
        <p:nvGrpSpPr>
          <p:cNvPr id="88" name="Google Shape;88;p9"/>
          <p:cNvGrpSpPr/>
          <p:nvPr/>
        </p:nvGrpSpPr>
        <p:grpSpPr>
          <a:xfrm>
            <a:off x="0" y="-2373"/>
            <a:ext cx="12192000" cy="6867027"/>
            <a:chOff x="0" y="-2373"/>
            <a:chExt cx="12192000" cy="6867027"/>
          </a:xfrm>
        </p:grpSpPr>
        <p:sp>
          <p:nvSpPr>
            <p:cNvPr id="89" name="Google Shape;89;p9"/>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9"/>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9"/>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9"/>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9"/>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9"/>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ambria" panose="0204050305040603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9"/>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01" name="Google Shape;101;p9"/>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02" name="Google Shape;102;p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106"/>
        <p:cNvGrpSpPr/>
        <p:nvPr/>
      </p:nvGrpSpPr>
      <p:grpSpPr>
        <a:xfrm>
          <a:off x="0" y="0"/>
          <a:ext cx="0" cy="0"/>
          <a:chOff x="0" y="0"/>
          <a:chExt cx="0" cy="0"/>
        </a:xfrm>
      </p:grpSpPr>
      <p:grpSp>
        <p:nvGrpSpPr>
          <p:cNvPr id="107" name="Google Shape;107;p10"/>
          <p:cNvGrpSpPr/>
          <p:nvPr/>
        </p:nvGrpSpPr>
        <p:grpSpPr>
          <a:xfrm>
            <a:off x="0" y="-2373"/>
            <a:ext cx="12192000" cy="6867027"/>
            <a:chOff x="0" y="-2373"/>
            <a:chExt cx="12192000" cy="6867027"/>
          </a:xfrm>
        </p:grpSpPr>
        <p:sp>
          <p:nvSpPr>
            <p:cNvPr id="108" name="Google Shape;108;p10"/>
            <p:cNvSpPr/>
            <p:nvPr/>
          </p:nvSpPr>
          <p:spPr>
            <a:xfrm>
              <a:off x="0" y="0"/>
              <a:ext cx="12192000" cy="6858000"/>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0"/>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0"/>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0"/>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0"/>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0"/>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10"/>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ambria" panose="02040503050406030204"/>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20" name="Google Shape;120;p10"/>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21" name="Google Shape;121;p1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0"/>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2373"/>
            <a:ext cx="12192000" cy="6867027"/>
            <a:chOff x="0" y="-2373"/>
            <a:chExt cx="12192000" cy="6867027"/>
          </a:xfrm>
        </p:grpSpPr>
        <p:sp>
          <p:nvSpPr>
            <p:cNvPr id="7" name="Google Shape;7;p1"/>
            <p:cNvSpPr/>
            <p:nvPr/>
          </p:nvSpPr>
          <p:spPr>
            <a:xfrm>
              <a:off x="0" y="0"/>
              <a:ext cx="12192000" cy="6858000"/>
            </a:xfrm>
            <a:prstGeom prst="rect">
              <a:avLst/>
            </a:prstGeom>
            <a:blipFill rotWithShape="1">
              <a:blip r:embed="rId18"/>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8;p1"/>
            <p:cNvSpPr/>
            <p:nvPr/>
          </p:nvSpPr>
          <p:spPr>
            <a:xfrm>
              <a:off x="3220" y="2667000"/>
              <a:ext cx="4191000" cy="4191000"/>
            </a:xfrm>
            <a:prstGeom prst="ellipse">
              <a:avLst/>
            </a:prstGeom>
            <a:gradFill>
              <a:gsLst>
                <a:gs pos="0">
                  <a:srgbClr val="EFF8FC">
                    <a:alpha val="10980"/>
                  </a:srgbClr>
                </a:gs>
                <a:gs pos="36000">
                  <a:srgbClr val="EFF8FC">
                    <a:alpha val="9803"/>
                  </a:srgbClr>
                </a:gs>
                <a:gs pos="75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9;p1"/>
            <p:cNvSpPr/>
            <p:nvPr/>
          </p:nvSpPr>
          <p:spPr>
            <a:xfrm>
              <a:off x="1750" y="2895600"/>
              <a:ext cx="2362200" cy="2362200"/>
            </a:xfrm>
            <a:prstGeom prst="ellipse">
              <a:avLst/>
            </a:prstGeom>
            <a:gradFill>
              <a:gsLst>
                <a:gs pos="0">
                  <a:srgbClr val="EFF8FC">
                    <a:alpha val="7843"/>
                  </a:srgbClr>
                </a:gs>
                <a:gs pos="36000">
                  <a:srgbClr val="EFF8FC">
                    <a:alpha val="7843"/>
                  </a:srgbClr>
                </a:gs>
                <a:gs pos="72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1"/>
            <p:cNvSpPr/>
            <p:nvPr/>
          </p:nvSpPr>
          <p:spPr>
            <a:xfrm>
              <a:off x="8609012" y="1676400"/>
              <a:ext cx="2819400" cy="2819400"/>
            </a:xfrm>
            <a:prstGeom prst="ellipse">
              <a:avLst/>
            </a:prstGeom>
            <a:gradFill>
              <a:gsLst>
                <a:gs pos="0">
                  <a:srgbClr val="EFF8FC">
                    <a:alpha val="6666"/>
                  </a:srgbClr>
                </a:gs>
                <a:gs pos="36000">
                  <a:srgbClr val="EFF8FC">
                    <a:alpha val="5882"/>
                  </a:srgbClr>
                </a:gs>
                <a:gs pos="69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1"/>
            <p:cNvSpPr/>
            <p:nvPr/>
          </p:nvSpPr>
          <p:spPr>
            <a:xfrm>
              <a:off x="7999412" y="-2373"/>
              <a:ext cx="1600200" cy="1600200"/>
            </a:xfrm>
            <a:prstGeom prst="ellipse">
              <a:avLst/>
            </a:prstGeom>
            <a:gradFill>
              <a:gsLst>
                <a:gs pos="0">
                  <a:srgbClr val="EFF8FC">
                    <a:alpha val="13725"/>
                  </a:srgbClr>
                </a:gs>
                <a:gs pos="36000">
                  <a:srgbClr val="EFF8FC">
                    <a:alpha val="6666"/>
                  </a:srgbClr>
                </a:gs>
                <a:gs pos="73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8609012" y="5874054"/>
              <a:ext cx="990600" cy="990600"/>
            </a:xfrm>
            <a:prstGeom prst="ellipse">
              <a:avLst/>
            </a:prstGeom>
            <a:gradFill>
              <a:gsLst>
                <a:gs pos="0">
                  <a:srgbClr val="EFF8FC">
                    <a:alpha val="13725"/>
                  </a:srgbClr>
                </a:gs>
                <a:gs pos="36000">
                  <a:srgbClr val="EFF8FC">
                    <a:alpha val="6666"/>
                  </a:srgbClr>
                </a:gs>
                <a:gs pos="66000">
                  <a:srgbClr val="EFF8FC">
                    <a:alpha val="0"/>
                  </a:srgbClr>
                </a:gs>
                <a:gs pos="100000">
                  <a:srgbClr val="EFF8FC">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ambria" panose="02040503050406030204"/>
              <a:buNone/>
              <a:defRPr sz="3600" b="0" i="0" u="none" strike="noStrike" cap="none">
                <a:solidFill>
                  <a:schemeClr val="lt2"/>
                </a:solidFill>
                <a:latin typeface="Cambria" panose="02040503050406030204"/>
                <a:ea typeface="Cambria" panose="02040503050406030204"/>
                <a:cs typeface="Cambria" panose="02040503050406030204"/>
                <a:sym typeface="Cambria" panose="0204050305040603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7" name="Google Shape;17;p1"/>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29972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8" name="Google Shape;18;p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 name="Google Shape;19;p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1" i="0" u="none" strike="noStrike" cap="none">
                <a:solidFill>
                  <a:schemeClr val="accent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50800" dist="381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ctrTitle"/>
          </p:nvPr>
        </p:nvSpPr>
        <p:spPr>
          <a:xfrm>
            <a:off x="1154955" y="1219201"/>
            <a:ext cx="9941670" cy="331469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8000"/>
              <a:buFont typeface="Cambria" panose="02040503050406030204"/>
              <a:buNone/>
            </a:pPr>
            <a:r>
              <a:rPr lang="en-US" sz="8000" dirty="0"/>
              <a:t>OSM CAP Management System</a:t>
            </a:r>
            <a:endParaRPr sz="8000" dirty="0"/>
          </a:p>
        </p:txBody>
      </p:sp>
      <p:sp>
        <p:nvSpPr>
          <p:cNvPr id="255" name="Google Shape;255;p19"/>
          <p:cNvSpPr txBox="1">
            <a:spLocks noGrp="1"/>
          </p:cNvSpPr>
          <p:nvPr>
            <p:ph type="subTitle" idx="1"/>
          </p:nvPr>
        </p:nvSpPr>
        <p:spPr>
          <a:xfrm>
            <a:off x="7022123" y="5010150"/>
            <a:ext cx="4379302" cy="1200150"/>
          </a:xfrm>
          <a:prstGeom prst="rect">
            <a:avLst/>
          </a:prstGeom>
          <a:noFill/>
          <a:ln>
            <a:noFill/>
          </a:ln>
        </p:spPr>
        <p:txBody>
          <a:bodyPr spcFirstLastPara="1" wrap="square" lIns="91425" tIns="45700" rIns="91425" bIns="45700" anchor="t" anchorCtr="0">
            <a:noAutofit/>
          </a:bodyPr>
          <a:lstStyle/>
          <a:p>
            <a:pPr marL="285750" lvl="0" indent="-285750" algn="l" rtl="0">
              <a:lnSpc>
                <a:spcPct val="80000"/>
              </a:lnSpc>
              <a:spcBef>
                <a:spcPts val="0"/>
              </a:spcBef>
              <a:spcAft>
                <a:spcPts val="0"/>
              </a:spcAft>
              <a:buSzPts val="1768"/>
              <a:buFont typeface="Noto Sans Symbols"/>
              <a:buChar char="⮚"/>
            </a:pPr>
            <a:r>
              <a:rPr lang="en-US" sz="2210" dirty="0">
                <a:solidFill>
                  <a:schemeClr val="lt1"/>
                </a:solidFill>
              </a:rPr>
              <a:t>HARISH </a:t>
            </a:r>
            <a:r>
              <a:rPr lang="en-US" sz="2210" dirty="0" smtClean="0">
                <a:solidFill>
                  <a:schemeClr val="lt1"/>
                </a:solidFill>
              </a:rPr>
              <a:t>NATARAJAN  (S.E.I.T)</a:t>
            </a:r>
            <a:endParaRPr sz="2210" dirty="0">
              <a:solidFill>
                <a:schemeClr val="lt1"/>
              </a:solidFill>
            </a:endParaRPr>
          </a:p>
          <a:p>
            <a:pPr marL="285750" lvl="0" indent="-285750" algn="l" rtl="0">
              <a:lnSpc>
                <a:spcPct val="80000"/>
              </a:lnSpc>
              <a:spcBef>
                <a:spcPts val="1000"/>
              </a:spcBef>
              <a:spcAft>
                <a:spcPts val="0"/>
              </a:spcAft>
              <a:buSzPts val="1768"/>
              <a:buFont typeface="Noto Sans Symbols"/>
              <a:buChar char="⮚"/>
            </a:pPr>
            <a:r>
              <a:rPr lang="en-US" sz="2210" dirty="0">
                <a:solidFill>
                  <a:schemeClr val="lt1"/>
                </a:solidFill>
              </a:rPr>
              <a:t>AKSHAR </a:t>
            </a:r>
            <a:r>
              <a:rPr lang="en-US" sz="2210" dirty="0" smtClean="0">
                <a:solidFill>
                  <a:schemeClr val="lt1"/>
                </a:solidFill>
              </a:rPr>
              <a:t>VASKAR  (S.E.I.T)</a:t>
            </a:r>
            <a:endParaRPr dirty="0"/>
          </a:p>
          <a:p>
            <a:pPr marL="285750" lvl="0" indent="-285750" algn="l" rtl="0">
              <a:lnSpc>
                <a:spcPct val="80000"/>
              </a:lnSpc>
              <a:spcBef>
                <a:spcPts val="1000"/>
              </a:spcBef>
              <a:spcAft>
                <a:spcPts val="0"/>
              </a:spcAft>
              <a:buSzPts val="1768"/>
              <a:buFont typeface="Noto Sans Symbols"/>
              <a:buChar char="⮚"/>
            </a:pPr>
            <a:r>
              <a:rPr lang="en-US" sz="2210" dirty="0">
                <a:solidFill>
                  <a:schemeClr val="lt1"/>
                </a:solidFill>
              </a:rPr>
              <a:t>DERECK </a:t>
            </a:r>
            <a:r>
              <a:rPr lang="en-US" sz="2210" smtClean="0">
                <a:solidFill>
                  <a:schemeClr val="lt1"/>
                </a:solidFill>
              </a:rPr>
              <a:t>CHAKOLA  (S.E.I.T)</a:t>
            </a:r>
            <a:endParaRPr sz="2210" dirty="0">
              <a:solidFill>
                <a:schemeClr val="lt1"/>
              </a:solidFill>
            </a:endParaRPr>
          </a:p>
          <a:p>
            <a:pPr marL="0" lvl="0" indent="0" algn="l" rtl="0">
              <a:lnSpc>
                <a:spcPct val="80000"/>
              </a:lnSpc>
              <a:spcBef>
                <a:spcPts val="1000"/>
              </a:spcBef>
              <a:spcAft>
                <a:spcPts val="0"/>
              </a:spcAft>
              <a:buSzPts val="1768"/>
              <a:buNone/>
            </a:pPr>
            <a:endParaRPr sz="2210" dirty="0">
              <a:solidFill>
                <a:schemeClr val="lt1"/>
              </a:solidFill>
            </a:endParaRPr>
          </a:p>
          <a:p>
            <a:pPr marL="0" lvl="0" indent="0" algn="l" rtl="0">
              <a:lnSpc>
                <a:spcPct val="80000"/>
              </a:lnSpc>
              <a:spcBef>
                <a:spcPts val="1000"/>
              </a:spcBef>
              <a:spcAft>
                <a:spcPts val="0"/>
              </a:spcAft>
              <a:buSzPts val="1224"/>
              <a:buNone/>
            </a:pPr>
            <a:endParaRPr sz="1530"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POSTGRESQL</a:t>
            </a:r>
            <a:endParaRPr lang="en-US"/>
          </a:p>
        </p:txBody>
      </p:sp>
      <p:sp>
        <p:nvSpPr>
          <p:cNvPr id="320" name="Google Shape;320;p28"/>
          <p:cNvSpPr txBox="1">
            <a:spLocks noGrp="1"/>
          </p:cNvSpPr>
          <p:nvPr>
            <p:ph type="body" idx="1"/>
          </p:nvPr>
        </p:nvSpPr>
        <p:spPr>
          <a:xfrm>
            <a:off x="885824" y="2603499"/>
            <a:ext cx="9153525" cy="35972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80"/>
              <a:buChar char="►"/>
            </a:pPr>
            <a:r>
              <a:rPr lang="en-US" sz="1850"/>
              <a:t>What is postgresql</a:t>
            </a:r>
            <a:endParaRPr sz="1850"/>
          </a:p>
          <a:p>
            <a:pPr marL="0" lvl="0" indent="0" algn="l" rtl="0">
              <a:spcBef>
                <a:spcPts val="1000"/>
              </a:spcBef>
              <a:spcAft>
                <a:spcPts val="0"/>
              </a:spcAft>
              <a:buSzPts val="1480"/>
              <a:buNone/>
            </a:pPr>
            <a:r>
              <a:rPr lang="en-US" sz="1850"/>
              <a:t>PostgreSQL supports advanced data types and advance performance optimization, features only available in the expensive commercial database, like Oracle and SQL Server.</a:t>
            </a:r>
            <a:endParaRPr lang="en-US" sz="1850"/>
          </a:p>
          <a:p>
            <a:pPr marL="342900" lvl="0" indent="-342900" algn="l" rtl="0">
              <a:spcBef>
                <a:spcPts val="1000"/>
              </a:spcBef>
              <a:spcAft>
                <a:spcPts val="0"/>
              </a:spcAft>
              <a:buSzPts val="1480"/>
              <a:buChar char="►"/>
            </a:pPr>
            <a:r>
              <a:rPr lang="en-US" sz="1850"/>
              <a:t>Why to use postgresql</a:t>
            </a:r>
            <a:endParaRPr sz="1850"/>
          </a:p>
          <a:p>
            <a:pPr marL="342900" lvl="0" indent="-342900" algn="l" rtl="0">
              <a:spcBef>
                <a:spcPts val="1000"/>
              </a:spcBef>
              <a:spcAft>
                <a:spcPts val="0"/>
              </a:spcAft>
              <a:buSzPts val="1480"/>
              <a:buFont typeface="Arial" panose="020B0604020202020204"/>
              <a:buChar char="•"/>
            </a:pPr>
            <a:r>
              <a:rPr lang="en-US" sz="1850"/>
              <a:t>Compatible with various platforms using all major languages and middleware</a:t>
            </a:r>
            <a:endParaRPr lang="en-US" sz="1850"/>
          </a:p>
          <a:p>
            <a:pPr marL="342900" lvl="0" indent="-342900" algn="l" rtl="0">
              <a:spcBef>
                <a:spcPts val="1000"/>
              </a:spcBef>
              <a:spcAft>
                <a:spcPts val="0"/>
              </a:spcAft>
              <a:buSzPts val="1480"/>
              <a:buFont typeface="Arial" panose="020B0604020202020204"/>
              <a:buChar char="•"/>
            </a:pPr>
            <a:r>
              <a:rPr lang="en-US" sz="1850"/>
              <a:t>PostgreSQL source code is freely available under an open source license. This allows you the freedom to use, modify, and implement it as per your business needs.</a:t>
            </a:r>
            <a:endParaRPr lang="en-US" sz="1850"/>
          </a:p>
          <a:p>
            <a:pPr marL="342900" lvl="0" indent="-342900" algn="l" rtl="0">
              <a:spcBef>
                <a:spcPts val="1000"/>
              </a:spcBef>
              <a:spcAft>
                <a:spcPts val="0"/>
              </a:spcAft>
              <a:buSzPts val="1480"/>
              <a:buFont typeface="Arial" panose="020B0604020202020204"/>
              <a:buChar char="•"/>
            </a:pPr>
            <a:r>
              <a:rPr lang="en-US" sz="1850"/>
              <a:t>PostgreSQL is widely used in the Financial Industry, Government GIS data, Manufacturing, Web technology, and NoSQL and for Scientific Data collection works</a:t>
            </a:r>
            <a:endParaRPr lang="en-US" sz="1850"/>
          </a:p>
          <a:p>
            <a:pPr marL="0" lvl="0" indent="0" algn="l" rtl="0">
              <a:spcBef>
                <a:spcPts val="1000"/>
              </a:spcBef>
              <a:spcAft>
                <a:spcPts val="0"/>
              </a:spcAft>
              <a:buSzPts val="1332"/>
              <a:buNone/>
            </a:pPr>
            <a:endParaRPr sz="1665"/>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40"/>
              <a:buNone/>
            </a:pPr>
            <a:r>
              <a:rPr lang="en-US" sz="13800"/>
              <a:t>THANK YOU</a:t>
            </a:r>
            <a:endParaRPr sz="13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Existing system</a:t>
            </a:r>
            <a:endParaRPr lang="en-US"/>
          </a:p>
        </p:txBody>
      </p:sp>
      <p:sp>
        <p:nvSpPr>
          <p:cNvPr id="261" name="Google Shape;261;p20"/>
          <p:cNvSpPr txBox="1">
            <a:spLocks noGrp="1"/>
          </p:cNvSpPr>
          <p:nvPr>
            <p:ph type="body" idx="1"/>
          </p:nvPr>
        </p:nvSpPr>
        <p:spPr>
          <a:xfrm>
            <a:off x="1154953" y="2603499"/>
            <a:ext cx="8761414" cy="35591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40"/>
              <a:buChar char="►"/>
            </a:pPr>
            <a:r>
              <a:rPr lang="en-US" sz="2800"/>
              <a:t>After moderating exam paper the moderator have to manually enter the data in the excel.</a:t>
            </a:r>
            <a:endParaRPr lang="en-US" sz="2800"/>
          </a:p>
          <a:p>
            <a:pPr marL="342900" lvl="0" indent="-342900" algn="l" rtl="0">
              <a:lnSpc>
                <a:spcPct val="90000"/>
              </a:lnSpc>
              <a:spcBef>
                <a:spcPts val="1000"/>
              </a:spcBef>
              <a:spcAft>
                <a:spcPts val="0"/>
              </a:spcAft>
              <a:buSzPts val="2240"/>
              <a:buChar char="►"/>
            </a:pPr>
            <a:r>
              <a:rPr lang="en-US" sz="2800"/>
              <a:t>The manually entering the data in excel sheet is time consuming and not secure.</a:t>
            </a:r>
            <a:endParaRPr lang="en-US" sz="2800"/>
          </a:p>
          <a:p>
            <a:pPr marL="342900" lvl="0" indent="-342900" algn="l" rtl="0">
              <a:lnSpc>
                <a:spcPct val="90000"/>
              </a:lnSpc>
              <a:spcBef>
                <a:spcPts val="1000"/>
              </a:spcBef>
              <a:spcAft>
                <a:spcPts val="0"/>
              </a:spcAft>
              <a:buSzPts val="2240"/>
              <a:buChar char="►"/>
            </a:pPr>
            <a:r>
              <a:rPr lang="en-US" sz="2800"/>
              <a:t>The data entered in the excel is send to the higher authorities.</a:t>
            </a:r>
            <a:endParaRPr lang="en-US" sz="2800"/>
          </a:p>
          <a:p>
            <a:pPr marL="342900" lvl="0" indent="-342900" algn="l" rtl="0">
              <a:lnSpc>
                <a:spcPct val="90000"/>
              </a:lnSpc>
              <a:spcBef>
                <a:spcPts val="1000"/>
              </a:spcBef>
              <a:spcAft>
                <a:spcPts val="0"/>
              </a:spcAft>
              <a:buSzPts val="2240"/>
              <a:buChar char="►"/>
            </a:pPr>
            <a:r>
              <a:rPr lang="en-US" sz="2800"/>
              <a:t>The excel system is not available to give update to higher authorities on an daily basis.</a:t>
            </a:r>
            <a:endParaRPr lang="en-US" sz="2800"/>
          </a:p>
          <a:p>
            <a:pPr marL="0" lvl="0" indent="0" algn="l" rtl="0">
              <a:lnSpc>
                <a:spcPct val="90000"/>
              </a:lnSpc>
              <a:spcBef>
                <a:spcPts val="1000"/>
              </a:spcBef>
              <a:spcAft>
                <a:spcPts val="0"/>
              </a:spcAft>
              <a:buSzPts val="1440"/>
              <a:buNone/>
            </a:p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OSM CAP Management</a:t>
            </a:r>
            <a:endParaRPr lang="en-US"/>
          </a:p>
        </p:txBody>
      </p:sp>
      <p:sp>
        <p:nvSpPr>
          <p:cNvPr id="267" name="Google Shape;267;p21"/>
          <p:cNvSpPr txBox="1">
            <a:spLocks noGrp="1"/>
          </p:cNvSpPr>
          <p:nvPr>
            <p:ph type="body" idx="1"/>
          </p:nvPr>
        </p:nvSpPr>
        <p:spPr>
          <a:xfrm>
            <a:off x="971550" y="2603499"/>
            <a:ext cx="8944817" cy="3768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a:t>To tackle the difficulties with the existing system we have made online system modelling for CAP.</a:t>
            </a:r>
            <a:endParaRPr lang="en-US" sz="2000"/>
          </a:p>
          <a:p>
            <a:pPr marL="342900" lvl="0" indent="-342900" algn="l" rtl="0">
              <a:spcBef>
                <a:spcPts val="1000"/>
              </a:spcBef>
              <a:spcAft>
                <a:spcPts val="0"/>
              </a:spcAft>
              <a:buSzPts val="1600"/>
              <a:buChar char="►"/>
            </a:pPr>
            <a:r>
              <a:rPr lang="en-US" sz="2000"/>
              <a:t>With the OSM CAP MANAGEMENT system the moderator can update the data on the web-app which saves the data in the database.</a:t>
            </a:r>
            <a:endParaRPr lang="en-US" sz="2000"/>
          </a:p>
          <a:p>
            <a:pPr marL="342900" lvl="0" indent="-342900" algn="l" rtl="0">
              <a:spcBef>
                <a:spcPts val="1000"/>
              </a:spcBef>
              <a:spcAft>
                <a:spcPts val="0"/>
              </a:spcAft>
              <a:buSzPts val="1600"/>
              <a:buChar char="►"/>
            </a:pPr>
            <a:r>
              <a:rPr lang="en-US" sz="2000"/>
              <a:t>The Django is used to create web-app because it is secure as compare to the php or other.</a:t>
            </a:r>
            <a:endParaRPr lang="en-US" sz="2000"/>
          </a:p>
          <a:p>
            <a:pPr marL="342900" lvl="0" indent="-342900" algn="l" rtl="0">
              <a:spcBef>
                <a:spcPts val="1000"/>
              </a:spcBef>
              <a:spcAft>
                <a:spcPts val="0"/>
              </a:spcAft>
              <a:buSzPts val="1600"/>
              <a:buChar char="►"/>
            </a:pPr>
            <a:r>
              <a:rPr lang="en-US" sz="2000"/>
              <a:t>The admin or moderator can check the data of examined papers on the daily basis and it has login page for and authorized access.</a:t>
            </a:r>
            <a:endParaRPr lang="en-US" sz="2000"/>
          </a:p>
          <a:p>
            <a:pPr marL="342900" lvl="0" indent="-342900" algn="l" rtl="0">
              <a:spcBef>
                <a:spcPts val="1000"/>
              </a:spcBef>
              <a:spcAft>
                <a:spcPts val="0"/>
              </a:spcAft>
              <a:buSzPts val="1600"/>
              <a:buChar char="►"/>
            </a:pPr>
            <a:r>
              <a:rPr lang="en-US" sz="2000"/>
              <a:t>the use of osm cap management system can help to track the data of examined papers with date and branch or even subject wise.</a:t>
            </a:r>
            <a:endParaRPr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p>
        </p:txBody>
      </p:sp>
      <p:pic>
        <p:nvPicPr>
          <p:cNvPr id="273" name="Google Shape;273;p22"/>
          <p:cNvPicPr preferRelativeResize="0">
            <a:picLocks noGrp="1"/>
          </p:cNvPicPr>
          <p:nvPr>
            <p:ph type="body" idx="1"/>
          </p:nvPr>
        </p:nvPicPr>
        <p:blipFill rotWithShape="1">
          <a:blip r:embed="rId1"/>
          <a:srcRect/>
          <a:stretch>
            <a:fillRect/>
          </a:stretch>
        </p:blipFill>
        <p:spPr>
          <a:xfrm>
            <a:off x="0" y="133349"/>
            <a:ext cx="12162327" cy="5505451"/>
          </a:xfrm>
          <a:prstGeom prst="rect">
            <a:avLst/>
          </a:prstGeom>
          <a:noFill/>
          <a:ln>
            <a:noFill/>
          </a:ln>
        </p:spPr>
      </p:pic>
      <p:sp>
        <p:nvSpPr>
          <p:cNvPr id="274" name="Google Shape;274;p22"/>
          <p:cNvSpPr txBox="1"/>
          <p:nvPr/>
        </p:nvSpPr>
        <p:spPr>
          <a:xfrm>
            <a:off x="3429000" y="5343525"/>
            <a:ext cx="602932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OSM CAP MANAGEMENT SYSTEM</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23"/>
          <p:cNvSpPr txBox="1"/>
          <p:nvPr/>
        </p:nvSpPr>
        <p:spPr>
          <a:xfrm>
            <a:off x="3725429" y="1992629"/>
            <a:ext cx="16192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Home page /</a:t>
            </a:r>
            <a:endParaRPr lang="en-US"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Form )</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3" name="Google Shape;283;p23"/>
          <p:cNvSpPr txBox="1"/>
          <p:nvPr/>
        </p:nvSpPr>
        <p:spPr>
          <a:xfrm>
            <a:off x="9770745" y="1346169"/>
            <a:ext cx="201137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Form with wrong values )</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4" name="Google Shape;284;p23"/>
          <p:cNvSpPr txBox="1"/>
          <p:nvPr/>
        </p:nvSpPr>
        <p:spPr>
          <a:xfrm>
            <a:off x="3725545" y="5440045"/>
            <a:ext cx="1826260" cy="7416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Successful submission )</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6" name="Google Shape;286;p23"/>
          <p:cNvSpPr txBox="1"/>
          <p:nvPr/>
        </p:nvSpPr>
        <p:spPr>
          <a:xfrm>
            <a:off x="10214037" y="5286375"/>
            <a:ext cx="156838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 </a:t>
            </a:r>
            <a:r>
              <a:rPr lang="en-US" sz="1800" b="1">
                <a:solidFill>
                  <a:schemeClr val="dk1"/>
                </a:solidFill>
                <a:latin typeface="Calibri" panose="020F0502020204030204"/>
                <a:ea typeface="Calibri" panose="020F0502020204030204"/>
                <a:cs typeface="Calibri" panose="020F0502020204030204"/>
                <a:sym typeface="Calibri" panose="020F0502020204030204"/>
              </a:rPr>
              <a:t>Login page </a:t>
            </a:r>
            <a:r>
              <a:rPr lang="en-US" sz="1800">
                <a:solidFill>
                  <a:schemeClr val="dk1"/>
                </a:solidFill>
                <a:latin typeface="Calibri" panose="020F0502020204030204"/>
                <a:ea typeface="Calibri" panose="020F0502020204030204"/>
                <a:cs typeface="Calibri" panose="020F0502020204030204"/>
                <a:sym typeface="Calibri" panose="020F0502020204030204"/>
              </a:rPr>
              <a: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descr="home"/>
          <p:cNvPicPr>
            <a:picLocks noChangeAspect="1"/>
          </p:cNvPicPr>
          <p:nvPr/>
        </p:nvPicPr>
        <p:blipFill>
          <a:blip r:embed="rId1"/>
          <a:stretch>
            <a:fillRect/>
          </a:stretch>
        </p:blipFill>
        <p:spPr>
          <a:xfrm>
            <a:off x="258445" y="0"/>
            <a:ext cx="3467100" cy="3338195"/>
          </a:xfrm>
          <a:prstGeom prst="rect">
            <a:avLst/>
          </a:prstGeom>
        </p:spPr>
      </p:pic>
      <p:pic>
        <p:nvPicPr>
          <p:cNvPr id="3" name="Picture 2" descr="home2"/>
          <p:cNvPicPr>
            <a:picLocks noChangeAspect="1"/>
          </p:cNvPicPr>
          <p:nvPr/>
        </p:nvPicPr>
        <p:blipFill>
          <a:blip r:embed="rId2"/>
          <a:stretch>
            <a:fillRect/>
          </a:stretch>
        </p:blipFill>
        <p:spPr>
          <a:xfrm>
            <a:off x="5744845" y="0"/>
            <a:ext cx="3900170" cy="3338830"/>
          </a:xfrm>
          <a:prstGeom prst="rect">
            <a:avLst/>
          </a:prstGeom>
        </p:spPr>
      </p:pic>
      <p:pic>
        <p:nvPicPr>
          <p:cNvPr id="4" name="Picture 3" descr="login"/>
          <p:cNvPicPr>
            <a:picLocks noChangeAspect="1"/>
          </p:cNvPicPr>
          <p:nvPr/>
        </p:nvPicPr>
        <p:blipFill>
          <a:blip r:embed="rId3"/>
          <a:stretch>
            <a:fillRect/>
          </a:stretch>
        </p:blipFill>
        <p:spPr>
          <a:xfrm>
            <a:off x="5744845" y="3476625"/>
            <a:ext cx="3900805" cy="3063240"/>
          </a:xfrm>
          <a:prstGeom prst="rect">
            <a:avLst/>
          </a:prstGeom>
        </p:spPr>
      </p:pic>
      <p:pic>
        <p:nvPicPr>
          <p:cNvPr id="5" name="Picture 4" descr="submit"/>
          <p:cNvPicPr>
            <a:picLocks noChangeAspect="1"/>
          </p:cNvPicPr>
          <p:nvPr/>
        </p:nvPicPr>
        <p:blipFill>
          <a:blip r:embed="rId4"/>
          <a:stretch>
            <a:fillRect/>
          </a:stretch>
        </p:blipFill>
        <p:spPr>
          <a:xfrm>
            <a:off x="258445" y="3476625"/>
            <a:ext cx="3467100" cy="31661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4"/>
          <p:cNvPicPr preferRelativeResize="0"/>
          <p:nvPr/>
        </p:nvPicPr>
        <p:blipFill rotWithShape="1">
          <a:blip r:embed="rId1"/>
          <a:srcRect/>
          <a:stretch>
            <a:fillRect/>
          </a:stretch>
        </p:blipFill>
        <p:spPr>
          <a:xfrm>
            <a:off x="628651" y="114300"/>
            <a:ext cx="2352174" cy="3724275"/>
          </a:xfrm>
          <a:prstGeom prst="rect">
            <a:avLst/>
          </a:prstGeom>
          <a:noFill/>
          <a:ln>
            <a:noFill/>
          </a:ln>
        </p:spPr>
      </p:pic>
      <p:sp>
        <p:nvSpPr>
          <p:cNvPr id="294" name="Google Shape;294;p24"/>
          <p:cNvSpPr txBox="1"/>
          <p:nvPr/>
        </p:nvSpPr>
        <p:spPr>
          <a:xfrm>
            <a:off x="3511550" y="1695450"/>
            <a:ext cx="148590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Registration form )</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5" name="Google Shape;295;p24"/>
          <p:cNvSpPr txBox="1"/>
          <p:nvPr/>
        </p:nvSpPr>
        <p:spPr>
          <a:xfrm>
            <a:off x="9864725" y="5321935"/>
            <a:ext cx="2197100" cy="6800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Database </a:t>
            </a:r>
            <a:r>
              <a:rPr lang="en-US" sz="1800">
                <a:solidFill>
                  <a:schemeClr val="dk1"/>
                </a:solidFill>
                <a:latin typeface="Calibri" panose="020F0502020204030204"/>
                <a:ea typeface="Calibri" panose="020F0502020204030204"/>
                <a:cs typeface="Calibri" panose="020F0502020204030204"/>
                <a:sym typeface="Calibri" panose="020F0502020204030204"/>
              </a:rPr>
              <a:t>)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6" name="Google Shape;296;p24"/>
          <p:cNvSpPr txBox="1"/>
          <p:nvPr/>
        </p:nvSpPr>
        <p:spPr>
          <a:xfrm>
            <a:off x="9864090" y="2948305"/>
            <a:ext cx="2096770" cy="646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Generate report button )</a:t>
            </a:r>
            <a:endParaRPr sz="18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descr="register"/>
          <p:cNvPicPr>
            <a:picLocks noChangeAspect="1"/>
          </p:cNvPicPr>
          <p:nvPr/>
        </p:nvPicPr>
        <p:blipFill>
          <a:blip r:embed="rId2"/>
          <a:stretch>
            <a:fillRect/>
          </a:stretch>
        </p:blipFill>
        <p:spPr>
          <a:xfrm>
            <a:off x="29210" y="210185"/>
            <a:ext cx="3187065" cy="3616960"/>
          </a:xfrm>
          <a:prstGeom prst="rect">
            <a:avLst/>
          </a:prstGeom>
        </p:spPr>
      </p:pic>
      <p:pic>
        <p:nvPicPr>
          <p:cNvPr id="4" name="Picture 3" descr="welcome"/>
          <p:cNvPicPr>
            <a:picLocks noChangeAspect="1"/>
          </p:cNvPicPr>
          <p:nvPr/>
        </p:nvPicPr>
        <p:blipFill>
          <a:blip r:embed="rId3"/>
          <a:stretch>
            <a:fillRect/>
          </a:stretch>
        </p:blipFill>
        <p:spPr>
          <a:xfrm>
            <a:off x="6012180" y="167640"/>
            <a:ext cx="3851910" cy="3617595"/>
          </a:xfrm>
          <a:prstGeom prst="rect">
            <a:avLst/>
          </a:prstGeom>
        </p:spPr>
      </p:pic>
      <p:pic>
        <p:nvPicPr>
          <p:cNvPr id="5" name="Picture 4" descr="summary"/>
          <p:cNvPicPr>
            <a:picLocks noChangeAspect="1"/>
          </p:cNvPicPr>
          <p:nvPr/>
        </p:nvPicPr>
        <p:blipFill>
          <a:blip r:embed="rId4"/>
          <a:srcRect l="5935" r="2845" b="28316"/>
          <a:stretch>
            <a:fillRect/>
          </a:stretch>
        </p:blipFill>
        <p:spPr>
          <a:xfrm>
            <a:off x="29210" y="4090670"/>
            <a:ext cx="9834880" cy="23437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Technology used</a:t>
            </a:r>
            <a:endParaRPr lang="en-US"/>
          </a:p>
        </p:txBody>
      </p:sp>
      <p:sp>
        <p:nvSpPr>
          <p:cNvPr id="302" name="Google Shape;302;p25"/>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sz="3200"/>
              <a:t>Django</a:t>
            </a:r>
            <a:endParaRPr lang="en-US" sz="3200"/>
          </a:p>
          <a:p>
            <a:pPr marL="342900" lvl="0" indent="-342900" algn="l" rtl="0">
              <a:spcBef>
                <a:spcPts val="1000"/>
              </a:spcBef>
              <a:spcAft>
                <a:spcPts val="0"/>
              </a:spcAft>
              <a:buSzPts val="2560"/>
              <a:buChar char="►"/>
            </a:pPr>
            <a:r>
              <a:rPr lang="en-US" sz="3200"/>
              <a:t>Python</a:t>
            </a:r>
            <a:endParaRPr lang="en-US" sz="3200"/>
          </a:p>
          <a:p>
            <a:pPr marL="342900" lvl="0" indent="-342900" algn="l" rtl="0">
              <a:spcBef>
                <a:spcPts val="1000"/>
              </a:spcBef>
              <a:spcAft>
                <a:spcPts val="0"/>
              </a:spcAft>
              <a:buSzPts val="2560"/>
              <a:buChar char="►"/>
            </a:pPr>
            <a:r>
              <a:rPr lang="en-US" sz="3200"/>
              <a:t>HTML</a:t>
            </a:r>
            <a:endParaRPr lang="en-US" sz="3200"/>
          </a:p>
          <a:p>
            <a:pPr marL="342900" lvl="0" indent="-342900" algn="l" rtl="0">
              <a:spcBef>
                <a:spcPts val="1000"/>
              </a:spcBef>
              <a:spcAft>
                <a:spcPts val="0"/>
              </a:spcAft>
              <a:buSzPts val="2560"/>
              <a:buChar char="►"/>
            </a:pPr>
            <a:r>
              <a:rPr lang="en-US" sz="3200"/>
              <a:t>CSS</a:t>
            </a:r>
            <a:endParaRPr lang="en-US" sz="3200"/>
          </a:p>
          <a:p>
            <a:pPr marL="342900" lvl="0" indent="-342900" algn="l" rtl="0">
              <a:spcBef>
                <a:spcPts val="1000"/>
              </a:spcBef>
              <a:spcAft>
                <a:spcPts val="0"/>
              </a:spcAft>
              <a:buSzPts val="2560"/>
              <a:buChar char="►"/>
            </a:pPr>
            <a:r>
              <a:rPr lang="en-US" sz="3200"/>
              <a:t>Postgresql database</a:t>
            </a:r>
            <a:endParaRPr lang="en-US" sz="3200"/>
          </a:p>
          <a:p>
            <a:pPr marL="342900" lvl="0" indent="-251460" algn="l" rtl="0">
              <a:spcBef>
                <a:spcPts val="1000"/>
              </a:spcBef>
              <a:spcAft>
                <a:spcPts val="0"/>
              </a:spcAft>
              <a:buSzPts val="1440"/>
              <a:buNone/>
            </a:p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Django  and Python</a:t>
            </a:r>
            <a:endParaRPr lang="en-US"/>
          </a:p>
        </p:txBody>
      </p:sp>
      <p:sp>
        <p:nvSpPr>
          <p:cNvPr id="308" name="Google Shape;308;p26"/>
          <p:cNvSpPr txBox="1">
            <a:spLocks noGrp="1"/>
          </p:cNvSpPr>
          <p:nvPr>
            <p:ph type="body" idx="1"/>
          </p:nvPr>
        </p:nvSpPr>
        <p:spPr>
          <a:xfrm>
            <a:off x="695324" y="2603499"/>
            <a:ext cx="10391775" cy="38830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80"/>
              <a:buChar char="►"/>
            </a:pPr>
            <a:r>
              <a:rPr lang="en-US" sz="1850"/>
              <a:t>What is Django?</a:t>
            </a:r>
            <a:endParaRPr lang="en-US" sz="1850"/>
          </a:p>
          <a:p>
            <a:pPr marL="0" lvl="0" indent="0" algn="l" rtl="0">
              <a:lnSpc>
                <a:spcPct val="90000"/>
              </a:lnSpc>
              <a:spcBef>
                <a:spcPts val="1000"/>
              </a:spcBef>
              <a:spcAft>
                <a:spcPts val="0"/>
              </a:spcAft>
              <a:buSzPts val="1480"/>
              <a:buNone/>
            </a:pPr>
            <a:r>
              <a:rPr lang="en-US" sz="1850"/>
              <a:t> Django is an open-source framework for backend web applications based on Python — one of the top web development languages. Its main goals are simplicity, flexibility, reliability, and scalability.</a:t>
            </a:r>
            <a:endParaRPr lang="en-US" sz="1850"/>
          </a:p>
          <a:p>
            <a:pPr marL="342900" lvl="0" indent="-342900" algn="l" rtl="0">
              <a:lnSpc>
                <a:spcPct val="90000"/>
              </a:lnSpc>
              <a:spcBef>
                <a:spcPts val="1000"/>
              </a:spcBef>
              <a:spcAft>
                <a:spcPts val="0"/>
              </a:spcAft>
              <a:buSzPts val="1480"/>
              <a:buChar char="►"/>
            </a:pPr>
            <a:r>
              <a:rPr lang="en-US" sz="1850"/>
              <a:t>The Django ORM</a:t>
            </a:r>
            <a:endParaRPr lang="en-US" sz="1850"/>
          </a:p>
          <a:p>
            <a:pPr marL="0" lvl="0" indent="0" algn="l" rtl="0">
              <a:lnSpc>
                <a:spcPct val="90000"/>
              </a:lnSpc>
              <a:spcBef>
                <a:spcPts val="1000"/>
              </a:spcBef>
              <a:spcAft>
                <a:spcPts val="0"/>
              </a:spcAft>
              <a:buSzPts val="1480"/>
              <a:buNone/>
            </a:pPr>
            <a:r>
              <a:rPr lang="en-US" sz="1850"/>
              <a:t>he ORM is an incredibly powerful database tool. It handles creation of your database, as well as insert, update, delete queries and some quite advanced querying It supports multiple databases - MySQL, PostgreSQL, Oracle &amp; SQLite are all supported out-of-the-box assuming you have the relevant Python libraries installed.</a:t>
            </a:r>
            <a:endParaRPr lang="en-US" sz="1850"/>
          </a:p>
          <a:p>
            <a:pPr marL="342900" lvl="0" indent="-342900" algn="l" rtl="0">
              <a:lnSpc>
                <a:spcPct val="90000"/>
              </a:lnSpc>
              <a:spcBef>
                <a:spcPts val="1000"/>
              </a:spcBef>
              <a:spcAft>
                <a:spcPts val="0"/>
              </a:spcAft>
              <a:buSzPts val="1480"/>
              <a:buChar char="►"/>
            </a:pPr>
            <a:r>
              <a:rPr lang="en-US" sz="1850"/>
              <a:t>Django is Python</a:t>
            </a:r>
            <a:endParaRPr sz="1850"/>
          </a:p>
          <a:p>
            <a:pPr marL="0" lvl="0" indent="0" algn="l" rtl="0">
              <a:lnSpc>
                <a:spcPct val="90000"/>
              </a:lnSpc>
              <a:spcBef>
                <a:spcPts val="1000"/>
              </a:spcBef>
              <a:spcAft>
                <a:spcPts val="0"/>
              </a:spcAft>
              <a:buSzPts val="1480"/>
              <a:buNone/>
            </a:pPr>
            <a:r>
              <a:rPr lang="en-US" sz="1850"/>
              <a:t>Python is a favorite among many developers for its strong emphasis on readability and efficiency, especially when compared to other languages like Java, PHP.</a:t>
            </a:r>
            <a:endParaRPr lang="en-US" sz="1850"/>
          </a:p>
          <a:p>
            <a:pPr marL="0" lvl="0" indent="0" algn="l" rtl="0">
              <a:lnSpc>
                <a:spcPct val="90000"/>
              </a:lnSpc>
              <a:spcBef>
                <a:spcPts val="1000"/>
              </a:spcBef>
              <a:spcAft>
                <a:spcPts val="0"/>
              </a:spcAft>
              <a:buSzPts val="1332"/>
              <a:buNone/>
            </a:pPr>
            <a:endParaRPr sz="1665"/>
          </a:p>
          <a:p>
            <a:pPr marL="0" lvl="0" indent="0" algn="l" rtl="0">
              <a:lnSpc>
                <a:spcPct val="90000"/>
              </a:lnSpc>
              <a:spcBef>
                <a:spcPts val="1000"/>
              </a:spcBef>
              <a:spcAft>
                <a:spcPts val="0"/>
              </a:spcAft>
              <a:buSzPts val="1332"/>
              <a:buNone/>
            </a:pPr>
            <a:endParaRPr sz="1665"/>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ambria" panose="02040503050406030204"/>
              <a:buNone/>
            </a:pPr>
            <a:r>
              <a:rPr lang="en-US"/>
              <a:t>HTML AND CSS</a:t>
            </a:r>
            <a:endParaRPr lang="en-US"/>
          </a:p>
        </p:txBody>
      </p:sp>
      <p:sp>
        <p:nvSpPr>
          <p:cNvPr id="314" name="Google Shape;314;p27"/>
          <p:cNvSpPr txBox="1">
            <a:spLocks noGrp="1"/>
          </p:cNvSpPr>
          <p:nvPr>
            <p:ph type="body" idx="1"/>
          </p:nvPr>
        </p:nvSpPr>
        <p:spPr>
          <a:xfrm>
            <a:off x="733424" y="2603499"/>
            <a:ext cx="9496425" cy="3692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8"/>
              <a:buChar char="►"/>
            </a:pPr>
            <a:r>
              <a:rPr lang="en-US" sz="2035"/>
              <a:t>What is html</a:t>
            </a:r>
            <a:endParaRPr lang="en-US" sz="2035"/>
          </a:p>
          <a:p>
            <a:pPr marL="0" lvl="0" indent="0" algn="l" rtl="0">
              <a:lnSpc>
                <a:spcPct val="90000"/>
              </a:lnSpc>
              <a:spcBef>
                <a:spcPts val="1000"/>
              </a:spcBef>
              <a:spcAft>
                <a:spcPts val="0"/>
              </a:spcAft>
              <a:buSzPts val="1628"/>
              <a:buNone/>
            </a:pPr>
            <a:r>
              <a:rPr lang="en-US" sz="2035"/>
              <a:t>	HTML (Hyper Text Markup Language) is the markup language which defines your page's layout.</a:t>
            </a:r>
            <a:endParaRPr sz="2035"/>
          </a:p>
          <a:p>
            <a:pPr marL="342900" lvl="0" indent="-342900" algn="l" rtl="0">
              <a:lnSpc>
                <a:spcPct val="90000"/>
              </a:lnSpc>
              <a:spcBef>
                <a:spcPts val="1000"/>
              </a:spcBef>
              <a:spcAft>
                <a:spcPts val="0"/>
              </a:spcAft>
              <a:buSzPts val="1628"/>
              <a:buChar char="►"/>
            </a:pPr>
            <a:r>
              <a:rPr lang="en-US" sz="2035"/>
              <a:t>What is css</a:t>
            </a:r>
            <a:endParaRPr sz="2035"/>
          </a:p>
          <a:p>
            <a:pPr marL="0" lvl="0" indent="0" algn="l" rtl="0">
              <a:lnSpc>
                <a:spcPct val="90000"/>
              </a:lnSpc>
              <a:spcBef>
                <a:spcPts val="1000"/>
              </a:spcBef>
              <a:spcAft>
                <a:spcPts val="0"/>
              </a:spcAft>
              <a:buSzPts val="1480"/>
              <a:buNone/>
            </a:pPr>
            <a:r>
              <a:rPr lang="en-US" sz="1850"/>
              <a:t>	CSS (Cascasding Style Sheets) is how your page is styled or the layout of the webpage.</a:t>
            </a:r>
            <a:br>
              <a:rPr lang="en-US" sz="1850"/>
            </a:br>
            <a:endParaRPr sz="1850"/>
          </a:p>
          <a:p>
            <a:pPr marL="342900" lvl="0" indent="-342900" algn="l" rtl="0">
              <a:lnSpc>
                <a:spcPct val="90000"/>
              </a:lnSpc>
              <a:spcBef>
                <a:spcPts val="1000"/>
              </a:spcBef>
              <a:spcAft>
                <a:spcPts val="0"/>
              </a:spcAft>
              <a:buSzPts val="1628"/>
              <a:buChar char="►"/>
            </a:pPr>
            <a:r>
              <a:rPr lang="en-US" sz="2035"/>
              <a:t>Why to use html and css</a:t>
            </a:r>
            <a:endParaRPr sz="2035"/>
          </a:p>
          <a:p>
            <a:pPr marL="0" lvl="0" indent="0" algn="l" rtl="0">
              <a:lnSpc>
                <a:spcPct val="90000"/>
              </a:lnSpc>
              <a:spcBef>
                <a:spcPts val="1000"/>
              </a:spcBef>
              <a:spcAft>
                <a:spcPts val="0"/>
              </a:spcAft>
              <a:buSzPts val="1628"/>
              <a:buNone/>
            </a:pPr>
            <a:r>
              <a:rPr lang="en-US" sz="2035"/>
              <a:t>	Using HTML and CSS provides advantages to develop and deploy web content and web applications, to create refined and accurate web pages and web systems that operate across devices, operating systems and web browsers. Write once, run anywhere. </a:t>
            </a:r>
            <a:endParaRPr lang="en-US" sz="2035"/>
          </a:p>
          <a:p>
            <a:pPr marL="0" lvl="0" indent="0" algn="l" rtl="0">
              <a:lnSpc>
                <a:spcPct val="90000"/>
              </a:lnSpc>
              <a:spcBef>
                <a:spcPts val="1000"/>
              </a:spcBef>
              <a:spcAft>
                <a:spcPts val="0"/>
              </a:spcAft>
              <a:buSzPts val="1332"/>
              <a:buNone/>
            </a:pPr>
            <a:endParaRPr sz="1665"/>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n Boardroom">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3069</Words>
  <Application>WPS Presentation</Application>
  <PresentationFormat>Widescreen</PresentationFormat>
  <Paragraphs>83</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Cambria</vt:lpstr>
      <vt:lpstr>Noto Sans Symbols</vt:lpstr>
      <vt:lpstr>Calibri</vt:lpstr>
      <vt:lpstr>Segoe Print</vt:lpstr>
      <vt:lpstr>Microsoft YaHei</vt:lpstr>
      <vt:lpstr>Arial Unicode MS</vt:lpstr>
      <vt:lpstr>Ion Boardroom</vt:lpstr>
      <vt:lpstr>OSM CAP Management System</vt:lpstr>
      <vt:lpstr>Existing system</vt:lpstr>
      <vt:lpstr>OSM CAP Management</vt:lpstr>
      <vt:lpstr>PowerPoint 演示文稿</vt:lpstr>
      <vt:lpstr>PowerPoint 演示文稿</vt:lpstr>
      <vt:lpstr>PowerPoint 演示文稿</vt:lpstr>
      <vt:lpstr>Technology used</vt:lpstr>
      <vt:lpstr>Django  and Python</vt:lpstr>
      <vt:lpstr>HTML AND CSS</vt:lpstr>
      <vt:lpstr>POSTGRESQL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OSM CAP Management System</dc:title>
  <dc:creator/>
  <cp:lastModifiedBy>Natrajan</cp:lastModifiedBy>
  <cp:revision>3</cp:revision>
  <dcterms:created xsi:type="dcterms:W3CDTF">2019-10-24T03:39:41Z</dcterms:created>
  <dcterms:modified xsi:type="dcterms:W3CDTF">2019-10-24T04:07:45Z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