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98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82" r:id="rId6"/>
    <p:sldId id="279" r:id="rId7"/>
    <p:sldId id="287" r:id="rId8"/>
    <p:sldId id="289" r:id="rId9"/>
    <p:sldId id="290" r:id="rId10"/>
    <p:sldId id="291" r:id="rId11"/>
    <p:sldId id="262" r:id="rId12"/>
    <p:sldId id="278" r:id="rId13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89964" autoAdjust="0"/>
  </p:normalViewPr>
  <p:slideViewPr>
    <p:cSldViewPr snapToGrid="0">
      <p:cViewPr varScale="1">
        <p:scale>
          <a:sx n="136" d="100"/>
          <a:sy n="136" d="100"/>
        </p:scale>
        <p:origin x="10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19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877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345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005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39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89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4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94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5725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664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0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100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8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188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40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88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365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843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894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E7CD-2C2F-4FEA-B8A0-136D7862176F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8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ctrTitle"/>
          </p:nvPr>
        </p:nvSpPr>
        <p:spPr>
          <a:xfrm>
            <a:off x="1858700" y="688095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Soil Analysis For Crop </a:t>
            </a:r>
            <a:r>
              <a:rPr lang="en-US" sz="3000" dirty="0" err="1"/>
              <a:t>rEcommendation</a:t>
            </a:r>
            <a:endParaRPr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858700" y="2175641"/>
            <a:ext cx="5361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By:-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Harish Natarajan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Dereck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Jos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Ajit Ade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Guided by: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Prof. </a:t>
            </a:r>
            <a:r>
              <a:rPr lang="en-US" sz="2000" dirty="0"/>
              <a:t>Ankit Anand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2BA-95B1-47E7-9B68-817719F2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44658"/>
            <a:ext cx="7505700" cy="62601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Advantages Of Web View Over Rest API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5870-C2FE-4EC6-AED4-3404DE23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475" y="1048189"/>
            <a:ext cx="7505700" cy="2448000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 can easily convert web application to android application without much android knowledge.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Many business organization who are having their own websites uses android web view initially to run their business till they hire android developers.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web view we can make hybrid apps(ex. android,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5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705394" y="210206"/>
            <a:ext cx="8144691" cy="80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</a:t>
            </a:r>
            <a:r>
              <a:rPr lang="en-GB" sz="2400" dirty="0">
                <a:cs typeface="Calibri" panose="020F0502020204030204" pitchFamily="34" charset="0"/>
              </a:rPr>
              <a:t>Existing vs Proposed System </a:t>
            </a:r>
            <a:endParaRPr sz="2400" dirty="0"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54607"/>
              </p:ext>
            </p:extLst>
          </p:nvPr>
        </p:nvGraphicFramePr>
        <p:xfrm>
          <a:off x="1230086" y="1308464"/>
          <a:ext cx="6901543" cy="2862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3458">
                  <a:extLst>
                    <a:ext uri="{9D8B030D-6E8A-4147-A177-3AD203B41FA5}">
                      <a16:colId xmlns:a16="http://schemas.microsoft.com/office/drawing/2014/main" val="139178292"/>
                    </a:ext>
                  </a:extLst>
                </a:gridCol>
                <a:gridCol w="3358085">
                  <a:extLst>
                    <a:ext uri="{9D8B030D-6E8A-4147-A177-3AD203B41FA5}">
                      <a16:colId xmlns:a16="http://schemas.microsoft.com/office/drawing/2014/main" val="4240919315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10726"/>
                  </a:ext>
                </a:extLst>
              </a:tr>
              <a:tr h="7943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Soil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tested and analyzed to know the fertility level.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nutrients can be given as an input and automatically fertility level can be determined.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84467"/>
                  </a:ext>
                </a:extLst>
              </a:tr>
              <a:tr h="901338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process since it involves human experts.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process since it is computerized.</a:t>
                      </a:r>
                    </a:p>
                    <a:p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27109"/>
                  </a:ext>
                </a:extLst>
              </a:tr>
              <a:tr h="72435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Difficult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farmers to know the fertility level.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Since</a:t>
                      </a:r>
                      <a:r>
                        <a:rPr lang="en-US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is web app it is easy to handle.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447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95422"/>
            <a:ext cx="7505700" cy="429064"/>
          </a:xfrm>
        </p:spPr>
        <p:txBody>
          <a:bodyPr/>
          <a:lstStyle/>
          <a:p>
            <a:r>
              <a:rPr lang="en-US" sz="2400" dirty="0">
                <a:cs typeface="Calibri" panose="020F0502020204030204" pitchFamily="34" charset="0"/>
              </a:rPr>
              <a:t>Future Plans </a:t>
            </a:r>
            <a:endParaRPr lang="en-IN" sz="2400" dirty="0"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977705"/>
            <a:ext cx="7505700" cy="3580227"/>
          </a:xfrm>
        </p:spPr>
        <p:txBody>
          <a:bodyPr/>
          <a:lstStyle/>
          <a:p>
            <a:pPr marL="146050" indent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Currently generalized prediction is generated, in future we would like to include district wise predictions.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 would give prediction for fertility based on current location of user.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 are planning to add chatbot in our web app.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 would give visual analytics of soil fertility.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900" dirty="0"/>
          </a:p>
          <a:p>
            <a:pPr marL="146050" indent="0">
              <a:buNone/>
            </a:pPr>
            <a:endParaRPr lang="en-US" sz="1900" dirty="0"/>
          </a:p>
          <a:p>
            <a:pPr marL="146050" indent="0">
              <a:buNone/>
            </a:pPr>
            <a:endParaRPr lang="en-US" sz="1900" dirty="0"/>
          </a:p>
          <a:p>
            <a:pPr marL="146050" indent="0"/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2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93011"/>
              </p:ext>
            </p:extLst>
          </p:nvPr>
        </p:nvGraphicFramePr>
        <p:xfrm>
          <a:off x="2215662" y="414996"/>
          <a:ext cx="4614203" cy="4164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4203">
                  <a:extLst>
                    <a:ext uri="{9D8B030D-6E8A-4147-A177-3AD203B41FA5}">
                      <a16:colId xmlns:a16="http://schemas.microsoft.com/office/drawing/2014/main" val="3758079465"/>
                    </a:ext>
                  </a:extLst>
                </a:gridCol>
              </a:tblGrid>
              <a:tr h="3785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Table Of Content</a:t>
                      </a:r>
                      <a:endParaRPr lang="en-IN" sz="18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13280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Introduction</a:t>
                      </a:r>
                      <a:r>
                        <a:rPr lang="en-US" sz="1800" baseline="0" dirty="0"/>
                        <a:t> </a:t>
                      </a:r>
                      <a:endParaRPr lang="en-IN" sz="18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68121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Use Case Diagram</a:t>
                      </a:r>
                      <a:endParaRPr lang="en-IN" sz="18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04943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Soil Fertility</a:t>
                      </a:r>
                      <a:r>
                        <a:rPr lang="en-IN" sz="1800" baseline="0" dirty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3901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Crop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22788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Azure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Web View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17597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Enabling Web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51838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Advantages Of  Web View Over Rest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48239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Existing v/s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49">
                <a:tc>
                  <a:txBody>
                    <a:bodyPr/>
                    <a:lstStyle/>
                    <a:p>
                      <a:r>
                        <a:rPr lang="en-US" sz="1800" dirty="0"/>
                        <a:t>Future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13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819150" y="626011"/>
            <a:ext cx="7505700" cy="55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>
                <a:cs typeface="Calibri" panose="020F0502020204030204" pitchFamily="34" charset="0"/>
              </a:rPr>
              <a:t>Introduction</a:t>
            </a:r>
            <a:endParaRPr sz="2400" dirty="0">
              <a:cs typeface="Calibri" panose="020F0502020204030204" pitchFamily="34" charset="0"/>
            </a:endParaRPr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819150" y="1336431"/>
            <a:ext cx="7505700" cy="3355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Chemical imbalance in the soil can disrupt the natural growth of plants. So by knowing the fertility level of soil good quality of plants can be grown.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app predicts fertility levels of soil based on available nutrients such as Nitrogen,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Sulphur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Phosphorus, Barium, Potassium, Iron, Magnesium in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ppm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 parameters such as organic carbon and electrical conductivity is also taken in consideration.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Based on the fertility level predicted from the above features and the level of rainfall the app also recommend suitable crop to be grown in that region.   </a:t>
            </a:r>
            <a:br>
              <a:rPr lang="en-US" sz="1800" dirty="0">
                <a:latin typeface="+mj-lt"/>
                <a:cs typeface="Times New Roman" pitchFamily="18" charset="0"/>
              </a:rPr>
            </a:br>
            <a:endParaRPr lang="en-US" sz="1800" dirty="0">
              <a:latin typeface="+mj-lt"/>
              <a:cs typeface="Times New Roman" pitchFamily="18" charset="0"/>
            </a:endParaRPr>
          </a:p>
          <a:p>
            <a:pPr marL="146050" indent="0">
              <a:buNone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    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31" y="471488"/>
            <a:ext cx="2732362" cy="2621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56" y="550068"/>
            <a:ext cx="5022056" cy="4043363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240" y="599862"/>
            <a:ext cx="4924288" cy="3943776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5A6CF-262F-4F06-AE4D-189B670F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708345"/>
            <a:ext cx="4182833" cy="37722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8645" y="723900"/>
            <a:ext cx="629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Calibri" panose="020F0502020204030204" pitchFamily="34" charset="0"/>
              </a:rPr>
              <a:t>Soil Fertility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94657" y="1567550"/>
            <a:ext cx="7541868" cy="2852050"/>
          </a:xfrm>
        </p:spPr>
        <p:txBody>
          <a:bodyPr/>
          <a:lstStyle/>
          <a:p>
            <a:pPr marL="488950" indent="-342900"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This app predicts the fertility level of the soil using machine learning algorithm known as Random Forest Classifier.</a:t>
            </a:r>
          </a:p>
          <a:p>
            <a:pPr marL="488950" indent="-34290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488950" indent="-342900"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Value of each nutrients is given as an input for which the model would predict the fertility level.</a:t>
            </a:r>
          </a:p>
          <a:p>
            <a:pPr marL="488950" indent="-342900">
              <a:buClr>
                <a:schemeClr val="tx1"/>
              </a:buClr>
            </a:pPr>
            <a:endParaRPr lang="en-US" sz="1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488950" indent="-34290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71" y="583809"/>
            <a:ext cx="7633515" cy="661181"/>
          </a:xfrm>
        </p:spPr>
        <p:txBody>
          <a:bodyPr/>
          <a:lstStyle/>
          <a:p>
            <a:pPr algn="ctr">
              <a:buNone/>
            </a:pPr>
            <a:r>
              <a:rPr lang="en-US" sz="2400" b="1" dirty="0">
                <a:latin typeface="+mj-lt"/>
                <a:cs typeface="Calibri" panose="020F0502020204030204" pitchFamily="34" charset="0"/>
              </a:rPr>
              <a:t>Crop Recommendation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80457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K-Means clustering algorithm is used to recommend crops based on predicted fertility, min rainfall and max rainfall.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Elbow plots was used to calculate the number of clusters. The optimum number of cluster was six.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0486-4249-4F74-AC07-9E4D1BC9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69743"/>
            <a:ext cx="7505700" cy="599384"/>
          </a:xfrm>
        </p:spPr>
        <p:txBody>
          <a:bodyPr/>
          <a:lstStyle/>
          <a:p>
            <a:r>
              <a:rPr lang="en-IN" sz="2400" dirty="0">
                <a:cs typeface="Calibri" panose="020F0502020204030204" pitchFamily="34" charset="0"/>
              </a:rPr>
              <a:t>Azure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1119-C06E-4BCB-88E7-78429DDB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10789"/>
            <a:ext cx="7505700" cy="3027936"/>
          </a:xfrm>
        </p:spPr>
        <p:txBody>
          <a:bodyPr/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Our web app is deployed by using Azure cloud.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We will be using Azure web app service which is PaaS model(Platform as a Service)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r>
              <a:rPr lang="en-IN" dirty="0"/>
              <a:t>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81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9BA1-6F95-4E7F-BADC-2CFCB9FF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583809"/>
            <a:ext cx="7649601" cy="492368"/>
          </a:xfrm>
        </p:spPr>
        <p:txBody>
          <a:bodyPr/>
          <a:lstStyle/>
          <a:p>
            <a:r>
              <a:rPr lang="en-US" sz="2400" dirty="0">
                <a:cs typeface="Calibri" panose="020F0502020204030204" pitchFamily="34" charset="0"/>
              </a:rPr>
              <a:t>Web view Overview</a:t>
            </a:r>
            <a:endParaRPr lang="en-IN" sz="2400" dirty="0"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1BCD-F95C-477F-AAF2-1AB7D340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076177"/>
            <a:ext cx="7505700" cy="3362548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WebView is a view that display web pages inside our application. We can also specify HTML string and can show it inside your application using WebView. WebView makes turns your web application to a mobile application.</a:t>
            </a:r>
          </a:p>
          <a:p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/>
              <a:t>Web view was used to convert our web application into android application.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FCAD-BD9F-47BC-A90C-7A2D6F8D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46185"/>
            <a:ext cx="7505700" cy="480031"/>
          </a:xfrm>
        </p:spPr>
        <p:txBody>
          <a:bodyPr/>
          <a:lstStyle/>
          <a:p>
            <a:r>
              <a:rPr lang="en-US" sz="2400" dirty="0"/>
              <a:t>Enabling web view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1694-29CA-4A03-96D0-B86BD5C1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844062"/>
            <a:ext cx="7505700" cy="4299438"/>
          </a:xfrm>
        </p:spPr>
        <p:txBody>
          <a:bodyPr/>
          <a:lstStyle/>
          <a:p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add WebView in the application, we have to add 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&lt;WebView&gt;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element to our xml layout file. Syntax is as follows:</a:t>
            </a:r>
          </a:p>
          <a:p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use it, we have to get a reference of this view in Java file. To get a reference we have to create an object of the class WebView. Syntax is as follows:</a:t>
            </a:r>
          </a:p>
          <a:p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load a web </a:t>
            </a:r>
            <a:r>
              <a:rPr lang="en-US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into the WebView, you need to call a method </a:t>
            </a:r>
            <a:r>
              <a:rPr lang="en-US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loadUrl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the WebView class, specifying the required </a:t>
            </a:r>
            <a:r>
              <a:rPr lang="en-US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Syntax is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5CBB6-5027-4EC1-8642-DE07000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00" y="1583724"/>
            <a:ext cx="2322334" cy="565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02EF7-331A-44D7-849E-2F8CA34D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00" y="2889382"/>
            <a:ext cx="4991533" cy="45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F487C-0D77-432F-B927-01EBE28E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400" y="4131783"/>
            <a:ext cx="6279424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0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628</Words>
  <Application>Microsoft Office PowerPoint</Application>
  <PresentationFormat>On-screen Show (16:9)</PresentationFormat>
  <Paragraphs>98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Soil Analysis For Crop rEcommendation</vt:lpstr>
      <vt:lpstr>PowerPoint Presentation</vt:lpstr>
      <vt:lpstr>Introduction</vt:lpstr>
      <vt:lpstr>USE CASE DIAGRAM</vt:lpstr>
      <vt:lpstr>PowerPoint Presentation</vt:lpstr>
      <vt:lpstr>PowerPoint Presentation</vt:lpstr>
      <vt:lpstr>Azure Deployment</vt:lpstr>
      <vt:lpstr>Web view Overview</vt:lpstr>
      <vt:lpstr>Enabling web view</vt:lpstr>
      <vt:lpstr>Advantages Of Web View Over Rest API </vt:lpstr>
      <vt:lpstr> Existing vs Proposed System </vt:lpstr>
      <vt:lpstr>Future 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Doc-Uploader – An OCR based App</dc:title>
  <dc:creator>Harish Natarajan</dc:creator>
  <cp:lastModifiedBy>dereck jos</cp:lastModifiedBy>
  <cp:revision>210</cp:revision>
  <dcterms:modified xsi:type="dcterms:W3CDTF">2021-10-20T08:20:05Z</dcterms:modified>
</cp:coreProperties>
</file>