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A VARDHAN" initials="HV" lastIdx="1" clrIdx="0">
    <p:extLst>
      <p:ext uri="{19B8F6BF-5375-455C-9EA6-DF929625EA0E}">
        <p15:presenceInfo xmlns:p15="http://schemas.microsoft.com/office/powerpoint/2012/main" userId="845af4afbdbdff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E7FE-6A5D-6BC1-2E49-615874D3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8A5CE-9D83-45CF-A13B-1B3B40A8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8A50-946D-528C-E27F-FC9657ED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C956-6410-F01D-4006-8F214DF3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6841-19CF-8401-91C3-1F30CAFA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2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ECB8-079D-87C1-FCB8-61F601BB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8FC3D-B410-806D-4916-C8B39967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441C-3964-45CF-C604-79019A76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4B2B-1FFA-907C-4487-E5AE22A7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2E94-BB45-F520-21AD-91063872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3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915D4-0B8C-29B4-8039-995DB2199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6F7D-5DF6-1590-424C-1B3B2C71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00DD-AAE8-5449-60BE-758577C8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D7002-9602-EC11-A5A2-E804E9E2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7756-D9AC-502B-1937-78FBCE04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2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23AC-0379-DB94-53B9-A56FA8B7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D349-BD54-D2DB-6968-AA08ACED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A86D-CBB1-8662-B6E6-2222609B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A946-432D-DAED-C36A-84EC5B60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1EFA-90DE-6BDD-481A-AA836B89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6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E10D-080C-519B-5BD8-84C9CF7C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1702-E13A-5AA5-E27C-E3D53289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A574-1FEC-153B-2D96-09015C1A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9B57-2C7F-2700-83CC-6E47A59F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BA28-6784-4CA3-0C95-FA42CE08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33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5CA2-7AFF-E669-83B7-486EF9B7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861F-6CD7-359E-B0F7-A0E7DE3D2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0D93B-E76E-177B-91C3-C3F5D2AF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34E4-3767-899F-00CE-7C8E28C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6732-4093-0539-9F0B-EA1B4AAE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C4388-5B2C-328C-3C5D-EA713D0A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5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C407-F9EE-D540-2E57-43C7BC5A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63EBA-FDC9-9F75-0745-1AE36C92B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9B92C-A366-DE59-94BF-174709CD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569DD-551A-F3C7-BA84-C0DFE618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DED76-D355-082E-CE94-31D4E4DDC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D9E09-CC1D-A4A5-8361-C880FC8D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5B9BF-21EF-2EF8-4F8E-A3DBEE56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10555-3BD4-1B94-1900-20487836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61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585E-8760-1972-1A80-296A4A8C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A6DCB-B271-FD58-7521-DF65FAE5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1DEAE-9AE0-56EA-FF9D-2ABE8C2A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B3661-960D-9D2C-473B-24F52AB8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6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BFE4-B3A1-2874-BE66-BBFD02C7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05EDF-660B-3190-8CEC-C002926D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FA2A5-274F-B4C5-44D1-FFCC122A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7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247-999C-F3E8-9C0E-8FF414F5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7E43-8A86-3532-D5B5-AA63B7C7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5447-0C6F-710D-B7C1-673AFD453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C127D-CF2E-041A-B3C0-627FDD2B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A1C1-EAED-39DB-0B14-C1422725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A563-BD5D-3DC8-3BCB-1C7382E0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5810-116B-4F19-FA91-CBCD8B03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4C3C0-F396-53B4-EDE3-F3A42AECD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6A1A5-8E5B-5599-B49D-F707649B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E7159-0B22-EE5A-D27E-1C91B64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A0600-FF3A-F868-6EA9-34CD5870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ABE5-0FB9-34AD-46CA-101F1E86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0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F3951-C973-E13E-A5B5-DC02C34F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A172C-F68D-3ED4-6CFF-11343AB7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C2BD-7500-D38D-657E-5CB47770F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C00E-2EE7-4A4C-BB01-B7F58886E026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1C8B-FFD6-0963-ED46-630CA2BE9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4878-16C9-91F2-8A58-2B5E83D99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97F1-A44F-42D6-8621-A8702D0C9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3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274E-F698-5111-F765-8D399C53E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Drag and Drop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BAAC2-F2DB-8F87-4B8E-FB8C3D242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by,</a:t>
            </a:r>
          </a:p>
          <a:p>
            <a:r>
              <a:rPr lang="en-US" dirty="0"/>
              <a:t>N. Harsha Vardhan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9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2771-56BF-7AD4-3229-945065CA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drag and drop in 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EB81-090A-727F-EE8F-F4E93AFB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393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drag and drop interface is a application interface which allows the use to drag and drop the html elements.</a:t>
            </a:r>
          </a:p>
          <a:p>
            <a:endParaRPr lang="en-US" sz="2000" dirty="0"/>
          </a:p>
          <a:p>
            <a:r>
              <a:rPr lang="en-US" sz="2000" dirty="0"/>
              <a:t>The user may select the draggable element and move it with the move on to the droppable element. During this operation the draggable element would appear translucent.</a:t>
            </a:r>
          </a:p>
          <a:p>
            <a:endParaRPr lang="en-US" sz="2000" dirty="0"/>
          </a:p>
          <a:p>
            <a:r>
              <a:rPr lang="en-IN" sz="2000" dirty="0"/>
              <a:t>The operation is said to be completed when the mouse click is released</a:t>
            </a:r>
            <a:endParaRPr lang="en-US" sz="2000" dirty="0"/>
          </a:p>
        </p:txBody>
      </p:sp>
      <p:pic>
        <p:nvPicPr>
          <p:cNvPr id="1026" name="Picture 2" descr="Base Web - Building a Drag and Drop List">
            <a:extLst>
              <a:ext uri="{FF2B5EF4-FFF2-40B4-BE49-F238E27FC236}">
                <a16:creationId xmlns:a16="http://schemas.microsoft.com/office/drawing/2014/main" id="{E3D519E3-4549-4676-5C4A-B6F3250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68" y="2125134"/>
            <a:ext cx="3613532" cy="23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FC6-BA1F-3611-E91D-A72D41C5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CAB4-10FC-6AA7-2BA1-4F3FDD76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Chrome ( 4.0)</a:t>
            </a:r>
          </a:p>
          <a:p>
            <a:endParaRPr lang="en-US" sz="2400" dirty="0"/>
          </a:p>
          <a:p>
            <a:r>
              <a:rPr lang="en-US" sz="2400" dirty="0"/>
              <a:t>Edge (9.0)</a:t>
            </a:r>
          </a:p>
          <a:p>
            <a:endParaRPr lang="en-US" sz="2400" dirty="0"/>
          </a:p>
          <a:p>
            <a:r>
              <a:rPr lang="en-US" sz="2400" dirty="0"/>
              <a:t>Firefox (3.5)	</a:t>
            </a:r>
          </a:p>
          <a:p>
            <a:endParaRPr lang="en-US" sz="2400" dirty="0"/>
          </a:p>
          <a:p>
            <a:r>
              <a:rPr lang="en-US" sz="2400" dirty="0"/>
              <a:t>Safari (6.0)</a:t>
            </a:r>
          </a:p>
          <a:p>
            <a:endParaRPr lang="en-US" sz="2400" dirty="0"/>
          </a:p>
          <a:p>
            <a:r>
              <a:rPr lang="en-US" sz="2400" dirty="0"/>
              <a:t>Opera (12.0)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62398-6207-E244-7E2B-902A806A5FB9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6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06B2-4E5C-44BE-BA96-1F7358B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events.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2EA3-E046-3E83-E6E9-848C831A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- a draggable item is dragged then this event is invoked.</a:t>
            </a:r>
          </a:p>
          <a:p>
            <a:r>
              <a:rPr lang="en-IN" dirty="0" err="1"/>
              <a:t>Dragenter</a:t>
            </a:r>
            <a:r>
              <a:rPr lang="en-IN" dirty="0"/>
              <a:t> - a dragged item enters a valid drop target.</a:t>
            </a:r>
          </a:p>
          <a:p>
            <a:r>
              <a:rPr lang="en-IN" dirty="0" err="1"/>
              <a:t>Dragleave</a:t>
            </a:r>
            <a:r>
              <a:rPr lang="en-IN" dirty="0"/>
              <a:t> - a dragged item leaves a valid drop target.</a:t>
            </a:r>
          </a:p>
          <a:p>
            <a:r>
              <a:rPr lang="en-IN" dirty="0" err="1"/>
              <a:t>Dragover</a:t>
            </a:r>
            <a:r>
              <a:rPr lang="en-IN" dirty="0"/>
              <a:t> - a dragged item is being dragged over a valid drop target.</a:t>
            </a:r>
          </a:p>
          <a:p>
            <a:r>
              <a:rPr lang="en-IN" dirty="0" err="1"/>
              <a:t>Dragstart</a:t>
            </a:r>
            <a:r>
              <a:rPr lang="en-IN" dirty="0"/>
              <a:t> - the user starts dragging the item.</a:t>
            </a:r>
          </a:p>
          <a:p>
            <a:r>
              <a:rPr lang="en-US" dirty="0" err="1"/>
              <a:t>Dragend</a:t>
            </a:r>
            <a:r>
              <a:rPr lang="en-US" dirty="0"/>
              <a:t> - </a:t>
            </a:r>
            <a:r>
              <a:rPr lang="en-IN" dirty="0"/>
              <a:t>a drag operation ends (such as releasing a mouse button or 		hitting the Esc key.)</a:t>
            </a:r>
          </a:p>
          <a:p>
            <a:r>
              <a:rPr lang="en-IN" dirty="0"/>
              <a:t>Drop - the item is dropped over a valid drop target.</a:t>
            </a:r>
          </a:p>
        </p:txBody>
      </p:sp>
    </p:spTree>
    <p:extLst>
      <p:ext uri="{BB962C8B-B14F-4D97-AF65-F5344CB8AC3E}">
        <p14:creationId xmlns:p14="http://schemas.microsoft.com/office/powerpoint/2010/main" val="242690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968B-A6D0-49AB-0203-7E9C5F2A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interfaces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2CFA-A31D-2241-7651-D14B5611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5667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DragEvent</a:t>
            </a:r>
            <a:r>
              <a:rPr lang="en-US" sz="2000" dirty="0"/>
              <a:t> interface has only one constructor and one property which is the </a:t>
            </a:r>
            <a:r>
              <a:rPr lang="en-US" sz="2000" dirty="0" err="1"/>
              <a:t>dataTranfer</a:t>
            </a:r>
            <a:r>
              <a:rPr lang="en-US" sz="2000" dirty="0"/>
              <a:t> which is the object of </a:t>
            </a:r>
            <a:r>
              <a:rPr lang="en-US" sz="2000" dirty="0" err="1"/>
              <a:t>DataTransfer</a:t>
            </a:r>
            <a:r>
              <a:rPr lang="en-US" sz="2000" dirty="0"/>
              <a:t> interface.</a:t>
            </a:r>
          </a:p>
          <a:p>
            <a:endParaRPr lang="en-US" sz="2000" dirty="0"/>
          </a:p>
          <a:p>
            <a:r>
              <a:rPr lang="en-US" sz="2000" dirty="0" err="1"/>
              <a:t>DataTransfer</a:t>
            </a:r>
            <a:r>
              <a:rPr lang="en-US" sz="2000" dirty="0"/>
              <a:t> object would include the drag event’s state. Link the type of drag begin done(like copy or move).</a:t>
            </a:r>
            <a:r>
              <a:rPr lang="en-IN" sz="2000" dirty="0"/>
              <a:t> </a:t>
            </a:r>
            <a:r>
              <a:rPr lang="en-IN" sz="2000" dirty="0" err="1"/>
              <a:t>DataTransfer</a:t>
            </a:r>
            <a:r>
              <a:rPr lang="en-IN" sz="2000" dirty="0"/>
              <a:t> objects also have methods to add or remove items to the drag's data.</a:t>
            </a:r>
          </a:p>
          <a:p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dirty="0" err="1"/>
              <a:t>DataTransferItemList</a:t>
            </a:r>
            <a:r>
              <a:rPr lang="en-IN" sz="2000" dirty="0"/>
              <a:t> object is a list of </a:t>
            </a:r>
            <a:r>
              <a:rPr lang="en-IN" sz="2000" dirty="0" err="1"/>
              <a:t>DataTransferItem</a:t>
            </a:r>
            <a:r>
              <a:rPr lang="en-IN" sz="2000" dirty="0"/>
              <a:t> objects. The list object has methods to add a drag item to the list, remove a drag item from the list, and clear the list of all drag items.</a:t>
            </a:r>
          </a:p>
        </p:txBody>
      </p:sp>
    </p:spTree>
    <p:extLst>
      <p:ext uri="{BB962C8B-B14F-4D97-AF65-F5344CB8AC3E}">
        <p14:creationId xmlns:p14="http://schemas.microsoft.com/office/powerpoint/2010/main" val="141568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656-7918-E975-D5D0-7B2461F7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1E99-8814-C842-61BD-833BA87C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allowDrop(ev)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ev.preventDefault();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drag(ev)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ev.dataTransfer.setData(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ev.target.id);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drop(ev)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ev.preventDefault();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 = ev.dataTransfer.getData(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ev.target.appendChild(document.getElementById(data));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="div1"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ondrop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="drop(event)"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ondragover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="allowDrop(event)"&gt;&lt;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="drag1"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="img_logo.gif"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draggable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="true"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ondragstart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="drag(event)"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="336"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="69"&gt;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72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2EBC-5864-4EB9-FC54-82818267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0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Drag and Drop</vt:lpstr>
      <vt:lpstr>What is drag and drop in html?</vt:lpstr>
      <vt:lpstr>Browser support</vt:lpstr>
      <vt:lpstr>Drag and Drop events.</vt:lpstr>
      <vt:lpstr>Drag and Drop interfaces</vt:lpstr>
      <vt:lpstr>Example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and Drop</dc:title>
  <dc:creator>HARSHA VARDHAN</dc:creator>
  <cp:lastModifiedBy>HARSHA VARDHAN</cp:lastModifiedBy>
  <cp:revision>3</cp:revision>
  <dcterms:created xsi:type="dcterms:W3CDTF">2023-03-20T10:08:50Z</dcterms:created>
  <dcterms:modified xsi:type="dcterms:W3CDTF">2023-03-20T18:05:32Z</dcterms:modified>
</cp:coreProperties>
</file>