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3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27.04.2023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27.04.2023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27.04.2023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27.04.2023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779912" y="4941168"/>
            <a:ext cx="5364088" cy="1916832"/>
          </a:xfrm>
        </p:spPr>
        <p:txBody>
          <a:bodyPr/>
          <a:lstStyle/>
          <a:p>
            <a:pPr algn="r"/>
            <a:r>
              <a:rPr lang="ru-RU" dirty="0" smtClean="0"/>
              <a:t>Проект выполнил</a:t>
            </a:r>
            <a:r>
              <a:rPr lang="en-US" dirty="0" smtClean="0"/>
              <a:t>:</a:t>
            </a:r>
            <a:endParaRPr lang="ru-RU" dirty="0" smtClean="0"/>
          </a:p>
          <a:p>
            <a:pPr algn="r"/>
            <a:r>
              <a:rPr lang="ru-RU" dirty="0" smtClean="0"/>
              <a:t> Парфенов Даниил Сергеевич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95536" y="548680"/>
            <a:ext cx="8039447" cy="2297223"/>
          </a:xfrm>
        </p:spPr>
        <p:txBody>
          <a:bodyPr/>
          <a:lstStyle/>
          <a:p>
            <a:pPr marL="182880" indent="0" algn="ctr">
              <a:buNone/>
            </a:pPr>
            <a:r>
              <a:rPr lang="ru-RU" sz="4400" dirty="0" smtClean="0"/>
              <a:t>Проект по </a:t>
            </a:r>
            <a:r>
              <a:rPr lang="ru-RU" sz="4400" dirty="0" err="1" smtClean="0"/>
              <a:t>Яндекс.лицею</a:t>
            </a:r>
            <a:r>
              <a:rPr lang="ru-RU" sz="4400" dirty="0" smtClean="0"/>
              <a:t/>
            </a:r>
            <a:br>
              <a:rPr lang="ru-RU" sz="4400" dirty="0" smtClean="0"/>
            </a:br>
            <a:r>
              <a:rPr lang="ru-RU" sz="4400" dirty="0"/>
              <a:t/>
            </a:r>
            <a:br>
              <a:rPr lang="ru-RU" sz="4400" dirty="0"/>
            </a:br>
            <a:r>
              <a:rPr lang="en-US" sz="4400" dirty="0" smtClean="0">
                <a:solidFill>
                  <a:srgbClr val="FFC000"/>
                </a:solidFill>
              </a:rPr>
              <a:t>“</a:t>
            </a:r>
            <a:r>
              <a:rPr lang="ru-RU" sz="4400" dirty="0" smtClean="0">
                <a:solidFill>
                  <a:srgbClr val="FFC000"/>
                </a:solidFill>
              </a:rPr>
              <a:t>Бот погоды</a:t>
            </a:r>
            <a:r>
              <a:rPr lang="en-US" sz="4400" dirty="0" smtClean="0">
                <a:solidFill>
                  <a:srgbClr val="FFC000"/>
                </a:solidFill>
              </a:rPr>
              <a:t>”</a:t>
            </a:r>
            <a:endParaRPr lang="ru-RU" sz="44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1307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59632" y="188640"/>
            <a:ext cx="6512511" cy="1143000"/>
          </a:xfrm>
        </p:spPr>
        <p:txBody>
          <a:bodyPr/>
          <a:lstStyle/>
          <a:p>
            <a:pPr marL="0" indent="0" algn="ctr">
              <a:buNone/>
            </a:pPr>
            <a:r>
              <a:rPr lang="ru-RU" dirty="0" smtClean="0"/>
              <a:t>Введение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2411760" y="2132856"/>
            <a:ext cx="3816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Бот который будет показывать погоду в любом городе мира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403648" y="3284984"/>
            <a:ext cx="58326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Для удобства бот был создан в телеграмм. Многие люди активнее начали использовать телегу в последнее время. В будущем – развивать проект и дополнять его, чтобы создать из телеграмма мета вселенную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79586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4141644" y="620688"/>
            <a:ext cx="25939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 </a:t>
            </a:r>
            <a:r>
              <a:rPr lang="ru-RU" dirty="0" smtClean="0"/>
              <a:t>Библиотека - </a:t>
            </a:r>
            <a:r>
              <a:rPr lang="en-US" dirty="0" smtClean="0"/>
              <a:t>requests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9823" y="332656"/>
            <a:ext cx="1892294" cy="24265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458123" y="2204864"/>
            <a:ext cx="21419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Модуль - </a:t>
            </a:r>
            <a:r>
              <a:rPr lang="en-US" dirty="0" err="1" smtClean="0"/>
              <a:t>datetime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39736" y="2944846"/>
            <a:ext cx="41761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Pprint</a:t>
            </a:r>
            <a:r>
              <a:rPr lang="ru-RU" dirty="0" smtClean="0"/>
              <a:t> – для красивого вывода ответа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827584" y="452524"/>
            <a:ext cx="14030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API </a:t>
            </a:r>
            <a:r>
              <a:rPr lang="ru-RU" dirty="0"/>
              <a:t>погоды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666514" y="1516142"/>
            <a:ext cx="17251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err="1"/>
              <a:t>Парсинг</a:t>
            </a:r>
            <a:r>
              <a:rPr lang="ru-RU" b="1" dirty="0"/>
              <a:t> </a:t>
            </a:r>
            <a:r>
              <a:rPr lang="en-US" b="1" dirty="0"/>
              <a:t>JSON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2924944"/>
            <a:ext cx="3048000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629476" y="4662428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Библиотека - </a:t>
            </a:r>
            <a:r>
              <a:rPr lang="en-US" dirty="0" err="1" smtClean="0"/>
              <a:t>aiogram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0229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6" y="332656"/>
            <a:ext cx="9150772" cy="6165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05386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32656"/>
            <a:ext cx="3248025" cy="294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365800"/>
            <a:ext cx="2609850" cy="100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2492896"/>
            <a:ext cx="3724275" cy="1476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4461" y="4797152"/>
            <a:ext cx="5219700" cy="1504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5867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51720" y="451913"/>
            <a:ext cx="53285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rPr>
              <a:t>Заключение</a:t>
            </a:r>
            <a:endParaRPr lang="ru-RU" sz="4400" b="1" dirty="0">
              <a:gradFill>
                <a:gsLst>
                  <a:gs pos="0">
                    <a:schemeClr val="tx1"/>
                  </a:gs>
                  <a:gs pos="40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2">
                      <a:alpha val="65000"/>
                    </a:schemeClr>
                  </a:gs>
                </a:gsLst>
                <a:lin ang="5400000" scaled="0"/>
              </a:gradFill>
              <a:effectLst>
                <a:reflection blurRad="6350" stA="55000" endA="300" endPos="45500" dir="5400000" sy="-100000" algn="bl" rotWithShape="0"/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87624" y="1556792"/>
            <a:ext cx="6552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Проект удался. Все цели достигнуты… НО</a:t>
            </a:r>
            <a:endParaRPr lang="ru-RU" sz="24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2255819"/>
            <a:ext cx="3851920" cy="43816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64378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1916832"/>
            <a:ext cx="9144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Подключить возможность вводить город на русском языке</a:t>
            </a:r>
          </a:p>
          <a:p>
            <a:r>
              <a:rPr lang="ru-RU" sz="2400" dirty="0"/>
              <a:t>Расширить функционал</a:t>
            </a:r>
          </a:p>
          <a:p>
            <a:r>
              <a:rPr lang="ru-RU" sz="2400" dirty="0"/>
              <a:t>Сделать всплывающие подсказки</a:t>
            </a:r>
          </a:p>
          <a:p>
            <a:r>
              <a:rPr lang="ru-RU" sz="2400" dirty="0"/>
              <a:t>Добавить автоматическую рассылку погоды</a:t>
            </a:r>
          </a:p>
          <a:p>
            <a:r>
              <a:rPr lang="ru-RU" sz="2400" dirty="0"/>
              <a:t>Добавить предсказание погоды</a:t>
            </a:r>
          </a:p>
        </p:txBody>
      </p:sp>
    </p:spTree>
    <p:extLst>
      <p:ext uri="{BB962C8B-B14F-4D97-AF65-F5344CB8AC3E}">
        <p14:creationId xmlns:p14="http://schemas.microsoft.com/office/powerpoint/2010/main" val="742313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1950000"/>
            <a:ext cx="100811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6000" b="1" dirty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rPr>
              <a:t>Спасибо за </a:t>
            </a:r>
            <a:r>
              <a:rPr lang="ru-RU" sz="6000" b="1" dirty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rPr>
              <a:t>внимание</a:t>
            </a:r>
            <a:r>
              <a:rPr lang="ru-RU" sz="6000" b="1" dirty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rPr>
              <a:t>!</a:t>
            </a:r>
            <a:endParaRPr lang="ru-RU" sz="6000" b="1" dirty="0">
              <a:gradFill>
                <a:gsLst>
                  <a:gs pos="0">
                    <a:schemeClr val="tx1"/>
                  </a:gs>
                  <a:gs pos="40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2">
                      <a:alpha val="65000"/>
                    </a:schemeClr>
                  </a:gs>
                </a:gsLst>
                <a:lin ang="5400000" scaled="0"/>
              </a:gradFill>
              <a:effectLst>
                <a:reflection blurRad="6350" stA="55000" endA="300" endPos="45500" dir="5400000" sy="-100000" algn="bl" rotWithShape="0"/>
              </a:effectLst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546574544"/>
      </p:ext>
    </p:extLst>
  </p:cSld>
  <p:clrMapOvr>
    <a:masterClrMapping/>
  </p:clrMapOvr>
</p:sld>
</file>

<file path=ppt/theme/theme1.xml><?xml version="1.0" encoding="utf-8"?>
<a:theme xmlns:a="http://schemas.openxmlformats.org/drawingml/2006/main" name="Воздушный поток">
  <a:themeElements>
    <a:clrScheme name="Воздушный поток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Воздушный поток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Воздушный поток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12</TotalTime>
  <Words>106</Words>
  <Application>Microsoft Office PowerPoint</Application>
  <PresentationFormat>Экран (4:3)</PresentationFormat>
  <Paragraphs>20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Воздушный поток</vt:lpstr>
      <vt:lpstr>Проект по Яндекс.лицею  “Бот погоды”</vt:lpstr>
      <vt:lpstr>Введение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по Яндекс.лицею  “Бот погоды”</dc:title>
  <dc:creator>Даниил Парфенов</dc:creator>
  <cp:lastModifiedBy>Даниил Парфенов</cp:lastModifiedBy>
  <cp:revision>3</cp:revision>
  <dcterms:created xsi:type="dcterms:W3CDTF">2023-04-27T12:13:00Z</dcterms:created>
  <dcterms:modified xsi:type="dcterms:W3CDTF">2023-04-27T12:36:13Z</dcterms:modified>
</cp:coreProperties>
</file>