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45bb423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45bb423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5bb423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5bb423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rates are adjusted for population growth. Therefore, there is a clear increase in homicides between 2020 and 2010. While this data does not indicate </a:t>
            </a:r>
            <a:r>
              <a:rPr i="1" lang="en"/>
              <a:t>why</a:t>
            </a:r>
            <a:r>
              <a:rPr lang="en"/>
              <a:t> homicide rates spiked last year, Hafsa’s hypothesis as been: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Regards, Hafsa&amp;Nicole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American Homicide Changed Over This Decade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Exploratory Data Analysis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Hafsa and Nicole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b="1" lang="en" sz="3240">
                <a:latin typeface="Oswald"/>
                <a:ea typeface="Oswald"/>
                <a:cs typeface="Oswald"/>
                <a:sym typeface="Oswald"/>
              </a:rPr>
              <a:t>How do murder rates in 2020 differ from 2010?</a:t>
            </a:r>
            <a:endParaRPr b="1" sz="324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Did per capita homicide rates rise this decade? Is there a correlation between population size and murder rates?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Together,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we will explore state crime statistics from the Federal Bureau of Investigation to answer these questions.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125" y="2174780"/>
            <a:ext cx="1763850" cy="187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125" y="4046375"/>
            <a:ext cx="1763850" cy="44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State Homicide Per Capita by Year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Did homicide rates in 2020 increase from 2010 rates (adjusted for population growth)?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take a look at how per capita rates for each state compared between years:</a:t>
            </a:r>
            <a:endParaRPr sz="231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2600" y="4505675"/>
            <a:ext cx="887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Homicides per Capita per Population Size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 murders occur more often when more people live together?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now examine a depiction of how homicide per capita compares to state population:</a:t>
            </a:r>
            <a:endParaRPr sz="23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505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200" y="4642550"/>
            <a:ext cx="90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data shows NO correlation between per capita murder rates and state population size.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National Homicide Per Capita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Finally, we ask: How did murder rates for the entire country in 2020 compare to a decade prior</a:t>
            </a:r>
            <a:r>
              <a:rPr lang="en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see if Hafsa’s hypothesis that quarantine measures made people go all murdery is supported or refuted:</a:t>
            </a:r>
            <a:endParaRPr sz="231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22100" y="4477450"/>
            <a:ext cx="889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These rates are adjusted for population growth. Therefore, there is a clear increase in homicides between 2020 and 2010. While this data does not indicate </a:t>
            </a:r>
            <a:r>
              <a:rPr i="1" lang="en" sz="1100">
                <a:solidFill>
                  <a:schemeClr val="dk1"/>
                </a:solidFill>
              </a:rPr>
              <a:t>why</a:t>
            </a:r>
            <a:r>
              <a:rPr lang="en" sz="1100">
                <a:solidFill>
                  <a:schemeClr val="dk1"/>
                </a:solidFill>
              </a:rPr>
              <a:t> homicide rates spiked last year, Hafsa’s hypothesis as been found: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52400"/>
            <a:ext cx="8928099" cy="3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72000" y="41458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  <a:endParaRPr sz="3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Regards, Hafsa &amp; Nicole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