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These rates are adjusted for population growth. Therefore, there is a clear increase in homicides between 2020 and 2010. While this data does not indicate </a:t>
            </a:r>
            <a:r>
              <a:rPr i="1" lang="en"/>
              <a:t>why</a:t>
            </a:r>
            <a:r>
              <a:rPr lang="en"/>
              <a:t> homicide rates spiked last year, Hafsa’s hypothesis as been: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 you! Regards, Hafsa&amp;Nicole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How American Homicide Changed Over This Decade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An Exploratory Data Analysis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By Hafsa and Nicole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535775" y="712150"/>
            <a:ext cx="8380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b="1" lang="en" sz="3240">
                <a:latin typeface="Oswald"/>
                <a:ea typeface="Oswald"/>
                <a:cs typeface="Oswald"/>
                <a:sym typeface="Oswald"/>
              </a:rPr>
              <a:t>How do murder rates in 2020 differ from 2010?</a:t>
            </a:r>
            <a:endParaRPr b="1" sz="324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Did per capita homicide rates rise this decade? Is there a correlation between population size and murder rates?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Together,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we will explore state crime statistics from the Federal Bureau of Investigation to answer these questions.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2125" y="2174780"/>
            <a:ext cx="1763850" cy="187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2125" y="4046375"/>
            <a:ext cx="1763850" cy="44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666"/>
              <a:buNone/>
            </a:pPr>
            <a:r>
              <a:rPr b="1" lang="en" sz="5000">
                <a:latin typeface="Oswald"/>
                <a:ea typeface="Oswald"/>
                <a:cs typeface="Oswald"/>
                <a:sym typeface="Oswald"/>
              </a:rPr>
              <a:t>State Homicide Per Capita by Year</a:t>
            </a:r>
            <a:endParaRPr b="1" sz="5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5"/>
                </a:solidFill>
              </a:rPr>
              <a:t>Did homicide rates in 2020 increase from 2010 rates (adjusted for population growth)?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282"/>
              <a:buNone/>
            </a:pPr>
            <a:r>
              <a:t/>
            </a:r>
            <a:endParaRPr sz="231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1884"/>
              <a:buNone/>
            </a:pPr>
            <a:r>
              <a:rPr lang="en" sz="2300"/>
              <a:t>Let’s take a look at how per capita rates for each state compared between years: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7483"/>
            <a:ext cx="8839200" cy="39285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2600" y="4505675"/>
            <a:ext cx="887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you can see that, but for only 3 exceptions, murder rates were higher in 2020 than in 2010 across the entire nation! Important to note: these are PER CAPITA rates, and so are adjusted for population growth.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666"/>
              <a:buNone/>
            </a:pPr>
            <a:r>
              <a:rPr b="1" lang="en" sz="5000">
                <a:latin typeface="Oswald"/>
                <a:ea typeface="Oswald"/>
                <a:cs typeface="Oswald"/>
                <a:sym typeface="Oswald"/>
              </a:rPr>
              <a:t>Homicides per Capita per Population Size</a:t>
            </a:r>
            <a:endParaRPr b="1" sz="5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5"/>
                </a:solidFill>
              </a:rPr>
              <a:t>Do murders occur more often when more people live together?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282"/>
              <a:buNone/>
            </a:pPr>
            <a:r>
              <a:t/>
            </a:r>
            <a:endParaRPr sz="231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1884"/>
              <a:buNone/>
            </a:pPr>
            <a:r>
              <a:rPr lang="en" sz="2300"/>
              <a:t>Let’s now examine a depiction of how homicide per capita compares to state population: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25" y="264476"/>
            <a:ext cx="8529148" cy="407024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200" y="4401150"/>
            <a:ext cx="908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data shows almost NO correlation between per capita murder rates and state population size. The correlation coefficient calculated by np.corrcoef = 0.04932725. That is less than 5%, and as you can see, there are plenty of outliers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83100" y="359825"/>
            <a:ext cx="8631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199"/>
              <a:buNone/>
            </a:pPr>
            <a:r>
              <a:rPr b="1" lang="en" sz="5022">
                <a:latin typeface="Oswald"/>
                <a:ea typeface="Oswald"/>
                <a:cs typeface="Oswald"/>
                <a:sym typeface="Oswald"/>
              </a:rPr>
              <a:t>National Homicide Per Capita</a:t>
            </a:r>
            <a:endParaRPr b="1" sz="5022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5"/>
                </a:solidFill>
              </a:rPr>
              <a:t>Finally, we ask: How did murder rates for the entire country in 2020 compare to a decade prior?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0282"/>
              <a:buNone/>
            </a:pPr>
            <a:r>
              <a:t/>
            </a:r>
            <a:endParaRPr sz="2316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1884"/>
              <a:buNone/>
            </a:pPr>
            <a:r>
              <a:rPr lang="en" sz="2300"/>
              <a:t>With quarantine measures in effect, we hypothesized that homicide rates would be higher for the year 2020. Let’s see if that is supported or refuted: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85725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22100" y="4477450"/>
            <a:ext cx="889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rates are adjusted for population growth. Therefore, there is a clear and </a:t>
            </a:r>
            <a:r>
              <a:rPr lang="en" sz="1100">
                <a:solidFill>
                  <a:schemeClr val="dk1"/>
                </a:solidFill>
              </a:rPr>
              <a:t>statistically significant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in homicides between 2020 and 2010. While this data does not indicate </a:t>
            </a:r>
            <a:r>
              <a:rPr b="0" i="1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homicide rates jumped last year, the higher rates mean that our hyp</a:t>
            </a:r>
            <a:r>
              <a:rPr lang="en" sz="1100">
                <a:solidFill>
                  <a:schemeClr val="dk1"/>
                </a:solidFill>
              </a:rPr>
              <a:t>othesis is ...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838" y="91975"/>
            <a:ext cx="5578325" cy="41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/>
        </p:nvSpPr>
        <p:spPr>
          <a:xfrm>
            <a:off x="3072000" y="4145825"/>
            <a:ext cx="3000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Thank you! </a:t>
            </a:r>
            <a:endParaRPr b="0" i="0" sz="3300" u="none" cap="none" strike="noStrike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Regards, Hafsa &amp; Nicole</a:t>
            </a:r>
            <a:endParaRPr b="0" i="0" sz="1400" u="none" cap="none" strike="noStrike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