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i="1" lang="en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1" lang="en" sz="3240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b="1" sz="324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take a look at how per capita rates for each state compared between years:</a:t>
            </a:r>
            <a:endParaRPr sz="23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now examine a depiction of how homicide per capita compares to state population:</a:t>
            </a:r>
            <a:endParaRPr sz="23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25" y="152400"/>
            <a:ext cx="85291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Finally, we ask: How did murder rates for the entire country in 2020 compare to a decade prior</a:t>
            </a:r>
            <a:r>
              <a:rPr lang="en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see if Hafsa’s hypothesis that quarantine measures made people go all murdery is supported or refuted:</a:t>
            </a:r>
            <a:endParaRPr sz="23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i="1" lang="en" sz="1100">
                <a:solidFill>
                  <a:schemeClr val="dk1"/>
                </a:solidFill>
              </a:rPr>
              <a:t>why</a:t>
            </a:r>
            <a:r>
              <a:rPr lang="en" sz="1100">
                <a:solidFill>
                  <a:schemeClr val="dk1"/>
                </a:solidFill>
              </a:rPr>
              <a:t> homicide rates spiked last year, Hafsa’s hypothesis as been found: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