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veat" panose="020B0604020202020204" charset="0"/>
      <p:regular r:id="rId12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50429-E97C-4966-947E-1FF68C3BBFA1}" v="102" dt="2021-11-09T20:59:17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lang="en" i="1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240" b="1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sz="324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lang="en-US" sz="5000" b="1" dirty="0">
              <a:latin typeface="Oswald"/>
              <a:ea typeface="Oswald"/>
              <a:cs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Let’s take a look at how per capita rates for each state compared between years:</a:t>
            </a:r>
            <a:endParaRPr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lang="en-US" sz="5000" b="1" dirty="0">
              <a:latin typeface="Oswald"/>
              <a:ea typeface="Oswald"/>
              <a:cs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Do murders occur more often when more people live together?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Let’s now examine a depiction of how homicide per capita compares to state population:</a:t>
            </a: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425" y="152400"/>
            <a:ext cx="85291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 b="1" dirty="0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lang="en-US" sz="5022" b="1" dirty="0">
              <a:latin typeface="Oswald"/>
              <a:ea typeface="Oswald"/>
              <a:cs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Finally, we ask: How did murder rates for the entire country in 2020 compare to a decade prior?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16" dirty="0"/>
          </a:p>
          <a:p>
            <a:r>
              <a:rPr lang="en" sz="2300" dirty="0"/>
              <a:t>With quarantine measures in effect, we were also curious to see if homicide rates were higher for the year 2020. Let’s see if that is supported or refuted:</a:t>
            </a:r>
            <a:endParaRPr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dirty="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lang="en" sz="1100" i="1" dirty="0">
                <a:solidFill>
                  <a:schemeClr val="dk1"/>
                </a:solidFill>
              </a:rPr>
              <a:t>why</a:t>
            </a:r>
            <a:r>
              <a:rPr lang="en" sz="1100" dirty="0">
                <a:solidFill>
                  <a:schemeClr val="dk1"/>
                </a:solidFill>
              </a:rPr>
              <a:t> homicide rates jumped last year, the fact that the rates are higher, has been found: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Dark</vt:lpstr>
      <vt:lpstr>How American Homicide Changed Over This Decade</vt:lpstr>
      <vt:lpstr>How do murder rates in 2020 differ from 2010?</vt:lpstr>
      <vt:lpstr>State Homicide Per Capita by Year Did homicide rates in 2020 increase from 2010 rates (adjusted for population growth)?  Let’s take a look at how per capita rates for each state compared between years:</vt:lpstr>
      <vt:lpstr>PowerPoint Presentation</vt:lpstr>
      <vt:lpstr>Homicides per Capita per Population Size Do murders occur more often when more people live together?  Let’s now examine a depiction of how homicide per capita compares to state population:</vt:lpstr>
      <vt:lpstr>PowerPoint Presentation</vt:lpstr>
      <vt:lpstr>National Homicide Per Capita Finally, we ask: How did murder rates for the entire country in 2020 compare to a decade prior?  With quarantine measures in effect, we were also curious to see if homicide rates were higher for the year 2020. Let’s see if that is supported or refuted: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 Homicide Changed Over This Decade</dc:title>
  <dc:creator>Nicole Miller</dc:creator>
  <cp:lastModifiedBy>Nicole Miller</cp:lastModifiedBy>
  <cp:revision>21</cp:revision>
  <dcterms:modified xsi:type="dcterms:W3CDTF">2021-11-09T21:00:47Z</dcterms:modified>
</cp:coreProperties>
</file>