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Caveat" panose="020B0604020202020204" charset="0"/>
      <p:regular r:id="rId16"/>
      <p:bold r:id="rId17"/>
    </p:embeddedFont>
    <p:embeddedFont>
      <p:font typeface="Oswa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see that, but for only 3 exceptions, murder rates were higher in 2020 than in 2010 across the entire nation! Important to note: these are PER CAPITA rates, and so are adjusted for population growth.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a45bb423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a45bb423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45bb423f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45bb423f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814cf7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814cf7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rates are adjusted for population growth. Therefore, there is a clear increase in homicides between 2020 and 2010. While this data does not indicate </a:t>
            </a:r>
            <a:r>
              <a:rPr lang="en" i="1"/>
              <a:t>why</a:t>
            </a:r>
            <a:r>
              <a:rPr lang="en"/>
              <a:t> homicide rates spiked last year, Hafsa’s hypothesis as been: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965474a9_3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965474a9_3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Regards, Hafsa&amp;Nicole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American Homicide Changed Over This Decade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 Exploratory Data Analysis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By Hafsa and Nicole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8380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3240" b="1">
                <a:latin typeface="Oswald"/>
                <a:ea typeface="Oswald"/>
                <a:cs typeface="Oswald"/>
                <a:sym typeface="Oswald"/>
              </a:rPr>
              <a:t>How do murder rates in 2020 differ from 2010?</a:t>
            </a:r>
            <a:endParaRPr sz="324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Did per capita homicide rates rise this decade? Is there a correlation between population size and murder rates?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Together,</a:t>
            </a:r>
            <a:r>
              <a:rPr lang="en" sz="1800" b="0">
                <a:latin typeface="Lato"/>
                <a:ea typeface="Lato"/>
                <a:cs typeface="Lato"/>
                <a:sym typeface="Lato"/>
              </a:rPr>
              <a:t> we will explore state crime statistics from the Federal Bureau of Investigation to answer these questions.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2125" y="2174780"/>
            <a:ext cx="1763850" cy="1871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2125" y="4046375"/>
            <a:ext cx="1763850" cy="44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83100" y="359825"/>
            <a:ext cx="86316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22" b="1">
                <a:latin typeface="Oswald"/>
                <a:ea typeface="Oswald"/>
                <a:cs typeface="Oswald"/>
                <a:sym typeface="Oswald"/>
              </a:rPr>
              <a:t>State Homicide Per Capita by Year</a:t>
            </a:r>
            <a:endParaRPr sz="5022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Did homicide rates in 2020 increase from 2010 rates (adjusted for population growth)?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1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6"/>
              <a:t>Let’s take a look at how per capita rates for each state compared between years:</a:t>
            </a:r>
            <a:endParaRPr sz="231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400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32600" y="4505675"/>
            <a:ext cx="8878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Here you can see that, but for only 3 exceptions, murder rates were higher in 2020 than in 2010 across the entire nation! Important to note: these are PER CAPITA rates, and so are adjusted for population growth.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283100" y="359825"/>
            <a:ext cx="86316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22" b="1">
                <a:latin typeface="Oswald"/>
                <a:ea typeface="Oswald"/>
                <a:cs typeface="Oswald"/>
                <a:sym typeface="Oswald"/>
              </a:rPr>
              <a:t>Homicides per Capita per Population Size</a:t>
            </a:r>
            <a:endParaRPr sz="5022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Do murders occur more often when more people live together?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1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6"/>
              <a:t>Let’s now examine a depiction of how homicide per capita compares to state population:</a:t>
            </a:r>
            <a:endParaRPr sz="2316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425" y="152400"/>
            <a:ext cx="8529149" cy="42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8200" y="4401150"/>
            <a:ext cx="9087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data shows almost NO correlation between per capita murder rates and state population size. The correlation coefficient calculated by np.corrcoef = 0.04932725. That is less than 5%, and as you can see, there are plenty of outliers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283100" y="359825"/>
            <a:ext cx="86316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22" b="1" dirty="0">
                <a:latin typeface="Oswald"/>
                <a:ea typeface="Oswald"/>
                <a:cs typeface="Oswald"/>
                <a:sym typeface="Oswald"/>
              </a:rPr>
              <a:t>National Homicide Per Capita</a:t>
            </a:r>
            <a:endParaRPr sz="5022" b="1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Finally, we ask: How did murder rates for the entire country in 2020 compare to a decade prior?</a:t>
            </a: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16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6" dirty="0" smtClean="0"/>
              <a:t>Hafsa’s intuition tells her that </a:t>
            </a:r>
            <a:r>
              <a:rPr lang="en" sz="2316" dirty="0"/>
              <a:t>quarantine measures </a:t>
            </a:r>
            <a:r>
              <a:rPr lang="en" sz="2316" dirty="0" smtClean="0"/>
              <a:t>caused murder rates to spike. Let’s see if that is </a:t>
            </a:r>
            <a:r>
              <a:rPr lang="en" sz="2316" dirty="0"/>
              <a:t>supported or refuted:</a:t>
            </a:r>
            <a:endParaRPr sz="231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857250"/>
            <a:ext cx="342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122100" y="4477450"/>
            <a:ext cx="889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These rates are adjusted for population growth. Therefore, there is a clear increase in homicides between 2020 and 2010. While this data does not indicate </a:t>
            </a:r>
            <a:r>
              <a:rPr lang="en" sz="1100" i="1" dirty="0">
                <a:solidFill>
                  <a:schemeClr val="dk1"/>
                </a:solidFill>
              </a:rPr>
              <a:t>why</a:t>
            </a:r>
            <a:r>
              <a:rPr lang="en" sz="1100" dirty="0">
                <a:solidFill>
                  <a:schemeClr val="dk1"/>
                </a:solidFill>
              </a:rPr>
              <a:t> homicide rates </a:t>
            </a:r>
            <a:r>
              <a:rPr lang="en" sz="1100" dirty="0" smtClean="0">
                <a:solidFill>
                  <a:schemeClr val="dk1"/>
                </a:solidFill>
              </a:rPr>
              <a:t>jumped </a:t>
            </a:r>
            <a:r>
              <a:rPr lang="en" sz="1100" dirty="0">
                <a:solidFill>
                  <a:schemeClr val="dk1"/>
                </a:solidFill>
              </a:rPr>
              <a:t>last year, Hafsa’s </a:t>
            </a:r>
            <a:r>
              <a:rPr lang="en" sz="1100" dirty="0" smtClean="0">
                <a:solidFill>
                  <a:schemeClr val="dk1"/>
                </a:solidFill>
              </a:rPr>
              <a:t>intuition </a:t>
            </a:r>
            <a:r>
              <a:rPr lang="en" sz="1100" dirty="0">
                <a:solidFill>
                  <a:schemeClr val="dk1"/>
                </a:solidFill>
              </a:rPr>
              <a:t>as been found: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0" y="152400"/>
            <a:ext cx="8928099" cy="38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3072000" y="4145825"/>
            <a:ext cx="3000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Thank you! </a:t>
            </a:r>
            <a:endParaRPr sz="33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Regards, Hafsa &amp; Nicole</a:t>
            </a:r>
            <a:endParaRPr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Lato</vt:lpstr>
      <vt:lpstr>Caveat</vt:lpstr>
      <vt:lpstr>Oswald</vt:lpstr>
      <vt:lpstr>Simple Dark</vt:lpstr>
      <vt:lpstr>How American Homicide Changed Over This Decade</vt:lpstr>
      <vt:lpstr>How do murder rates in 2020 differ from 2010?</vt:lpstr>
      <vt:lpstr>State Homicide Per Capita by Year Did homicide rates in 2020 increase from 2010 rates (adjusted for population growth)?  Let’s take a look at how per capita rates for each state compared between years:</vt:lpstr>
      <vt:lpstr>PowerPoint Presentation</vt:lpstr>
      <vt:lpstr>Homicides per Capita per Population Size Do murders occur more often when more people live together?  Let’s now examine a depiction of how homicide per capita compares to state population:</vt:lpstr>
      <vt:lpstr>PowerPoint Presentation</vt:lpstr>
      <vt:lpstr>National Homicide Per Capita Finally, we ask: How did murder rates for the entire country in 2020 compare to a decade prior?  Hafsa’s intuition tells her that quarantine measures caused murder rates to spike. Let’s see if that is supported or refuted: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American Homicide Changed Over This Decade</dc:title>
  <dc:creator>Nicole Miller</dc:creator>
  <cp:lastModifiedBy>Nicole Miller</cp:lastModifiedBy>
  <cp:revision>1</cp:revision>
  <dcterms:modified xsi:type="dcterms:W3CDTF">2021-11-09T17:40:08Z</dcterms:modified>
</cp:coreProperties>
</file>