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0" r:id="rId5"/>
    <p:sldId id="268" r:id="rId6"/>
    <p:sldId id="261" r:id="rId7"/>
    <p:sldId id="262" r:id="rId8"/>
    <p:sldId id="263" r:id="rId9"/>
    <p:sldId id="264" r:id="rId10"/>
    <p:sldId id="271" r:id="rId11"/>
    <p:sldId id="276" r:id="rId12"/>
    <p:sldId id="274" r:id="rId13"/>
    <p:sldId id="272" r:id="rId14"/>
    <p:sldId id="273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7" autoAdjust="0"/>
    <p:restoredTop sz="93655" autoAdjust="0"/>
  </p:normalViewPr>
  <p:slideViewPr>
    <p:cSldViewPr snapToGrid="0">
      <p:cViewPr varScale="1">
        <p:scale>
          <a:sx n="60" d="100"/>
          <a:sy n="60" d="100"/>
        </p:scale>
        <p:origin x="912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CFBF5-FD97-4649-AE20-3D1D49646449}" type="datetimeFigureOut">
              <a:rPr lang="en-CM" smtClean="0"/>
              <a:t>04/29/2024</a:t>
            </a:fld>
            <a:endParaRPr lang="en-C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C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2EE60062-F7B6-4F28-BC02-A8D68E69B574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789983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CFBF5-FD97-4649-AE20-3D1D49646449}" type="datetimeFigureOut">
              <a:rPr lang="en-CM" smtClean="0"/>
              <a:t>04/29/2024</a:t>
            </a:fld>
            <a:endParaRPr lang="en-C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60062-F7B6-4F28-BC02-A8D68E69B574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3470635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CFBF5-FD97-4649-AE20-3D1D49646449}" type="datetimeFigureOut">
              <a:rPr lang="en-CM" smtClean="0"/>
              <a:t>04/29/2024</a:t>
            </a:fld>
            <a:endParaRPr lang="en-C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60062-F7B6-4F28-BC02-A8D68E69B574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324500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CFBF5-FD97-4649-AE20-3D1D49646449}" type="datetimeFigureOut">
              <a:rPr lang="en-CM" smtClean="0"/>
              <a:t>04/29/2024</a:t>
            </a:fld>
            <a:endParaRPr lang="en-C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60062-F7B6-4F28-BC02-A8D68E69B574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3840671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CFBF5-FD97-4649-AE20-3D1D49646449}" type="datetimeFigureOut">
              <a:rPr lang="en-CM" smtClean="0"/>
              <a:t>04/29/2024</a:t>
            </a:fld>
            <a:endParaRPr lang="en-C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60062-F7B6-4F28-BC02-A8D68E69B574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3097144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CFBF5-FD97-4649-AE20-3D1D49646449}" type="datetimeFigureOut">
              <a:rPr lang="en-CM" smtClean="0"/>
              <a:t>04/29/2024</a:t>
            </a:fld>
            <a:endParaRPr lang="en-C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60062-F7B6-4F28-BC02-A8D68E69B574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4119670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CFBF5-FD97-4649-AE20-3D1D49646449}" type="datetimeFigureOut">
              <a:rPr lang="en-CM" smtClean="0"/>
              <a:t>04/29/2024</a:t>
            </a:fld>
            <a:endParaRPr lang="en-CM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60062-F7B6-4F28-BC02-A8D68E69B574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1788128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CFBF5-FD97-4649-AE20-3D1D49646449}" type="datetimeFigureOut">
              <a:rPr lang="en-CM" smtClean="0"/>
              <a:t>04/29/2024</a:t>
            </a:fld>
            <a:endParaRPr lang="en-C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60062-F7B6-4F28-BC02-A8D68E69B574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4286993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CFBF5-FD97-4649-AE20-3D1D49646449}" type="datetimeFigureOut">
              <a:rPr lang="en-CM" smtClean="0"/>
              <a:t>04/29/2024</a:t>
            </a:fld>
            <a:endParaRPr lang="en-CM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60062-F7B6-4F28-BC02-A8D68E69B574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1418230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CFBF5-FD97-4649-AE20-3D1D49646449}" type="datetimeFigureOut">
              <a:rPr lang="en-CM" smtClean="0"/>
              <a:t>04/29/2024</a:t>
            </a:fld>
            <a:endParaRPr lang="en-C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60062-F7B6-4F28-BC02-A8D68E69B574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294766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7FCFBF5-FD97-4649-AE20-3D1D49646449}" type="datetimeFigureOut">
              <a:rPr lang="en-CM" smtClean="0"/>
              <a:t>04/29/2024</a:t>
            </a:fld>
            <a:endParaRPr lang="en-C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C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60062-F7B6-4F28-BC02-A8D68E69B574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2551093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CFBF5-FD97-4649-AE20-3D1D49646449}" type="datetimeFigureOut">
              <a:rPr lang="en-CM" smtClean="0"/>
              <a:t>04/29/2024</a:t>
            </a:fld>
            <a:endParaRPr lang="en-C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EE60062-F7B6-4F28-BC02-A8D68E69B574}" type="slidenum">
              <a:rPr lang="en-CM" smtClean="0"/>
              <a:t>‹#›</a:t>
            </a:fld>
            <a:endParaRPr lang="en-CM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2934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sana.com/resources/success-metrics-examples" TargetMode="External"/><Relationship Id="rId2" Type="http://schemas.openxmlformats.org/officeDocument/2006/relationships/hyperlink" Target="https://asana.com/resources/goal-vs-objective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asana.com/resources/resource-management-plan" TargetMode="External"/><Relationship Id="rId5" Type="http://schemas.openxmlformats.org/officeDocument/2006/relationships/hyperlink" Target="https://asana.com/resources/communication-plan" TargetMode="External"/><Relationship Id="rId4" Type="http://schemas.openxmlformats.org/officeDocument/2006/relationships/hyperlink" Target="https://asana.com/resources/project-scop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6769-49F5-469D-BFF5-D58E4FE63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5635" y="1354122"/>
            <a:ext cx="9541362" cy="2177082"/>
          </a:xfrm>
        </p:spPr>
        <p:txBody>
          <a:bodyPr>
            <a:normAutofit/>
          </a:bodyPr>
          <a:lstStyle/>
          <a:p>
            <a:r>
              <a:rPr lang="en-US" sz="4800" dirty="0"/>
              <a:t>CEF440: INTERNET PROGRAMMING AND MOBILE PROGRAMMING</a:t>
            </a:r>
            <a:endParaRPr lang="en-CM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07242-4FB7-4296-9E33-D7CD9A2174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TASK I1</a:t>
            </a:r>
            <a:r>
              <a:rPr lang="en-US" dirty="0"/>
              <a:t>:</a:t>
            </a:r>
          </a:p>
          <a:p>
            <a:r>
              <a:rPr lang="en-US" dirty="0"/>
              <a:t>Presented by Group 11</a:t>
            </a:r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1655624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DC144D-95F9-0ACC-CD8B-7FDBC6BF0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242"/>
            <a:ext cx="6348783" cy="50977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0BC7B8-9211-39BD-F69D-8086745BD0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78"/>
          <a:stretch/>
        </p:blipFill>
        <p:spPr>
          <a:xfrm>
            <a:off x="6348783" y="92242"/>
            <a:ext cx="5843217" cy="509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235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F90EF2-08FE-E4D0-60FE-A91D12ABDE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8181" r="-1364"/>
          <a:stretch/>
        </p:blipFill>
        <p:spPr>
          <a:xfrm rot="16200000">
            <a:off x="153904" y="-218073"/>
            <a:ext cx="5904497" cy="62123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0D8980-5443-B1B7-C9AD-9B2630CF79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0" r="3158"/>
          <a:stretch/>
        </p:blipFill>
        <p:spPr>
          <a:xfrm>
            <a:off x="6212305" y="0"/>
            <a:ext cx="6523122" cy="584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126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83072-F035-A63D-41C1-AA18B2AE944F}"/>
              </a:ext>
            </a:extLst>
          </p:cNvPr>
          <p:cNvSpPr txBox="1">
            <a:spLocks/>
          </p:cNvSpPr>
          <p:nvPr/>
        </p:nvSpPr>
        <p:spPr>
          <a:xfrm>
            <a:off x="558770" y="341257"/>
            <a:ext cx="960327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Requirement gathering process(4/5)</a:t>
            </a:r>
            <a:endParaRPr lang="en-CM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342F2D-931D-31BF-39B8-E8D80E3251A8}"/>
              </a:ext>
            </a:extLst>
          </p:cNvPr>
          <p:cNvSpPr txBox="1">
            <a:spLocks/>
          </p:cNvSpPr>
          <p:nvPr/>
        </p:nvSpPr>
        <p:spPr>
          <a:xfrm>
            <a:off x="787370" y="1390492"/>
            <a:ext cx="9603275" cy="32945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b="1" dirty="0"/>
              <a:t>Workshop and Brainstorming Session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 brainstormed to gather insights, identify requirements, and generate innovative ideas for the design and implementation of the Biometric student’s Attendance.</a:t>
            </a:r>
            <a:endParaRPr lang="en-US" sz="2000" i="1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183658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70768-7919-4836-BBE2-80B79646D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553" y="1916272"/>
            <a:ext cx="9603275" cy="28019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Requirement Documentation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cases</a:t>
            </a:r>
          </a:p>
          <a:p>
            <a:r>
              <a:rPr lang="en-US" dirty="0"/>
              <a:t>User stories</a:t>
            </a:r>
            <a:endParaRPr lang="en-CM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80F8A97-DB15-2412-BB2B-410F6028DA53}"/>
              </a:ext>
            </a:extLst>
          </p:cNvPr>
          <p:cNvSpPr txBox="1">
            <a:spLocks/>
          </p:cNvSpPr>
          <p:nvPr/>
        </p:nvSpPr>
        <p:spPr>
          <a:xfrm>
            <a:off x="1130270" y="867037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Requirement gathering process(3/5)</a:t>
            </a:r>
            <a:endParaRPr lang="en-CM" b="1" dirty="0"/>
          </a:p>
        </p:txBody>
      </p:sp>
    </p:spTree>
    <p:extLst>
      <p:ext uri="{BB962C8B-B14F-4D97-AF65-F5344CB8AC3E}">
        <p14:creationId xmlns:p14="http://schemas.microsoft.com/office/powerpoint/2010/main" val="2845251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89BE0-592A-4AEA-AC3D-233F9617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Conclusion</a:t>
            </a:r>
            <a:endParaRPr lang="en-CM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70768-7919-4836-BBE2-80B79646D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1781712"/>
            <a:ext cx="9603275" cy="3294576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By following these steps, you'll have a solid foundation of user needs and functionalities to guide the development of your biometric student attendance mobile app.</a:t>
            </a:r>
          </a:p>
        </p:txBody>
      </p:sp>
    </p:spTree>
    <p:extLst>
      <p:ext uri="{BB962C8B-B14F-4D97-AF65-F5344CB8AC3E}">
        <p14:creationId xmlns:p14="http://schemas.microsoft.com/office/powerpoint/2010/main" val="1015280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44EBC3-CB50-1978-D677-8450D5DC1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3129945"/>
          </a:xfrm>
        </p:spPr>
        <p:txBody>
          <a:bodyPr/>
          <a:lstStyle/>
          <a:p>
            <a:pPr algn="ctr"/>
            <a:br>
              <a:rPr lang="en-GB" b="1" dirty="0"/>
            </a:br>
            <a:br>
              <a:rPr lang="en-GB" b="1" dirty="0"/>
            </a:br>
            <a:r>
              <a:rPr lang="en-GB" b="1" dirty="0"/>
              <a:t>THANK YOU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12697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977A4-3DBB-4AC3-BF2C-E4A12959C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requirement gathering</a:t>
            </a:r>
            <a:endParaRPr lang="en-CM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F3A35-6EEE-491C-B96E-642A0A6BE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Requirement gathering is the process of identifying your project’s exact requirements from start to finish.</a:t>
            </a:r>
          </a:p>
          <a:p>
            <a:pPr lvl="1"/>
            <a:r>
              <a:rPr lang="en-US" dirty="0"/>
              <a:t>How long will our project schedule be?</a:t>
            </a:r>
          </a:p>
          <a:p>
            <a:pPr lvl="1"/>
            <a:r>
              <a:rPr lang="en-US" dirty="0"/>
              <a:t>Who will be involved in the project?</a:t>
            </a:r>
          </a:p>
          <a:p>
            <a:pPr lvl="1"/>
            <a:r>
              <a:rPr lang="en-US" dirty="0"/>
              <a:t>What risks may we face in this project?</a:t>
            </a:r>
          </a:p>
          <a:p>
            <a:pPr lvl="1"/>
            <a:r>
              <a:rPr lang="en-US" dirty="0"/>
              <a:t>Studying the current system</a:t>
            </a:r>
          </a:p>
        </p:txBody>
      </p:sp>
    </p:spTree>
    <p:extLst>
      <p:ext uri="{BB962C8B-B14F-4D97-AF65-F5344CB8AC3E}">
        <p14:creationId xmlns:p14="http://schemas.microsoft.com/office/powerpoint/2010/main" val="2442050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41ACF-2078-484B-A806-6DD10164D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00B050"/>
                </a:solidFill>
              </a:rPr>
              <a:t>Project Initiation document(PID) and PID Template(1/2)</a:t>
            </a:r>
            <a:endParaRPr lang="en-CM" b="1" i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669F2-8768-4B94-BE54-BD634AB35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project initiation document (PID) is a type of document that project managers create before they begin a project.</a:t>
            </a:r>
          </a:p>
          <a:p>
            <a:r>
              <a:rPr lang="en-CM" sz="2400" dirty="0">
                <a:solidFill>
                  <a:srgbClr val="2A2B2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 </a:t>
            </a:r>
            <a:r>
              <a:rPr lang="en-CM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project initiation document (PID) template is a reusable outline of a project initiation document.</a:t>
            </a:r>
            <a:r>
              <a:rPr lang="en-CM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671371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3B0CB-D842-43C2-9657-653097EE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00B050"/>
                </a:solidFill>
              </a:rPr>
              <a:t>Project Initiation document(PID) and PID Template(2/2)</a:t>
            </a:r>
            <a:endParaRPr lang="en-CM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16FEC-9EB1-42DB-B600-E82F4CA303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b="1" i="1" u="sng" dirty="0">
                <a:solidFill>
                  <a:srgbClr val="0D0E1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Why use the PID template</a:t>
            </a:r>
          </a:p>
          <a:p>
            <a:pPr lvl="1"/>
            <a:r>
              <a:rPr lang="en-CM" sz="2000" dirty="0">
                <a:solidFill>
                  <a:srgbClr val="0D0E1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Establishes consistency across all projects</a:t>
            </a:r>
            <a:r>
              <a:rPr lang="en-US" sz="2000" dirty="0">
                <a:solidFill>
                  <a:srgbClr val="0D0E1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</a:p>
          <a:p>
            <a:pPr lvl="1"/>
            <a:r>
              <a:rPr lang="en-CM" sz="2000" dirty="0">
                <a:solidFill>
                  <a:srgbClr val="0D0E1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Allows for customization for specific teams</a:t>
            </a:r>
            <a:r>
              <a:rPr lang="en-US" sz="2000" dirty="0">
                <a:solidFill>
                  <a:srgbClr val="0D0E1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</a:p>
          <a:p>
            <a:pPr lvl="1"/>
            <a:r>
              <a:rPr lang="en-CM" sz="2000" dirty="0">
                <a:solidFill>
                  <a:srgbClr val="0D0E1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Quickly provide context for stakeholders</a:t>
            </a:r>
            <a:endParaRPr lang="en-CM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88EA4-0845-4D1A-B5CE-6E2D068527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CM" sz="2400" b="1" i="1" u="sng" spc="-25" dirty="0">
                <a:solidFill>
                  <a:srgbClr val="0D0E1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What’s included in a project initiation document template?</a:t>
            </a:r>
            <a:endParaRPr lang="en-US" sz="2400" b="1" i="1" u="sng" spc="-25" dirty="0">
              <a:solidFill>
                <a:srgbClr val="0D0E1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CM" sz="1600" b="1" u="sng" dirty="0">
                <a:solidFill>
                  <a:srgbClr val="0D0E1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Project goals or objective</a:t>
            </a:r>
            <a:endParaRPr lang="en-CM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CM" sz="1600" b="1" u="sng" dirty="0">
                <a:solidFill>
                  <a:srgbClr val="0D0E1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Success metrics</a:t>
            </a:r>
            <a:endParaRPr lang="en-CM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CM" sz="1600" b="1" u="sng" dirty="0">
                <a:solidFill>
                  <a:srgbClr val="0D0E1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4"/>
              </a:rPr>
              <a:t>Project scope</a:t>
            </a:r>
            <a:endParaRPr lang="en-CM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CM" sz="1600" b="1" u="sng" dirty="0">
                <a:solidFill>
                  <a:srgbClr val="0D0E1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5"/>
              </a:rPr>
              <a:t>Communication plan</a:t>
            </a:r>
            <a:endParaRPr lang="en-CM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CM" sz="1600" b="1" u="sng" dirty="0">
                <a:solidFill>
                  <a:srgbClr val="0D0E1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6"/>
              </a:rPr>
              <a:t>Resourcing strategy</a:t>
            </a:r>
            <a:endParaRPr lang="en-CM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301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2CD305-7EEF-4C4B-BD6E-2378C8569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4" y="147144"/>
            <a:ext cx="12107916" cy="591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851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ECBB9-4A6D-4C67-B771-67BDFA843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Requirement gathering (1/5)</a:t>
            </a:r>
            <a:endParaRPr lang="en-CM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036B4-8A2D-4836-BF78-E8F08F883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Identify stakeholders</a:t>
            </a:r>
          </a:p>
          <a:p>
            <a:pPr lvl="1"/>
            <a:r>
              <a:rPr lang="en-US" sz="2400" i="1" dirty="0"/>
              <a:t>Administration</a:t>
            </a:r>
          </a:p>
          <a:p>
            <a:pPr lvl="1"/>
            <a:r>
              <a:rPr lang="en-US" sz="2400" i="1" dirty="0"/>
              <a:t>Teachers</a:t>
            </a:r>
          </a:p>
          <a:p>
            <a:pPr lvl="1"/>
            <a:r>
              <a:rPr lang="en-US" sz="2400" i="1" dirty="0"/>
              <a:t>Students</a:t>
            </a:r>
          </a:p>
          <a:p>
            <a:pPr lvl="1"/>
            <a:r>
              <a:rPr lang="en-US" sz="2400" i="1" dirty="0"/>
              <a:t>IT Department</a:t>
            </a:r>
          </a:p>
        </p:txBody>
      </p:sp>
    </p:spTree>
    <p:extLst>
      <p:ext uri="{BB962C8B-B14F-4D97-AF65-F5344CB8AC3E}">
        <p14:creationId xmlns:p14="http://schemas.microsoft.com/office/powerpoint/2010/main" val="1113586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87F2B-2AF6-48F0-B6CA-203EBD224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Requirement gathering(2/5)</a:t>
            </a:r>
            <a:endParaRPr lang="en-CM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3C0D4-D6F2-48A9-9A0C-960591C53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1" y="2171769"/>
            <a:ext cx="4755522" cy="2608826"/>
          </a:xfrm>
        </p:spPr>
        <p:txBody>
          <a:bodyPr>
            <a:normAutofit/>
          </a:bodyPr>
          <a:lstStyle/>
          <a:p>
            <a:r>
              <a:rPr lang="en-US" b="1" dirty="0"/>
              <a:t>Shadow</a:t>
            </a:r>
            <a:r>
              <a:rPr lang="en-US" dirty="0"/>
              <a:t>: </a:t>
            </a:r>
          </a:p>
          <a:p>
            <a:pPr lvl="1"/>
            <a:r>
              <a:rPr lang="en-US" sz="2000" i="1" dirty="0"/>
              <a:t>Counting heads</a:t>
            </a:r>
          </a:p>
          <a:p>
            <a:pPr lvl="1"/>
            <a:r>
              <a:rPr lang="en-US" sz="2000" i="1" dirty="0"/>
              <a:t>Calling out names</a:t>
            </a:r>
          </a:p>
          <a:p>
            <a:pPr lvl="1"/>
            <a:r>
              <a:rPr lang="en-US" sz="2000" i="1" dirty="0"/>
              <a:t>Writing names</a:t>
            </a:r>
          </a:p>
          <a:p>
            <a:pPr lvl="1"/>
            <a:r>
              <a:rPr lang="en-US" sz="2000" i="1" dirty="0"/>
              <a:t>Printed Attendance sheets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27C7B3-0424-4D21-A813-BFFBF02D44CC}"/>
              </a:ext>
            </a:extLst>
          </p:cNvPr>
          <p:cNvSpPr txBox="1"/>
          <p:nvPr/>
        </p:nvSpPr>
        <p:spPr>
          <a:xfrm>
            <a:off x="1458455" y="1554186"/>
            <a:ext cx="61012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</a:rPr>
              <a:t>Gathering Process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F35DED6-9E2A-4EFC-BBAC-41918197A263}"/>
              </a:ext>
            </a:extLst>
          </p:cNvPr>
          <p:cNvSpPr txBox="1">
            <a:spLocks/>
          </p:cNvSpPr>
          <p:nvPr/>
        </p:nvSpPr>
        <p:spPr>
          <a:xfrm>
            <a:off x="6480036" y="2171769"/>
            <a:ext cx="5249508" cy="28206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Workshop</a:t>
            </a:r>
            <a:r>
              <a:rPr lang="en-US" dirty="0"/>
              <a:t>:</a:t>
            </a:r>
          </a:p>
          <a:p>
            <a:pPr lvl="1"/>
            <a:r>
              <a:rPr lang="en-US" sz="2000" i="1" dirty="0"/>
              <a:t>Enrollment module.</a:t>
            </a:r>
          </a:p>
          <a:p>
            <a:pPr lvl="1"/>
            <a:r>
              <a:rPr lang="en-US" sz="2000" i="1" dirty="0"/>
              <a:t>Attendance recording module</a:t>
            </a:r>
          </a:p>
          <a:p>
            <a:pPr lvl="1"/>
            <a:r>
              <a:rPr lang="en-US" sz="2000" i="1" dirty="0"/>
              <a:t>Reporting and monitoring module</a:t>
            </a:r>
          </a:p>
          <a:p>
            <a:pPr lvl="1"/>
            <a:r>
              <a:rPr lang="en-US" sz="2000" i="1" dirty="0"/>
              <a:t>Performance</a:t>
            </a:r>
          </a:p>
          <a:p>
            <a:pPr lvl="1"/>
            <a:r>
              <a:rPr lang="en-US" sz="2000" i="1" dirty="0"/>
              <a:t>Scalability and Customization</a:t>
            </a:r>
            <a:endParaRPr lang="en-CM" sz="2000" i="1" dirty="0"/>
          </a:p>
        </p:txBody>
      </p:sp>
    </p:spTree>
    <p:extLst>
      <p:ext uri="{BB962C8B-B14F-4D97-AF65-F5344CB8AC3E}">
        <p14:creationId xmlns:p14="http://schemas.microsoft.com/office/powerpoint/2010/main" val="831776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B07CF-0F42-49C1-B1EF-77A97EC4A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867037"/>
            <a:ext cx="9603275" cy="1049235"/>
          </a:xfrm>
        </p:spPr>
        <p:txBody>
          <a:bodyPr/>
          <a:lstStyle/>
          <a:p>
            <a:r>
              <a:rPr lang="en-US" b="1" dirty="0"/>
              <a:t>Requirement gathering process(3/5)</a:t>
            </a:r>
            <a:endParaRPr lang="en-CM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15419-81E7-4491-86FD-E97EA5C70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Questionnaires and Surveys.</a:t>
            </a:r>
          </a:p>
          <a:p>
            <a:pPr marL="0" indent="0">
              <a:buNone/>
            </a:pPr>
            <a:r>
              <a:rPr lang="en-US" dirty="0"/>
              <a:t>We collected the following information and obtain some questions like:</a:t>
            </a:r>
          </a:p>
          <a:p>
            <a:pPr marL="457200" lvl="1" indent="0">
              <a:buNone/>
            </a:pPr>
            <a:r>
              <a:rPr lang="en-US" sz="2000" i="1" dirty="0"/>
              <a:t>Does your faculty currently has a student attendance system in place?</a:t>
            </a:r>
          </a:p>
          <a:p>
            <a:pPr marL="457200" lvl="1" indent="0">
              <a:buNone/>
            </a:pPr>
            <a:r>
              <a:rPr lang="en-US" sz="2000" i="1" dirty="0"/>
              <a:t>If yes, what type of system is currently used?</a:t>
            </a:r>
          </a:p>
          <a:p>
            <a:pPr marL="457200" lvl="1" indent="0">
              <a:buNone/>
            </a:pPr>
            <a:r>
              <a:rPr lang="en-US" sz="2000" i="1" dirty="0"/>
              <a:t>How satisfied are you with the system?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4004158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5D4C76-42E6-E293-527E-6601DEF4B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8656"/>
            <a:ext cx="5966460" cy="50292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C36073-5ED9-004C-4B85-9F8F0EBC61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60" y="358656"/>
            <a:ext cx="5966460" cy="503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15109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503</TotalTime>
  <Words>348</Words>
  <Application>Microsoft Office PowerPoint</Application>
  <PresentationFormat>Widescreen</PresentationFormat>
  <Paragraphs>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Rockwell</vt:lpstr>
      <vt:lpstr>Gallery</vt:lpstr>
      <vt:lpstr>CEF440: INTERNET PROGRAMMING AND MOBILE PROGRAMMING</vt:lpstr>
      <vt:lpstr>What is requirement gathering</vt:lpstr>
      <vt:lpstr>Project Initiation document(PID) and PID Template(1/2)</vt:lpstr>
      <vt:lpstr>Project Initiation document(PID) and PID Template(2/2)</vt:lpstr>
      <vt:lpstr>PowerPoint Presentation</vt:lpstr>
      <vt:lpstr>Requirement gathering (1/5)</vt:lpstr>
      <vt:lpstr>Requirement gathering(2/5)</vt:lpstr>
      <vt:lpstr>Requirement gathering process(3/5)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CEF440: INTERNET PROGRAMMING AND MOBILE PROGRAMMING</dc:title>
  <dc:creator>Jerry Ngulefac</dc:creator>
  <cp:lastModifiedBy>will Ambe</cp:lastModifiedBy>
  <cp:revision>20</cp:revision>
  <dcterms:created xsi:type="dcterms:W3CDTF">2024-04-22T12:32:24Z</dcterms:created>
  <dcterms:modified xsi:type="dcterms:W3CDTF">2024-04-29T22:14:38Z</dcterms:modified>
</cp:coreProperties>
</file>