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93655" autoAdjust="0"/>
  </p:normalViewPr>
  <p:slideViewPr>
    <p:cSldViewPr snapToGrid="0">
      <p:cViewPr>
        <p:scale>
          <a:sx n="50" d="100"/>
          <a:sy n="50" d="100"/>
        </p:scale>
        <p:origin x="128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6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3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3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20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97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8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3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0049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0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FBF5-FD97-4649-AE20-3D1D49646449}" type="datetimeFigureOut">
              <a:rPr lang="en-CM" smtClean="0"/>
              <a:t>22/04/2024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5820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success-metrics-examples" TargetMode="External"/><Relationship Id="rId2" Type="http://schemas.openxmlformats.org/officeDocument/2006/relationships/hyperlink" Target="https://asana.com/resources/goal-vs-objectiv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ana.com/resources/resource-management-plan" TargetMode="External"/><Relationship Id="rId5" Type="http://schemas.openxmlformats.org/officeDocument/2006/relationships/hyperlink" Target="https://asana.com/resources/communication-plan" TargetMode="External"/><Relationship Id="rId4" Type="http://schemas.openxmlformats.org/officeDocument/2006/relationships/hyperlink" Target="https://asana.com/resources/project-scop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769-49F5-469D-BFF5-D58E4FE6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635" y="1354122"/>
            <a:ext cx="9541362" cy="2177082"/>
          </a:xfrm>
        </p:spPr>
        <p:txBody>
          <a:bodyPr>
            <a:normAutofit/>
          </a:bodyPr>
          <a:lstStyle/>
          <a:p>
            <a:r>
              <a:rPr lang="en-US" sz="4800" dirty="0"/>
              <a:t>CEF440: INTERNET PROGRAMMING AND MOBILE PROGRAMMING</a:t>
            </a:r>
            <a:endParaRPr lang="en-CM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7242-4FB7-4296-9E33-D7CD9A21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TASK I1</a:t>
            </a:r>
            <a:r>
              <a:rPr lang="en-US" dirty="0"/>
              <a:t>:</a:t>
            </a:r>
          </a:p>
          <a:p>
            <a:r>
              <a:rPr lang="en-US" dirty="0"/>
              <a:t>Presented by Group 11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6556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76DB6D-76D8-48E6-A753-AB965B1837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42510" r="29185" b="8402"/>
          <a:stretch/>
        </p:blipFill>
        <p:spPr bwMode="auto">
          <a:xfrm>
            <a:off x="0" y="73572"/>
            <a:ext cx="12191999" cy="5896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723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D058C-75D1-4BD8-8B31-0D4F6E83E5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t="36754" r="28923" b="14451"/>
          <a:stretch/>
        </p:blipFill>
        <p:spPr bwMode="auto">
          <a:xfrm>
            <a:off x="0" y="0"/>
            <a:ext cx="12192000" cy="5833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733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306F5-6181-48C4-AE94-4B10791B78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t="35892" r="28692" b="11099"/>
          <a:stretch/>
        </p:blipFill>
        <p:spPr bwMode="auto">
          <a:xfrm>
            <a:off x="0" y="0"/>
            <a:ext cx="12002813" cy="5959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063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9BE0-592A-4AEA-AC3D-233F961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Requirements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  <a:p>
            <a:r>
              <a:rPr lang="en-US" dirty="0"/>
              <a:t>Non-functional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User stories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84525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9BE0-592A-4AEA-AC3D-233F961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Multibiometric features </a:t>
            </a:r>
          </a:p>
          <a:p>
            <a:r>
              <a:rPr lang="en-US" dirty="0"/>
              <a:t>Flexibility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01528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77A4-3DBB-4AC3-BF2C-E4A1295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requirement gathering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A35-6EEE-491C-B96E-642A0A6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is the process of identifying your project’s exact requirements from start to finish.</a:t>
            </a:r>
          </a:p>
          <a:p>
            <a:pPr lvl="1"/>
            <a:r>
              <a:rPr lang="en-US" dirty="0"/>
              <a:t>How long will our project schedule be?</a:t>
            </a:r>
          </a:p>
          <a:p>
            <a:pPr lvl="1"/>
            <a:r>
              <a:rPr lang="en-US" dirty="0"/>
              <a:t>Who will be involved in the project?</a:t>
            </a:r>
          </a:p>
          <a:p>
            <a:pPr lvl="1"/>
            <a:r>
              <a:rPr lang="en-US" dirty="0"/>
              <a:t>What risks may we face in this project?</a:t>
            </a:r>
          </a:p>
          <a:p>
            <a:pPr lvl="1"/>
            <a:r>
              <a:rPr lang="en-US" dirty="0"/>
              <a:t>Studying the 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4420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1ACF-2078-484B-A806-6DD1016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Template(1/2)</a:t>
            </a:r>
            <a:endParaRPr lang="en-CM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69F2-8768-4B94-BE54-BD634AB3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initiation document (PID) is a type of document that project managers create before they begin a project.</a:t>
            </a:r>
          </a:p>
          <a:p>
            <a:r>
              <a:rPr lang="en-CM" sz="2400" dirty="0">
                <a:solidFill>
                  <a:srgbClr val="2A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project initiation document (PID) template is a reusable outline of a project initiation document.</a:t>
            </a:r>
            <a:r>
              <a:rPr lang="en-CM" sz="1800" dirty="0">
                <a:solidFill>
                  <a:srgbClr val="2A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6713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B0CB-D842-43C2-9657-653097E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Template(2/2)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6FEC-9EB1-42DB-B600-E82F4CA30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Why use the PID template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Establishes consistency across all projects</a:t>
            </a:r>
            <a:r>
              <a:rPr lang="en-US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Allows for customization for specific teams</a:t>
            </a:r>
            <a:r>
              <a:rPr lang="en-US" sz="2000" dirty="0">
                <a:solidFill>
                  <a:srgbClr val="0D0E1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Quickly provide context for stakeholders</a:t>
            </a:r>
            <a:endParaRPr lang="en-CM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8EA4-0845-4D1A-B5CE-6E2D06852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M" sz="2400" b="1" i="1" u="sng" spc="-25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What’s included in a project initiation document template?</a:t>
            </a:r>
            <a:endParaRPr lang="en-US" sz="2400" b="1" i="1" u="sng" spc="-25" dirty="0">
              <a:solidFill>
                <a:srgbClr val="0D0E1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Project goals or objective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Success metrics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Project scope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Communication plan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Resourcing strategy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D305-7EEF-4C4B-BD6E-2378C856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" y="147144"/>
            <a:ext cx="12107916" cy="59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CBB9-4A6D-4C67-B771-67BDFA8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 (1/3)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36B4-8A2D-4836-BF78-E8F08F88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Identify stakeholders</a:t>
            </a:r>
          </a:p>
          <a:p>
            <a:pPr lvl="1"/>
            <a:r>
              <a:rPr lang="en-US" sz="2400" i="1" dirty="0"/>
              <a:t>Administration</a:t>
            </a:r>
          </a:p>
          <a:p>
            <a:pPr lvl="1"/>
            <a:r>
              <a:rPr lang="en-US" sz="2400" i="1" dirty="0"/>
              <a:t>Teachers</a:t>
            </a:r>
          </a:p>
          <a:p>
            <a:pPr lvl="1"/>
            <a:r>
              <a:rPr lang="en-US" sz="2400" i="1" dirty="0"/>
              <a:t>Students</a:t>
            </a:r>
          </a:p>
          <a:p>
            <a:pPr lvl="1"/>
            <a:r>
              <a:rPr lang="en-US" sz="2400" i="1" dirty="0"/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1135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F2B-2AF6-48F0-B6CA-203EBD22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gathering(2/3)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C0D4-D6F2-48A9-9A0C-960591C5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755522" cy="2608826"/>
          </a:xfrm>
        </p:spPr>
        <p:txBody>
          <a:bodyPr>
            <a:normAutofit/>
          </a:bodyPr>
          <a:lstStyle/>
          <a:p>
            <a:r>
              <a:rPr lang="en-US" b="1" dirty="0"/>
              <a:t>Shadow</a:t>
            </a:r>
            <a:r>
              <a:rPr lang="en-US" dirty="0"/>
              <a:t>: </a:t>
            </a:r>
          </a:p>
          <a:p>
            <a:pPr lvl="1"/>
            <a:r>
              <a:rPr lang="en-US" sz="2000" i="1" dirty="0"/>
              <a:t>Counting heads</a:t>
            </a:r>
          </a:p>
          <a:p>
            <a:pPr lvl="1"/>
            <a:r>
              <a:rPr lang="en-US" sz="2000" i="1" dirty="0"/>
              <a:t>Calling out names</a:t>
            </a:r>
          </a:p>
          <a:p>
            <a:pPr lvl="1"/>
            <a:r>
              <a:rPr lang="en-US" sz="2000" i="1" dirty="0"/>
              <a:t>Writing names</a:t>
            </a:r>
          </a:p>
          <a:p>
            <a:pPr lvl="1"/>
            <a:r>
              <a:rPr lang="en-US" sz="2000" i="1" dirty="0"/>
              <a:t>Printed Attendance 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7C7B3-0424-4D21-A813-BFFBF02D44CC}"/>
              </a:ext>
            </a:extLst>
          </p:cNvPr>
          <p:cNvSpPr txBox="1"/>
          <p:nvPr/>
        </p:nvSpPr>
        <p:spPr>
          <a:xfrm>
            <a:off x="1458455" y="1554186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Gathering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35DED6-9E2A-4EFC-BBAC-41918197A263}"/>
              </a:ext>
            </a:extLst>
          </p:cNvPr>
          <p:cNvSpPr txBox="1">
            <a:spLocks/>
          </p:cNvSpPr>
          <p:nvPr/>
        </p:nvSpPr>
        <p:spPr>
          <a:xfrm>
            <a:off x="6480036" y="2171769"/>
            <a:ext cx="5249508" cy="2820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Workshop</a:t>
            </a:r>
            <a:r>
              <a:rPr lang="en-US" dirty="0"/>
              <a:t>:</a:t>
            </a:r>
          </a:p>
          <a:p>
            <a:pPr lvl="1"/>
            <a:r>
              <a:rPr lang="en-US" sz="2000" i="1" dirty="0"/>
              <a:t>Enrollment module.</a:t>
            </a:r>
          </a:p>
          <a:p>
            <a:pPr lvl="1"/>
            <a:r>
              <a:rPr lang="en-US" sz="2000" i="1" dirty="0"/>
              <a:t>Attendance recording module</a:t>
            </a:r>
          </a:p>
          <a:p>
            <a:pPr lvl="1"/>
            <a:r>
              <a:rPr lang="en-US" sz="2000" i="1" dirty="0"/>
              <a:t>Reporting and monitoring module</a:t>
            </a:r>
          </a:p>
          <a:p>
            <a:pPr lvl="1"/>
            <a:r>
              <a:rPr lang="en-US" sz="2000" i="1" dirty="0"/>
              <a:t>Performance</a:t>
            </a:r>
          </a:p>
          <a:p>
            <a:pPr lvl="1"/>
            <a:r>
              <a:rPr lang="en-US" sz="2000" i="1" dirty="0"/>
              <a:t>Scalability and Customization</a:t>
            </a:r>
            <a:endParaRPr lang="en-CM" sz="2000" i="1" dirty="0"/>
          </a:p>
        </p:txBody>
      </p:sp>
    </p:spTree>
    <p:extLst>
      <p:ext uri="{BB962C8B-B14F-4D97-AF65-F5344CB8AC3E}">
        <p14:creationId xmlns:p14="http://schemas.microsoft.com/office/powerpoint/2010/main" val="8317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gathering process(3/3)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Questionnaires and Surveys.</a:t>
            </a:r>
          </a:p>
          <a:p>
            <a:pPr marL="0" indent="0">
              <a:buNone/>
            </a:pPr>
            <a:r>
              <a:rPr lang="en-US" dirty="0"/>
              <a:t>We collected the following information and obtain some questions like:</a:t>
            </a:r>
          </a:p>
          <a:p>
            <a:pPr marL="457200" lvl="1" indent="0">
              <a:buNone/>
            </a:pPr>
            <a:r>
              <a:rPr lang="en-US" sz="2000" i="1" dirty="0"/>
              <a:t>Does your faculty currently has a student attendance system in place?</a:t>
            </a:r>
          </a:p>
          <a:p>
            <a:pPr marL="457200" lvl="1" indent="0">
              <a:buNone/>
            </a:pPr>
            <a:r>
              <a:rPr lang="en-US" sz="2000" i="1" dirty="0"/>
              <a:t>If yes, what type of system is currently used?</a:t>
            </a:r>
          </a:p>
          <a:p>
            <a:pPr marL="457200" lvl="1" indent="0">
              <a:buNone/>
            </a:pPr>
            <a:r>
              <a:rPr lang="en-US" sz="2000" i="1" dirty="0"/>
              <a:t>How satisfied are you with the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00415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680CEB6-9B33-47C3-AD59-EDB05BACBF0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3" t="37475" r="30530" b="11095"/>
          <a:stretch/>
        </p:blipFill>
        <p:spPr bwMode="auto">
          <a:xfrm>
            <a:off x="0" y="0"/>
            <a:ext cx="12192000" cy="6138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0151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451</TotalTime>
  <Words>288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Gallery</vt:lpstr>
      <vt:lpstr>CEF440: INTERNET PROGRAMMING AND MOBILE PROGRAMMING</vt:lpstr>
      <vt:lpstr>What is requirement gathering</vt:lpstr>
      <vt:lpstr>Project Initiation document(PID) and PID Template(1/2)</vt:lpstr>
      <vt:lpstr>Project Initiation document(PID) and PID Template(2/2)</vt:lpstr>
      <vt:lpstr>PowerPoint Presentation</vt:lpstr>
      <vt:lpstr>Requirement gathering (1/3)</vt:lpstr>
      <vt:lpstr>Requirement gathering(2/3)</vt:lpstr>
      <vt:lpstr>Requirement gathering process(3/3)</vt:lpstr>
      <vt:lpstr>PowerPoint Presentation</vt:lpstr>
      <vt:lpstr>PowerPoint Presentation</vt:lpstr>
      <vt:lpstr>PowerPoint Presentation</vt:lpstr>
      <vt:lpstr>PowerPoint Presentation</vt:lpstr>
      <vt:lpstr>Documentation of Requirements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CEF440: INTERNET PROGRAMMING AND MOBILE PROGRAMMING</dc:title>
  <dc:creator>Jerry Ngulefac</dc:creator>
  <cp:lastModifiedBy>Jerry Ngulefac</cp:lastModifiedBy>
  <cp:revision>17</cp:revision>
  <dcterms:created xsi:type="dcterms:W3CDTF">2024-04-22T12:32:24Z</dcterms:created>
  <dcterms:modified xsi:type="dcterms:W3CDTF">2024-04-22T20:09:17Z</dcterms:modified>
</cp:coreProperties>
</file>