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9FB0EB-B3F0-4DE8-A2C6-F18CF3852E6B}" v="419" dt="2021-06-21T02:11:14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25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09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41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32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83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93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9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28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698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523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2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944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47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20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0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99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6A3F8F-C27E-4AAA-9949-1D7F3DCE6529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38E75A-2017-49C4-8F25-09A48B36D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3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0932-18DE-4019-B54C-A38F1A805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791" y="1855082"/>
            <a:ext cx="8574622" cy="160962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 Black"/>
                <a:cs typeface="Aharoni"/>
              </a:rPr>
              <a:t>MISSILE</a:t>
            </a:r>
            <a:r>
              <a:rPr lang="en-US" sz="3200" b="1" dirty="0">
                <a:latin typeface="Amasis MT Pro Black"/>
                <a:cs typeface="Aharoni"/>
              </a:rPr>
              <a:t> </a:t>
            </a:r>
            <a:r>
              <a:rPr lang="en-US" sz="3200" b="1" dirty="0">
                <a:latin typeface="Arial Black"/>
                <a:cs typeface="Aharoni"/>
              </a:rPr>
              <a:t>COMMAND</a:t>
            </a:r>
            <a:br>
              <a:rPr lang="en-US" sz="3200" b="1" dirty="0">
                <a:latin typeface="Arial Black"/>
                <a:cs typeface="Aharoni"/>
              </a:rPr>
            </a:br>
            <a:r>
              <a:rPr lang="en-US" sz="2400" dirty="0">
                <a:latin typeface="Arial Black"/>
                <a:cs typeface="Aharoni"/>
              </a:rPr>
              <a:t>Batch No : 03</a:t>
            </a:r>
            <a:endParaRPr lang="en-IN" sz="2400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3F859-CC23-41EF-A7A2-F735ED8F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8728" y="3504287"/>
            <a:ext cx="6987645" cy="3411109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N. Lasya – 19B01A05B9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N.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Tulasi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– 19B01A05C2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K. Lovely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Srenika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– 19B01A0583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K. Durga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Sreshta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– 19B01A05A6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N. Vanaja – 20B05A0511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Guided By: -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Mr. A. Seenu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M.Tech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(PhD)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47CF5-1E99-4D25-8783-DD4CC420D361}"/>
              </a:ext>
            </a:extLst>
          </p:cNvPr>
          <p:cNvSpPr txBox="1"/>
          <p:nvPr/>
        </p:nvSpPr>
        <p:spPr>
          <a:xfrm>
            <a:off x="1348687" y="529848"/>
            <a:ext cx="1014954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dirty="0"/>
              <a:t>SHRI VISHNU ENGINEERING COLLEGE FOR WOMEN</a:t>
            </a:r>
          </a:p>
          <a:p>
            <a:pPr algn="ctr"/>
            <a:r>
              <a:rPr lang="en-GB" sz="2800" dirty="0"/>
              <a:t>(</a:t>
            </a:r>
            <a:r>
              <a:rPr lang="en-GB" sz="2800"/>
              <a:t>AUTONOMOUS) Bhimavaram</a:t>
            </a:r>
            <a:endParaRPr lang="en-GB" sz="2800" dirty="0"/>
          </a:p>
          <a:p>
            <a:pPr algn="ctr"/>
            <a:r>
              <a:rPr lang="en-GB" sz="2800" dirty="0"/>
              <a:t>COMPUTER SCIENCE AND ENGINEERING</a:t>
            </a:r>
          </a:p>
          <a:p>
            <a:pPr algn="ctr"/>
            <a:r>
              <a:rPr lang="en-GB" sz="2800" dirty="0"/>
              <a:t>II YEAR – II SEMESTER</a:t>
            </a: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8E417BA-9F9E-46A2-8CEA-B9A059CB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216" y="1120507"/>
            <a:ext cx="1486397" cy="14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53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D8D0-4D9E-40F6-9A27-3C1A3882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System Design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B308EF-EF87-438A-B45A-6D2C43C38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33" y="2438398"/>
            <a:ext cx="7474226" cy="38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7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B1D8-E467-4D61-AFCC-D0130A12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15095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UML Diagrams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EBC2-1DD7-440C-B50D-59BF3795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093"/>
            <a:ext cx="10018713" cy="40101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Use case diagram</a:t>
            </a:r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EF418-A78E-463E-8E6C-33E518C88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38" y="1836751"/>
            <a:ext cx="4739733" cy="48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0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5884-E034-42B5-B9A2-443741314D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6650" y="457200"/>
            <a:ext cx="1066535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Class diagram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8EFD1-F292-46B5-9EE9-2A6E7AD4D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15" y="881150"/>
            <a:ext cx="7145708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6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348-29FD-441D-B16C-79B07899D9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98212" y="274638"/>
            <a:ext cx="10593788" cy="5792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Sequence Diagram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B6974-0DA2-4263-B068-CABE1FAD8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54" y="357492"/>
            <a:ext cx="5955527" cy="62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64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61C9B-0D6C-44A3-A620-733F9EE959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73141" y="508882"/>
            <a:ext cx="10418859" cy="56136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Activity Diagram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A8597-FCCD-4188-9256-66CD641C9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032" y="508882"/>
            <a:ext cx="4953663" cy="59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6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B205-B3AC-4AB6-9C68-E6280C2C14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4989" y="1057523"/>
            <a:ext cx="11047012" cy="473367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Collaboration Diagram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6CC59-B74D-4F39-9E36-13CEBB88B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30" y="882596"/>
            <a:ext cx="6482013" cy="54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C121-FB4E-47FB-8E64-6B10D6BF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Implementation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EF4D-A12E-474A-B669-0B1D4848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0951"/>
            <a:ext cx="10018713" cy="41823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Initial Screen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The initial screen is made using 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packages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java.awt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package and</a:t>
            </a:r>
          </a:p>
          <a:p>
            <a:pPr marL="0" indent="0">
              <a:buNone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java.applet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package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Inbuilt 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methods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from these packages used are </a:t>
            </a: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public abstract void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drawPolygon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(int[] x, int[] y, int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npoints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public abstract void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fillPolygon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(int[]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xPoints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int[]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yPoints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int </a:t>
            </a:r>
          </a:p>
          <a:p>
            <a:pPr marL="0" indent="0">
              <a:buNone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npoints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abstract void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fillOval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(int x, int y, int width, int height)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abstract void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fillOval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(int x, int y, int width, int height)</a:t>
            </a: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abstract void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setColor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(Color c)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7175C-2D35-4655-845B-69C47BD1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76" y="2806916"/>
            <a:ext cx="4010969" cy="32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09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3A2D-02AB-4E58-86A1-AFE1FB440F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89329" y="311944"/>
            <a:ext cx="10784619" cy="6234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sz="19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alling of meteors</a:t>
            </a:r>
          </a:p>
          <a:p>
            <a:r>
              <a:rPr lang="en-US" sz="17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Multithreading is to implement this.</a:t>
            </a:r>
            <a:endParaRPr lang="en-US" sz="1700" b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public void run() {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Thread me = 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Thread.currentThread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while (thread == me) {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enemyLaunch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(); 	// launch enemy meteor at random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repaint();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try {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Thread.sleep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(rest);} 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catch (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e) {} // time delay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void 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enemyLaunch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if (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Math.random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 &gt; 1 - 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missileFrequency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	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US" sz="12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screenObjects.addElement</a:t>
            </a: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(new Scud());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E8BF3-7EBB-480D-BCAD-FF0EBD71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39" y="2067339"/>
            <a:ext cx="5073785" cy="38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82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11E3-89D2-4B61-868E-CED08EC6C1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3183" y="461963"/>
            <a:ext cx="11078817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Missile Launching : 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Missile is launched from nearest missile launcher among 3 to the point where mouse is pressed.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int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smallestDistance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= 1000;	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int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nearestLauncher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= 1;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for (int n = 0; n &lt; 3; n++) {	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int distance = (int)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Math.sqrt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((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mouseX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- ((Launcher)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screenObjects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elementAt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(n)).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xPosition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)*(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mouseX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- ((Launcher)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screenObjects.elementAt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(n)).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xPosition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) + (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mouseY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- ((Launcher)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screenObjects.elementAt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(n)).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yPosition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)*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(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mouseY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- ((Launcher)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screenObjects.elementAt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(n)).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yPosition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if (distance &lt;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smallestDistance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&amp;&amp; ((Launcher)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screenObjects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elementAt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(n)).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numberOfMissiles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&gt; 0) {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smallestDistance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= distance;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nearestLauncher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= n;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F9FE6F2-A647-4CEB-A99C-BD758EA095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694" y="2138363"/>
            <a:ext cx="4084455" cy="3220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52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C8DF-66C4-4A80-9E31-5C3A701319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30363" y="517525"/>
            <a:ext cx="10561637" cy="608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Explosion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Explosion first expands until it’s limits then it shrinks.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void move(Vector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screenObjects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 {	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if (expanding) {		//expanding of explosion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if (size &lt; 10)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size += 0.1;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else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expanding = false;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else {		//shrinking of explosion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if (size &gt; 0)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size -= 0.1;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else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alive = false;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27A0988-CD99-493D-92F1-769D0689A4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75" y="2024931"/>
            <a:ext cx="4084455" cy="3220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5116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6921-BC32-40DC-9737-B0947B51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973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Problem Statement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A5DE-3A9E-4F85-A8F8-2B073000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8170"/>
            <a:ext cx="10018713" cy="3914029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Missile Command game is an online game that can be played by a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single player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the game there are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many meteors falling from sky which may hit the city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so that, city may get destroyed. </a:t>
            </a:r>
          </a:p>
          <a:p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Initially,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game screen contains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city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and it has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 missile launchers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these missile launchers are capable of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launching 10 missiles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If the 10 missiles are used by the player, then missile launcher becomes inactive. </a:t>
            </a:r>
          </a:p>
        </p:txBody>
      </p:sp>
    </p:spTree>
    <p:extLst>
      <p:ext uri="{BB962C8B-B14F-4D97-AF65-F5344CB8AC3E}">
        <p14:creationId xmlns:p14="http://schemas.microsoft.com/office/powerpoint/2010/main" val="3114040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AECB7B1-2060-4ACD-91E1-B79E6293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78657"/>
            <a:ext cx="10018713" cy="231383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34600C-F6E6-4C8B-A775-7C9DE364A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888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94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12FE-7CB2-4950-8A54-2AFC0272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358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Problem Statement </a:t>
            </a:r>
            <a:r>
              <a:rPr lang="en-US" dirty="0" err="1">
                <a:latin typeface="Arial Black" panose="020B0A04020102020204" pitchFamily="34" charset="0"/>
              </a:rPr>
              <a:t>Cotd</a:t>
            </a:r>
            <a:r>
              <a:rPr lang="en-US" dirty="0">
                <a:latin typeface="Arial Black" panose="020B0A04020102020204" pitchFamily="34" charset="0"/>
              </a:rPr>
              <a:t>…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B76D-4E61-4AA4-BD58-CEF5D467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hen the player presses on the game screen,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cross hair is displayed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then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missile is launched from nearest possible missile launcher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the place where mouse is pressed. When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missile hits the meteor, explosion occurs.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Missile launchers are invulnerable from destruction. If the missile launcher has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 than 4 missiles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it, then it is shown in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bold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else it is shown with only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outline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it.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Here, the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 aim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the player is </a:t>
            </a: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shoot missiles using mouse control provided and save the city from destruction.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674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372B-458C-492F-A80C-027BF856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7480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Objectives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F3A0B-1D95-4951-B54D-E66332F9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59390"/>
            <a:ext cx="10018713" cy="319642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main objective of the project is to develop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Missile Command game.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game might improve control over the actions of the players.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game improves concentration levels of the player.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 improves the speed of reactivity to the actions of the player.</a:t>
            </a:r>
          </a:p>
        </p:txBody>
      </p:sp>
    </p:spTree>
    <p:extLst>
      <p:ext uri="{BB962C8B-B14F-4D97-AF65-F5344CB8AC3E}">
        <p14:creationId xmlns:p14="http://schemas.microsoft.com/office/powerpoint/2010/main" val="1099718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3B79-99EB-4C5B-88DC-7F2DE4CC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2588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Modules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A8ED-6C6B-4FF6-95CB-96DFF296B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0219"/>
            <a:ext cx="10018713" cy="3540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Modules of the project are divided based on different parts of the project (game) to be created and their functionalities.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Different modules of the project are 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Screen Objects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Missile Launcher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Missile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Explosion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395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94E9-3F79-4B1C-B3FF-71AF758F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1581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Screen Objects</a:t>
            </a:r>
            <a:endParaRPr lang="en-IN" sz="3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723C-1084-440C-A77D-412F1566F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7381"/>
            <a:ext cx="10018713" cy="4383819"/>
          </a:xfrm>
        </p:spPr>
        <p:txBody>
          <a:bodyPr/>
          <a:lstStyle/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Screen Objects is a module which creates all the instances that appear on the gaming screen.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instances include missile launchers, missiles, city, explosion.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All the instances remain on screen until they are exploded. (e.g., </a:t>
            </a:r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</a:rPr>
              <a:t>city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explodes by meteor collision until then </a:t>
            </a:r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</a:rPr>
              <a:t>city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remains in screen).</a:t>
            </a:r>
            <a:endParaRPr lang="en-IN" sz="1800" dirty="0">
              <a:effectLst/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813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2E27-2A43-49F0-A9AA-076ADD71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2656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City</a:t>
            </a:r>
            <a:endParaRPr lang="en-IN" sz="3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9429-B2EC-4F2C-8440-1E4CD3F8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1723"/>
            <a:ext cx="10018713" cy="4439478"/>
          </a:xfrm>
        </p:spPr>
        <p:txBody>
          <a:bodyPr>
            <a:normAutofit fontScale="77500" lnSpcReduction="20000"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City is the land it contains some missile launchers. 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Cities are vulnerable to explosions.</a:t>
            </a:r>
            <a:endParaRPr lang="en-IN" sz="2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dirty="0">
                <a:latin typeface="Arial Black" panose="020B0A04020102020204" pitchFamily="34" charset="0"/>
              </a:rPr>
              <a:t>Missile Launcher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Missile Launcher launches the missile. 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They are placed on the city. 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They have 10 missiles in them. 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Missile launcher become inactive when number of </a:t>
            </a:r>
          </a:p>
          <a:p>
            <a:pPr marL="0" indent="0"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    missiles in it = 0 .</a:t>
            </a:r>
          </a:p>
          <a:p>
            <a:pPr marL="0" indent="0" algn="r">
              <a:buNone/>
            </a:pPr>
            <a:r>
              <a:rPr lang="en-IN" sz="1300" dirty="0">
                <a:latin typeface="Verdana" panose="020B0604030504040204" pitchFamily="34" charset="0"/>
                <a:ea typeface="Verdana" panose="020B0604030504040204" pitchFamily="34" charset="0"/>
              </a:rPr>
              <a:t>Picture displays 3 missile launchers (in cone shaped) and city (in oval shaped)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1B477-EB10-43CF-9CEB-E8F19066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224" y="1882472"/>
            <a:ext cx="4010969" cy="32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0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60A4-D079-4F3F-BBC8-6E6E0861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59672"/>
            <a:ext cx="10018713" cy="1089329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Missile</a:t>
            </a:r>
            <a:endParaRPr lang="en-IN" sz="3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27A6-837E-461D-A7D1-E4EE2D89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6021"/>
            <a:ext cx="10018713" cy="3835180"/>
          </a:xfrm>
        </p:spPr>
        <p:txBody>
          <a:bodyPr/>
          <a:lstStyle/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Missiles are Screen Objects move about on the screen.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Missiles are launched from missile launcher to hit the meteor.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are timed to reach the target then meteor disappears.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missiles are shot up only when player presses on any of position in gaming screen.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only limited number of missiles in each missile launcher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89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0C5-AD04-4011-B8B1-6C68F343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3974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Explosion</a:t>
            </a:r>
            <a:endParaRPr lang="en-IN" sz="3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9CFE-035E-44E1-8C4E-46298FF5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9775"/>
            <a:ext cx="10018713" cy="4121425"/>
          </a:xfrm>
        </p:spPr>
        <p:txBody>
          <a:bodyPr/>
          <a:lstStyle/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Explosions are produced when missile hits the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meteor or when meteor hits the missile launcher.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Explosions are Screen Objects that expand and 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shrink i.e., to make it visualize like smoke after 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explosion.</a:t>
            </a:r>
          </a:p>
          <a:p>
            <a:pPr marL="0" indent="0">
              <a:buNone/>
            </a:pPr>
            <a:endParaRPr lang="en-US" sz="1800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Red color</a:t>
            </a: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</a:rPr>
              <a:t>ed</a:t>
            </a: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are meteors, Pink colored are missiles and</a:t>
            </a:r>
          </a:p>
          <a:p>
            <a:pPr marL="0" indent="0" algn="r">
              <a:buNone/>
            </a:pP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</a:rPr>
              <a:t>Explosion is produced when they got hit.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910D409-4EC3-462F-8CDE-7399D24142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3" y="1510749"/>
            <a:ext cx="37084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645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162</TotalTime>
  <Words>1059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Amasis MT Pro Black</vt:lpstr>
      <vt:lpstr>Arial</vt:lpstr>
      <vt:lpstr>Arial Black</vt:lpstr>
      <vt:lpstr>Corbel</vt:lpstr>
      <vt:lpstr>Times New Roman</vt:lpstr>
      <vt:lpstr>Verdana</vt:lpstr>
      <vt:lpstr>Wingdings</vt:lpstr>
      <vt:lpstr>Parallax</vt:lpstr>
      <vt:lpstr>MISSILE COMMAND Batch No : 03</vt:lpstr>
      <vt:lpstr>Problem Statement</vt:lpstr>
      <vt:lpstr>Problem Statement Cotd…</vt:lpstr>
      <vt:lpstr>Objectives</vt:lpstr>
      <vt:lpstr>Modules</vt:lpstr>
      <vt:lpstr>Screen Objects</vt:lpstr>
      <vt:lpstr>City</vt:lpstr>
      <vt:lpstr>Missile</vt:lpstr>
      <vt:lpstr>Explosion</vt:lpstr>
      <vt:lpstr>System Design</vt:lpstr>
      <vt:lpstr>UML Diagrams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MISSILE COMMAND</dc:title>
  <dc:creator>19B01A05B9 LASYA</dc:creator>
  <cp:lastModifiedBy>19B01A05B9 LASYA</cp:lastModifiedBy>
  <cp:revision>79</cp:revision>
  <dcterms:created xsi:type="dcterms:W3CDTF">2021-06-19T11:15:00Z</dcterms:created>
  <dcterms:modified xsi:type="dcterms:W3CDTF">2021-06-21T11:09:28Z</dcterms:modified>
</cp:coreProperties>
</file>