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7/18/20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7/18/20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7/18/20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7/18/20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FCD90-4682-FC44-84E7-D8123A91DA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Global stock market in the time of covid19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C4F82-3061-774D-8581-98ADA3389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6459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Project 2 – Team 10</a:t>
            </a:r>
          </a:p>
          <a:p>
            <a:r>
              <a:rPr lang="en-US" dirty="0"/>
              <a:t>Nick </a:t>
            </a:r>
            <a:r>
              <a:rPr lang="en-US" dirty="0" err="1"/>
              <a:t>Prentkowski</a:t>
            </a:r>
            <a:endParaRPr lang="en-US" dirty="0"/>
          </a:p>
          <a:p>
            <a:r>
              <a:rPr lang="en-US" dirty="0"/>
              <a:t>Jon Simpson</a:t>
            </a:r>
          </a:p>
          <a:p>
            <a:r>
              <a:rPr lang="en-US" dirty="0"/>
              <a:t>Terrence Cummings</a:t>
            </a:r>
          </a:p>
        </p:txBody>
      </p:sp>
    </p:spTree>
    <p:extLst>
      <p:ext uri="{BB962C8B-B14F-4D97-AF65-F5344CB8AC3E}">
        <p14:creationId xmlns:p14="http://schemas.microsoft.com/office/powerpoint/2010/main" val="333381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F4FE-FFDA-8F4E-871D-958F8C8A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59E9F-9A67-C840-B4EE-F9628494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COVID19 has had not only a massive impact on public health, but also on global equity markets due to disruption of the global supply chain, travel, amongst other key drivers of the global economy.</a:t>
            </a:r>
          </a:p>
          <a:p>
            <a:r>
              <a:rPr lang="en-US" dirty="0"/>
              <a:t>Our objective is to visualize the impact on regional stock markets from the date of the first reported COVID19 case in that market until today.</a:t>
            </a:r>
          </a:p>
        </p:txBody>
      </p:sp>
    </p:spTree>
    <p:extLst>
      <p:ext uri="{BB962C8B-B14F-4D97-AF65-F5344CB8AC3E}">
        <p14:creationId xmlns:p14="http://schemas.microsoft.com/office/powerpoint/2010/main" val="19892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CB04-1BD3-4F4C-B2E6-F8294370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2B1EC-2FC7-9649-9EA1-7DEC7BCB9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visualize data from 4 of the largest stock exchanges as represented by the major index for that exchange: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USA – S&amp;P 500 (ticker: GSPC)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Hong Kong – Hang Seng Index (ticker: HSI)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Japan – Nikkei 225 (ticker: N225)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Shanghai – Shanghai Stock Exchange Index (ticker: SSEC)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was retrieved from Yahoo Finance using the Python library ‘</a:t>
            </a:r>
            <a:r>
              <a:rPr lang="en-US" dirty="0" err="1"/>
              <a:t>yfinance</a:t>
            </a:r>
            <a:r>
              <a:rPr lang="en-US" dirty="0"/>
              <a:t>’.</a:t>
            </a:r>
          </a:p>
          <a:p>
            <a:pPr marL="0" indent="0">
              <a:buNone/>
            </a:pPr>
            <a:r>
              <a:rPr lang="en-US" dirty="0"/>
              <a:t>Data points include daily Open, High, Low, Close, and Volume.</a:t>
            </a:r>
          </a:p>
        </p:txBody>
      </p:sp>
    </p:spTree>
    <p:extLst>
      <p:ext uri="{BB962C8B-B14F-4D97-AF65-F5344CB8AC3E}">
        <p14:creationId xmlns:p14="http://schemas.microsoft.com/office/powerpoint/2010/main" val="340186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37B95-5989-1D47-974E-7966D99D5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34067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Technology and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14726-632F-6F42-AC07-2801DDA88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15" y="1913499"/>
            <a:ext cx="10686077" cy="435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0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48BD-0E1D-264B-A7AE-2A70069C5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054" y="365602"/>
            <a:ext cx="7729728" cy="674922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48B92-C3E2-9C47-B339-0DD2EF4E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723" y="1187669"/>
            <a:ext cx="10636469" cy="5087007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ETL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EXTRACT data from Yahoo Finance using Python and the </a:t>
            </a:r>
            <a:r>
              <a:rPr lang="en-US" dirty="0" err="1"/>
              <a:t>yfinance</a:t>
            </a:r>
            <a:r>
              <a:rPr lang="en-US" dirty="0"/>
              <a:t> library.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TRANSFORM data into Pandas </a:t>
            </a:r>
            <a:r>
              <a:rPr lang="en-US" dirty="0" err="1"/>
              <a:t>Dataframe</a:t>
            </a:r>
            <a:r>
              <a:rPr lang="en-US" dirty="0"/>
              <a:t> for each stock.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LOAD data into four Postgres database tables.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Flask RESTful API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Read data from Postgres database tables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err="1"/>
              <a:t>JSONify</a:t>
            </a:r>
            <a:r>
              <a:rPr lang="en-US" dirty="0"/>
              <a:t> data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Place JSON data at URL endpoints to make available to </a:t>
            </a:r>
            <a:r>
              <a:rPr lang="en-US" dirty="0" err="1"/>
              <a:t>Javascript</a:t>
            </a:r>
            <a:r>
              <a:rPr lang="en-US" dirty="0"/>
              <a:t> for charting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Charting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Read JSON data from URL endpoints created by Flask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AnyChart</a:t>
            </a:r>
            <a:r>
              <a:rPr lang="en-US" dirty="0"/>
              <a:t> stock chart d3/</a:t>
            </a:r>
            <a:r>
              <a:rPr lang="en-US" dirty="0" err="1"/>
              <a:t>Javascript</a:t>
            </a:r>
            <a:r>
              <a:rPr lang="en-US" dirty="0"/>
              <a:t> library to create candlestick charts for each stock.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Customize range selector to choose range beginning with first reported COVID19 case in that country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Customize chart titles.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Use Bootstrap to style chart webpages.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Home page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Use WebGL library to visualize global markets on a rotating globe.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Place markers for each market.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Create navigation from marker to the market chart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Deployment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Deploy app to Heroku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11128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28</TotalTime>
  <Words>321</Words>
  <Application>Microsoft Macintosh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Global stock market in the time of covid19</vt:lpstr>
      <vt:lpstr>Our story</vt:lpstr>
      <vt:lpstr>Data and sources</vt:lpstr>
      <vt:lpstr>Technology and architecture</vt:lpstr>
      <vt:lpstr>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stock market in the time of covid19</dc:title>
  <dc:creator>Terrence Cummings</dc:creator>
  <cp:lastModifiedBy>Terrence Cummings</cp:lastModifiedBy>
  <cp:revision>5</cp:revision>
  <dcterms:created xsi:type="dcterms:W3CDTF">2020-07-18T17:07:25Z</dcterms:created>
  <dcterms:modified xsi:type="dcterms:W3CDTF">2020-07-18T18:03:35Z</dcterms:modified>
</cp:coreProperties>
</file>