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fad319bb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fad319bb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fad319bb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1fad319bb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fad319bb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fad319bb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fad319bb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fad319bb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fad319bb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fad319bb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fad319bb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fad319bb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fad319bb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fad319bb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fad319bb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fad319bb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fad319bb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fad319bb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fad319bb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fad319bb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A.O.K. Laptop </a:t>
            </a:r>
            <a:r>
              <a:rPr lang="en" sz="3600"/>
              <a:t>Overhaul System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Project for: IS 436 Structured Systems Analysis and Design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 1 – “System Request” (D1)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10/03/2019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Methodology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Loaning laptops is </a:t>
            </a:r>
            <a:r>
              <a:rPr lang="en"/>
              <a:t>inefficient</a:t>
            </a:r>
            <a:r>
              <a:rPr lang="en"/>
              <a:t> resulting in unused laptops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Sponsor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Paula Langley - Library Services Manager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Requirement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 Part 1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Feasibility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 Part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Feasibility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 Part 3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Organizational</a:t>
            </a:r>
            <a:r>
              <a:rPr lang="en"/>
              <a:t> Feasibility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Issues or Constraints 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