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9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6d65d540_0_2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6d65d540_0_2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6d65d540_0_2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6d65d540_0_2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6d65d540_0_2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6d65d540_0_2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6d65d540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6d65d540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6d65d540_0_2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6d65d540_0_2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845efbb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845efbb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845efbb8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845efbb8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845efb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845efb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6d65d54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6d65d54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845efb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845efb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6d65d540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6d65d540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845efb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845ef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6d65d540_0_2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6d65d540_0_2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6d65d540_0_2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6d65d540_0_2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6d65d540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6d65d540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6d65d540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6d65d540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6d65d540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6d65d540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6d65d540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6d65d540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6d65d540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6d65d540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6d65d540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6d65d540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6d65d540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6d65d540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6061500" cy="3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A.O.K. Laptop Overhaul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Project for: IS 436 Structured Systems Analysis and Design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Presented By: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Nima Roomi, Upen Adhikari, Omar Al-Hedari, Alex Varghese,Ralu Ofoche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0" y="928600"/>
            <a:ext cx="2857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23189" l="0" r="0" t="0"/>
          <a:stretch/>
        </p:blipFill>
        <p:spPr>
          <a:xfrm>
            <a:off x="7627925" y="346500"/>
            <a:ext cx="1204374" cy="14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Cases(Request for Laptop/Check LaptopINV)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75" y="1171600"/>
            <a:ext cx="3110799" cy="390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61" y="1171596"/>
            <a:ext cx="3964539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Case(Notify Patron/Make Reservation)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75" y="1171600"/>
            <a:ext cx="3709125" cy="36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-1169" l="0" r="0" t="1170"/>
          <a:stretch/>
        </p:blipFill>
        <p:spPr>
          <a:xfrm>
            <a:off x="835350" y="1241375"/>
            <a:ext cx="3620750" cy="368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(Check Out / Return)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025" y="1171600"/>
            <a:ext cx="3032725" cy="33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0625"/>
            <a:ext cx="3539168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Normal Form Entity Relationship Diagram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1139" l="-810" r="810" t="-1140"/>
          <a:stretch/>
        </p:blipFill>
        <p:spPr>
          <a:xfrm>
            <a:off x="1760634" y="784950"/>
            <a:ext cx="5230274" cy="4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Matrix 1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198" cy="281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Individual Matrix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9237"/>
            <a:ext cx="9144001" cy="29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Individual Matrix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2336"/>
            <a:ext cx="9144001" cy="287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Matrix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108075"/>
            <a:ext cx="58293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UMBC APP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0" y="1270925"/>
            <a:ext cx="3276350" cy="31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200" y="537550"/>
            <a:ext cx="2191975" cy="4180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</a:t>
            </a:r>
            <a:r>
              <a:rPr lang="en"/>
              <a:t>requirements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UMBC app api will allow for greater security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Sensitive student information will not be stored locally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Passwords and contact information will be kept secure by having the data in a centralized location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server based </a:t>
            </a:r>
            <a:r>
              <a:rPr lang="en"/>
              <a:t>architecture the IT department can manage and prevent unauthorized access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900" y="3524000"/>
            <a:ext cx="2903850" cy="14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613" y="1334640"/>
            <a:ext cx="7114775" cy="24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Specs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445100"/>
            <a:ext cx="84105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46200"/>
            <a:ext cx="59436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825" y="1992300"/>
            <a:ext cx="55759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 title="Duration (days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75" y="2165150"/>
            <a:ext cx="2781925" cy="170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75" y="1152475"/>
            <a:ext cx="59436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Diagram - Process Laptop Request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65238"/>
            <a:ext cx="59436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Diagram - Check Laptop Inventory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75" y="1324288"/>
            <a:ext cx="5242649" cy="30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Diagram - Notify Patron of Availability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95400"/>
            <a:ext cx="5943600" cy="29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 Diagram - Make Reservation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25" y="1490825"/>
            <a:ext cx="6858350" cy="27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5 Diagram - Checkout Laptop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38" y="1542887"/>
            <a:ext cx="6989326" cy="2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6 Diagram Return Laptop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62" y="1410237"/>
            <a:ext cx="7230276" cy="29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