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5"/>
      <p:bold r:id="rId26"/>
      <p:italic r:id="rId27"/>
      <p:boldItalic r:id="rId28"/>
    </p:embeddedFont>
    <p:embeddedFont>
      <p:font typeface="Old Standard TT" pitchFamily="2" charset="77"/>
      <p:regular r:id="rId29"/>
      <p:bold r:id="rId30"/>
      <p:italic r:id="rId31"/>
    </p:embeddedFont>
    <p:embeddedFont>
      <p:font typeface="Raleway" panose="020B0503030101060003" pitchFamily="34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120" d="100"/>
          <a:sy n="120" d="100"/>
        </p:scale>
        <p:origin x="200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6d65d540_0_2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6d65d540_0_2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6d65d540_0_2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6d65d540_0_2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6d65d540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6d65d540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6d65d540_0_1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6d65d540_0_1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6d65d540_0_2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6d65d540_0_2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845efbb8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845efbb8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845efbb8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845efbb8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845efbb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845efbb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6d65d54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6d65d54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845efbb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845efbb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6d65d540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6d65d540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845ef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845ef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6d65d540_0_2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6d65d540_0_2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6d65d540_0_2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6d65d540_0_2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6d65d540_0_1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6d65d540_0_1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6d65d540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6d65d540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6d65d540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6d65d540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6d65d540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6d65d540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6d65d540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6d65d540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6d65d54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6d65d54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6d65d540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6d65d540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47607" y="967819"/>
            <a:ext cx="6061500" cy="787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A.O.K. Laptop Overhaul System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Project for: IS 436 Structured Systems Analysis and Design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Presented By: 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Nima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Roomi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Upen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Adhikari, Omar Al-</a:t>
            </a:r>
            <a:r>
              <a:rPr lang="en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Hedari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Alex </a:t>
            </a:r>
            <a:r>
              <a:rPr lang="en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Varghese,Ralu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Ofoche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57" y="-61164"/>
            <a:ext cx="285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23189"/>
          <a:stretch/>
        </p:blipFill>
        <p:spPr>
          <a:xfrm>
            <a:off x="7358504" y="77078"/>
            <a:ext cx="1140517" cy="11638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955619-8EC6-E146-99FA-D9CEC853DA9D}"/>
              </a:ext>
            </a:extLst>
          </p:cNvPr>
          <p:cNvSpPr txBox="1"/>
          <p:nvPr/>
        </p:nvSpPr>
        <p:spPr>
          <a:xfrm>
            <a:off x="147607" y="1853292"/>
            <a:ext cx="25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Deliverable 3&amp;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AF630-A1F4-B84A-A005-76718EACA72F}"/>
              </a:ext>
            </a:extLst>
          </p:cNvPr>
          <p:cNvSpPr txBox="1"/>
          <p:nvPr/>
        </p:nvSpPr>
        <p:spPr>
          <a:xfrm>
            <a:off x="575553" y="2259041"/>
            <a:ext cx="6516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Data Modeling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and Starting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Cases(Request for Laptop/Check LaptopINV)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75" y="1171600"/>
            <a:ext cx="3110799" cy="390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61" y="1171596"/>
            <a:ext cx="3964539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Case(Notify Patron/Make Reservation)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75" y="1171600"/>
            <a:ext cx="3709125" cy="36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t="1170" b="-1169"/>
          <a:stretch/>
        </p:blipFill>
        <p:spPr>
          <a:xfrm>
            <a:off x="835350" y="1241375"/>
            <a:ext cx="3620750" cy="368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(Check Out / Return)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25" y="1171600"/>
            <a:ext cx="3032725" cy="33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0625"/>
            <a:ext cx="3539168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Normal Form Entity Relationship Diagram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l="-810" t="-1140" r="810" b="1139"/>
          <a:stretch/>
        </p:blipFill>
        <p:spPr>
          <a:xfrm>
            <a:off x="1760634" y="784950"/>
            <a:ext cx="5230274" cy="4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Matrix 1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198" cy="281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Individual Matrix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9237"/>
            <a:ext cx="9144001" cy="29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Individual Matrix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336"/>
            <a:ext cx="9144001" cy="287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Matrix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108075"/>
            <a:ext cx="58293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UMBC APP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0" y="1270925"/>
            <a:ext cx="3276350" cy="31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200" y="537550"/>
            <a:ext cx="2191975" cy="4180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UMBC app api will allow for greater security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student information will not be stored locally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Passwords and contact information will be kept secure by having the data in a centralized location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server based architecture the IT department can manage and prevent unauthorized access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900" y="3524000"/>
            <a:ext cx="2903850" cy="14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613" y="1334640"/>
            <a:ext cx="7114775" cy="24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Specs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445100"/>
            <a:ext cx="84105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46200"/>
            <a:ext cx="59436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825" y="1992300"/>
            <a:ext cx="55759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 title="Duration (days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75" y="2165150"/>
            <a:ext cx="2781925" cy="170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75" y="1152475"/>
            <a:ext cx="5943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Diagram - Process Laptop Request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65238"/>
            <a:ext cx="59436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Diagram - Check Laptop Inventory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75" y="1324288"/>
            <a:ext cx="5242649" cy="30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Diagram - Notify Patron of Availability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95400"/>
            <a:ext cx="5943600" cy="2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 Diagram - Make Reservation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25" y="1490825"/>
            <a:ext cx="6858350" cy="27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5 Diagram - Checkout Laptop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38" y="1542887"/>
            <a:ext cx="6989326" cy="2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6 Diagram Return Laptop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62" y="1410237"/>
            <a:ext cx="7230276" cy="29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On-screen Show (16:9)</PresentationFormat>
  <Paragraphs>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Raleway</vt:lpstr>
      <vt:lpstr>Old Standard TT</vt:lpstr>
      <vt:lpstr>Times New Roman</vt:lpstr>
      <vt:lpstr>Lato</vt:lpstr>
      <vt:lpstr>Paperback</vt:lpstr>
      <vt:lpstr>A.O.K. Laptop Overhaul System</vt:lpstr>
      <vt:lpstr>Context Diagram</vt:lpstr>
      <vt:lpstr>Level 0 Diagram</vt:lpstr>
      <vt:lpstr>Level 1 Diagram - Process Laptop Request</vt:lpstr>
      <vt:lpstr>Level 2 Diagram - Check Laptop Inventory </vt:lpstr>
      <vt:lpstr>Level 3 Diagram - Notify Patron of Availability</vt:lpstr>
      <vt:lpstr>Level 4 Diagram - Make Reservation</vt:lpstr>
      <vt:lpstr>Level 5 Diagram - Checkout Laptop </vt:lpstr>
      <vt:lpstr>Level 6 Diagram Return Laptop</vt:lpstr>
      <vt:lpstr>Use Cases(Request for Laptop/Check LaptopINV)</vt:lpstr>
      <vt:lpstr>Use Case(Notify Patron/Make Reservation)</vt:lpstr>
      <vt:lpstr>Use Case (Check Out / Return)</vt:lpstr>
      <vt:lpstr>Third Normal Form Entity Relationship Diagram</vt:lpstr>
      <vt:lpstr>Individual Matrix 1</vt:lpstr>
      <vt:lpstr>Individual Matrix 2 </vt:lpstr>
      <vt:lpstr>Individual Matrix 3 </vt:lpstr>
      <vt:lpstr>Architecture Matrix</vt:lpstr>
      <vt:lpstr>Integration with UMBC APP</vt:lpstr>
      <vt:lpstr>Security requirements</vt:lpstr>
      <vt:lpstr> Hardware and Software Specs</vt:lpstr>
      <vt:lpstr>Kanban Board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A.O.K. Laptop Overhaul System</dc:title>
  <cp:lastModifiedBy>Upen Adhikari</cp:lastModifiedBy>
  <cp:revision>1</cp:revision>
  <dcterms:modified xsi:type="dcterms:W3CDTF">2019-11-22T06:42:52Z</dcterms:modified>
</cp:coreProperties>
</file>