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/>
    <p:restoredTop sz="94679"/>
  </p:normalViewPr>
  <p:slideViewPr>
    <p:cSldViewPr snapToGrid="0" snapToObjects="1">
      <p:cViewPr varScale="1">
        <p:scale>
          <a:sx n="156" d="100"/>
          <a:sy n="156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32654-A8AD-2545-9076-AA93FC01D85E}" type="datetimeFigureOut">
              <a:rPr lang="en-US" smtClean="0"/>
              <a:t>2/13/21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E7C33-2942-7A4E-AC48-99E863B0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3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455C-D9B7-584F-8A9C-A70C9EBAC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C58D6-24DA-0448-A21D-471506FCF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DFA74-A2F0-7945-9A2C-B0CD7EDE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32A6-6F53-0C41-B9BC-7FC42B1FECDB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B699E-DC9E-5A4F-A0D5-AD2C4997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A74EA-FD66-5249-895F-0E77FE52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F849-B994-0649-9A8E-612B06B82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4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8301-62F6-FF4B-8A8C-5B13CA65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2D309-D31C-0B48-ABCF-337038CDD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CBCB1-E5AE-AB43-8EBF-26D1F344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32A6-6F53-0C41-B9BC-7FC42B1FECDB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CE8AD-4F10-B34B-814E-BEF98520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AE122-B60A-8047-9BF8-802AF4D5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F849-B994-0649-9A8E-612B06B82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0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781E51-27E9-3C4B-A353-D8DE7641A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54E0C-37B9-8647-B305-DA72E433D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C709E-A6B0-9E42-B3A7-8709F3FD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32A6-6F53-0C41-B9BC-7FC42B1FECDB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D4E05-1B90-9649-BA39-9D1A4309C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8DDF6-959B-6E49-8020-54A3802E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F849-B994-0649-9A8E-612B06B82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D0F0-7EE5-5546-88CD-1920B3F1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D77C-C444-7E45-B82F-D2641A9D2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EDF30-C21A-644B-89F0-419FC4D6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32A6-6F53-0C41-B9BC-7FC42B1FECDB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627CA-E27D-0E47-89E5-F4AF828C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E1D77-69B1-914F-8C0A-627AA5B6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F849-B994-0649-9A8E-612B06B82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8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B1F5-0142-A146-BD48-9D8409CEB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5E800-8F54-6840-9573-712D3FEFC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42DF6-A8F6-EC41-A8C0-EA4E6750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32A6-6F53-0C41-B9BC-7FC42B1FECDB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505BA-AF67-044C-81DF-847EA10E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F6C17-6DCC-CC48-8FA5-C462596E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F849-B994-0649-9A8E-612B06B82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0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7319-F7E8-FD4E-915A-F3B070C0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9ED94-DA4D-9940-B684-EB03545FA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8D37B-6720-6C41-9F43-08D03D2AF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02099-AD93-644A-BB12-6F211AE8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32A6-6F53-0C41-B9BC-7FC42B1FECDB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5FB81-B77F-6746-871F-30B895D6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BBC5D-46A7-9345-BD01-F6718516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F849-B994-0649-9A8E-612B06B82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3DDA-48BD-1F43-98EB-E74886AE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4F207-771B-0D46-BEA7-22DDB36FB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3EDE1-B7A9-1A41-BAED-1C56FB632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19A42-8CDC-3942-8FC5-F87B35743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0E8BD3-E189-6740-8B4B-864817701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296BCF-3324-CA4A-85B7-69685B6A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32A6-6F53-0C41-B9BC-7FC42B1FECDB}" type="datetimeFigureOut">
              <a:rPr lang="en-US" smtClean="0"/>
              <a:t>2/13/21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A8B557-3150-FA4E-86E9-0B4A2687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9E197C-3B2D-FA49-9E66-5693C211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F849-B994-0649-9A8E-612B06B82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9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478B-D12A-4F48-BD16-45D199D7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605EB-14B1-C645-8D79-E07519A07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32A6-6F53-0C41-B9BC-7FC42B1FECDB}" type="datetimeFigureOut">
              <a:rPr lang="en-US" smtClean="0"/>
              <a:t>2/13/21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1B2606-F59E-1247-A9B5-AF03695B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C737F-620D-CE49-9556-2A701D67B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F849-B994-0649-9A8E-612B06B82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0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E918EB-67A0-4C4E-95D9-D38663DB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32A6-6F53-0C41-B9BC-7FC42B1FECDB}" type="datetimeFigureOut">
              <a:rPr lang="en-US" smtClean="0"/>
              <a:t>2/13/21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3D6C3-69E3-B440-BB18-A7B284CE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82518-F0DC-4945-886E-1660A46F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F849-B994-0649-9A8E-612B06B82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5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B453-A05B-A343-9580-711C2C23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8FEC9-0351-434A-A47E-8F3B82CD5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7ADE3-1EBD-A549-AE66-AFFAA98CF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FA51B-BA4D-E74B-8E7B-5CED84024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32A6-6F53-0C41-B9BC-7FC42B1FECDB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8EEA1-00C1-7949-B4DE-183C73D5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53051-BD11-C749-8123-A0EEC39C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F849-B994-0649-9A8E-612B06B82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7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0DF9-FF6A-0F4A-9676-2E58343F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B8870-10E3-F64E-BF08-F9B8634E3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BE99B-BA7E-1B4D-BA4A-279BAF8F5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AEE1B-C969-D540-B2AB-01121B6A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32A6-6F53-0C41-B9BC-7FC42B1FECDB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1D100-FF6B-304B-83EA-42675033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4C348-827C-C24A-A9D7-CCE3744F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F849-B994-0649-9A8E-612B06B82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B9684-873E-C441-B4A8-123E65EC9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D5B00-208D-D644-A0BC-C88B1EAA8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8956A-140A-5940-BBC6-E354B1A24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032A6-6F53-0C41-B9BC-7FC42B1FECDB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31243-727C-5047-9CCC-B021B5008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44F97-B328-904B-9C19-CC6FC31FF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CF849-B994-0649-9A8E-612B06B82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3780D-DCA5-FF4F-A171-E95C11C6991D}"/>
              </a:ext>
            </a:extLst>
          </p:cNvPr>
          <p:cNvSpPr txBox="1"/>
          <p:nvPr/>
        </p:nvSpPr>
        <p:spPr>
          <a:xfrm>
            <a:off x="1608083" y="1734207"/>
            <a:ext cx="9259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Fresh Mart Vending Machine Layout presentation</a:t>
            </a:r>
          </a:p>
        </p:txBody>
      </p:sp>
    </p:spTree>
    <p:extLst>
      <p:ext uri="{BB962C8B-B14F-4D97-AF65-F5344CB8AC3E}">
        <p14:creationId xmlns:p14="http://schemas.microsoft.com/office/powerpoint/2010/main" val="70479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194440-A851-B540-99D6-6B44257AE0F6}"/>
              </a:ext>
            </a:extLst>
          </p:cNvPr>
          <p:cNvSpPr txBox="1"/>
          <p:nvPr/>
        </p:nvSpPr>
        <p:spPr>
          <a:xfrm>
            <a:off x="325821" y="241738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Collection: </a:t>
            </a:r>
            <a:r>
              <a:rPr lang="en-US" dirty="0"/>
              <a:t>Fruit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3A09E-D91B-A34D-842D-303BF22E116C}"/>
              </a:ext>
            </a:extLst>
          </p:cNvPr>
          <p:cNvSpPr txBox="1"/>
          <p:nvPr/>
        </p:nvSpPr>
        <p:spPr>
          <a:xfrm>
            <a:off x="325821" y="1334813"/>
            <a:ext cx="52656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</a:p>
          <a:p>
            <a:endParaRPr lang="en-US" dirty="0"/>
          </a:p>
          <a:p>
            <a:r>
              <a:rPr lang="en-US" dirty="0"/>
              <a:t>Fruit Name </a:t>
            </a:r>
          </a:p>
          <a:p>
            <a:endParaRPr lang="en-US" dirty="0"/>
          </a:p>
          <a:p>
            <a:r>
              <a:rPr lang="en-US" dirty="0"/>
              <a:t>Fruit price </a:t>
            </a:r>
          </a:p>
          <a:p>
            <a:endParaRPr lang="en-US" dirty="0"/>
          </a:p>
          <a:p>
            <a:r>
              <a:rPr lang="en-US" dirty="0"/>
              <a:t>Calorific value per fruit</a:t>
            </a:r>
          </a:p>
          <a:p>
            <a:endParaRPr lang="en-US" dirty="0"/>
          </a:p>
          <a:p>
            <a:r>
              <a:rPr lang="en-US" b="1" dirty="0"/>
              <a:t>Shelf-life days : </a:t>
            </a:r>
            <a:r>
              <a:rPr lang="en-US" dirty="0"/>
              <a:t>Number of days that fruit can persist without getting spoiled upon entering the inventory</a:t>
            </a:r>
          </a:p>
          <a:p>
            <a:endParaRPr lang="en-US" dirty="0"/>
          </a:p>
          <a:p>
            <a:r>
              <a:rPr lang="en-US" b="1" dirty="0"/>
              <a:t>Enabled: </a:t>
            </a:r>
            <a:r>
              <a:rPr lang="en-US" dirty="0"/>
              <a:t>If the fruit should be considered or not.</a:t>
            </a:r>
          </a:p>
          <a:p>
            <a:r>
              <a:rPr lang="en-US" dirty="0"/>
              <a:t>If admin deletes that type of fruit from UI, the “enabled” value of fruit will be “false”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30E9FB-D24F-3E48-BF98-4E415D06C2E0}"/>
              </a:ext>
            </a:extLst>
          </p:cNvPr>
          <p:cNvSpPr txBox="1"/>
          <p:nvPr/>
        </p:nvSpPr>
        <p:spPr>
          <a:xfrm>
            <a:off x="7104993" y="195176"/>
            <a:ext cx="3373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Collection: </a:t>
            </a:r>
            <a:r>
              <a:rPr lang="en-US" dirty="0"/>
              <a:t>Inventory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06CD7-E25C-8C4C-A40E-0B1C1E92D64E}"/>
              </a:ext>
            </a:extLst>
          </p:cNvPr>
          <p:cNvSpPr txBox="1"/>
          <p:nvPr/>
        </p:nvSpPr>
        <p:spPr>
          <a:xfrm>
            <a:off x="6905296" y="1087765"/>
            <a:ext cx="4225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Fruit Id: </a:t>
            </a:r>
            <a:r>
              <a:rPr lang="en-US" dirty="0"/>
              <a:t>Identifier for type of fruit</a:t>
            </a:r>
          </a:p>
          <a:p>
            <a:r>
              <a:rPr lang="en-US" dirty="0" err="1"/>
              <a:t>eg</a:t>
            </a:r>
            <a:r>
              <a:rPr lang="en-US" dirty="0"/>
              <a:t>: Banana : 1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CC54C2-8DD3-4042-BA73-F8D80036C76D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72662" y="1410931"/>
            <a:ext cx="6232634" cy="4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F1B576-B610-D746-B244-EC013B5677A3}"/>
              </a:ext>
            </a:extLst>
          </p:cNvPr>
          <p:cNvSpPr txBox="1"/>
          <p:nvPr/>
        </p:nvSpPr>
        <p:spPr>
          <a:xfrm>
            <a:off x="6768662" y="704193"/>
            <a:ext cx="526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B507CE-E79B-1346-A9C2-E5E6DF856FBC}"/>
              </a:ext>
            </a:extLst>
          </p:cNvPr>
          <p:cNvSpPr txBox="1"/>
          <p:nvPr/>
        </p:nvSpPr>
        <p:spPr>
          <a:xfrm>
            <a:off x="6905296" y="1841634"/>
            <a:ext cx="46245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Entry time: </a:t>
            </a:r>
            <a:r>
              <a:rPr lang="en-US" dirty="0"/>
              <a:t>Date of entry </a:t>
            </a:r>
            <a:r>
              <a:rPr lang="en-US" dirty="0" err="1"/>
              <a:t>eg</a:t>
            </a:r>
            <a:r>
              <a:rPr lang="en-US" dirty="0"/>
              <a:t>: 13/02/2021</a:t>
            </a:r>
          </a:p>
          <a:p>
            <a:endParaRPr lang="en-US" dirty="0"/>
          </a:p>
          <a:p>
            <a:r>
              <a:rPr lang="en-US" b="1" dirty="0"/>
              <a:t>Quantity: </a:t>
            </a:r>
            <a:r>
              <a:rPr lang="en-US" dirty="0"/>
              <a:t>Number of fruits entered</a:t>
            </a:r>
          </a:p>
          <a:p>
            <a:endParaRPr lang="en-US" dirty="0"/>
          </a:p>
          <a:p>
            <a:r>
              <a:rPr lang="en-US" dirty="0"/>
              <a:t>For example, if quantity is 6 and fruit id is 1, then 6 bananas are entered to inventory.</a:t>
            </a:r>
          </a:p>
          <a:p>
            <a:endParaRPr lang="en-US" dirty="0"/>
          </a:p>
          <a:p>
            <a:r>
              <a:rPr lang="en-US" b="1" dirty="0"/>
              <a:t>Remaining shelf days: </a:t>
            </a:r>
            <a:r>
              <a:rPr lang="en-US" dirty="0"/>
              <a:t>The remaining days till the time this entry gets spoiled</a:t>
            </a:r>
          </a:p>
        </p:txBody>
      </p:sp>
    </p:spTree>
    <p:extLst>
      <p:ext uri="{BB962C8B-B14F-4D97-AF65-F5344CB8AC3E}">
        <p14:creationId xmlns:p14="http://schemas.microsoft.com/office/powerpoint/2010/main" val="399778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59A6A0-D33F-A149-9197-873626AAB42B}"/>
              </a:ext>
            </a:extLst>
          </p:cNvPr>
          <p:cNvSpPr/>
          <p:nvPr/>
        </p:nvSpPr>
        <p:spPr>
          <a:xfrm>
            <a:off x="262759" y="157655"/>
            <a:ext cx="11445766" cy="10930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Fresh Mart Vending Machine                                   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A306DC-FD6B-0B4D-932D-2FC4711EC087}"/>
              </a:ext>
            </a:extLst>
          </p:cNvPr>
          <p:cNvSpPr/>
          <p:nvPr/>
        </p:nvSpPr>
        <p:spPr>
          <a:xfrm>
            <a:off x="9490841" y="446689"/>
            <a:ext cx="2049517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C7315-1A6B-7348-A229-CDDF5CFE851C}"/>
              </a:ext>
            </a:extLst>
          </p:cNvPr>
          <p:cNvSpPr txBox="1"/>
          <p:nvPr/>
        </p:nvSpPr>
        <p:spPr>
          <a:xfrm>
            <a:off x="4093779" y="2102069"/>
            <a:ext cx="400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Something  about the 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90788C-FA2C-194F-914D-4515CAEDC3E7}"/>
              </a:ext>
            </a:extLst>
          </p:cNvPr>
          <p:cNvSpPr/>
          <p:nvPr/>
        </p:nvSpPr>
        <p:spPr>
          <a:xfrm>
            <a:off x="4330262" y="3195145"/>
            <a:ext cx="2554014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as 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740E50-C703-5647-B18B-9667F7C3F6F9}"/>
              </a:ext>
            </a:extLst>
          </p:cNvPr>
          <p:cNvSpPr/>
          <p:nvPr/>
        </p:nvSpPr>
        <p:spPr>
          <a:xfrm>
            <a:off x="4330262" y="4529959"/>
            <a:ext cx="2554014" cy="66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as Admin</a:t>
            </a:r>
          </a:p>
        </p:txBody>
      </p:sp>
    </p:spTree>
    <p:extLst>
      <p:ext uri="{BB962C8B-B14F-4D97-AF65-F5344CB8AC3E}">
        <p14:creationId xmlns:p14="http://schemas.microsoft.com/office/powerpoint/2010/main" val="219947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5CD091-78BF-1C4F-B6B3-0A11DE7B0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547883"/>
              </p:ext>
            </p:extLst>
          </p:nvPr>
        </p:nvGraphicFramePr>
        <p:xfrm>
          <a:off x="1555532" y="1225259"/>
          <a:ext cx="7805683" cy="14833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906001">
                  <a:extLst>
                    <a:ext uri="{9D8B030D-6E8A-4147-A177-3AD203B41FA5}">
                      <a16:colId xmlns:a16="http://schemas.microsoft.com/office/drawing/2014/main" val="3137232471"/>
                    </a:ext>
                  </a:extLst>
                </a:gridCol>
                <a:gridCol w="2515350">
                  <a:extLst>
                    <a:ext uri="{9D8B030D-6E8A-4147-A177-3AD203B41FA5}">
                      <a16:colId xmlns:a16="http://schemas.microsoft.com/office/drawing/2014/main" val="495533639"/>
                    </a:ext>
                  </a:extLst>
                </a:gridCol>
                <a:gridCol w="3384332">
                  <a:extLst>
                    <a:ext uri="{9D8B030D-6E8A-4147-A177-3AD203B41FA5}">
                      <a16:colId xmlns:a16="http://schemas.microsoft.com/office/drawing/2014/main" val="3581686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Price of a 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Calories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93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206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72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9388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A6AECE-D290-5C41-B0AC-4C31E5CB06AC}"/>
              </a:ext>
            </a:extLst>
          </p:cNvPr>
          <p:cNvSpPr txBox="1"/>
          <p:nvPr/>
        </p:nvSpPr>
        <p:spPr>
          <a:xfrm>
            <a:off x="4824249" y="262759"/>
            <a:ext cx="214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9F1C94-0958-8343-AB11-5676F6525D3A}"/>
              </a:ext>
            </a:extLst>
          </p:cNvPr>
          <p:cNvSpPr txBox="1"/>
          <p:nvPr/>
        </p:nvSpPr>
        <p:spPr>
          <a:xfrm>
            <a:off x="1555532" y="782730"/>
            <a:ext cx="190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Fruits We Serve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4ABBE8-07DF-224C-A8FE-C27B9E3CFD26}"/>
              </a:ext>
            </a:extLst>
          </p:cNvPr>
          <p:cNvSpPr/>
          <p:nvPr/>
        </p:nvSpPr>
        <p:spPr>
          <a:xfrm>
            <a:off x="3773215" y="3446742"/>
            <a:ext cx="2322785" cy="546538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IN" dirty="0"/>
              <a:t>₹</a:t>
            </a:r>
            <a:r>
              <a:rPr lang="en-US" dirty="0"/>
              <a:t>50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89EFA-69AE-7344-9BB2-C708D630B5EF}"/>
              </a:ext>
            </a:extLst>
          </p:cNvPr>
          <p:cNvSpPr/>
          <p:nvPr/>
        </p:nvSpPr>
        <p:spPr>
          <a:xfrm>
            <a:off x="8229600" y="3446742"/>
            <a:ext cx="2196662" cy="546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A2130A-751B-0345-A8F4-BF91DC3B9D5E}"/>
              </a:ext>
            </a:extLst>
          </p:cNvPr>
          <p:cNvSpPr txBox="1"/>
          <p:nvPr/>
        </p:nvSpPr>
        <p:spPr>
          <a:xfrm>
            <a:off x="1765738" y="3602276"/>
            <a:ext cx="2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 chosen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9C927C-A1A6-284D-BABC-AB39BEEF1585}"/>
              </a:ext>
            </a:extLst>
          </p:cNvPr>
          <p:cNvSpPr/>
          <p:nvPr/>
        </p:nvSpPr>
        <p:spPr>
          <a:xfrm>
            <a:off x="3053255" y="4394046"/>
            <a:ext cx="1135116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₹50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0AFC80-F25E-CA4E-8F16-EF67B8D6703D}"/>
              </a:ext>
            </a:extLst>
          </p:cNvPr>
          <p:cNvSpPr/>
          <p:nvPr/>
        </p:nvSpPr>
        <p:spPr>
          <a:xfrm>
            <a:off x="4421353" y="4404627"/>
            <a:ext cx="1135116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₹100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42C124-D9DF-074B-B0AF-D65224E915FE}"/>
              </a:ext>
            </a:extLst>
          </p:cNvPr>
          <p:cNvSpPr/>
          <p:nvPr/>
        </p:nvSpPr>
        <p:spPr>
          <a:xfrm>
            <a:off x="5789451" y="4404627"/>
            <a:ext cx="1135116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₹200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4360D2-6B8B-BD43-9429-CCFEC81D29AB}"/>
              </a:ext>
            </a:extLst>
          </p:cNvPr>
          <p:cNvSpPr/>
          <p:nvPr/>
        </p:nvSpPr>
        <p:spPr>
          <a:xfrm>
            <a:off x="7157549" y="4411932"/>
            <a:ext cx="1135116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₹500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50380D-2AFB-0745-8FFA-460F2B45C68A}"/>
              </a:ext>
            </a:extLst>
          </p:cNvPr>
          <p:cNvSpPr/>
          <p:nvPr/>
        </p:nvSpPr>
        <p:spPr>
          <a:xfrm>
            <a:off x="8525647" y="4411932"/>
            <a:ext cx="1135116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₹1000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45B86D-F153-654E-94A1-477063E3608B}"/>
              </a:ext>
            </a:extLst>
          </p:cNvPr>
          <p:cNvSpPr/>
          <p:nvPr/>
        </p:nvSpPr>
        <p:spPr>
          <a:xfrm>
            <a:off x="1685157" y="4372374"/>
            <a:ext cx="1135116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₹10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581EB1-2031-2845-9643-77BEEDE73B7B}"/>
              </a:ext>
            </a:extLst>
          </p:cNvPr>
          <p:cNvSpPr/>
          <p:nvPr/>
        </p:nvSpPr>
        <p:spPr>
          <a:xfrm>
            <a:off x="6474372" y="3446742"/>
            <a:ext cx="1408387" cy="524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5FD80094-41BD-7A4B-ABB5-0DE815C2C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808154"/>
              </p:ext>
            </p:extLst>
          </p:nvPr>
        </p:nvGraphicFramePr>
        <p:xfrm>
          <a:off x="9776373" y="1409877"/>
          <a:ext cx="1975945" cy="1483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75945">
                  <a:extLst>
                    <a:ext uri="{9D8B030D-6E8A-4147-A177-3AD203B41FA5}">
                      <a16:colId xmlns:a16="http://schemas.microsoft.com/office/drawing/2014/main" val="3061355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6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22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0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246262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6F6954-E880-D04A-A747-777FDD91F3F4}"/>
              </a:ext>
            </a:extLst>
          </p:cNvPr>
          <p:cNvCxnSpPr>
            <a:stCxn id="18" idx="3"/>
          </p:cNvCxnSpPr>
          <p:nvPr/>
        </p:nvCxnSpPr>
        <p:spPr>
          <a:xfrm flipV="1">
            <a:off x="7882759" y="2770586"/>
            <a:ext cx="1891862" cy="93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732E169-C6FB-9246-BE7E-5410C05AADB1}"/>
              </a:ext>
            </a:extLst>
          </p:cNvPr>
          <p:cNvSpPr/>
          <p:nvPr/>
        </p:nvSpPr>
        <p:spPr>
          <a:xfrm>
            <a:off x="4421353" y="5623034"/>
            <a:ext cx="3009461" cy="735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Availability</a:t>
            </a:r>
          </a:p>
        </p:txBody>
      </p:sp>
    </p:spTree>
    <p:extLst>
      <p:ext uri="{BB962C8B-B14F-4D97-AF65-F5344CB8AC3E}">
        <p14:creationId xmlns:p14="http://schemas.microsoft.com/office/powerpoint/2010/main" val="300251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25A3F4-9B1B-E646-950D-CBAF76EC7759}"/>
              </a:ext>
            </a:extLst>
          </p:cNvPr>
          <p:cNvSpPr txBox="1"/>
          <p:nvPr/>
        </p:nvSpPr>
        <p:spPr>
          <a:xfrm>
            <a:off x="357352" y="220717"/>
            <a:ext cx="549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Upon clicking View Availability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960325-EF9C-6146-A927-8174E1291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999960"/>
              </p:ext>
            </p:extLst>
          </p:nvPr>
        </p:nvGraphicFramePr>
        <p:xfrm>
          <a:off x="2032000" y="7196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6186">
                  <a:extLst>
                    <a:ext uri="{9D8B030D-6E8A-4147-A177-3AD203B41FA5}">
                      <a16:colId xmlns:a16="http://schemas.microsoft.com/office/drawing/2014/main" val="388143702"/>
                    </a:ext>
                  </a:extLst>
                </a:gridCol>
                <a:gridCol w="5081814">
                  <a:extLst>
                    <a:ext uri="{9D8B030D-6E8A-4147-A177-3AD203B41FA5}">
                      <a16:colId xmlns:a16="http://schemas.microsoft.com/office/drawing/2014/main" val="742793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Fruits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Quantity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6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Banana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18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Mango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Papaya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39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87992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21239B2-6010-7345-BF46-CF85E1592104}"/>
              </a:ext>
            </a:extLst>
          </p:cNvPr>
          <p:cNvSpPr/>
          <p:nvPr/>
        </p:nvSpPr>
        <p:spPr>
          <a:xfrm>
            <a:off x="2753710" y="3769128"/>
            <a:ext cx="5339255" cy="7357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 can have 3 bananas, 1 Pineapple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9CC831-A9C4-684B-B374-3917CEC4B9CF}"/>
              </a:ext>
            </a:extLst>
          </p:cNvPr>
          <p:cNvSpPr txBox="1"/>
          <p:nvPr/>
        </p:nvSpPr>
        <p:spPr>
          <a:xfrm>
            <a:off x="1282261" y="3088872"/>
            <a:ext cx="414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Upon clicking submit</a:t>
            </a:r>
          </a:p>
        </p:txBody>
      </p:sp>
    </p:spTree>
    <p:extLst>
      <p:ext uri="{BB962C8B-B14F-4D97-AF65-F5344CB8AC3E}">
        <p14:creationId xmlns:p14="http://schemas.microsoft.com/office/powerpoint/2010/main" val="105819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D2756B-DB36-8F48-BE7B-DF074FBB10F2}"/>
              </a:ext>
            </a:extLst>
          </p:cNvPr>
          <p:cNvSpPr txBox="1"/>
          <p:nvPr/>
        </p:nvSpPr>
        <p:spPr>
          <a:xfrm>
            <a:off x="210207" y="231228"/>
            <a:ext cx="621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view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A9D07A7-122B-9B42-8DE2-539B1E4D4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618201"/>
              </p:ext>
            </p:extLst>
          </p:nvPr>
        </p:nvGraphicFramePr>
        <p:xfrm>
          <a:off x="728717" y="1087528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686320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993377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862656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94396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40146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36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Banana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7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232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CEB405B-7417-8841-8162-E1E6AF56B2EC}"/>
              </a:ext>
            </a:extLst>
          </p:cNvPr>
          <p:cNvSpPr txBox="1"/>
          <p:nvPr/>
        </p:nvSpPr>
        <p:spPr>
          <a:xfrm>
            <a:off x="641132" y="718196"/>
            <a:ext cx="258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Fruits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E67E62-AC77-9743-82FB-D4554C8C00CE}"/>
              </a:ext>
            </a:extLst>
          </p:cNvPr>
          <p:cNvSpPr txBox="1"/>
          <p:nvPr/>
        </p:nvSpPr>
        <p:spPr>
          <a:xfrm>
            <a:off x="641132" y="2269898"/>
            <a:ext cx="10310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u can only edit the price of the fruit and nothing else</a:t>
            </a:r>
          </a:p>
          <a:p>
            <a:r>
              <a:rPr lang="en-US" dirty="0"/>
              <a:t>When admin delete a fruit, It will be disabled from database and all the entries in the inventory for that particular-type of fruit are deleted 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BFCAC46-D67B-9949-BBD7-424760179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097974"/>
              </p:ext>
            </p:extLst>
          </p:nvPr>
        </p:nvGraphicFramePr>
        <p:xfrm>
          <a:off x="728717" y="3707526"/>
          <a:ext cx="8128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05">
                  <a:extLst>
                    <a:ext uri="{9D8B030D-6E8A-4147-A177-3AD203B41FA5}">
                      <a16:colId xmlns:a16="http://schemas.microsoft.com/office/drawing/2014/main" val="2993943706"/>
                    </a:ext>
                  </a:extLst>
                </a:gridCol>
                <a:gridCol w="1437826">
                  <a:extLst>
                    <a:ext uri="{9D8B030D-6E8A-4147-A177-3AD203B41FA5}">
                      <a16:colId xmlns:a16="http://schemas.microsoft.com/office/drawing/2014/main" val="371198188"/>
                    </a:ext>
                  </a:extLst>
                </a:gridCol>
                <a:gridCol w="1587062">
                  <a:extLst>
                    <a:ext uri="{9D8B030D-6E8A-4147-A177-3AD203B41FA5}">
                      <a16:colId xmlns:a16="http://schemas.microsoft.com/office/drawing/2014/main" val="51778501"/>
                    </a:ext>
                  </a:extLst>
                </a:gridCol>
                <a:gridCol w="2575035">
                  <a:extLst>
                    <a:ext uri="{9D8B030D-6E8A-4147-A177-3AD203B41FA5}">
                      <a16:colId xmlns:a16="http://schemas.microsoft.com/office/drawing/2014/main" val="3676040079"/>
                    </a:ext>
                  </a:extLst>
                </a:gridCol>
                <a:gridCol w="1699174">
                  <a:extLst>
                    <a:ext uri="{9D8B030D-6E8A-4147-A177-3AD203B41FA5}">
                      <a16:colId xmlns:a16="http://schemas.microsoft.com/office/drawing/2014/main" val="199519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Shelf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85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047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45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8137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C57395D-F91D-0E4E-8C8C-5D9427033624}"/>
              </a:ext>
            </a:extLst>
          </p:cNvPr>
          <p:cNvSpPr txBox="1"/>
          <p:nvPr/>
        </p:nvSpPr>
        <p:spPr>
          <a:xfrm>
            <a:off x="641132" y="3295441"/>
            <a:ext cx="377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Inventory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7B2AA6-E4B2-C04E-963B-2E8C3D0E156C}"/>
              </a:ext>
            </a:extLst>
          </p:cNvPr>
          <p:cNvSpPr/>
          <p:nvPr/>
        </p:nvSpPr>
        <p:spPr>
          <a:xfrm>
            <a:off x="3195146" y="5363598"/>
            <a:ext cx="3048000" cy="511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Inventory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CBB89-8E38-614A-989C-B92656E285C9}"/>
              </a:ext>
            </a:extLst>
          </p:cNvPr>
          <p:cNvSpPr/>
          <p:nvPr/>
        </p:nvSpPr>
        <p:spPr>
          <a:xfrm>
            <a:off x="3195146" y="6096000"/>
            <a:ext cx="3048000" cy="58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Availability</a:t>
            </a:r>
          </a:p>
        </p:txBody>
      </p:sp>
    </p:spTree>
    <p:extLst>
      <p:ext uri="{BB962C8B-B14F-4D97-AF65-F5344CB8AC3E}">
        <p14:creationId xmlns:p14="http://schemas.microsoft.com/office/powerpoint/2010/main" val="326531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287</Words>
  <Application>Microsoft Macintosh PowerPoint</Application>
  <PresentationFormat>Widescreen</PresentationFormat>
  <Paragraphs>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Namilakonda, Sriharsha</dc:creator>
  <cp:lastModifiedBy>Namilakonda, Sriharsha</cp:lastModifiedBy>
  <cp:revision>7</cp:revision>
  <dcterms:created xsi:type="dcterms:W3CDTF">2021-02-13T09:48:43Z</dcterms:created>
  <dcterms:modified xsi:type="dcterms:W3CDTF">2021-02-13T14:55:43Z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d111c4b-49e3-4225-99d5-171502db0107_Enabled">
    <vt:lpwstr>true</vt:lpwstr>
  </property>
  <property fmtid="{D5CDD505-2E9C-101B-9397-08002B2CF9AE}" pid="3" name="MSIP_Label_0d111c4b-49e3-4225-99d5-171502db0107_SetDate">
    <vt:lpwstr>2021-02-13T09:48:44Z</vt:lpwstr>
  </property>
  <property fmtid="{D5CDD505-2E9C-101B-9397-08002B2CF9AE}" pid="4" name="MSIP_Label_0d111c4b-49e3-4225-99d5-171502db0107_Method">
    <vt:lpwstr>Standard</vt:lpwstr>
  </property>
  <property fmtid="{D5CDD505-2E9C-101B-9397-08002B2CF9AE}" pid="5" name="MSIP_Label_0d111c4b-49e3-4225-99d5-171502db0107_Name">
    <vt:lpwstr>Authorized Use</vt:lpwstr>
  </property>
  <property fmtid="{D5CDD505-2E9C-101B-9397-08002B2CF9AE}" pid="6" name="MSIP_Label_0d111c4b-49e3-4225-99d5-171502db0107_SiteId">
    <vt:lpwstr>bcfa3e87-841e-48c7-983b-584159dd1a69</vt:lpwstr>
  </property>
  <property fmtid="{D5CDD505-2E9C-101B-9397-08002B2CF9AE}" pid="7" name="MSIP_Label_0d111c4b-49e3-4225-99d5-171502db0107_ActionId">
    <vt:lpwstr>9431c125-8873-4695-b575-41c29dbece27</vt:lpwstr>
  </property>
  <property fmtid="{D5CDD505-2E9C-101B-9397-08002B2CF9AE}" pid="8" name="MSIP_Label_0d111c4b-49e3-4225-99d5-171502db0107_ContentBits">
    <vt:lpwstr>0</vt:lpwstr>
  </property>
</Properties>
</file>