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58" r:id="rId4"/>
    <p:sldId id="264" r:id="rId5"/>
    <p:sldId id="261" r:id="rId6"/>
    <p:sldId id="266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7157" autoAdjust="0"/>
  </p:normalViewPr>
  <p:slideViewPr>
    <p:cSldViewPr>
      <p:cViewPr varScale="1">
        <p:scale>
          <a:sx n="60" d="100"/>
          <a:sy n="60" d="100"/>
        </p:scale>
        <p:origin x="-15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E6D1-2E1F-470F-AA5B-B6A9471248C1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631E-C7ED-491D-83DC-D1C35507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99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初週は</a:t>
            </a:r>
          </a:p>
          <a:p>
            <a:r>
              <a:rPr kumimoji="1" lang="ja-JP" altLang="en-US" dirty="0" smtClean="0"/>
              <a:t>・方法論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631E-C7ED-491D-83DC-D1C3550738C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8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>
            <a:lvl3pPr marL="1257300" indent="-342900">
              <a:buFont typeface="Calibri" panose="020F0502020204030204" pitchFamily="34" charset="0"/>
              <a:buChar char="»"/>
              <a:defRPr/>
            </a:lvl3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今日のトピック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研修概要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研修の進め方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研修開始前</a:t>
            </a:r>
            <a:endParaRPr kumimoji="1" lang="en-US" altLang="ja-JP" sz="2000" dirty="0" smtClean="0"/>
          </a:p>
          <a:p>
            <a:pPr lvl="1"/>
            <a:r>
              <a:rPr lang="ja-JP" altLang="en-US" sz="2400" dirty="0"/>
              <a:t>研修</a:t>
            </a:r>
            <a:r>
              <a:rPr lang="ja-JP" altLang="en-US" sz="2400" dirty="0" smtClean="0"/>
              <a:t>開始後</a:t>
            </a:r>
            <a:endParaRPr lang="en-US" altLang="ja-JP" sz="2400" dirty="0" smtClean="0"/>
          </a:p>
          <a:p>
            <a:r>
              <a:rPr lang="ja-JP" altLang="en-US" sz="2800" dirty="0" smtClean="0"/>
              <a:t>研修内容</a:t>
            </a:r>
            <a:endParaRPr lang="en-US" altLang="ja-JP" sz="2800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015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 dirty="0" smtClean="0"/>
              <a:t>体制（敬称略）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第２</a:t>
            </a:r>
            <a:r>
              <a:rPr lang="en-US" altLang="ja-JP" sz="2400" dirty="0" smtClean="0"/>
              <a:t>G</a:t>
            </a:r>
            <a:r>
              <a:rPr kumimoji="1" lang="ja-JP" altLang="en-US" sz="2400" dirty="0" smtClean="0"/>
              <a:t>研修担当チーム</a:t>
            </a:r>
            <a:endParaRPr kumimoji="1" lang="en-US" altLang="ja-JP" dirty="0" smtClean="0"/>
          </a:p>
          <a:p>
            <a:pPr lvl="2"/>
            <a:r>
              <a:rPr kumimoji="1" lang="ja-JP" altLang="en-US" sz="2000" dirty="0" smtClean="0"/>
              <a:t>技術サポート：坂本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吉田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柳澤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全般サポート：齋藤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（適宜サポート：森嶋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永木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阿部）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新人（４名）</a:t>
            </a:r>
            <a:endParaRPr lang="en-US" altLang="ja-JP" dirty="0"/>
          </a:p>
          <a:p>
            <a:pPr lvl="2"/>
            <a:r>
              <a:rPr lang="ja-JP" altLang="en-US" sz="2000" dirty="0" smtClean="0"/>
              <a:t>呉屋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久米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本間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横田</a:t>
            </a:r>
            <a:endParaRPr lang="en-US" altLang="ja-JP" sz="2000" dirty="0" smtClean="0"/>
          </a:p>
          <a:p>
            <a:pPr lvl="2"/>
            <a:endParaRPr lang="en-US" altLang="ja-JP" sz="2000" dirty="0"/>
          </a:p>
          <a:p>
            <a:r>
              <a:rPr lang="ja-JP" altLang="en-US" sz="2800" dirty="0" smtClean="0"/>
              <a:t>配属先・・・未定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久米</a:t>
            </a:r>
            <a:r>
              <a:rPr lang="en-US" altLang="ja-JP" sz="2400" dirty="0" smtClean="0"/>
              <a:t>,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本間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横田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ZIPC TERAS</a:t>
            </a:r>
          </a:p>
          <a:p>
            <a:pPr lvl="2"/>
            <a:r>
              <a:rPr lang="en-US" altLang="ja-JP" sz="2000" dirty="0" smtClean="0"/>
              <a:t>ZIPC Designer</a:t>
            </a:r>
          </a:p>
          <a:p>
            <a:pPr lvl="2"/>
            <a:r>
              <a:rPr lang="en-US" altLang="ja-JP" sz="2000" dirty="0" smtClean="0"/>
              <a:t>(TERASOLUNA IDE3 ?)</a:t>
            </a:r>
          </a:p>
          <a:p>
            <a:pPr lvl="1"/>
            <a:r>
              <a:rPr lang="ja-JP" altLang="en-US" sz="2400" dirty="0" smtClean="0"/>
              <a:t>呉屋</a:t>
            </a:r>
            <a:endParaRPr lang="en-US" altLang="ja-JP" dirty="0" smtClean="0"/>
          </a:p>
          <a:p>
            <a:pPr lvl="2"/>
            <a:r>
              <a:rPr lang="ja-JP" altLang="en-US" sz="2000" dirty="0" smtClean="0"/>
              <a:t>９末まで新横浜→沖縄</a:t>
            </a:r>
            <a:r>
              <a:rPr lang="en-US" altLang="ja-JP" dirty="0"/>
              <a:t>	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11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800" dirty="0" smtClean="0"/>
              <a:t>期間</a:t>
            </a:r>
            <a:endParaRPr lang="en-US" altLang="ja-JP" sz="2800" dirty="0" smtClean="0"/>
          </a:p>
          <a:p>
            <a:pPr lvl="1"/>
            <a:r>
              <a:rPr lang="en-US" altLang="ja-JP" sz="2100" dirty="0" smtClean="0"/>
              <a:t>6/6</a:t>
            </a:r>
            <a:r>
              <a:rPr lang="ja-JP" altLang="en-US" sz="2100" dirty="0" smtClean="0"/>
              <a:t>（月）～</a:t>
            </a:r>
            <a:r>
              <a:rPr lang="en-US" altLang="ja-JP" sz="2100" dirty="0" smtClean="0"/>
              <a:t>6/27</a:t>
            </a:r>
            <a:r>
              <a:rPr lang="ja-JP" altLang="en-US" sz="2100" dirty="0" smtClean="0"/>
              <a:t>（月）　</a:t>
            </a:r>
            <a:r>
              <a:rPr lang="en-US" altLang="ja-JP" sz="2100" dirty="0" smtClean="0"/>
              <a:t>16</a:t>
            </a:r>
            <a:r>
              <a:rPr lang="ja-JP" altLang="en-US" sz="2100" dirty="0" smtClean="0"/>
              <a:t>日間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※6/28</a:t>
            </a:r>
            <a:r>
              <a:rPr lang="ja-JP" altLang="en-US" sz="2000" dirty="0" smtClean="0"/>
              <a:t>（火） </a:t>
            </a:r>
            <a:r>
              <a:rPr lang="en-US" altLang="ja-JP" sz="2000" dirty="0" smtClean="0"/>
              <a:t>16:00</a:t>
            </a:r>
            <a:r>
              <a:rPr lang="ja-JP" altLang="en-US" sz="2000" dirty="0" smtClean="0"/>
              <a:t>～ 最終報告会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@MSE</a:t>
            </a:r>
          </a:p>
          <a:p>
            <a:pPr lvl="1"/>
            <a:endParaRPr lang="en-US" altLang="ja-JP" sz="1500" dirty="0"/>
          </a:p>
          <a:p>
            <a:r>
              <a:rPr lang="ja-JP" altLang="en-US" sz="2800" dirty="0" smtClean="0"/>
              <a:t>目的</a:t>
            </a:r>
            <a:endParaRPr lang="en-US" altLang="ja-JP" sz="2800" dirty="0" smtClean="0"/>
          </a:p>
          <a:p>
            <a:pPr lvl="1"/>
            <a:r>
              <a:rPr lang="ja-JP" altLang="en-US" sz="2100" dirty="0" smtClean="0"/>
              <a:t>開発工程の基本的な流れを体験する</a:t>
            </a:r>
            <a:endParaRPr lang="en-US" altLang="ja-JP" sz="2100" dirty="0" smtClean="0"/>
          </a:p>
          <a:p>
            <a:pPr lvl="2"/>
            <a:r>
              <a:rPr lang="ja-JP" altLang="en-US" sz="1600" dirty="0" smtClean="0"/>
              <a:t>要件定義、設計、実装、テスト</a:t>
            </a:r>
            <a:endParaRPr lang="en-US" altLang="ja-JP" sz="1600" dirty="0" smtClean="0"/>
          </a:p>
          <a:p>
            <a:pPr lvl="1"/>
            <a:r>
              <a:rPr lang="ja-JP" altLang="en-US" sz="2100" dirty="0" smtClean="0"/>
              <a:t>開発ツールの基本を学ぶ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(Plugin)</a:t>
            </a:r>
          </a:p>
          <a:p>
            <a:pPr lvl="2"/>
            <a:r>
              <a:rPr lang="en-US" altLang="ja-JP" sz="1600" dirty="0" err="1" smtClean="0"/>
              <a:t>Git</a:t>
            </a:r>
            <a:endParaRPr lang="en-US" altLang="ja-JP" sz="1600" dirty="0"/>
          </a:p>
          <a:p>
            <a:pPr lvl="1"/>
            <a:endParaRPr lang="en-US" altLang="ja-JP" sz="2100" dirty="0" smtClean="0"/>
          </a:p>
          <a:p>
            <a:r>
              <a:rPr lang="ja-JP" altLang="en-US" sz="2800" dirty="0" smtClean="0"/>
              <a:t>内容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① </a:t>
            </a:r>
            <a:r>
              <a:rPr lang="en-US" altLang="ja-JP" sz="2800" dirty="0"/>
              <a:t>Sirius</a:t>
            </a:r>
            <a:r>
              <a:rPr lang="ja-JP" altLang="en-US" sz="2800" dirty="0"/>
              <a:t>で作るアクティビティ図</a:t>
            </a:r>
            <a:r>
              <a:rPr lang="en-US" altLang="ja-JP" sz="2800" dirty="0"/>
              <a:t>Editor</a:t>
            </a:r>
            <a:br>
              <a:rPr lang="en-US" altLang="ja-JP" sz="2800" dirty="0"/>
            </a:br>
            <a:r>
              <a:rPr lang="ja-JP" altLang="en-US" sz="2800" dirty="0"/>
              <a:t>② </a:t>
            </a:r>
            <a:r>
              <a:rPr lang="en-US" altLang="ja-JP" sz="2800" dirty="0"/>
              <a:t>JavaFX</a:t>
            </a:r>
            <a:r>
              <a:rPr lang="ja-JP" altLang="en-US" sz="2800" dirty="0"/>
              <a:t>で作るチャート</a:t>
            </a:r>
            <a:r>
              <a:rPr lang="en-US" altLang="ja-JP" sz="2800" dirty="0" smtClean="0"/>
              <a:t>Viewer</a:t>
            </a:r>
            <a:endParaRPr lang="en-US" altLang="ja-JP" sz="2800" dirty="0"/>
          </a:p>
          <a:p>
            <a:endParaRPr lang="en-US" altLang="ja-JP" sz="2500" dirty="0" smtClean="0"/>
          </a:p>
          <a:p>
            <a:r>
              <a:rPr lang="ja-JP" altLang="en-US" sz="2800" dirty="0" smtClean="0"/>
              <a:t>成果物</a:t>
            </a:r>
            <a:endParaRPr lang="en-US" altLang="ja-JP" sz="2800" dirty="0" smtClean="0"/>
          </a:p>
          <a:p>
            <a:pPr lvl="1"/>
            <a:r>
              <a:rPr lang="en-US" altLang="ja-JP" sz="2100" dirty="0" smtClean="0"/>
              <a:t>Editor/Viewer</a:t>
            </a:r>
            <a:r>
              <a:rPr lang="ja-JP" altLang="en-US" sz="2100" dirty="0" smtClean="0"/>
              <a:t>本体</a:t>
            </a:r>
            <a:endParaRPr lang="en-US" altLang="ja-JP" sz="2100" dirty="0" smtClean="0"/>
          </a:p>
          <a:p>
            <a:pPr lvl="1"/>
            <a:r>
              <a:rPr lang="ja-JP" altLang="en-US" sz="2100" dirty="0" smtClean="0"/>
              <a:t>要件定義書、設計書、テストケース表、テスト証跡</a:t>
            </a:r>
            <a:endParaRPr lang="en-US" altLang="ja-JP" sz="2100" dirty="0" smtClean="0"/>
          </a:p>
          <a:p>
            <a:pPr lvl="1"/>
            <a:r>
              <a:rPr lang="ja-JP" altLang="en-US" sz="2100" dirty="0" smtClean="0"/>
              <a:t>調査資料</a:t>
            </a:r>
            <a:endParaRPr lang="en-US" altLang="ja-JP" sz="2100" dirty="0" smtClean="0"/>
          </a:p>
          <a:p>
            <a:pPr lvl="1"/>
            <a:r>
              <a:rPr lang="ja-JP" altLang="en-US" sz="2100" dirty="0"/>
              <a:t>発表</a:t>
            </a:r>
            <a:r>
              <a:rPr lang="ja-JP" altLang="en-US" sz="2100" dirty="0" smtClean="0"/>
              <a:t>資料</a:t>
            </a:r>
            <a:endParaRPr lang="en-US" altLang="ja-JP" sz="21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6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２チーム構成（成果物は１人１個）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チーム（吉田さん）：久米、呉屋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モデルベース開発</a:t>
            </a:r>
            <a:r>
              <a:rPr kumimoji="1" lang="en-US" altLang="ja-JP" dirty="0" smtClean="0"/>
              <a:t>, Eclipse Plugin</a:t>
            </a:r>
            <a:r>
              <a:rPr kumimoji="1" lang="ja-JP" altLang="en-US" dirty="0" smtClean="0"/>
              <a:t>の勉強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サンプルとしてアクティビティ図</a:t>
            </a:r>
            <a:r>
              <a:rPr kumimoji="1" lang="en-US" altLang="ja-JP" dirty="0" smtClean="0"/>
              <a:t>Editor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JavaFX</a:t>
            </a:r>
            <a:r>
              <a:rPr lang="ja-JP" altLang="en-US" dirty="0" smtClean="0"/>
              <a:t>チーム（坂本さん）：横田、本間</a:t>
            </a:r>
            <a:endParaRPr lang="en-US" altLang="ja-JP" dirty="0" smtClean="0"/>
          </a:p>
          <a:p>
            <a:pPr lvl="1"/>
            <a:r>
              <a:rPr lang="ja-JP" altLang="en-US" dirty="0"/>
              <a:t>波形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Viewer</a:t>
            </a:r>
          </a:p>
          <a:p>
            <a:pPr lvl="2"/>
            <a:r>
              <a:rPr lang="ja-JP" altLang="en-US" dirty="0" smtClean="0"/>
              <a:t>スタンドアローンの</a:t>
            </a:r>
            <a:r>
              <a:rPr lang="en-US" altLang="ja-JP" dirty="0" smtClean="0"/>
              <a:t>EXE</a:t>
            </a:r>
          </a:p>
          <a:p>
            <a:pPr lvl="2"/>
            <a:r>
              <a:rPr lang="ja-JP" altLang="en-US" dirty="0" smtClean="0"/>
              <a:t>入力値は様々な形式の離散値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0/10/20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Low/Mid/High</a:t>
            </a:r>
          </a:p>
          <a:p>
            <a:pPr lvl="2"/>
            <a:r>
              <a:rPr lang="ja-JP" altLang="en-US" dirty="0" smtClean="0"/>
              <a:t>波形はデジタル信号のようなもの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（動画再生と同時に値を送信するアプリケーション</a:t>
            </a:r>
            <a:r>
              <a:rPr lang="ja-JP" altLang="en-US" dirty="0" smtClean="0"/>
              <a:t>）</a:t>
            </a:r>
            <a:r>
              <a:rPr lang="en-US" altLang="ja-JP" dirty="0" smtClean="0"/>
              <a:t>CAN</a:t>
            </a:r>
            <a:r>
              <a:rPr lang="ja-JP" altLang="en-US" dirty="0" smtClean="0"/>
              <a:t>関連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研修の進め方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 sz="2400" dirty="0" smtClean="0"/>
              <a:t>２段階研修（基礎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応用）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基礎研修：基本となる</a:t>
            </a:r>
            <a:r>
              <a:rPr lang="en-US" altLang="ja-JP" sz="2000" dirty="0" smtClean="0"/>
              <a:t>Editor/Viewer</a:t>
            </a:r>
            <a:r>
              <a:rPr lang="ja-JP" altLang="en-US" sz="2000" dirty="0" smtClean="0"/>
              <a:t>作成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応用研修：各個人にテーマを与え、基本</a:t>
            </a:r>
            <a:r>
              <a:rPr lang="en-US" altLang="ja-JP" sz="2000" dirty="0"/>
              <a:t>Editor/Viewer</a:t>
            </a:r>
            <a:r>
              <a:rPr lang="ja-JP" altLang="en-US" sz="2000" dirty="0" smtClean="0"/>
              <a:t>改良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各成果物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対し、レビューを行う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要件定義書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設計書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コード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テスト（テストケース、実施結果）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発表資料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400" dirty="0"/>
              <a:t>1</a:t>
            </a:r>
            <a:r>
              <a:rPr lang="ja-JP" altLang="en-US" sz="2400" dirty="0"/>
              <a:t>日の</a:t>
            </a:r>
            <a:r>
              <a:rPr lang="ja-JP" altLang="en-US" sz="2400" dirty="0" smtClean="0"/>
              <a:t>スケジュール</a:t>
            </a:r>
            <a:r>
              <a:rPr lang="ja-JP" altLang="en-US" sz="2400" dirty="0"/>
              <a:t>（</a:t>
            </a:r>
            <a:r>
              <a:rPr lang="en-US" altLang="ja-JP" sz="2000" dirty="0" smtClean="0"/>
              <a:t>10:00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19:00</a:t>
            </a:r>
            <a:r>
              <a:rPr lang="ja-JP" altLang="en-US" sz="2000" dirty="0" smtClean="0"/>
              <a:t>）</a:t>
            </a:r>
            <a:endParaRPr lang="en-US" altLang="ja-JP" sz="1600" dirty="0"/>
          </a:p>
          <a:p>
            <a:pPr lvl="1"/>
            <a:r>
              <a:rPr lang="en-US" altLang="ja-JP" sz="2000" dirty="0"/>
              <a:t>18:00</a:t>
            </a:r>
            <a:r>
              <a:rPr lang="ja-JP" altLang="en-US" sz="2000" dirty="0"/>
              <a:t>～</a:t>
            </a:r>
            <a:r>
              <a:rPr lang="en-US" altLang="ja-JP" sz="2000" dirty="0"/>
              <a:t>18:30 </a:t>
            </a:r>
            <a:r>
              <a:rPr lang="ja-JP" altLang="en-US" sz="2000" dirty="0"/>
              <a:t>夕会</a:t>
            </a:r>
            <a:endParaRPr lang="en-US" altLang="ja-JP" sz="2000" dirty="0"/>
          </a:p>
          <a:p>
            <a:pPr lvl="2"/>
            <a:r>
              <a:rPr lang="en-US" altLang="ja-JP" sz="1600" dirty="0" smtClean="0"/>
              <a:t>1</a:t>
            </a:r>
            <a:r>
              <a:rPr lang="ja-JP" altLang="en-US" sz="1600" dirty="0"/>
              <a:t>日の成果</a:t>
            </a:r>
            <a:r>
              <a:rPr lang="ja-JP" altLang="en-US" sz="1600" dirty="0" smtClean="0"/>
              <a:t>報告、困ったことがないか、等</a:t>
            </a:r>
            <a:endParaRPr lang="en-US" altLang="ja-JP" sz="1600" dirty="0"/>
          </a:p>
          <a:p>
            <a:pPr lvl="1"/>
            <a:r>
              <a:rPr lang="en-US" altLang="ja-JP" sz="2000" dirty="0"/>
              <a:t>18:30</a:t>
            </a:r>
            <a:r>
              <a:rPr lang="ja-JP" altLang="en-US" sz="2000" dirty="0" smtClean="0"/>
              <a:t>～ 日報</a:t>
            </a:r>
            <a:r>
              <a:rPr lang="ja-JP" altLang="en-US" sz="2000" dirty="0"/>
              <a:t>作成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52172"/>
              </p:ext>
            </p:extLst>
          </p:nvPr>
        </p:nvGraphicFramePr>
        <p:xfrm>
          <a:off x="179511" y="908721"/>
          <a:ext cx="8568955" cy="48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導入説明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環境構築</a:t>
                      </a:r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dirty="0" smtClean="0"/>
                        <a:t>　・基本エディタ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・要件定義書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・設計書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1809772" y="1639235"/>
            <a:ext cx="4465020" cy="709551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説明・調査・準備</a:t>
            </a:r>
            <a:endParaRPr lang="en-US" altLang="ja-JP" sz="1400" dirty="0" smtClean="0"/>
          </a:p>
        </p:txBody>
      </p:sp>
      <p:sp>
        <p:nvSpPr>
          <p:cNvPr id="19" name="左右矢印 18"/>
          <p:cNvSpPr/>
          <p:nvPr/>
        </p:nvSpPr>
        <p:spPr>
          <a:xfrm>
            <a:off x="692354" y="278092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設計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" name="左右矢印 19"/>
          <p:cNvSpPr/>
          <p:nvPr/>
        </p:nvSpPr>
        <p:spPr>
          <a:xfrm>
            <a:off x="1853268" y="3140968"/>
            <a:ext cx="4446924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755576" y="3886448"/>
            <a:ext cx="2155315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5" y="4246488"/>
            <a:ext cx="3237333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120302" y="388644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1832248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発表練習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08319"/>
              </p:ext>
            </p:extLst>
          </p:nvPr>
        </p:nvGraphicFramePr>
        <p:xfrm>
          <a:off x="611560" y="1052736"/>
          <a:ext cx="8136903" cy="396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54"/>
                <a:gridCol w="740654"/>
                <a:gridCol w="740654"/>
                <a:gridCol w="740654"/>
                <a:gridCol w="740654"/>
                <a:gridCol w="740654"/>
                <a:gridCol w="740654"/>
                <a:gridCol w="2952325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5/15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全体計画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研修内容決定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詳細計画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Sirius</a:t>
                      </a:r>
                      <a:r>
                        <a:rPr kumimoji="1" lang="ja-JP" altLang="en-US" dirty="0" smtClean="0"/>
                        <a:t>調査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サンプルエディタ作成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説明資料作成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書類フォーマット作成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368676" y="1844824"/>
            <a:ext cx="624548" cy="426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2928924" y="3548785"/>
            <a:ext cx="1958625" cy="53309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最終</a:t>
            </a:r>
            <a:r>
              <a:rPr kumimoji="1" lang="en-US" altLang="ja-JP" dirty="0" smtClean="0">
                <a:solidFill>
                  <a:schemeClr val="tx1"/>
                </a:solidFill>
              </a:rPr>
              <a:t>Meeting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5944" y="4462512"/>
            <a:ext cx="624548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研修</a:t>
            </a:r>
            <a:r>
              <a:rPr lang="ja-JP" altLang="en-US" sz="1600" dirty="0">
                <a:solidFill>
                  <a:schemeClr val="tx1"/>
                </a:solidFill>
              </a:rPr>
              <a:t>開始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8875" y="5445224"/>
            <a:ext cx="6297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次回ミーティングまでの齋藤タスク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研修内容の詳細計画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サンプルエディタ</a:t>
            </a:r>
            <a:r>
              <a:rPr lang="ja-JP" altLang="en-US" sz="1600" dirty="0"/>
              <a:t>作成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新人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研修</a:t>
            </a:r>
            <a:r>
              <a:rPr lang="en-US" altLang="ja-JP" sz="1600" dirty="0" smtClean="0"/>
              <a:t>(@MSE</a:t>
            </a:r>
            <a:r>
              <a:rPr lang="en-US" altLang="ja-JP" sz="1600" dirty="0"/>
              <a:t>)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開発環境を確認する → </a:t>
            </a:r>
            <a:r>
              <a:rPr lang="en-US" altLang="ja-JP" sz="1600" dirty="0" smtClean="0"/>
              <a:t>Java1.8?Eclipse?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420</Words>
  <Application>Microsoft Office PowerPoint</Application>
  <PresentationFormat>画面に合わせる (4:3)</PresentationFormat>
  <Paragraphs>179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今日のトピック</vt:lpstr>
      <vt:lpstr>前提</vt:lpstr>
      <vt:lpstr>研修概要</vt:lpstr>
      <vt:lpstr>研修案</vt:lpstr>
      <vt:lpstr>研修の進め方</vt:lpstr>
      <vt:lpstr>研修中の予定</vt:lpstr>
      <vt:lpstr>研修開始までの予定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直子</dc:creator>
  <cp:lastModifiedBy>齋藤 直子</cp:lastModifiedBy>
  <cp:revision>67</cp:revision>
  <dcterms:created xsi:type="dcterms:W3CDTF">2016-03-25T06:43:46Z</dcterms:created>
  <dcterms:modified xsi:type="dcterms:W3CDTF">2016-05-27T01:32:07Z</dcterms:modified>
</cp:coreProperties>
</file>