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>
            <a:lvl3pPr marL="1257300" indent="-342900">
              <a:buFont typeface="Calibri" panose="020F0502020204030204" pitchFamily="34" charset="0"/>
              <a:buChar char="»"/>
              <a:defRPr/>
            </a:lvl3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今日のトピック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研修内容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研修の進め方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研修開始前</a:t>
            </a:r>
            <a:endParaRPr kumimoji="1" lang="en-US" altLang="ja-JP" sz="2400" dirty="0" smtClean="0"/>
          </a:p>
          <a:p>
            <a:pPr lvl="2"/>
            <a:r>
              <a:rPr kumimoji="1" lang="ja-JP" altLang="en-US" sz="2000" dirty="0" smtClean="0"/>
              <a:t>スケジュール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タスク</a:t>
            </a:r>
            <a:endParaRPr kumimoji="1" lang="en-US" altLang="ja-JP" sz="2000" dirty="0" smtClean="0"/>
          </a:p>
          <a:p>
            <a:pPr lvl="1"/>
            <a:r>
              <a:rPr lang="ja-JP" altLang="en-US" sz="2400" dirty="0"/>
              <a:t>研修</a:t>
            </a:r>
            <a:r>
              <a:rPr lang="ja-JP" altLang="en-US" sz="2400" dirty="0" smtClean="0"/>
              <a:t>開始後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全体スケジュール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1</a:t>
            </a:r>
            <a:r>
              <a:rPr lang="ja-JP" altLang="en-US" sz="2000" dirty="0"/>
              <a:t>日</a:t>
            </a:r>
            <a:r>
              <a:rPr lang="ja-JP" altLang="en-US" sz="2000" dirty="0" smtClean="0"/>
              <a:t>のスケジュール</a:t>
            </a:r>
            <a:endParaRPr lang="en-US" altLang="ja-JP" sz="2000" dirty="0" smtClean="0"/>
          </a:p>
          <a:p>
            <a:pPr lvl="2"/>
            <a:r>
              <a:rPr kumimoji="1" lang="ja-JP" altLang="en-US" sz="2000" dirty="0" smtClean="0"/>
              <a:t>研修チーム側タスク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150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u="sng" dirty="0" smtClean="0"/>
              <a:t>前提</a:t>
            </a:r>
            <a:endParaRPr kumimoji="1" lang="en-US" altLang="ja-JP" u="sng" dirty="0" smtClean="0"/>
          </a:p>
          <a:p>
            <a:r>
              <a:rPr kumimoji="1" lang="ja-JP" altLang="en-US" dirty="0" smtClean="0"/>
              <a:t>新人の配属先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久米さん、本間さん、横田さん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ZIPC Designer</a:t>
            </a:r>
          </a:p>
          <a:p>
            <a:pPr lvl="2"/>
            <a:r>
              <a:rPr lang="en-US" altLang="ja-JP" dirty="0" smtClean="0"/>
              <a:t>ZIPC TERAS</a:t>
            </a:r>
          </a:p>
          <a:p>
            <a:pPr lvl="2"/>
            <a:r>
              <a:rPr kumimoji="1" lang="en-US" altLang="ja-JP" dirty="0" smtClean="0"/>
              <a:t>TERASOLUNA IDE3 (?)</a:t>
            </a:r>
          </a:p>
          <a:p>
            <a:pPr lvl="1"/>
            <a:r>
              <a:rPr lang="ja-JP" altLang="en-US" dirty="0" smtClean="0"/>
              <a:t>呉屋さん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沖縄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4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 sz="2600" dirty="0" smtClean="0"/>
              <a:t>期間</a:t>
            </a:r>
            <a:endParaRPr lang="en-US" altLang="ja-JP" sz="2600" dirty="0" smtClean="0"/>
          </a:p>
          <a:p>
            <a:pPr lvl="1"/>
            <a:r>
              <a:rPr lang="en-US" altLang="ja-JP" sz="2000" dirty="0" smtClean="0"/>
              <a:t>6/6</a:t>
            </a:r>
            <a:r>
              <a:rPr lang="ja-JP" altLang="en-US" sz="2000" dirty="0" smtClean="0"/>
              <a:t>（月）～</a:t>
            </a:r>
            <a:r>
              <a:rPr lang="en-US" altLang="ja-JP" sz="2000" dirty="0" smtClean="0"/>
              <a:t>6/27</a:t>
            </a:r>
            <a:r>
              <a:rPr lang="ja-JP" altLang="en-US" sz="2000" dirty="0" smtClean="0"/>
              <a:t>（月）　</a:t>
            </a:r>
            <a:r>
              <a:rPr lang="en-US" altLang="ja-JP" sz="2000" dirty="0" smtClean="0"/>
              <a:t>16</a:t>
            </a:r>
            <a:r>
              <a:rPr lang="ja-JP" altLang="en-US" sz="2000" dirty="0" smtClean="0"/>
              <a:t>日間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※6/28</a:t>
            </a:r>
            <a:r>
              <a:rPr lang="ja-JP" altLang="en-US" sz="2000" dirty="0" smtClean="0"/>
              <a:t>（火） </a:t>
            </a:r>
            <a:r>
              <a:rPr lang="en-US" altLang="ja-JP" sz="2000" dirty="0" smtClean="0"/>
              <a:t>16:00</a:t>
            </a:r>
            <a:r>
              <a:rPr lang="ja-JP" altLang="en-US" sz="2000" dirty="0" smtClean="0"/>
              <a:t>～ 最終報告会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@MSE</a:t>
            </a:r>
          </a:p>
          <a:p>
            <a:endParaRPr lang="en-US" altLang="ja-JP" sz="1500" dirty="0"/>
          </a:p>
          <a:p>
            <a:r>
              <a:rPr lang="ja-JP" altLang="en-US" sz="2600" dirty="0" smtClean="0"/>
              <a:t>内容</a:t>
            </a:r>
            <a:r>
              <a:rPr lang="en-US" altLang="ja-JP" sz="2600" dirty="0" smtClean="0"/>
              <a:t/>
            </a:r>
            <a:br>
              <a:rPr lang="en-US" altLang="ja-JP" sz="2600" dirty="0" smtClean="0"/>
            </a:br>
            <a:r>
              <a:rPr lang="ja-JP" altLang="en-US" sz="2400" dirty="0" smtClean="0"/>
              <a:t>① </a:t>
            </a:r>
            <a:r>
              <a:rPr lang="en-US" altLang="ja-JP" sz="2400" dirty="0" smtClean="0"/>
              <a:t>Sirius</a:t>
            </a:r>
            <a:r>
              <a:rPr lang="ja-JP" altLang="en-US" sz="2400" dirty="0" smtClean="0"/>
              <a:t>で作るアクティビティ図</a:t>
            </a:r>
            <a:r>
              <a:rPr lang="en-US" altLang="ja-JP" sz="2400" dirty="0" smtClean="0"/>
              <a:t>Editor</a:t>
            </a:r>
            <a:br>
              <a:rPr lang="en-US" altLang="ja-JP" sz="2400" dirty="0" smtClean="0"/>
            </a:br>
            <a:r>
              <a:rPr lang="ja-JP" altLang="en-US" sz="2400" dirty="0" smtClean="0"/>
              <a:t>② </a:t>
            </a:r>
            <a:r>
              <a:rPr lang="en-US" altLang="ja-JP" sz="2400" dirty="0" smtClean="0"/>
              <a:t>JavaFX</a:t>
            </a:r>
            <a:r>
              <a:rPr lang="ja-JP" altLang="en-US" sz="2400" dirty="0" smtClean="0"/>
              <a:t>で作るチャート</a:t>
            </a:r>
            <a:r>
              <a:rPr lang="en-US" altLang="ja-JP" sz="2400" dirty="0" smtClean="0"/>
              <a:t>Viewer</a:t>
            </a:r>
          </a:p>
          <a:p>
            <a:pPr lvl="1"/>
            <a:endParaRPr lang="en-US" altLang="ja-JP" sz="1200" dirty="0" smtClean="0"/>
          </a:p>
          <a:p>
            <a:pPr lvl="1"/>
            <a:r>
              <a:rPr lang="ja-JP" altLang="en-US" sz="2000" dirty="0" smtClean="0"/>
              <a:t>開発工程の基本的な流れを体験（要件定義、設計、実装、テスト）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既存</a:t>
            </a:r>
            <a:r>
              <a:rPr lang="ja-JP" altLang="en-US" sz="2000" dirty="0"/>
              <a:t>ツールに対する新機能の提案</a:t>
            </a:r>
            <a:endParaRPr lang="en-US" altLang="ja-JP" sz="2000" dirty="0"/>
          </a:p>
          <a:p>
            <a:pPr lvl="1"/>
            <a:endParaRPr lang="en-US" altLang="ja-JP" sz="1300" dirty="0" smtClean="0"/>
          </a:p>
          <a:p>
            <a:r>
              <a:rPr lang="ja-JP" altLang="en-US" sz="2600" dirty="0" smtClean="0"/>
              <a:t>成果物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アプリケーション</a:t>
            </a:r>
            <a:endParaRPr lang="en-US" altLang="ja-JP" sz="2000" dirty="0" smtClean="0"/>
          </a:p>
          <a:p>
            <a:pPr lvl="2"/>
            <a:r>
              <a:rPr lang="ja-JP" altLang="en-US" sz="1600" dirty="0"/>
              <a:t>アプリケーション</a:t>
            </a:r>
            <a:r>
              <a:rPr lang="ja-JP" altLang="en-US" sz="1600" dirty="0" smtClean="0"/>
              <a:t>本体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要件定義書、設計書、コード、テストケース表、テスト証跡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調査資料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発表</a:t>
            </a:r>
            <a:r>
              <a:rPr lang="ja-JP" altLang="en-US" sz="2000" dirty="0" smtClean="0"/>
              <a:t>資料</a:t>
            </a:r>
            <a:endParaRPr lang="en-US" altLang="ja-JP" sz="20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6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全体計画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400" b="1" dirty="0" smtClean="0"/>
              <a:t>導入（</a:t>
            </a:r>
            <a:r>
              <a:rPr lang="ja-JP" altLang="en-US" sz="2400" b="1" dirty="0"/>
              <a:t>１</a:t>
            </a:r>
            <a:r>
              <a:rPr lang="ja-JP" altLang="en-US" sz="2400" b="1" dirty="0" smtClean="0"/>
              <a:t>日目）</a:t>
            </a:r>
            <a:endParaRPr lang="en-US" altLang="ja-JP" sz="2400" b="1" dirty="0" smtClean="0"/>
          </a:p>
          <a:p>
            <a:pPr lvl="1"/>
            <a:r>
              <a:rPr lang="ja-JP" altLang="en-US" sz="2000" dirty="0" smtClean="0"/>
              <a:t>全体説明（齋藤）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研修の進め方（スケジュール）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環境構築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研修内容について説明（坂本さん）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ja-JP" altLang="en-US" sz="2400" b="1" dirty="0"/>
              <a:t>基礎</a:t>
            </a:r>
            <a:r>
              <a:rPr lang="ja-JP" altLang="en-US" sz="2400" b="1" dirty="0" smtClean="0"/>
              <a:t>研修：基本エディタ作成（１～</a:t>
            </a:r>
            <a:r>
              <a:rPr lang="ja-JP" altLang="en-US" sz="2400" b="1" dirty="0"/>
              <a:t>３</a:t>
            </a:r>
            <a:r>
              <a:rPr lang="ja-JP" altLang="en-US" sz="2400" b="1" dirty="0" smtClean="0"/>
              <a:t>日目）</a:t>
            </a:r>
            <a:endParaRPr lang="en-US" altLang="ja-JP" sz="2400" b="1" dirty="0"/>
          </a:p>
          <a:p>
            <a:pPr lvl="1"/>
            <a:r>
              <a:rPr lang="ja-JP" altLang="en-US" sz="2000" dirty="0" smtClean="0"/>
              <a:t>説明（齋藤）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Sirius</a:t>
            </a:r>
          </a:p>
          <a:p>
            <a:pPr lvl="2"/>
            <a:r>
              <a:rPr lang="ja-JP" altLang="en-US" sz="1600" dirty="0" smtClean="0"/>
              <a:t>基礎エディタの機能（新規作成、名前を</a:t>
            </a:r>
            <a:r>
              <a:rPr lang="ja-JP" altLang="en-US" sz="1600" dirty="0"/>
              <a:t>付けて</a:t>
            </a:r>
            <a:r>
              <a:rPr lang="ja-JP" altLang="en-US" sz="1600" dirty="0" smtClean="0"/>
              <a:t>保存、など）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実装</a:t>
            </a:r>
            <a:endParaRPr lang="en-US" altLang="ja-JP" sz="2000" dirty="0" smtClean="0"/>
          </a:p>
          <a:p>
            <a:pPr lvl="1"/>
            <a:endParaRPr lang="en-US" altLang="ja-JP" sz="2000" b="1" dirty="0" smtClean="0"/>
          </a:p>
          <a:p>
            <a:r>
              <a:rPr lang="ja-JP" altLang="en-US" sz="2400" b="1" dirty="0" smtClean="0"/>
              <a:t>応用研修：オリジナルエディタ作成（４日目～１５日目）</a:t>
            </a:r>
            <a:endParaRPr lang="en-US" altLang="ja-JP" sz="2400" b="1" dirty="0" smtClean="0"/>
          </a:p>
          <a:p>
            <a:pPr lvl="1"/>
            <a:r>
              <a:rPr lang="ja-JP" altLang="en-US" sz="2000" dirty="0" smtClean="0"/>
              <a:t>説明（齋藤）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要件定義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会議（吉田さん、柳澤さん？）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設計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実装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　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　⇒　（余裕があれば）改良？新機能の追加？</a:t>
            </a:r>
            <a:endParaRPr lang="en-US" altLang="ja-JP" sz="2000" dirty="0" smtClean="0"/>
          </a:p>
          <a:p>
            <a:pPr lvl="1"/>
            <a:endParaRPr lang="en-US" altLang="ja-JP" sz="2000" dirty="0"/>
          </a:p>
          <a:p>
            <a:r>
              <a:rPr lang="ja-JP" altLang="en-US" sz="2400" b="1" dirty="0" smtClean="0"/>
              <a:t>発表練習（１５日目～最終日）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706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研修の進め方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 smtClean="0"/>
              <a:t>日のスケジュール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研修時間：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</a:t>
            </a:r>
            <a:r>
              <a:rPr lang="ja-JP" altLang="en-US" sz="2000" dirty="0" smtClean="0"/>
              <a:t>時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できるだけ残業しない</a:t>
            </a:r>
            <a:endParaRPr lang="en-US" altLang="ja-JP" sz="1600" dirty="0" smtClean="0"/>
          </a:p>
          <a:p>
            <a:pPr lvl="1"/>
            <a:r>
              <a:rPr lang="en-US" altLang="ja-JP" sz="2000" dirty="0" smtClean="0"/>
              <a:t>18:00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18:30 </a:t>
            </a:r>
            <a:r>
              <a:rPr lang="ja-JP" altLang="en-US" sz="2000" dirty="0" smtClean="0"/>
              <a:t>夕会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簡単に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日の成果報告</a:t>
            </a:r>
            <a:endParaRPr lang="en-US" altLang="ja-JP" sz="1600" dirty="0" smtClean="0"/>
          </a:p>
          <a:p>
            <a:pPr lvl="1"/>
            <a:r>
              <a:rPr lang="en-US" altLang="ja-JP" sz="2000" dirty="0" smtClean="0"/>
              <a:t>18:30</a:t>
            </a:r>
            <a:r>
              <a:rPr lang="ja-JP" altLang="en-US" sz="2000" dirty="0" smtClean="0"/>
              <a:t>～日報作成　</a:t>
            </a:r>
            <a:r>
              <a:rPr lang="en-US" altLang="ja-JP" sz="2000" dirty="0" smtClean="0"/>
              <a:t>	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ja-JP" altLang="en-US" sz="2400" dirty="0"/>
              <a:t>基本研修は各</a:t>
            </a:r>
            <a:r>
              <a:rPr lang="ja-JP" altLang="en-US" sz="2400" dirty="0" smtClean="0"/>
              <a:t>個人</a:t>
            </a:r>
            <a:endParaRPr lang="en-US" altLang="ja-JP" sz="2400" dirty="0" smtClean="0"/>
          </a:p>
          <a:p>
            <a:r>
              <a:rPr lang="ja-JP" altLang="en-US" sz="2400" dirty="0" smtClean="0"/>
              <a:t>応用研修は各個人</a:t>
            </a:r>
            <a:r>
              <a:rPr lang="en-US" altLang="ja-JP" sz="2400" dirty="0" smtClean="0"/>
              <a:t>or</a:t>
            </a:r>
            <a:r>
              <a:rPr lang="en-US" altLang="ja-JP" sz="2400" dirty="0"/>
              <a:t> 2</a:t>
            </a:r>
            <a:r>
              <a:rPr lang="ja-JP" altLang="en-US" sz="2400" dirty="0"/>
              <a:t>人</a:t>
            </a:r>
            <a:r>
              <a:rPr lang="en-US" altLang="ja-JP" sz="2400" dirty="0"/>
              <a:t>1</a:t>
            </a:r>
            <a:r>
              <a:rPr lang="ja-JP" altLang="en-US" sz="2400" dirty="0"/>
              <a:t>組</a:t>
            </a:r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各成果物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対し、レビューを行う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要件定義書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設計書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コード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テスト（テストケース、実施結果）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（発表資料）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r>
              <a:rPr kumimoji="1" lang="ja-JP" altLang="en-US" dirty="0" smtClean="0"/>
              <a:t>（新人側）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2400" dirty="0" smtClean="0"/>
              <a:t>研修準備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環境構築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</a:t>
            </a:r>
          </a:p>
          <a:p>
            <a:pPr lvl="2"/>
            <a:r>
              <a:rPr lang="en-US" altLang="ja-JP" sz="1600" dirty="0" err="1" smtClean="0"/>
              <a:t>Git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Skype</a:t>
            </a:r>
          </a:p>
          <a:p>
            <a:pPr lvl="2"/>
            <a:r>
              <a:rPr lang="en-US" altLang="ja-JP" sz="1600" dirty="0" smtClean="0"/>
              <a:t>(Sirius)</a:t>
            </a:r>
          </a:p>
          <a:p>
            <a:pPr lvl="2"/>
            <a:r>
              <a:rPr lang="en-US" altLang="ja-JP" sz="1600" dirty="0" smtClean="0"/>
              <a:t>(JavaFX)</a:t>
            </a:r>
          </a:p>
          <a:p>
            <a:pPr lvl="1"/>
            <a:endParaRPr lang="en-US" altLang="ja-JP" sz="2000" dirty="0"/>
          </a:p>
          <a:p>
            <a:pPr lvl="1"/>
            <a:r>
              <a:rPr lang="ja-JP" altLang="en-US" sz="2000" dirty="0" smtClean="0"/>
              <a:t>事前調査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Plugin</a:t>
            </a:r>
          </a:p>
          <a:p>
            <a:pPr lvl="2"/>
            <a:r>
              <a:rPr lang="en-US" altLang="ja-JP" sz="1600" dirty="0" smtClean="0"/>
              <a:t>EMF, GMF, Sirius</a:t>
            </a:r>
          </a:p>
          <a:p>
            <a:pPr lvl="2"/>
            <a:r>
              <a:rPr lang="en-US" altLang="ja-JP" sz="1600" dirty="0" smtClean="0"/>
              <a:t>JavaFX</a:t>
            </a:r>
          </a:p>
          <a:p>
            <a:pPr lvl="2"/>
            <a:r>
              <a:rPr lang="en-US" altLang="ja-JP" sz="1600" dirty="0" err="1" smtClean="0"/>
              <a:t>Git</a:t>
            </a:r>
            <a:r>
              <a:rPr lang="ja-JP" altLang="en-US" sz="1600" dirty="0" smtClean="0"/>
              <a:t>の使用方法</a:t>
            </a:r>
            <a:endParaRPr lang="en-US" altLang="ja-JP" sz="16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Oracle Java Bronze</a:t>
            </a:r>
            <a:r>
              <a:rPr lang="ja-JP" altLang="en-US" sz="2400" dirty="0" smtClean="0"/>
              <a:t>試験勉強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lvl="2"/>
            <a:endParaRPr lang="en-US" altLang="ja-JP" sz="1600" dirty="0" smtClean="0"/>
          </a:p>
          <a:p>
            <a:pPr lvl="1"/>
            <a:endParaRPr lang="en-US" altLang="ja-JP" sz="20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r>
              <a:rPr kumimoji="1" lang="ja-JP" altLang="en-US" dirty="0" smtClean="0"/>
              <a:t>（第２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研修チーム側）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400" dirty="0" smtClean="0"/>
              <a:t>研修前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坂本</a:t>
            </a:r>
            <a:r>
              <a:rPr lang="ja-JP" altLang="en-US" sz="2000" dirty="0"/>
              <a:t>さん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Plugin, EMF, GMF</a:t>
            </a:r>
            <a:r>
              <a:rPr lang="ja-JP" altLang="en-US" sz="1600" dirty="0" smtClean="0"/>
              <a:t>について説明準備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吉田さん、柳澤さん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オリジナルエディタの要件を明確化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齋藤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全体計画、詳細計画</a:t>
            </a:r>
            <a:r>
              <a:rPr lang="en-US" altLang="ja-JP" sz="1600" dirty="0" smtClean="0"/>
              <a:t>	</a:t>
            </a:r>
          </a:p>
          <a:p>
            <a:pPr lvl="2"/>
            <a:r>
              <a:rPr lang="ja-JP" altLang="en-US" sz="1600" dirty="0" smtClean="0"/>
              <a:t>説明準備</a:t>
            </a:r>
            <a:endParaRPr lang="en-US" altLang="ja-JP" sz="1600" dirty="0" smtClean="0"/>
          </a:p>
          <a:p>
            <a:pPr lvl="3"/>
            <a:r>
              <a:rPr lang="ja-JP" altLang="en-US" sz="1200" dirty="0" smtClean="0"/>
              <a:t>研修の全体説明</a:t>
            </a:r>
            <a:r>
              <a:rPr lang="en-US" altLang="ja-JP" sz="1200" dirty="0" smtClean="0"/>
              <a:t>	</a:t>
            </a:r>
            <a:endParaRPr lang="en-US" altLang="ja-JP" sz="1200" dirty="0"/>
          </a:p>
          <a:p>
            <a:pPr lvl="3"/>
            <a:r>
              <a:rPr lang="en-US" altLang="ja-JP" sz="1200" dirty="0" smtClean="0"/>
              <a:t>Sirius</a:t>
            </a:r>
            <a:r>
              <a:rPr lang="ja-JP" altLang="en-US" sz="1200" dirty="0" smtClean="0"/>
              <a:t>について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サンプルエディタ作成</a:t>
            </a:r>
            <a:endParaRPr lang="en-US" altLang="ja-JP" sz="1600" dirty="0" smtClean="0"/>
          </a:p>
          <a:p>
            <a:pPr lvl="2"/>
            <a:r>
              <a:rPr lang="en-US" altLang="ja-JP" sz="1600" dirty="0" err="1" smtClean="0"/>
              <a:t>Git</a:t>
            </a:r>
            <a:r>
              <a:rPr lang="ja-JP" altLang="en-US" sz="1600" dirty="0" smtClean="0"/>
              <a:t>準備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要件定義書、設計書などのフォーマット作成</a:t>
            </a:r>
            <a:endParaRPr lang="en-US" altLang="ja-JP" sz="16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研修中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（坂本さん）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技術サポート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吉田さん、柳澤さん</a:t>
            </a:r>
            <a:endParaRPr lang="en-US" altLang="ja-JP" sz="2000" dirty="0" smtClean="0"/>
          </a:p>
          <a:p>
            <a:pPr lvl="2"/>
            <a:r>
              <a:rPr lang="ja-JP" altLang="en-US" sz="1600" dirty="0"/>
              <a:t>要件</a:t>
            </a:r>
            <a:r>
              <a:rPr lang="ja-JP" altLang="en-US" sz="1600" dirty="0" smtClean="0"/>
              <a:t>定義、設計レビュー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齋藤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進捗管理</a:t>
            </a:r>
            <a:endParaRPr lang="en-US" altLang="ja-JP" sz="1600" dirty="0" smtClean="0"/>
          </a:p>
          <a:p>
            <a:pPr lvl="3"/>
            <a:r>
              <a:rPr lang="ja-JP" altLang="en-US" sz="1200" dirty="0" smtClean="0"/>
              <a:t>夕会</a:t>
            </a:r>
            <a:endParaRPr lang="en-US" altLang="ja-JP" sz="1200" dirty="0" smtClean="0"/>
          </a:p>
          <a:p>
            <a:pPr lvl="3"/>
            <a:r>
              <a:rPr lang="ja-JP" altLang="en-US" sz="1200" dirty="0" smtClean="0"/>
              <a:t>各種レビュー</a:t>
            </a:r>
            <a:endParaRPr lang="en-US" altLang="ja-JP" sz="1200" dirty="0" smtClean="0"/>
          </a:p>
          <a:p>
            <a:pPr lvl="2"/>
            <a:r>
              <a:rPr lang="ja-JP" altLang="en-US" sz="1600" dirty="0"/>
              <a:t>全般</a:t>
            </a:r>
            <a:r>
              <a:rPr lang="ja-JP" altLang="en-US" sz="1600" dirty="0" smtClean="0"/>
              <a:t>サポート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研修開始までの予定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90016"/>
              </p:ext>
            </p:extLst>
          </p:nvPr>
        </p:nvGraphicFramePr>
        <p:xfrm>
          <a:off x="611560" y="1052736"/>
          <a:ext cx="8136903" cy="398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54"/>
                <a:gridCol w="740654"/>
                <a:gridCol w="740654"/>
                <a:gridCol w="740654"/>
                <a:gridCol w="740654"/>
                <a:gridCol w="740654"/>
                <a:gridCol w="740654"/>
                <a:gridCol w="2952325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5/15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全体計画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研修内容決定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詳細計画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Sirius</a:t>
                      </a:r>
                      <a:r>
                        <a:rPr kumimoji="1" lang="ja-JP" altLang="en-US" dirty="0" smtClean="0"/>
                        <a:t>調査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サンプルエディタ作成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説明資料作成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err="1" smtClean="0"/>
                        <a:t>Git</a:t>
                      </a:r>
                      <a:r>
                        <a:rPr kumimoji="1" lang="ja-JP" altLang="en-US" dirty="0" smtClean="0"/>
                        <a:t>準備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書類フォーマット作成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368676" y="1844824"/>
            <a:ext cx="624548" cy="426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2928924" y="3548785"/>
            <a:ext cx="1958625" cy="53309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最終</a:t>
            </a:r>
            <a:r>
              <a:rPr kumimoji="1" lang="en-US" altLang="ja-JP" dirty="0" smtClean="0">
                <a:solidFill>
                  <a:schemeClr val="tx1"/>
                </a:solidFill>
              </a:rPr>
              <a:t>Meeting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5944" y="4462512"/>
            <a:ext cx="624548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研修</a:t>
            </a:r>
            <a:r>
              <a:rPr lang="ja-JP" altLang="en-US" sz="1600" dirty="0">
                <a:solidFill>
                  <a:schemeClr val="tx1"/>
                </a:solidFill>
              </a:rPr>
              <a:t>開始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49970"/>
              </p:ext>
            </p:extLst>
          </p:nvPr>
        </p:nvGraphicFramePr>
        <p:xfrm>
          <a:off x="179511" y="908721"/>
          <a:ext cx="8568955" cy="48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導入説明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環境構築</a:t>
                      </a:r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400" dirty="0" smtClean="0"/>
                        <a:t>応用研修の説明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dirty="0" smtClean="0"/>
                        <a:t>　・基本エディタ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・要件定義書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・設計書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1809772" y="1639235"/>
            <a:ext cx="2154488" cy="709551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基本エディタ作成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4076730" y="206217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要求</a:t>
            </a:r>
            <a:r>
              <a:rPr lang="ja-JP" altLang="en-US" sz="1400" dirty="0" smtClean="0">
                <a:solidFill>
                  <a:schemeClr val="tx1"/>
                </a:solidFill>
              </a:rPr>
              <a:t>分析・要件定義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左右矢印 18"/>
          <p:cNvSpPr/>
          <p:nvPr/>
        </p:nvSpPr>
        <p:spPr>
          <a:xfrm>
            <a:off x="692354" y="278092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設計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" name="左右矢印 19"/>
          <p:cNvSpPr/>
          <p:nvPr/>
        </p:nvSpPr>
        <p:spPr>
          <a:xfrm>
            <a:off x="1853268" y="3140968"/>
            <a:ext cx="4446924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755576" y="3886448"/>
            <a:ext cx="2155315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5" y="4246488"/>
            <a:ext cx="3237333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120302" y="388644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2217020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発表資料レビュー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で作るアクティビティ図</a:t>
            </a:r>
            <a:r>
              <a:rPr kumimoji="1" lang="en-US" altLang="ja-JP" dirty="0" smtClean="0"/>
              <a:t>Editor</a:t>
            </a:r>
          </a:p>
          <a:p>
            <a:r>
              <a:rPr lang="en-US" altLang="ja-JP" dirty="0" smtClean="0"/>
              <a:t>JavaFX</a:t>
            </a:r>
            <a:r>
              <a:rPr lang="ja-JP" altLang="en-US" dirty="0" smtClean="0"/>
              <a:t>で作るチャートの</a:t>
            </a:r>
            <a:r>
              <a:rPr lang="en-US" altLang="ja-JP" dirty="0" smtClean="0"/>
              <a:t>Viewer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0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392</Words>
  <Application>Microsoft Office PowerPoint</Application>
  <PresentationFormat>画面に合わせる (4:3)</PresentationFormat>
  <Paragraphs>225</Paragraphs>
  <Slides>10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今日のトピック</vt:lpstr>
      <vt:lpstr>研修概要</vt:lpstr>
      <vt:lpstr>全体計画</vt:lpstr>
      <vt:lpstr>研修の進め方</vt:lpstr>
      <vt:lpstr>タスク（新人側）</vt:lpstr>
      <vt:lpstr>タスク（第２G研修チーム側）</vt:lpstr>
      <vt:lpstr>研修開始までの予定</vt:lpstr>
      <vt:lpstr>研修中の予定</vt:lpstr>
      <vt:lpstr>研修案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直子</dc:creator>
  <cp:lastModifiedBy>齋藤 直子</cp:lastModifiedBy>
  <cp:revision>39</cp:revision>
  <dcterms:created xsi:type="dcterms:W3CDTF">2016-03-25T06:43:46Z</dcterms:created>
  <dcterms:modified xsi:type="dcterms:W3CDTF">2016-05-19T10:38:20Z</dcterms:modified>
</cp:coreProperties>
</file>