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21:26:48.777"/>
    </inkml:context>
    <inkml:brush xml:id="br0">
      <inkml:brushProperty name="width" value="0.05" units="cm"/>
      <inkml:brushProperty name="height" value="0.05" units="cm"/>
      <inkml:brushProperty name="color" value="#E71224"/>
    </inkml:brush>
  </inkml:definitions>
  <inkml:trace contextRef="#ctx0" brushRef="#br0">1 214 24575,'20'0'0,"1"0"0,0-1 0,-1-1 0,1 0 0,-1-2 0,1-1 0,-2 0 0,1-2 0,0 0 0,-1-1 0,-1-1 0,26-15 0,-30 14 0,0 2 0,1 0 0,0 0 0,0 1 0,1 1 0,22-5 0,101-15 0,-97 20 0,82-22 0,-110 22 0,-5 3 0,-1 0 0,1 0 0,0 1 0,14-2 0,-21 4 0,-1 0 0,1 0 0,0 0 0,0 0 0,0 0 0,-1 0 0,1 1 0,0-1 0,0 1 0,-1-1 0,1 1 0,0-1 0,-1 1 0,1 0 0,0 0 0,-1 0 0,1 0 0,-1 0 0,0 0 0,1 0 0,-1 1 0,0-1 0,0 1 0,0-1 0,0 0 0,0 1 0,0 0 0,1 2 0,5 15 0,-1 0 0,4 25 0,-7-28 0,1 1 0,0-1 0,13 29 0,-15-40 0,1 0 0,0-1 0,0 1 0,0-1 0,1 1 0,0-1 0,0 0 0,0 0 0,0-1 0,0 1 0,1-1 0,-1 0 0,1 0 0,0-1 0,10 5 0,3-2 0,-1 0 0,1-2 0,1 0 0,-1 0 0,0-2 0,1 0 0,30-4 0,-3-2 0,84-21 0,-2-10 0,67-15 0,-111 30 0,56-9 0,-125 28 0,0 0 0,0 2 0,0-1 0,0 2 0,0 0 0,0 1 0,17 4 0,-24-3 0,0 0 0,-1 0 0,1 1 0,-1 0 0,1 1 0,-1 0 0,-1 0 0,1 0 0,-1 1 0,1 0 0,-2 0 0,1 1 0,-1 0 0,0 0 0,0 0 0,-1 0 0,0 1 0,0-1 0,-1 1 0,0 0 0,0 0 0,-1 1 0,2 10 0,-3-13 0,1 0 0,0 0 0,0 0 0,0 0 0,1 0 0,0-1 0,0 1 0,0-1 0,1 0 0,0 0 0,0 0 0,0 0 0,0-1 0,1 1 0,8 5 0,-5-5 0,1 0 0,-1-1 0,1 0 0,0 0 0,1-1 0,-1 0 0,0 0 0,1-1 0,12 0 0,6 0 0,1-2 0,-1-1 0,0-1 0,1-1 0,51-14 0,-9-4 0,-2-4 0,70-36 0,46-16 0,-151 65 0,1 1 0,1 2 0,53-7 0,-24 10 0,0 3 0,111 9 0,-167-5 0,-1 0 0,0 1 0,0-1 0,0 2 0,0-1 0,0 1 0,0 0 0,-1 1 0,0 0 0,1 0 0,-1 0 0,-1 1 0,1 0 0,-1 0 0,0 1 0,0 0 0,0 0 0,-1 1 0,9 13 0,-8-14 0,0 1 0,0-1 0,1-1 0,-1 1 0,1-1 0,0 0 0,1-1 0,-1 1 0,1-1 0,0-1 0,0 0 0,0 0 0,0 0 0,1-1 0,12 1 0,12 1 0,0-2 0,58-3 0,-45-1 0,-37 3 0,0-1 0,0 0 0,-1-1 0,1 0 0,0 0 0,-1-1 0,1 0 0,-1-1 0,0 0 0,1 0 0,-1 0 0,-1-1 0,1-1 0,0 1 0,7-7 0,5-4 0,1 1 0,0 0 0,1 2 0,0 0 0,1 2 0,0 1 0,1 0 0,0 2 0,0 0 0,1 2 0,-1 1 0,1 1 0,50 0 0,-65 4 0,0 1 0,0 0 0,0 1 0,0-1 0,0 2 0,-1 0 0,1 0 0,-1 1 0,0 0 0,0 0 0,-1 1 0,1 0 0,-1 0 0,11 13 0,35 24 0,-42-36 0,0-1 0,0 0 0,1 0 0,-1-1 0,1-1 0,0 0 0,1-1 0,-1 0 0,18 1 0,21-1 0,57-3 0,-59-1 0,393 0 0,240-3 0,-378-29 0,-95 5 0,-193 26 0,0 1 0,0 1 0,-1 0 0,1 2 0,30 5 0,-37-4 0,-1 0 0,0 0 0,0 1 0,0 0 0,0 1 0,-1 0 0,0 0 0,0 1 0,0 0 0,0 1 0,7 8 0,-7-7 0,0 0 0,1 0 0,0-1 0,1 0 0,-1-1 0,1 0 0,0 0 0,1-1 0,-1-1 0,1 1 0,19 3 0,-4-3 0,0-2 0,0 0 0,54-3 0,-23-4 0,60-12 0,-65 8 0,-14 5 0,76 2 0,-82 3 0,-1-2 0,1-1 0,55-10 0,-66 5 0,-1-1 0,1-1 0,-2-1 0,27-16 0,-26 14 0,0 0 0,0 2 0,1 0 0,27-7 0,-2 8 0,1 3 0,-1 1 0,1 3 0,47 4 0,-28-1 0,-30-1 0,0 2 0,1 1 0,-2 2 0,1 1 0,-1 2 0,0 2 0,57 25 0,-78-30 0,1-1 0,-1-1 0,1 0 0,1-1 0,-1-1 0,0-1 0,1 0 0,-1 0 0,1-2 0,26-3 0,13-6 0,88-27 0,-47 10 0,156-23 0,-221 46 0,1 2 0,-1 1 0,1 2 0,-1 1 0,1 1 0,33 8 0,-30-3 0,-3-1 0,44 15 0,-68-20 0,-1 2 0,1-1 0,-1 1 0,1 0 0,-1 0 0,0 1 0,-1 0 0,1 0 0,-1 1 0,10 10 0,-14-12 0,1-1 0,0 1 0,0-1 0,0 0 0,0 0 0,0 0 0,1 0 0,-1-1 0,1 1 0,0-1 0,0 0 0,0 0 0,0-1 0,0 1 0,0-1 0,0 1 0,8 0 0,-3-2 0,-1 0 0,1-1 0,-1 0 0,0-1 0,0 1 0,1-1 0,-1-1 0,10-4 0,17-9 0,42-24 0,-57 28 0,1 0 0,1 1 0,0 1 0,0 1 0,1 1 0,39-8 0,-47 16 0,0 1 0,-1 0 0,1 1 0,-1 1 0,1 0 0,-1 1 0,0 0 0,0 2 0,22 11 0,45 13 0,13-7 0,-57-16 0,-1 2 0,0 2 0,64 27 0,-92-33 0,-1 0 0,0 0 0,0 1 0,-1 0 0,1 0 0,-1 0 0,5 9 0,-5-9 0,-1 1 0,1-1 0,0 1 0,0-2 0,1 1 0,0-1 0,14 9 0,-8-9 0,-1-1 0,1 0 0,0-1 0,0 0 0,0-1 0,26 1 0,84-5 0,-89 0 0,82-10 0,155-35 0,-146 23 0,193-41 0,273-41 0,-544 100 0,0 3 0,-1 2 0,1 2 0,47 7 0,-69-4 0,-1 1 0,1 1 0,-1 1 0,-1 1 0,1 1 0,-1 1 0,-1 1 0,0 2 0,20 14 0,-16-9 0,3 4 0,45 24 0,-63-40 0,1-1 0,0 0 0,1-1 0,-1 0 0,1-1 0,0 0 0,20 1 0,47-1 0,1-5 0,-1-3 0,0-3 0,0-4 0,118-34 0,-40 7 0,2 7 0,0 7 0,170-5 0,-187 25 0,236-37 0,-328 34 0,82 0 0,-86 7 0,-1-2 0,54-11 0,344-61 0,-380 69 0,1 3 0,-1 3 0,1 3 0,123 20 0,-154-13 0,-2 2 0,1 0 0,-1 2 0,-1 2 0,30 19 0,-42-23 0,0 0 0,0 1 0,-1 1 0,16 16 0,-26-21 0,1 0 0,1-1 0,-1 0 0,1 0 0,1-1 0,-1-1 0,1 0 0,0 0 0,1-1 0,-1 0 0,1-1 0,0 0 0,17 2 0,12-3 0,1-2 0,-1-2 0,1-1 0,-1-2 0,0-3 0,0-1 0,-1-1 0,0-3 0,0-1 0,59-29 0,-9-13-1365,-71 47-5461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21:26:56.273"/>
    </inkml:context>
    <inkml:brush xml:id="br0">
      <inkml:brushProperty name="width" value="0.05" units="cm"/>
      <inkml:brushProperty name="height" value="0.05" units="cm"/>
      <inkml:brushProperty name="color" value="#E71224"/>
    </inkml:brush>
  </inkml:definitions>
  <inkml:trace contextRef="#ctx0" brushRef="#br0">0 150 24575,'124'2'0,"135"-5"0,-246 2 0,0-1 0,0-1 0,0 0 0,-1-1 0,0 0 0,0-1 0,21-10 0,-2-4 0,40-32 0,-46 32 0,-21 17 0,-1-1 0,0 1 0,1 0 0,-1 0 0,1 0 0,-1 0 0,1 1 0,0-1 0,0 1 0,0 0 0,0 0 0,0 1 0,0-1 0,0 1 0,0 0 0,0 0 0,0 0 0,0 0 0,0 1 0,0 0 0,0 0 0,0 0 0,0 0 0,-1 0 0,1 1 0,0 0 0,-1 0 0,1 0 0,-1 0 0,5 4 0,7 7 0,0 1 0,-2 1 0,1 0 0,-2 1 0,12 18 0,15 18 0,-26-39 0,0 0 0,1-1 0,1 0 0,0-1 0,0-1 0,1-1 0,28 13 0,-15-10 0,0-1 0,1-1 0,53 9 0,-43-13 0,1-2 0,-1-1 0,1-2 0,-1-2 0,70-11 0,-79 6 0,-1 0 0,-1-3 0,0 0 0,0-1 0,-1-2 0,0-1 0,-1-2 0,31-20 0,-47 28 0,1 1 0,0 0 0,0 1 0,1 0 0,0 1 0,-1 0 0,1 1 0,1 1 0,-1 0 0,0 0 0,1 1 0,-1 1 0,0 1 0,1 0 0,-1 0 0,0 1 0,1 1 0,-1 0 0,-1 1 0,1 1 0,-1 0 0,1 0 0,-1 1 0,11 8 0,47 45 0,-1 0 0,-63-54 0,1-1 0,0 0 0,0-1 0,0 1 0,0-1 0,1-1 0,0 1 0,-1-1 0,10 1 0,38 1 0,-1-2 0,92-10 0,-131 5 0,-2-1 0,1 0 0,0-1 0,-1 0 0,0-1 0,0-1 0,-1 0 0,23-17 0,35-18 0,-9 16 0,2 3 0,0 3 0,100-18 0,-127 31 0,0 3 0,0 1 0,0 1 0,0 2 0,0 1 0,50 9 0,-48 1 0,0 1 0,-1 1 0,63 34 0,49 17 0,-118-52 0,0 2 0,37 23 0,-37-20 0,-1-1 0,45 16 0,-36-20 0,1-2 0,0-2 0,0-2 0,49 2 0,169-8 0,-113-3 0,-98 3 0,0-2 0,0-3 0,0-1 0,0-2 0,-1-2 0,-1-3 0,0-1 0,68-32 0,-98 40 0,1 1 0,-1 1 0,1 0 0,0 0 0,0 2 0,0 0 0,21 0 0,50-7 0,0-3 0,0 3 0,0 5 0,106 7 0,-33 0 0,-105-4 0,-30 0 0,0 0 0,0 2 0,0 0 0,0 2 0,-1 1 0,33 9 0,1 5 0,0-2 0,2-3 0,117 10 0,184-15 0,-282-9 0,-41 0 0,0-2 0,-1-2 0,1-2 0,46-14 0,143-58 0,-134 44 0,-56 24 0,0 0 0,1 3 0,0 1 0,71-3 0,-43 8 0,133 16 0,-158-8 0,1 2 0,-1 1 0,-1 3 0,0 1 0,0 1 0,-2 3 0,0 1 0,48 31 0,-48-25 0,60 29 0,-83-47 0,1 0 0,0-1 0,0 0 0,1-2 0,-1 0 0,1 0 0,19-1 0,306-4 0,-98-1 0,-123 3 0,0-4 0,142-24 0,49-48 0,-75 16 0,-133 37 0,141-12 0,-237 35 0,0 0 0,-1 0 0,1 1 0,0 0 0,-1 0 0,1 1 0,-1 0 0,1 0 0,-1 1 0,0 0 0,0 0 0,0 1 0,10 6 0,3 5 0,-1 1 0,33 35 0,-40-37 0,2 0 0,0-1 0,0 0 0,1-2 0,0 1 0,26 12 0,75 32 0,-49-23 0,1-2 0,2-3 0,99 26 0,-72-36 0,0-5 0,0-4 0,1-4 0,0-4 0,106-14 0,-51-9 0,292-84 0,-119 23 0,-309 79 0,1 0 0,-1 2 0,1 0 0,-1 1 0,22 1 0,-29 2 0,-1-1 0,0 1 0,0 1 0,0-1 0,-1 1 0,1 1 0,-1 0 0,0 0 0,0 1 0,0 0 0,12 9 0,0 2 0,2-1 0,0-1 0,0-1 0,2 0 0,-1-2 0,40 12 0,-27-13 0,1-1 0,1-2 0,75 4 0,690-6 0,-416-8 0,-318-1 0,0-3 0,0-3 0,73-21 0,60-9 0,-125 33 0,0 4 0,87 6 0,-24 0 0,750-3 0,-840-2 0,69-12 0,19-2 0,36 14-1365,-147 3-5461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ECAE92-3AF7-4B6E-8EE1-FBC85E1E5D7F}" type="datetimeFigureOut">
              <a:rPr lang="mk-MK" smtClean="0"/>
              <a:t>10.6.2023</a:t>
            </a:fld>
            <a:endParaRPr lang="mk-MK"/>
          </a:p>
        </p:txBody>
      </p:sp>
      <p:sp>
        <p:nvSpPr>
          <p:cNvPr id="5" name="Footer Placeholder 4"/>
          <p:cNvSpPr>
            <a:spLocks noGrp="1"/>
          </p:cNvSpPr>
          <p:nvPr>
            <p:ph type="ftr" sz="quarter" idx="11"/>
          </p:nvPr>
        </p:nvSpPr>
        <p:spPr>
          <a:xfrm>
            <a:off x="1876424" y="5410201"/>
            <a:ext cx="5124886" cy="365125"/>
          </a:xfrm>
        </p:spPr>
        <p:txBody>
          <a:bodyPr/>
          <a:lstStyle/>
          <a:p>
            <a:endParaRPr lang="mk-MK"/>
          </a:p>
        </p:txBody>
      </p:sp>
      <p:sp>
        <p:nvSpPr>
          <p:cNvPr id="6" name="Slide Number Placeholder 5"/>
          <p:cNvSpPr>
            <a:spLocks noGrp="1"/>
          </p:cNvSpPr>
          <p:nvPr>
            <p:ph type="sldNum" sz="quarter" idx="12"/>
          </p:nvPr>
        </p:nvSpPr>
        <p:spPr>
          <a:xfrm>
            <a:off x="9896911" y="5410199"/>
            <a:ext cx="771089" cy="365125"/>
          </a:xfrm>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96833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56812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6173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9566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87516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ECAE92-3AF7-4B6E-8EE1-FBC85E1E5D7F}" type="datetimeFigureOut">
              <a:rPr lang="mk-MK" smtClean="0"/>
              <a:t>10.6.2023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37355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ECAE92-3AF7-4B6E-8EE1-FBC85E1E5D7F}" type="datetimeFigureOut">
              <a:rPr lang="mk-MK" smtClean="0"/>
              <a:t>10.6.2023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05823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10.6.2023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86519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10.6.2023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9568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CAE92-3AF7-4B6E-8EE1-FBC85E1E5D7F}" type="datetimeFigureOut">
              <a:rPr lang="mk-MK" smtClean="0"/>
              <a:t>10.6.2023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88515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CAE92-3AF7-4B6E-8EE1-FBC85E1E5D7F}" type="datetimeFigureOut">
              <a:rPr lang="mk-MK" smtClean="0"/>
              <a:t>10.6.2023</a:t>
            </a:fld>
            <a:endParaRPr lang="mk-MK"/>
          </a:p>
        </p:txBody>
      </p:sp>
      <p:sp>
        <p:nvSpPr>
          <p:cNvPr id="5" name="Footer Placeholder 4"/>
          <p:cNvSpPr>
            <a:spLocks noGrp="1"/>
          </p:cNvSpPr>
          <p:nvPr>
            <p:ph type="ftr" sz="quarter" idx="11"/>
          </p:nvPr>
        </p:nvSpPr>
        <p:spPr/>
        <p:txBody>
          <a:bodyPr/>
          <a:lstStyle/>
          <a:p>
            <a:endParaRPr lang="mk-MK"/>
          </a:p>
        </p:txBody>
      </p:sp>
      <p:sp>
        <p:nvSpPr>
          <p:cNvPr id="6" name="Slide Number Placeholder 5"/>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48777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9518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CAE92-3AF7-4B6E-8EE1-FBC85E1E5D7F}" type="datetimeFigureOut">
              <a:rPr lang="mk-MK" smtClean="0"/>
              <a:t>10.6.2023</a:t>
            </a:fld>
            <a:endParaRPr lang="mk-MK"/>
          </a:p>
        </p:txBody>
      </p:sp>
      <p:sp>
        <p:nvSpPr>
          <p:cNvPr id="8" name="Footer Placeholder 7"/>
          <p:cNvSpPr>
            <a:spLocks noGrp="1"/>
          </p:cNvSpPr>
          <p:nvPr>
            <p:ph type="ftr" sz="quarter" idx="11"/>
          </p:nvPr>
        </p:nvSpPr>
        <p:spPr/>
        <p:txBody>
          <a:bodyPr/>
          <a:lstStyle/>
          <a:p>
            <a:endParaRPr lang="mk-MK"/>
          </a:p>
        </p:txBody>
      </p:sp>
      <p:sp>
        <p:nvSpPr>
          <p:cNvPr id="9" name="Slide Number Placeholder 8"/>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6939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CAE92-3AF7-4B6E-8EE1-FBC85E1E5D7F}" type="datetimeFigureOut">
              <a:rPr lang="mk-MK" smtClean="0"/>
              <a:t>10.6.2023</a:t>
            </a:fld>
            <a:endParaRPr lang="mk-MK"/>
          </a:p>
        </p:txBody>
      </p:sp>
      <p:sp>
        <p:nvSpPr>
          <p:cNvPr id="4" name="Footer Placeholder 3"/>
          <p:cNvSpPr>
            <a:spLocks noGrp="1"/>
          </p:cNvSpPr>
          <p:nvPr>
            <p:ph type="ftr" sz="quarter" idx="11"/>
          </p:nvPr>
        </p:nvSpPr>
        <p:spPr/>
        <p:txBody>
          <a:bodyPr/>
          <a:lstStyle/>
          <a:p>
            <a:endParaRPr lang="mk-MK"/>
          </a:p>
        </p:txBody>
      </p:sp>
      <p:sp>
        <p:nvSpPr>
          <p:cNvPr id="5" name="Slide Number Placeholder 4"/>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318890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CAE92-3AF7-4B6E-8EE1-FBC85E1E5D7F}" type="datetimeFigureOut">
              <a:rPr lang="mk-MK" smtClean="0"/>
              <a:t>10.6.2023</a:t>
            </a:fld>
            <a:endParaRPr lang="mk-MK"/>
          </a:p>
        </p:txBody>
      </p:sp>
      <p:sp>
        <p:nvSpPr>
          <p:cNvPr id="3" name="Footer Placeholder 2"/>
          <p:cNvSpPr>
            <a:spLocks noGrp="1"/>
          </p:cNvSpPr>
          <p:nvPr>
            <p:ph type="ftr" sz="quarter" idx="11"/>
          </p:nvPr>
        </p:nvSpPr>
        <p:spPr/>
        <p:txBody>
          <a:bodyPr/>
          <a:lstStyle/>
          <a:p>
            <a:endParaRPr lang="mk-MK"/>
          </a:p>
        </p:txBody>
      </p:sp>
      <p:sp>
        <p:nvSpPr>
          <p:cNvPr id="4" name="Slide Number Placeholder 3"/>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42120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206884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ECAE92-3AF7-4B6E-8EE1-FBC85E1E5D7F}" type="datetimeFigureOut">
              <a:rPr lang="mk-MK" smtClean="0"/>
              <a:t>10.6.2023</a:t>
            </a:fld>
            <a:endParaRPr lang="mk-MK"/>
          </a:p>
        </p:txBody>
      </p:sp>
      <p:sp>
        <p:nvSpPr>
          <p:cNvPr id="6" name="Footer Placeholder 5"/>
          <p:cNvSpPr>
            <a:spLocks noGrp="1"/>
          </p:cNvSpPr>
          <p:nvPr>
            <p:ph type="ftr" sz="quarter" idx="11"/>
          </p:nvPr>
        </p:nvSpPr>
        <p:spPr/>
        <p:txBody>
          <a:bodyPr/>
          <a:lstStyle/>
          <a:p>
            <a:endParaRPr lang="mk-MK"/>
          </a:p>
        </p:txBody>
      </p:sp>
      <p:sp>
        <p:nvSpPr>
          <p:cNvPr id="7" name="Slide Number Placeholder 6"/>
          <p:cNvSpPr>
            <a:spLocks noGrp="1"/>
          </p:cNvSpPr>
          <p:nvPr>
            <p:ph type="sldNum" sz="quarter" idx="12"/>
          </p:nvPr>
        </p:nvSpPr>
        <p:spPr/>
        <p:txBody>
          <a:bodyPr/>
          <a:lstStyle/>
          <a:p>
            <a:fld id="{2FFE8325-57F0-4A81-BEAD-0DE8996F26AF}" type="slidenum">
              <a:rPr lang="mk-MK" smtClean="0"/>
              <a:t>‹#›</a:t>
            </a:fld>
            <a:endParaRPr lang="mk-MK"/>
          </a:p>
        </p:txBody>
      </p:sp>
    </p:spTree>
    <p:extLst>
      <p:ext uri="{BB962C8B-B14F-4D97-AF65-F5344CB8AC3E}">
        <p14:creationId xmlns:p14="http://schemas.microsoft.com/office/powerpoint/2010/main" val="125134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ECAE92-3AF7-4B6E-8EE1-FBC85E1E5D7F}" type="datetimeFigureOut">
              <a:rPr lang="mk-MK" smtClean="0"/>
              <a:t>10.6.2023</a:t>
            </a:fld>
            <a:endParaRPr lang="mk-MK"/>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mk-MK"/>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FE8325-57F0-4A81-BEAD-0DE8996F26AF}" type="slidenum">
              <a:rPr lang="mk-MK" smtClean="0"/>
              <a:t>‹#›</a:t>
            </a:fld>
            <a:endParaRPr lang="mk-MK"/>
          </a:p>
        </p:txBody>
      </p:sp>
    </p:spTree>
    <p:extLst>
      <p:ext uri="{BB962C8B-B14F-4D97-AF65-F5344CB8AC3E}">
        <p14:creationId xmlns:p14="http://schemas.microsoft.com/office/powerpoint/2010/main" val="32413247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9.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image" Target="../media/image12.gif"/><Relationship Id="rId7" Type="http://schemas.openxmlformats.org/officeDocument/2006/relationships/image" Target="../media/image14.pn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BF4B-9A1D-AE1B-76E5-B52C4CF34959}"/>
              </a:ext>
            </a:extLst>
          </p:cNvPr>
          <p:cNvSpPr>
            <a:spLocks noGrp="1"/>
          </p:cNvSpPr>
          <p:nvPr>
            <p:ph type="ctrTitle"/>
          </p:nvPr>
        </p:nvSpPr>
        <p:spPr>
          <a:xfrm>
            <a:off x="1610206" y="2681016"/>
            <a:ext cx="8791575" cy="1495968"/>
          </a:xfrm>
        </p:spPr>
        <p:txBody>
          <a:bodyPr>
            <a:noAutofit/>
          </a:bodyPr>
          <a:lstStyle/>
          <a:p>
            <a:r>
              <a:rPr lang="en-US" sz="6600" dirty="0"/>
              <a:t>Warehouse Management API</a:t>
            </a:r>
            <a:endParaRPr lang="mk-MK" sz="6600" dirty="0"/>
          </a:p>
        </p:txBody>
      </p:sp>
      <p:sp>
        <p:nvSpPr>
          <p:cNvPr id="3" name="Subtitle 2">
            <a:extLst>
              <a:ext uri="{FF2B5EF4-FFF2-40B4-BE49-F238E27FC236}">
                <a16:creationId xmlns:a16="http://schemas.microsoft.com/office/drawing/2014/main" id="{D33D8FF4-70A5-1FE1-7155-74F5C3808753}"/>
              </a:ext>
            </a:extLst>
          </p:cNvPr>
          <p:cNvSpPr>
            <a:spLocks noGrp="1"/>
          </p:cNvSpPr>
          <p:nvPr>
            <p:ph type="subTitle" idx="1"/>
          </p:nvPr>
        </p:nvSpPr>
        <p:spPr>
          <a:xfrm>
            <a:off x="9110602" y="5442413"/>
            <a:ext cx="3806746" cy="1655762"/>
          </a:xfrm>
        </p:spPr>
        <p:txBody>
          <a:bodyPr/>
          <a:lstStyle/>
          <a:p>
            <a:r>
              <a:rPr lang="en-US" dirty="0"/>
              <a:t>Made by:</a:t>
            </a:r>
          </a:p>
          <a:p>
            <a:r>
              <a:rPr lang="en-US" dirty="0" err="1"/>
              <a:t>Nenad</a:t>
            </a:r>
            <a:r>
              <a:rPr lang="en-US" dirty="0"/>
              <a:t> </a:t>
            </a:r>
            <a:r>
              <a:rPr lang="en-US" dirty="0" err="1"/>
              <a:t>Saldziev</a:t>
            </a:r>
            <a:r>
              <a:rPr lang="en-US" dirty="0"/>
              <a:t> ID: 5100</a:t>
            </a:r>
          </a:p>
          <a:p>
            <a:r>
              <a:rPr lang="en-US" dirty="0"/>
              <a:t>Khalid </a:t>
            </a:r>
            <a:r>
              <a:rPr lang="en-US" dirty="0" err="1"/>
              <a:t>Nushevik</a:t>
            </a:r>
            <a:r>
              <a:rPr lang="en-US" dirty="0"/>
              <a:t> ID: 4916</a:t>
            </a:r>
            <a:endParaRPr lang="mk-MK" dirty="0"/>
          </a:p>
        </p:txBody>
      </p:sp>
      <p:sp>
        <p:nvSpPr>
          <p:cNvPr id="4" name="Subtitle 2">
            <a:extLst>
              <a:ext uri="{FF2B5EF4-FFF2-40B4-BE49-F238E27FC236}">
                <a16:creationId xmlns:a16="http://schemas.microsoft.com/office/drawing/2014/main" id="{A9645624-0992-8B1E-F5F9-83FA9212EA3C}"/>
              </a:ext>
            </a:extLst>
          </p:cNvPr>
          <p:cNvSpPr txBox="1">
            <a:spLocks/>
          </p:cNvSpPr>
          <p:nvPr/>
        </p:nvSpPr>
        <p:spPr>
          <a:xfrm>
            <a:off x="0" y="5442413"/>
            <a:ext cx="3806746" cy="1655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effectLst>
                  <a:outerShdw blurRad="152400" dist="38100" dir="2700000" algn="tl">
                    <a:srgbClr val="000000">
                      <a:alpha val="36000"/>
                    </a:srgbClr>
                  </a:outerShdw>
                </a:effectLst>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dirty="0"/>
              <a:t>Mentors:</a:t>
            </a:r>
          </a:p>
          <a:p>
            <a:r>
              <a:rPr lang="en-US" dirty="0" err="1"/>
              <a:t>Dejan</a:t>
            </a:r>
            <a:r>
              <a:rPr lang="en-US" dirty="0"/>
              <a:t> </a:t>
            </a:r>
            <a:r>
              <a:rPr lang="en-US" dirty="0" err="1"/>
              <a:t>Mitov</a:t>
            </a:r>
            <a:endParaRPr lang="en-US" dirty="0"/>
          </a:p>
          <a:p>
            <a:r>
              <a:rPr lang="en-US" dirty="0"/>
              <a:t>Lazar </a:t>
            </a:r>
            <a:r>
              <a:rPr lang="en-US" dirty="0" err="1"/>
              <a:t>Kocovski</a:t>
            </a:r>
            <a:endParaRPr lang="en-US" dirty="0"/>
          </a:p>
        </p:txBody>
      </p:sp>
    </p:spTree>
    <p:extLst>
      <p:ext uri="{BB962C8B-B14F-4D97-AF65-F5344CB8AC3E}">
        <p14:creationId xmlns:p14="http://schemas.microsoft.com/office/powerpoint/2010/main" val="1190578822"/>
      </p:ext>
    </p:extLst>
  </p:cSld>
  <p:clrMapOvr>
    <a:masterClrMapping/>
  </p:clrMapOvr>
  <mc:AlternateContent xmlns:mc="http://schemas.openxmlformats.org/markup-compatibility/2006" xmlns:p14="http://schemas.microsoft.com/office/powerpoint/2010/main">
    <mc:Choice Requires="p14">
      <p:transition spd="slow">
        <p14:flash/>
        <p:sndAc>
          <p:stSnd>
            <p:snd r:embed="rId2" name="chimes.wav"/>
          </p:stSnd>
        </p:sndAc>
      </p:transition>
    </mc:Choice>
    <mc:Fallback xmlns="">
      <p:transition spd="slow">
        <p:fade/>
        <p:sndAc>
          <p:stSnd>
            <p:snd r:embed="rId3"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709C-138B-4A40-98B9-D645E8E34B13}"/>
              </a:ext>
            </a:extLst>
          </p:cNvPr>
          <p:cNvSpPr>
            <a:spLocks noGrp="1"/>
          </p:cNvSpPr>
          <p:nvPr>
            <p:ph type="title"/>
          </p:nvPr>
        </p:nvSpPr>
        <p:spPr>
          <a:xfrm>
            <a:off x="1141413" y="86082"/>
            <a:ext cx="9905998" cy="1478570"/>
          </a:xfrm>
        </p:spPr>
        <p:txBody>
          <a:bodyPr>
            <a:normAutofit/>
          </a:bodyPr>
          <a:lstStyle/>
          <a:p>
            <a:r>
              <a:rPr lang="en-US" sz="8000" b="1" dirty="0"/>
              <a:t>API</a:t>
            </a:r>
            <a:endParaRPr lang="mk-MK" sz="8000" b="1" dirty="0"/>
          </a:p>
        </p:txBody>
      </p:sp>
      <p:sp>
        <p:nvSpPr>
          <p:cNvPr id="3" name="Content Placeholder 2">
            <a:extLst>
              <a:ext uri="{FF2B5EF4-FFF2-40B4-BE49-F238E27FC236}">
                <a16:creationId xmlns:a16="http://schemas.microsoft.com/office/drawing/2014/main" id="{9F21B707-269E-0A2B-9141-9EEE23B46FF6}"/>
              </a:ext>
            </a:extLst>
          </p:cNvPr>
          <p:cNvSpPr>
            <a:spLocks noGrp="1"/>
          </p:cNvSpPr>
          <p:nvPr>
            <p:ph idx="1"/>
          </p:nvPr>
        </p:nvSpPr>
        <p:spPr>
          <a:xfrm>
            <a:off x="1141412" y="1381386"/>
            <a:ext cx="9905999" cy="3541714"/>
          </a:xfrm>
        </p:spPr>
        <p:txBody>
          <a:bodyPr/>
          <a:lstStyle/>
          <a:p>
            <a:r>
              <a:rPr lang="en-US" dirty="0"/>
              <a:t>API stands for </a:t>
            </a:r>
            <a:r>
              <a:rPr lang="en-US"/>
              <a:t>Application Programming Interface.</a:t>
            </a:r>
            <a:endParaRPr lang="en-US" dirty="0"/>
          </a:p>
          <a:p>
            <a:r>
              <a:rPr lang="en-US" dirty="0"/>
              <a:t>This is just an Interface that we can use it.</a:t>
            </a:r>
          </a:p>
          <a:p>
            <a:r>
              <a:rPr lang="en-US" dirty="0"/>
              <a:t>This API is needed and used to make a contact between the server and the applications:</a:t>
            </a:r>
          </a:p>
          <a:p>
            <a:pPr lvl="1"/>
            <a:r>
              <a:rPr lang="en-US" dirty="0"/>
              <a:t>That is The program and the web page.</a:t>
            </a:r>
          </a:p>
        </p:txBody>
      </p:sp>
      <p:pic>
        <p:nvPicPr>
          <p:cNvPr id="5" name="Picture 4">
            <a:extLst>
              <a:ext uri="{FF2B5EF4-FFF2-40B4-BE49-F238E27FC236}">
                <a16:creationId xmlns:a16="http://schemas.microsoft.com/office/drawing/2014/main" id="{ED25AB4C-EF56-E111-1DD7-2FC83E46F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317" y="4184755"/>
            <a:ext cx="6106377" cy="2238687"/>
          </a:xfrm>
          <a:prstGeom prst="rect">
            <a:avLst/>
          </a:prstGeom>
        </p:spPr>
      </p:pic>
    </p:spTree>
    <p:extLst>
      <p:ext uri="{BB962C8B-B14F-4D97-AF65-F5344CB8AC3E}">
        <p14:creationId xmlns:p14="http://schemas.microsoft.com/office/powerpoint/2010/main" val="134797725"/>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type.wav"/>
          </p:stSnd>
        </p:sndAc>
      </p:transition>
    </mc:Choice>
    <mc:Fallback xmlns="">
      <p:transition spd="slow">
        <p:fade/>
        <p:sndAc>
          <p:stSnd>
            <p:snd r:embed="rId4" name="typ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application are making?</a:t>
            </a:r>
            <a:endParaRPr lang="mk-MK" dirty="0"/>
          </a:p>
        </p:txBody>
      </p:sp>
      <p:sp>
        <p:nvSpPr>
          <p:cNvPr id="3" name="Content Placeholder 2"/>
          <p:cNvSpPr>
            <a:spLocks noGrp="1"/>
          </p:cNvSpPr>
          <p:nvPr>
            <p:ph idx="1"/>
          </p:nvPr>
        </p:nvSpPr>
        <p:spPr/>
        <p:txBody>
          <a:bodyPr/>
          <a:lstStyle/>
          <a:p>
            <a:r>
              <a:rPr lang="en-US" dirty="0"/>
              <a:t>We are making a Warehouse Management API System</a:t>
            </a:r>
          </a:p>
          <a:p>
            <a:r>
              <a:rPr lang="en-US" dirty="0"/>
              <a:t>The System is made that we Add (Create), Read, Update and Delete product’s</a:t>
            </a:r>
          </a:p>
          <a:p>
            <a:r>
              <a:rPr lang="en-US" dirty="0"/>
              <a:t>Each of them has there own Functionality's.</a:t>
            </a:r>
          </a:p>
          <a:p>
            <a:r>
              <a:rPr lang="en-US" dirty="0"/>
              <a:t>The next step is important…</a:t>
            </a:r>
            <a:endParaRPr lang="mk-MK" dirty="0"/>
          </a:p>
        </p:txBody>
      </p:sp>
    </p:spTree>
    <p:extLst>
      <p:ext uri="{BB962C8B-B14F-4D97-AF65-F5344CB8AC3E}">
        <p14:creationId xmlns:p14="http://schemas.microsoft.com/office/powerpoint/2010/main" val="1120685720"/>
      </p:ext>
    </p:extLst>
  </p:cSld>
  <p:clrMapOvr>
    <a:masterClrMapping/>
  </p:clrMapOvr>
  <mc:AlternateContent xmlns:mc="http://schemas.openxmlformats.org/markup-compatibility/2006">
    <mc:Choice xmlns:p14="http://schemas.microsoft.com/office/powerpoint/2010/main" Requires="p14">
      <p:transition spd="slow" p14:dur="4000">
        <p14:vortex dir="u"/>
        <p:sndAc>
          <p:stSnd>
            <p:snd r:embed="rId2" name="type.wav"/>
          </p:stSnd>
        </p:sndAc>
      </p:transition>
    </mc:Choice>
    <mc:Fallback>
      <p:transition spd="slow">
        <p:fade/>
        <p:sndAc>
          <p:stSnd>
            <p:snd r:embed="rId2" name="typ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53F5-8E75-048A-AA7A-E14B00072EE3}"/>
              </a:ext>
            </a:extLst>
          </p:cNvPr>
          <p:cNvSpPr>
            <a:spLocks noGrp="1"/>
          </p:cNvSpPr>
          <p:nvPr>
            <p:ph type="title"/>
          </p:nvPr>
        </p:nvSpPr>
        <p:spPr>
          <a:xfrm>
            <a:off x="1141413" y="0"/>
            <a:ext cx="9905998" cy="1478570"/>
          </a:xfrm>
        </p:spPr>
        <p:txBody>
          <a:bodyPr/>
          <a:lstStyle/>
          <a:p>
            <a:r>
              <a:rPr lang="en-US" dirty="0"/>
              <a:t>How do we use this?</a:t>
            </a:r>
            <a:endParaRPr lang="mk-MK" dirty="0"/>
          </a:p>
        </p:txBody>
      </p:sp>
      <p:sp>
        <p:nvSpPr>
          <p:cNvPr id="3" name="Content Placeholder 2">
            <a:extLst>
              <a:ext uri="{FF2B5EF4-FFF2-40B4-BE49-F238E27FC236}">
                <a16:creationId xmlns:a16="http://schemas.microsoft.com/office/drawing/2014/main" id="{47DCE775-9F65-0268-2980-91F5E7EEC8A2}"/>
              </a:ext>
            </a:extLst>
          </p:cNvPr>
          <p:cNvSpPr>
            <a:spLocks noGrp="1"/>
          </p:cNvSpPr>
          <p:nvPr>
            <p:ph idx="1"/>
          </p:nvPr>
        </p:nvSpPr>
        <p:spPr>
          <a:xfrm>
            <a:off x="1141413" y="1478570"/>
            <a:ext cx="9905999" cy="3541714"/>
          </a:xfrm>
        </p:spPr>
        <p:txBody>
          <a:bodyPr/>
          <a:lstStyle/>
          <a:p>
            <a:r>
              <a:rPr lang="en-US" dirty="0"/>
              <a:t>First we need 3 things:</a:t>
            </a:r>
          </a:p>
          <a:p>
            <a:pPr lvl="1"/>
            <a:r>
              <a:rPr lang="en-US" dirty="0"/>
              <a:t>The Server that we need to collect data into a database (Ex: PostgreSQL (</a:t>
            </a:r>
            <a:r>
              <a:rPr lang="en-US" dirty="0" err="1"/>
              <a:t>pgAdmin</a:t>
            </a:r>
            <a:r>
              <a:rPr lang="en-US" dirty="0"/>
              <a:t> 4 or Docker)).</a:t>
            </a:r>
          </a:p>
          <a:p>
            <a:pPr lvl="1"/>
            <a:r>
              <a:rPr lang="en-US" dirty="0"/>
              <a:t>The program we are making (Ex: Java (Spring Boot)).</a:t>
            </a:r>
          </a:p>
          <a:p>
            <a:pPr lvl="1"/>
            <a:r>
              <a:rPr lang="en-US" dirty="0"/>
              <a:t>The Application that we need to input the information or data (Ex: Postman).</a:t>
            </a:r>
          </a:p>
          <a:p>
            <a:pPr marL="457200" lvl="1" indent="0">
              <a:buNone/>
            </a:pPr>
            <a:endParaRPr lang="en-US" dirty="0"/>
          </a:p>
        </p:txBody>
      </p:sp>
      <p:pic>
        <p:nvPicPr>
          <p:cNvPr id="7" name="Picture 6">
            <a:extLst>
              <a:ext uri="{FF2B5EF4-FFF2-40B4-BE49-F238E27FC236}">
                <a16:creationId xmlns:a16="http://schemas.microsoft.com/office/drawing/2014/main" id="{86053495-AADC-4C15-6916-A34C8E7941E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402570" y="4351326"/>
            <a:ext cx="1333255" cy="1337916"/>
          </a:xfrm>
          <a:prstGeom prst="rect">
            <a:avLst/>
          </a:prstGeom>
        </p:spPr>
      </p:pic>
      <p:pic>
        <p:nvPicPr>
          <p:cNvPr id="9" name="Picture 8">
            <a:extLst>
              <a:ext uri="{FF2B5EF4-FFF2-40B4-BE49-F238E27FC236}">
                <a16:creationId xmlns:a16="http://schemas.microsoft.com/office/drawing/2014/main" id="{CA31D016-E27B-85A7-3618-990EFBB5016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12721" y="5178362"/>
            <a:ext cx="995808" cy="1026927"/>
          </a:xfrm>
          <a:prstGeom prst="rect">
            <a:avLst/>
          </a:prstGeom>
        </p:spPr>
      </p:pic>
      <p:pic>
        <p:nvPicPr>
          <p:cNvPr id="11" name="Picture 10">
            <a:extLst>
              <a:ext uri="{FF2B5EF4-FFF2-40B4-BE49-F238E27FC236}">
                <a16:creationId xmlns:a16="http://schemas.microsoft.com/office/drawing/2014/main" id="{EE3EE76E-9250-85CA-4860-CA2584A6D4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685" y="4111777"/>
            <a:ext cx="1164823" cy="2133169"/>
          </a:xfrm>
          <a:prstGeom prst="rect">
            <a:avLst/>
          </a:prstGeom>
        </p:spPr>
      </p:pic>
      <p:pic>
        <p:nvPicPr>
          <p:cNvPr id="13" name="Picture 12">
            <a:extLst>
              <a:ext uri="{FF2B5EF4-FFF2-40B4-BE49-F238E27FC236}">
                <a16:creationId xmlns:a16="http://schemas.microsoft.com/office/drawing/2014/main" id="{A6216518-61D1-3D55-8DA2-9AC2A01E37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4097" y="4179190"/>
            <a:ext cx="1682187" cy="1682187"/>
          </a:xfrm>
          <a:prstGeom prst="rect">
            <a:avLst/>
          </a:prstGeom>
        </p:spPr>
      </p:pic>
    </p:spTree>
    <p:extLst>
      <p:ext uri="{BB962C8B-B14F-4D97-AF65-F5344CB8AC3E}">
        <p14:creationId xmlns:p14="http://schemas.microsoft.com/office/powerpoint/2010/main" val="928385470"/>
      </p:ext>
    </p:extLst>
  </p:cSld>
  <p:clrMapOvr>
    <a:masterClrMapping/>
  </p:clrMapOvr>
  <mc:AlternateContent xmlns:mc="http://schemas.openxmlformats.org/markup-compatibility/2006" xmlns:p14="http://schemas.microsoft.com/office/powerpoint/2010/main">
    <mc:Choice Requires="p14">
      <p:transition spd="slow" p14:dur="4000">
        <p14:vortex dir="d"/>
        <p:sndAc>
          <p:stSnd>
            <p:snd r:embed="rId2" name="type.wav"/>
          </p:stSnd>
        </p:sndAc>
      </p:transition>
    </mc:Choice>
    <mc:Fallback xmlns="">
      <p:transition spd="slow">
        <p:fade/>
        <p:sndAc>
          <p:stSnd>
            <p:snd r:embed="rId7" name="type.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5E0-53DB-3C84-4D7B-13994E3FA21D}"/>
              </a:ext>
            </a:extLst>
          </p:cNvPr>
          <p:cNvSpPr>
            <a:spLocks noGrp="1"/>
          </p:cNvSpPr>
          <p:nvPr>
            <p:ph type="title"/>
          </p:nvPr>
        </p:nvSpPr>
        <p:spPr>
          <a:xfrm>
            <a:off x="1141413" y="162045"/>
            <a:ext cx="9905998" cy="870172"/>
          </a:xfrm>
        </p:spPr>
        <p:txBody>
          <a:bodyPr/>
          <a:lstStyle/>
          <a:p>
            <a:r>
              <a:rPr lang="en-US" dirty="0"/>
              <a:t>How do we do this?</a:t>
            </a:r>
            <a:endParaRPr lang="mk-MK" dirty="0"/>
          </a:p>
        </p:txBody>
      </p:sp>
      <p:sp>
        <p:nvSpPr>
          <p:cNvPr id="3" name="Content Placeholder 2">
            <a:extLst>
              <a:ext uri="{FF2B5EF4-FFF2-40B4-BE49-F238E27FC236}">
                <a16:creationId xmlns:a16="http://schemas.microsoft.com/office/drawing/2014/main" id="{206096AC-E19F-DA28-BEAE-662F1359ABD2}"/>
              </a:ext>
            </a:extLst>
          </p:cNvPr>
          <p:cNvSpPr>
            <a:spLocks noGrp="1"/>
          </p:cNvSpPr>
          <p:nvPr>
            <p:ph idx="1"/>
          </p:nvPr>
        </p:nvSpPr>
        <p:spPr>
          <a:xfrm>
            <a:off x="1141413" y="1415075"/>
            <a:ext cx="7250234" cy="1848986"/>
          </a:xfrm>
        </p:spPr>
        <p:txBody>
          <a:bodyPr/>
          <a:lstStyle/>
          <a:p>
            <a:r>
              <a:rPr lang="en-US" dirty="0"/>
              <a:t>First we make the database that is on PostgreSQL</a:t>
            </a:r>
          </a:p>
          <a:p>
            <a:r>
              <a:rPr lang="en-US" dirty="0"/>
              <a:t>Then we create a Table that we need to input the data.</a:t>
            </a:r>
          </a:p>
          <a:p>
            <a:r>
              <a:rPr lang="en-US" dirty="0"/>
              <a:t>Save and let the Database be active.</a:t>
            </a:r>
            <a:endParaRPr lang="mk-MK" dirty="0"/>
          </a:p>
        </p:txBody>
      </p:sp>
      <p:pic>
        <p:nvPicPr>
          <p:cNvPr id="5" name="Picture 4">
            <a:extLst>
              <a:ext uri="{FF2B5EF4-FFF2-40B4-BE49-F238E27FC236}">
                <a16:creationId xmlns:a16="http://schemas.microsoft.com/office/drawing/2014/main" id="{FFD3662C-9B15-B154-5591-5A511FB8D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021" y="3593940"/>
            <a:ext cx="4997260" cy="2616120"/>
          </a:xfrm>
          <a:prstGeom prst="rect">
            <a:avLst/>
          </a:prstGeom>
        </p:spPr>
      </p:pic>
      <p:pic>
        <p:nvPicPr>
          <p:cNvPr id="7" name="Picture 6">
            <a:extLst>
              <a:ext uri="{FF2B5EF4-FFF2-40B4-BE49-F238E27FC236}">
                <a16:creationId xmlns:a16="http://schemas.microsoft.com/office/drawing/2014/main" id="{7C5382FE-25B1-8651-BD35-75EC1EA14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7040" y="313890"/>
            <a:ext cx="2715004" cy="6230219"/>
          </a:xfrm>
          <a:prstGeom prst="rect">
            <a:avLst/>
          </a:prstGeom>
        </p:spPr>
      </p:pic>
    </p:spTree>
    <p:extLst>
      <p:ext uri="{BB962C8B-B14F-4D97-AF65-F5344CB8AC3E}">
        <p14:creationId xmlns:p14="http://schemas.microsoft.com/office/powerpoint/2010/main" val="3415276214"/>
      </p:ext>
    </p:extLst>
  </p:cSld>
  <p:clrMapOvr>
    <a:masterClrMapping/>
  </p:clrMapOvr>
  <mc:AlternateContent xmlns:mc="http://schemas.openxmlformats.org/markup-compatibility/2006" xmlns:p14="http://schemas.microsoft.com/office/powerpoint/2010/main">
    <mc:Choice Requires="p14">
      <p:transition spd="slow" p14:dur="4000">
        <p14:vortex/>
        <p:sndAc>
          <p:stSnd>
            <p:snd r:embed="rId2" name="type.wav"/>
          </p:stSnd>
        </p:sndAc>
      </p:transition>
    </mc:Choice>
    <mc:Fallback xmlns="">
      <p:transition spd="slow">
        <p:fade/>
        <p:sndAc>
          <p:stSnd>
            <p:snd r:embed="rId5" name="typ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E2A7-B020-F0CD-C3A6-1C9AB6ABFB0F}"/>
              </a:ext>
            </a:extLst>
          </p:cNvPr>
          <p:cNvSpPr>
            <a:spLocks noGrp="1"/>
          </p:cNvSpPr>
          <p:nvPr>
            <p:ph type="title"/>
          </p:nvPr>
        </p:nvSpPr>
        <p:spPr>
          <a:xfrm>
            <a:off x="1143001" y="236553"/>
            <a:ext cx="9905998" cy="724145"/>
          </a:xfrm>
        </p:spPr>
        <p:txBody>
          <a:bodyPr/>
          <a:lstStyle/>
          <a:p>
            <a:r>
              <a:rPr lang="en-US" dirty="0"/>
              <a:t>We start Programming</a:t>
            </a:r>
            <a:endParaRPr lang="mk-MK" dirty="0"/>
          </a:p>
        </p:txBody>
      </p:sp>
      <p:sp>
        <p:nvSpPr>
          <p:cNvPr id="3" name="Content Placeholder 2">
            <a:extLst>
              <a:ext uri="{FF2B5EF4-FFF2-40B4-BE49-F238E27FC236}">
                <a16:creationId xmlns:a16="http://schemas.microsoft.com/office/drawing/2014/main" id="{620EC86B-B29E-BEC4-681D-81F751CFAD63}"/>
              </a:ext>
            </a:extLst>
          </p:cNvPr>
          <p:cNvSpPr>
            <a:spLocks noGrp="1"/>
          </p:cNvSpPr>
          <p:nvPr>
            <p:ph idx="1"/>
          </p:nvPr>
        </p:nvSpPr>
        <p:spPr>
          <a:xfrm>
            <a:off x="956216" y="1740201"/>
            <a:ext cx="9905999" cy="4695323"/>
          </a:xfrm>
        </p:spPr>
        <p:txBody>
          <a:bodyPr>
            <a:normAutofit/>
          </a:bodyPr>
          <a:lstStyle/>
          <a:p>
            <a:r>
              <a:rPr lang="en-US" dirty="0"/>
              <a:t>We will create a Spring boot tool to make our application quick and easy.</a:t>
            </a:r>
          </a:p>
          <a:p>
            <a:r>
              <a:rPr lang="en-US" dirty="0"/>
              <a:t>In the application we will add the additional libraries that come with the tool.</a:t>
            </a:r>
          </a:p>
          <a:p>
            <a:r>
              <a:rPr lang="en-US" dirty="0"/>
              <a:t>Then we need to create the class for each data that we created in the PostgreSQL database.</a:t>
            </a:r>
          </a:p>
          <a:p>
            <a:r>
              <a:rPr lang="en-US" dirty="0"/>
              <a:t>Then Create a interface that we use as a repository in our program.</a:t>
            </a:r>
          </a:p>
          <a:p>
            <a:r>
              <a:rPr lang="en-US" dirty="0"/>
              <a:t>To need to control all the given information we create a class that we use to get the input in the given application that is Postman.</a:t>
            </a:r>
          </a:p>
          <a:p>
            <a:r>
              <a:rPr lang="en-US" dirty="0"/>
              <a:t>That is a CRUD and stands for Create, Read, Update and Delete.</a:t>
            </a:r>
            <a:endParaRPr lang="mk-MK" dirty="0"/>
          </a:p>
        </p:txBody>
      </p:sp>
    </p:spTree>
    <p:extLst>
      <p:ext uri="{BB962C8B-B14F-4D97-AF65-F5344CB8AC3E}">
        <p14:creationId xmlns:p14="http://schemas.microsoft.com/office/powerpoint/2010/main" val="3813738406"/>
      </p:ext>
    </p:extLst>
  </p:cSld>
  <p:clrMapOvr>
    <a:masterClrMapping/>
  </p:clrMapOvr>
  <mc:AlternateContent xmlns:mc="http://schemas.openxmlformats.org/markup-compatibility/2006" xmlns:p14="http://schemas.microsoft.com/office/powerpoint/2010/main">
    <mc:Choice Requires="p14">
      <p:transition spd="slow" p14:dur="4000">
        <p14:vortex dir="u"/>
        <p:sndAc>
          <p:stSnd>
            <p:snd r:embed="rId2" name="type.wav"/>
          </p:stSnd>
        </p:sndAc>
      </p:transition>
    </mc:Choice>
    <mc:Fallback xmlns="">
      <p:transition spd="slow">
        <p:fade/>
        <p:sndAc>
          <p:stSnd>
            <p:snd r:embed="rId3" name="typ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1B10-D174-8301-97BF-DAC0B53D3817}"/>
              </a:ext>
            </a:extLst>
          </p:cNvPr>
          <p:cNvSpPr>
            <a:spLocks noGrp="1"/>
          </p:cNvSpPr>
          <p:nvPr>
            <p:ph type="title"/>
          </p:nvPr>
        </p:nvSpPr>
        <p:spPr/>
        <p:txBody>
          <a:bodyPr/>
          <a:lstStyle/>
          <a:p>
            <a:r>
              <a:rPr lang="en-US" dirty="0"/>
              <a:t>How to use the postman?</a:t>
            </a:r>
            <a:endParaRPr lang="mk-MK" dirty="0"/>
          </a:p>
        </p:txBody>
      </p:sp>
      <p:sp>
        <p:nvSpPr>
          <p:cNvPr id="3" name="Content Placeholder 2">
            <a:extLst>
              <a:ext uri="{FF2B5EF4-FFF2-40B4-BE49-F238E27FC236}">
                <a16:creationId xmlns:a16="http://schemas.microsoft.com/office/drawing/2014/main" id="{2F928079-9B11-8320-6700-FB7B703C4418}"/>
              </a:ext>
            </a:extLst>
          </p:cNvPr>
          <p:cNvSpPr>
            <a:spLocks noGrp="1"/>
          </p:cNvSpPr>
          <p:nvPr>
            <p:ph idx="1"/>
          </p:nvPr>
        </p:nvSpPr>
        <p:spPr/>
        <p:txBody>
          <a:bodyPr/>
          <a:lstStyle/>
          <a:p>
            <a:r>
              <a:rPr lang="en-US" dirty="0"/>
              <a:t>We use the postman as a access to the given database so that we can see all the data or specific data that we are needed.</a:t>
            </a:r>
          </a:p>
          <a:p>
            <a:r>
              <a:rPr lang="en-US" dirty="0"/>
              <a:t>We can also add new data, delete data and Update the data </a:t>
            </a:r>
            <a:r>
              <a:rPr lang="en-US" dirty="0" err="1"/>
              <a:t>given.e</a:t>
            </a:r>
            <a:endParaRPr lang="mk-MK" dirty="0"/>
          </a:p>
        </p:txBody>
      </p:sp>
      <p:pic>
        <p:nvPicPr>
          <p:cNvPr id="5" name="Picture 4">
            <a:extLst>
              <a:ext uri="{FF2B5EF4-FFF2-40B4-BE49-F238E27FC236}">
                <a16:creationId xmlns:a16="http://schemas.microsoft.com/office/drawing/2014/main" id="{D71BC76E-5A15-258D-0B35-DA83C1621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113" y="4477111"/>
            <a:ext cx="11612596" cy="1762371"/>
          </a:xfrm>
          <a:prstGeom prst="rect">
            <a:avLst/>
          </a:prstGeom>
        </p:spPr>
      </p:pic>
    </p:spTree>
    <p:extLst>
      <p:ext uri="{BB962C8B-B14F-4D97-AF65-F5344CB8AC3E}">
        <p14:creationId xmlns:p14="http://schemas.microsoft.com/office/powerpoint/2010/main" val="3762122962"/>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type.wav"/>
          </p:stSnd>
        </p:sndAc>
      </p:transition>
    </mc:Choice>
    <mc:Fallback xmlns="">
      <p:transition spd="slow">
        <p:fade/>
        <p:sndAc>
          <p:stSnd>
            <p:snd r:embed="rId4" name="typ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2D87-63A4-D4EC-1392-6EB852F550A4}"/>
              </a:ext>
            </a:extLst>
          </p:cNvPr>
          <p:cNvSpPr>
            <a:spLocks noGrp="1"/>
          </p:cNvSpPr>
          <p:nvPr>
            <p:ph type="title"/>
          </p:nvPr>
        </p:nvSpPr>
        <p:spPr/>
        <p:txBody>
          <a:bodyPr/>
          <a:lstStyle/>
          <a:p>
            <a:r>
              <a:rPr lang="en-US" dirty="0"/>
              <a:t>To work with…</a:t>
            </a:r>
            <a:endParaRPr lang="mk-MK" dirty="0"/>
          </a:p>
        </p:txBody>
      </p:sp>
      <p:sp>
        <p:nvSpPr>
          <p:cNvPr id="3" name="Content Placeholder 2">
            <a:extLst>
              <a:ext uri="{FF2B5EF4-FFF2-40B4-BE49-F238E27FC236}">
                <a16:creationId xmlns:a16="http://schemas.microsoft.com/office/drawing/2014/main" id="{1F5E7F68-0596-34AD-54A1-24AADE320101}"/>
              </a:ext>
            </a:extLst>
          </p:cNvPr>
          <p:cNvSpPr>
            <a:spLocks noGrp="1"/>
          </p:cNvSpPr>
          <p:nvPr>
            <p:ph idx="1"/>
          </p:nvPr>
        </p:nvSpPr>
        <p:spPr/>
        <p:txBody>
          <a:bodyPr/>
          <a:lstStyle/>
          <a:p>
            <a:r>
              <a:rPr lang="en-US" dirty="0"/>
              <a:t>We first need to activate the database then the program that we made thanks to Java Spring Boot so that we need to activated and to access it we use the postman application that we have.</a:t>
            </a:r>
          </a:p>
        </p:txBody>
      </p:sp>
      <p:pic>
        <p:nvPicPr>
          <p:cNvPr id="7" name="Picture 6">
            <a:extLst>
              <a:ext uri="{FF2B5EF4-FFF2-40B4-BE49-F238E27FC236}">
                <a16:creationId xmlns:a16="http://schemas.microsoft.com/office/drawing/2014/main" id="{746C93FD-31FB-0EEA-0FD8-DD25F3952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22" y="3429000"/>
            <a:ext cx="2316887" cy="3187320"/>
          </a:xfrm>
          <a:prstGeom prst="rect">
            <a:avLst/>
          </a:prstGeom>
        </p:spPr>
      </p:pic>
    </p:spTree>
    <p:extLst>
      <p:ext uri="{BB962C8B-B14F-4D97-AF65-F5344CB8AC3E}">
        <p14:creationId xmlns:p14="http://schemas.microsoft.com/office/powerpoint/2010/main" val="507438686"/>
      </p:ext>
    </p:extLst>
  </p:cSld>
  <p:clrMapOvr>
    <a:masterClrMapping/>
  </p:clrMapOvr>
  <mc:AlternateContent xmlns:mc="http://schemas.openxmlformats.org/markup-compatibility/2006" xmlns:p14="http://schemas.microsoft.com/office/powerpoint/2010/main">
    <mc:Choice Requires="p14">
      <p:transition spd="slow" p14:dur="4000">
        <p14:vortex/>
        <p:sndAc>
          <p:stSnd>
            <p:snd r:embed="rId2" name="type.wav"/>
          </p:stSnd>
        </p:sndAc>
      </p:transition>
    </mc:Choice>
    <mc:Fallback xmlns="">
      <p:transition spd="slow">
        <p:fade/>
        <p:sndAc>
          <p:stSnd>
            <p:snd r:embed="rId4" name="typ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DD01-640E-209E-C083-1ACA3109243F}"/>
              </a:ext>
            </a:extLst>
          </p:cNvPr>
          <p:cNvSpPr>
            <a:spLocks noGrp="1"/>
          </p:cNvSpPr>
          <p:nvPr>
            <p:ph type="title"/>
          </p:nvPr>
        </p:nvSpPr>
        <p:spPr>
          <a:xfrm>
            <a:off x="1430780" y="2467602"/>
            <a:ext cx="7007165" cy="1922796"/>
          </a:xfrm>
        </p:spPr>
        <p:txBody>
          <a:bodyPr>
            <a:noAutofit/>
          </a:bodyPr>
          <a:lstStyle/>
          <a:p>
            <a:r>
              <a:rPr lang="en-US" sz="7200" dirty="0"/>
              <a:t>Any Questions</a:t>
            </a:r>
            <a:endParaRPr lang="mk-MK" sz="7200" dirty="0"/>
          </a:p>
        </p:txBody>
      </p:sp>
      <p:pic>
        <p:nvPicPr>
          <p:cNvPr id="7" name="Picture 6">
            <a:extLst>
              <a:ext uri="{FF2B5EF4-FFF2-40B4-BE49-F238E27FC236}">
                <a16:creationId xmlns:a16="http://schemas.microsoft.com/office/drawing/2014/main" id="{B1BD48ED-BE51-DFCA-7B25-C3A093B79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429" y="307693"/>
            <a:ext cx="5971571" cy="5971571"/>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C945AB6-ACD0-056B-6B92-563E7F99DD4B}"/>
                  </a:ext>
                </a:extLst>
              </p14:cNvPr>
              <p14:cNvContentPartPr/>
              <p14:nvPr/>
            </p14:nvContentPartPr>
            <p14:xfrm>
              <a:off x="1515974" y="3846609"/>
              <a:ext cx="6426360" cy="184320"/>
            </p14:xfrm>
          </p:contentPart>
        </mc:Choice>
        <mc:Fallback xmlns="">
          <p:pic>
            <p:nvPicPr>
              <p:cNvPr id="10" name="Ink 9">
                <a:extLst>
                  <a:ext uri="{FF2B5EF4-FFF2-40B4-BE49-F238E27FC236}">
                    <a16:creationId xmlns:a16="http://schemas.microsoft.com/office/drawing/2014/main" id="{5C945AB6-ACD0-056B-6B92-563E7F99DD4B}"/>
                  </a:ext>
                </a:extLst>
              </p:cNvPr>
              <p:cNvPicPr/>
              <p:nvPr/>
            </p:nvPicPr>
            <p:blipFill>
              <a:blip r:embed="rId5"/>
              <a:stretch>
                <a:fillRect/>
              </a:stretch>
            </p:blipFill>
            <p:spPr>
              <a:xfrm>
                <a:off x="1507334" y="3837969"/>
                <a:ext cx="6444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A0E70E6-3CD2-747F-087B-0989036A3BF4}"/>
                  </a:ext>
                </a:extLst>
              </p14:cNvPr>
              <p14:cNvContentPartPr/>
              <p14:nvPr/>
            </p14:nvContentPartPr>
            <p14:xfrm>
              <a:off x="1527494" y="4055049"/>
              <a:ext cx="6331320" cy="254880"/>
            </p14:xfrm>
          </p:contentPart>
        </mc:Choice>
        <mc:Fallback xmlns="">
          <p:pic>
            <p:nvPicPr>
              <p:cNvPr id="11" name="Ink 10">
                <a:extLst>
                  <a:ext uri="{FF2B5EF4-FFF2-40B4-BE49-F238E27FC236}">
                    <a16:creationId xmlns:a16="http://schemas.microsoft.com/office/drawing/2014/main" id="{CA0E70E6-3CD2-747F-087B-0989036A3BF4}"/>
                  </a:ext>
                </a:extLst>
              </p:cNvPr>
              <p:cNvPicPr/>
              <p:nvPr/>
            </p:nvPicPr>
            <p:blipFill>
              <a:blip r:embed="rId7"/>
              <a:stretch>
                <a:fillRect/>
              </a:stretch>
            </p:blipFill>
            <p:spPr>
              <a:xfrm>
                <a:off x="1518494" y="4046409"/>
                <a:ext cx="6348960" cy="272520"/>
              </a:xfrm>
              <a:prstGeom prst="rect">
                <a:avLst/>
              </a:prstGeom>
            </p:spPr>
          </p:pic>
        </mc:Fallback>
      </mc:AlternateContent>
    </p:spTree>
    <p:extLst>
      <p:ext uri="{BB962C8B-B14F-4D97-AF65-F5344CB8AC3E}">
        <p14:creationId xmlns:p14="http://schemas.microsoft.com/office/powerpoint/2010/main" val="2343666136"/>
      </p:ext>
    </p:extLst>
  </p:cSld>
  <p:clrMapOvr>
    <a:masterClrMapping/>
  </p:clrMapOvr>
  <mc:AlternateContent xmlns:mc="http://schemas.openxmlformats.org/markup-compatibility/2006" xmlns:p14="http://schemas.microsoft.com/office/powerpoint/2010/main">
    <mc:Choice Requires="p14">
      <p:transition spd="slow" p14:dur="4000">
        <p14:vortex dir="u"/>
        <p:sndAc>
          <p:stSnd>
            <p:snd r:embed="rId2" name="type.wav"/>
          </p:stSnd>
        </p:sndAc>
      </p:transition>
    </mc:Choice>
    <mc:Fallback xmlns="">
      <p:transition spd="slow">
        <p:fade/>
        <p:sndAc>
          <p:stSnd>
            <p:snd r:embed="rId8" name="type.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246</TotalTime>
  <Words>407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Warehouse Management API</vt:lpstr>
      <vt:lpstr>API</vt:lpstr>
      <vt:lpstr>What application are making?</vt:lpstr>
      <vt:lpstr>How do we use this?</vt:lpstr>
      <vt:lpstr>How do we do this?</vt:lpstr>
      <vt:lpstr>We start Programming</vt:lpstr>
      <vt:lpstr>How to use the postman?</vt:lpstr>
      <vt:lpstr>To work with…</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Neno</dc:creator>
  <cp:lastModifiedBy>Neno</cp:lastModifiedBy>
  <cp:revision>27</cp:revision>
  <dcterms:created xsi:type="dcterms:W3CDTF">2023-06-04T18:54:41Z</dcterms:created>
  <dcterms:modified xsi:type="dcterms:W3CDTF">2023-06-10T18:16:09Z</dcterms:modified>
</cp:coreProperties>
</file>