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A19F0-7F6A-4672-A20F-9F8C5454C3EE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403FA-77E8-4F40-8119-571E291735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89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403FA-77E8-4F40-8119-571E2917356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725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A516-FF9B-4950-8D80-555CFD9A395B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945D-F84A-41C6-A454-699E3FE163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56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A516-FF9B-4950-8D80-555CFD9A395B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945D-F84A-41C6-A454-699E3FE163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44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A516-FF9B-4950-8D80-555CFD9A395B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945D-F84A-41C6-A454-699E3FE163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711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A516-FF9B-4950-8D80-555CFD9A395B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945D-F84A-41C6-A454-699E3FE163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67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A516-FF9B-4950-8D80-555CFD9A395B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945D-F84A-41C6-A454-699E3FE163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88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A516-FF9B-4950-8D80-555CFD9A395B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945D-F84A-41C6-A454-699E3FE163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99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A516-FF9B-4950-8D80-555CFD9A395B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945D-F84A-41C6-A454-699E3FE163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97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A516-FF9B-4950-8D80-555CFD9A395B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945D-F84A-41C6-A454-699E3FE163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36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A516-FF9B-4950-8D80-555CFD9A395B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945D-F84A-41C6-A454-699E3FE163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61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A516-FF9B-4950-8D80-555CFD9A395B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945D-F84A-41C6-A454-699E3FE163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40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A516-FF9B-4950-8D80-555CFD9A395B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945D-F84A-41C6-A454-699E3FE163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54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BA516-FF9B-4950-8D80-555CFD9A395B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6945D-F84A-41C6-A454-699E3FE163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6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画面イメージ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95536" y="1772816"/>
            <a:ext cx="3744416" cy="27363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 smtClean="0"/>
              <a:t>書籍情報一覧画面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788024" y="1772816"/>
            <a:ext cx="3528392" cy="27363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/>
              <a:t>書籍</a:t>
            </a:r>
            <a:r>
              <a:rPr lang="ja-JP" altLang="en-US" dirty="0" smtClean="0"/>
              <a:t>情報変更フォーム画面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755576" y="2492896"/>
            <a:ext cx="307730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ISBN-123</a:t>
            </a:r>
            <a:r>
              <a:rPr lang="ja-JP" altLang="en-US" dirty="0" smtClean="0"/>
              <a:t>     書籍名</a:t>
            </a:r>
            <a:r>
              <a:rPr lang="en-US" altLang="ja-JP" dirty="0" smtClean="0"/>
              <a:t>1</a:t>
            </a:r>
            <a:r>
              <a:rPr lang="ja-JP" altLang="en-US" dirty="0" smtClean="0"/>
              <a:t>   </a:t>
            </a:r>
            <a:r>
              <a:rPr lang="en-US" altLang="ja-JP" dirty="0" smtClean="0"/>
              <a:t>3000</a:t>
            </a:r>
          </a:p>
          <a:p>
            <a:pPr algn="ctr"/>
            <a:r>
              <a:rPr lang="en-US" altLang="ja-JP" dirty="0" smtClean="0"/>
              <a:t>2</a:t>
            </a:r>
            <a:r>
              <a:rPr lang="ja-JP" altLang="en-US" dirty="0" smtClean="0"/>
              <a:t> </a:t>
            </a:r>
            <a:r>
              <a:rPr lang="en-US" altLang="ja-JP" dirty="0" smtClean="0"/>
              <a:t>ISBN-123</a:t>
            </a:r>
            <a:r>
              <a:rPr lang="ja-JP" altLang="en-US" dirty="0" smtClean="0"/>
              <a:t>     書籍名</a:t>
            </a:r>
            <a:r>
              <a:rPr lang="en-US" altLang="ja-JP" dirty="0" smtClean="0"/>
              <a:t>1</a:t>
            </a:r>
            <a:r>
              <a:rPr lang="ja-JP" altLang="en-US" dirty="0" smtClean="0"/>
              <a:t>   </a:t>
            </a:r>
            <a:r>
              <a:rPr lang="en-US" altLang="ja-JP" dirty="0" smtClean="0"/>
              <a:t>3000</a:t>
            </a:r>
          </a:p>
          <a:p>
            <a:pPr algn="ctr"/>
            <a:r>
              <a:rPr lang="en-US" altLang="ja-JP" dirty="0" smtClean="0"/>
              <a:t>3</a:t>
            </a:r>
            <a:r>
              <a:rPr lang="ja-JP" altLang="en-US" dirty="0" smtClean="0"/>
              <a:t> </a:t>
            </a:r>
            <a:r>
              <a:rPr lang="en-US" altLang="ja-JP" dirty="0" smtClean="0"/>
              <a:t>ISBN-123</a:t>
            </a:r>
            <a:r>
              <a:rPr lang="ja-JP" altLang="en-US" dirty="0" smtClean="0"/>
              <a:t>     書籍名</a:t>
            </a:r>
            <a:r>
              <a:rPr lang="en-US" altLang="ja-JP" dirty="0" smtClean="0"/>
              <a:t>1</a:t>
            </a:r>
            <a:r>
              <a:rPr lang="ja-JP" altLang="en-US" dirty="0" smtClean="0"/>
              <a:t>   </a:t>
            </a:r>
            <a:r>
              <a:rPr lang="en-US" altLang="ja-JP" dirty="0" smtClean="0"/>
              <a:t>3000</a:t>
            </a:r>
            <a:endParaRPr lang="en-US" altLang="ja-JP" dirty="0"/>
          </a:p>
          <a:p>
            <a:pPr algn="ctr"/>
            <a:r>
              <a:rPr lang="en-US" altLang="ja-JP" dirty="0" smtClean="0"/>
              <a:t>…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6228184" y="2348880"/>
            <a:ext cx="162018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ISBN-XXXX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6228184" y="2888940"/>
            <a:ext cx="162018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/>
              <a:t>Spring</a:t>
            </a:r>
            <a:r>
              <a:rPr lang="ja-JP" altLang="en-US" dirty="0" smtClean="0"/>
              <a:t>入門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228184" y="3382180"/>
            <a:ext cx="1620180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/>
              <a:t>3500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338302" y="236557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ISBN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338302" y="2866292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NAME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338302" y="335953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PRICE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7038274" y="3933056"/>
            <a:ext cx="918102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更新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5960588" y="4941169"/>
            <a:ext cx="2422486" cy="1296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 smtClean="0"/>
              <a:t>処理結果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変更に成功しました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>
            <a:stCxn id="4" idx="3"/>
            <a:endCxn id="5" idx="1"/>
          </p:cNvCxnSpPr>
          <p:nvPr/>
        </p:nvCxnSpPr>
        <p:spPr>
          <a:xfrm>
            <a:off x="4139952" y="3140968"/>
            <a:ext cx="648072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7038274" y="4509120"/>
            <a:ext cx="0" cy="43204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75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処理の流れ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95536" y="980728"/>
            <a:ext cx="2376264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書籍情報一覧画面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284730" y="1081953"/>
            <a:ext cx="3111043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書籍</a:t>
            </a:r>
            <a:r>
              <a:rPr lang="ja-JP" altLang="en-US" dirty="0" smtClean="0"/>
              <a:t>情報変更フォーム画面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>
            <a:stCxn id="22" idx="3"/>
            <a:endCxn id="25" idx="2"/>
          </p:cNvCxnSpPr>
          <p:nvPr/>
        </p:nvCxnSpPr>
        <p:spPr>
          <a:xfrm flipV="1">
            <a:off x="3592433" y="2517912"/>
            <a:ext cx="653498" cy="579261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395536" y="3093531"/>
            <a:ext cx="2376264" cy="737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BookController</a:t>
            </a:r>
            <a:endParaRPr lang="en-US" altLang="ja-JP" dirty="0"/>
          </a:p>
          <a:p>
            <a:pPr algn="ctr"/>
            <a:r>
              <a:rPr lang="en-US" altLang="ja-JP" dirty="0" err="1" smtClean="0"/>
              <a:t>updateBookForm</a:t>
            </a:r>
            <a:r>
              <a:rPr lang="en-US" altLang="ja-JP" dirty="0" smtClean="0"/>
              <a:t>()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395536" y="4263244"/>
            <a:ext cx="237626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Get</a:t>
            </a:r>
            <a:r>
              <a:rPr lang="en-US" altLang="ja-JP" dirty="0" err="1" smtClean="0"/>
              <a:t>BookService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getBook</a:t>
            </a:r>
            <a:r>
              <a:rPr lang="en-US" altLang="ja-JP" dirty="0" smtClean="0"/>
              <a:t>()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95536" y="5293096"/>
            <a:ext cx="237626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Get</a:t>
            </a:r>
            <a:r>
              <a:rPr lang="en-US" altLang="ja-JP" dirty="0" err="1" smtClean="0"/>
              <a:t>BookDao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getBook</a:t>
            </a:r>
            <a:r>
              <a:rPr lang="en-US" altLang="ja-JP" dirty="0" smtClean="0"/>
              <a:t>()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2512313" y="2859091"/>
            <a:ext cx="1080120" cy="4761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Book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512313" y="4969061"/>
            <a:ext cx="1080120" cy="4761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Book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512313" y="3939210"/>
            <a:ext cx="1080120" cy="4761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Book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3057799" y="1960658"/>
            <a:ext cx="2376264" cy="557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u</a:t>
            </a:r>
            <a:r>
              <a:rPr lang="en-US" altLang="ja-JP" dirty="0" err="1" smtClean="0"/>
              <a:t>pdatebookform.jsp</a:t>
            </a:r>
            <a:endParaRPr kumimoji="1" lang="ja-JP" altLang="en-US" dirty="0"/>
          </a:p>
        </p:txBody>
      </p:sp>
      <p:cxnSp>
        <p:nvCxnSpPr>
          <p:cNvPr id="26" name="直線矢印コネクタ 25"/>
          <p:cNvCxnSpPr>
            <a:stCxn id="4" idx="2"/>
            <a:endCxn id="17" idx="0"/>
          </p:cNvCxnSpPr>
          <p:nvPr/>
        </p:nvCxnSpPr>
        <p:spPr>
          <a:xfrm>
            <a:off x="1583668" y="1628800"/>
            <a:ext cx="0" cy="146473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/>
          <p:cNvSpPr/>
          <p:nvPr/>
        </p:nvSpPr>
        <p:spPr>
          <a:xfrm>
            <a:off x="395536" y="1869840"/>
            <a:ext cx="2376264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Id</a:t>
            </a:r>
          </a:p>
          <a:p>
            <a:pPr algn="ctr"/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Reqest</a:t>
            </a:r>
            <a:r>
              <a:rPr kumimoji="1" lang="en-US" altLang="ja-JP" dirty="0" smtClean="0"/>
              <a:t> Parameter)</a:t>
            </a:r>
            <a:endParaRPr kumimoji="1" lang="ja-JP" altLang="en-US" dirty="0"/>
          </a:p>
        </p:txBody>
      </p:sp>
      <p:cxnSp>
        <p:nvCxnSpPr>
          <p:cNvPr id="27" name="直線矢印コネクタ 26"/>
          <p:cNvCxnSpPr>
            <a:stCxn id="17" idx="2"/>
            <a:endCxn id="20" idx="0"/>
          </p:cNvCxnSpPr>
          <p:nvPr/>
        </p:nvCxnSpPr>
        <p:spPr>
          <a:xfrm>
            <a:off x="1583668" y="3831197"/>
            <a:ext cx="0" cy="43204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20" idx="2"/>
          </p:cNvCxnSpPr>
          <p:nvPr/>
        </p:nvCxnSpPr>
        <p:spPr>
          <a:xfrm>
            <a:off x="1583668" y="4911316"/>
            <a:ext cx="0" cy="3817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23" idx="0"/>
            <a:endCxn id="24" idx="2"/>
          </p:cNvCxnSpPr>
          <p:nvPr/>
        </p:nvCxnSpPr>
        <p:spPr>
          <a:xfrm flipV="1">
            <a:off x="3052373" y="4415373"/>
            <a:ext cx="0" cy="5536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24" idx="0"/>
            <a:endCxn id="22" idx="2"/>
          </p:cNvCxnSpPr>
          <p:nvPr/>
        </p:nvCxnSpPr>
        <p:spPr>
          <a:xfrm flipV="1">
            <a:off x="3052373" y="3335254"/>
            <a:ext cx="0" cy="60395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25" idx="0"/>
            <a:endCxn id="5" idx="1"/>
          </p:cNvCxnSpPr>
          <p:nvPr/>
        </p:nvCxnSpPr>
        <p:spPr>
          <a:xfrm rot="5400000" flipH="1" flipV="1">
            <a:off x="4487996" y="1163925"/>
            <a:ext cx="554669" cy="1038799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/>
          <p:cNvSpPr/>
          <p:nvPr/>
        </p:nvSpPr>
        <p:spPr>
          <a:xfrm>
            <a:off x="5187118" y="3093531"/>
            <a:ext cx="2376264" cy="737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BookController</a:t>
            </a:r>
            <a:endParaRPr lang="en-US" altLang="ja-JP" dirty="0"/>
          </a:p>
          <a:p>
            <a:pPr algn="ctr"/>
            <a:r>
              <a:rPr lang="en-US" altLang="ja-JP" dirty="0" err="1" smtClean="0"/>
              <a:t>updateBook</a:t>
            </a:r>
            <a:r>
              <a:rPr lang="en-US" altLang="ja-JP" dirty="0" smtClean="0"/>
              <a:t>()</a:t>
            </a:r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5187118" y="4263244"/>
            <a:ext cx="237626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UpadteBookService</a:t>
            </a:r>
            <a:endParaRPr lang="en-US" altLang="ja-JP" dirty="0" smtClean="0"/>
          </a:p>
          <a:p>
            <a:pPr algn="ctr"/>
            <a:r>
              <a:rPr lang="en-US" altLang="ja-JP" dirty="0" err="1"/>
              <a:t>update</a:t>
            </a:r>
            <a:r>
              <a:rPr lang="en-US" altLang="ja-JP" dirty="0" err="1" smtClean="0"/>
              <a:t>Book</a:t>
            </a:r>
            <a:r>
              <a:rPr lang="en-US" altLang="ja-JP" dirty="0" smtClean="0"/>
              <a:t>()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5187118" y="5293096"/>
            <a:ext cx="237626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UpadteBookDao</a:t>
            </a:r>
            <a:endParaRPr lang="en-US" altLang="ja-JP" dirty="0" smtClean="0"/>
          </a:p>
          <a:p>
            <a:pPr algn="ctr"/>
            <a:r>
              <a:rPr lang="en-US" altLang="ja-JP" dirty="0" err="1"/>
              <a:t>update</a:t>
            </a:r>
            <a:r>
              <a:rPr lang="en-US" altLang="ja-JP" dirty="0" err="1" smtClean="0"/>
              <a:t>Book</a:t>
            </a:r>
            <a:r>
              <a:rPr lang="en-US" altLang="ja-JP" dirty="0" smtClean="0"/>
              <a:t>()</a:t>
            </a:r>
            <a:endParaRPr kumimoji="1" lang="ja-JP" altLang="en-US" dirty="0"/>
          </a:p>
        </p:txBody>
      </p:sp>
      <p:sp>
        <p:nvSpPr>
          <p:cNvPr id="57" name="円柱 56"/>
          <p:cNvSpPr/>
          <p:nvPr/>
        </p:nvSpPr>
        <p:spPr>
          <a:xfrm>
            <a:off x="2978613" y="6144942"/>
            <a:ext cx="2158207" cy="5976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Book </a:t>
            </a:r>
            <a:r>
              <a:rPr lang="ja-JP" altLang="en-US" dirty="0" smtClean="0"/>
              <a:t>テーブル</a:t>
            </a:r>
            <a:endParaRPr kumimoji="1" lang="ja-JP" altLang="en-US" dirty="0"/>
          </a:p>
        </p:txBody>
      </p:sp>
      <p:cxnSp>
        <p:nvCxnSpPr>
          <p:cNvPr id="58" name="直線矢印コネクタ 57"/>
          <p:cNvCxnSpPr>
            <a:stCxn id="21" idx="2"/>
            <a:endCxn id="57" idx="2"/>
          </p:cNvCxnSpPr>
          <p:nvPr/>
        </p:nvCxnSpPr>
        <p:spPr>
          <a:xfrm rot="16200000" flipH="1">
            <a:off x="2029835" y="5495000"/>
            <a:ext cx="502610" cy="1394945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57"/>
          <p:cNvCxnSpPr>
            <a:stCxn id="57" idx="1"/>
            <a:endCxn id="23" idx="3"/>
          </p:cNvCxnSpPr>
          <p:nvPr/>
        </p:nvCxnSpPr>
        <p:spPr>
          <a:xfrm rot="16200000" flipV="1">
            <a:off x="3356176" y="5443401"/>
            <a:ext cx="937799" cy="465284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endCxn id="54" idx="0"/>
          </p:cNvCxnSpPr>
          <p:nvPr/>
        </p:nvCxnSpPr>
        <p:spPr>
          <a:xfrm>
            <a:off x="6375250" y="1730025"/>
            <a:ext cx="0" cy="136350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54" idx="2"/>
            <a:endCxn id="55" idx="0"/>
          </p:cNvCxnSpPr>
          <p:nvPr/>
        </p:nvCxnSpPr>
        <p:spPr>
          <a:xfrm>
            <a:off x="6375250" y="3831197"/>
            <a:ext cx="0" cy="43204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55" idx="2"/>
            <a:endCxn id="56" idx="0"/>
          </p:cNvCxnSpPr>
          <p:nvPr/>
        </p:nvCxnSpPr>
        <p:spPr>
          <a:xfrm>
            <a:off x="6375250" y="4911316"/>
            <a:ext cx="0" cy="3817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>
            <a:stCxn id="56" idx="2"/>
            <a:endCxn id="57" idx="4"/>
          </p:cNvCxnSpPr>
          <p:nvPr/>
        </p:nvCxnSpPr>
        <p:spPr>
          <a:xfrm rot="5400000">
            <a:off x="5504730" y="5573258"/>
            <a:ext cx="502610" cy="1238430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5835190" y="1991627"/>
            <a:ext cx="1080120" cy="5262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Book</a:t>
            </a:r>
            <a:endParaRPr kumimoji="1" lang="ja-JP" altLang="en-US" dirty="0"/>
          </a:p>
        </p:txBody>
      </p:sp>
      <p:sp>
        <p:nvSpPr>
          <p:cNvPr id="82" name="正方形/長方形 81"/>
          <p:cNvSpPr/>
          <p:nvPr/>
        </p:nvSpPr>
        <p:spPr>
          <a:xfrm>
            <a:off x="7706890" y="2037129"/>
            <a:ext cx="1113582" cy="695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処理結果画面</a:t>
            </a:r>
            <a:endParaRPr kumimoji="1" lang="ja-JP" altLang="en-US" dirty="0"/>
          </a:p>
        </p:txBody>
      </p:sp>
      <p:cxnSp>
        <p:nvCxnSpPr>
          <p:cNvPr id="83" name="直線矢印コネクタ 82"/>
          <p:cNvCxnSpPr/>
          <p:nvPr/>
        </p:nvCxnSpPr>
        <p:spPr>
          <a:xfrm flipV="1">
            <a:off x="7285785" y="4853713"/>
            <a:ext cx="0" cy="3817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 flipV="1">
            <a:off x="7308304" y="3785388"/>
            <a:ext cx="0" cy="3817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>
            <a:stCxn id="54" idx="3"/>
            <a:endCxn id="82" idx="2"/>
          </p:cNvCxnSpPr>
          <p:nvPr/>
        </p:nvCxnSpPr>
        <p:spPr>
          <a:xfrm flipV="1">
            <a:off x="7563382" y="2732459"/>
            <a:ext cx="700299" cy="729905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/>
          <p:cNvSpPr txBox="1"/>
          <p:nvPr/>
        </p:nvSpPr>
        <p:spPr>
          <a:xfrm>
            <a:off x="7617510" y="3507162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リダイレクト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-108520" y="2780928"/>
            <a:ext cx="1583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 smtClean="0">
                <a:solidFill>
                  <a:srgbClr val="00B050"/>
                </a:solidFill>
              </a:rPr>
              <a:t>/</a:t>
            </a:r>
            <a:r>
              <a:rPr kumimoji="1" lang="en-US" altLang="ja-JP" sz="1400" dirty="0" err="1" smtClean="0">
                <a:solidFill>
                  <a:srgbClr val="00B050"/>
                </a:solidFill>
              </a:rPr>
              <a:t>updatebookform</a:t>
            </a:r>
            <a:endParaRPr kumimoji="1" lang="ja-JP" altLang="en-US" sz="1400" dirty="0">
              <a:solidFill>
                <a:srgbClr val="00B05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572000" y="2761183"/>
            <a:ext cx="1583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 smtClean="0">
                <a:solidFill>
                  <a:srgbClr val="00B050"/>
                </a:solidFill>
              </a:rPr>
              <a:t>/</a:t>
            </a:r>
            <a:r>
              <a:rPr kumimoji="1" lang="en-US" altLang="ja-JP" sz="1400" dirty="0" err="1" smtClean="0">
                <a:solidFill>
                  <a:srgbClr val="00B050"/>
                </a:solidFill>
              </a:rPr>
              <a:t>updatebook</a:t>
            </a:r>
            <a:endParaRPr kumimoji="1" lang="ja-JP" altLang="en-US" sz="1400" dirty="0">
              <a:solidFill>
                <a:srgbClr val="00B05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263681" y="2859092"/>
            <a:ext cx="772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00B050"/>
                </a:solidFill>
              </a:rPr>
              <a:t>/</a:t>
            </a:r>
            <a:r>
              <a:rPr kumimoji="1" lang="en-US" altLang="ja-JP" sz="1400" dirty="0" err="1" smtClean="0">
                <a:solidFill>
                  <a:srgbClr val="00B050"/>
                </a:solidFill>
              </a:rPr>
              <a:t>resault</a:t>
            </a:r>
            <a:endParaRPr kumimoji="1" lang="ja-JP" altLang="en-US" sz="1400" dirty="0">
              <a:solidFill>
                <a:srgbClr val="00B05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4765330" y="3846644"/>
            <a:ext cx="1080120" cy="3240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Book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4733148" y="4977173"/>
            <a:ext cx="1080120" cy="3240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Book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5760131" y="6192473"/>
            <a:ext cx="1080120" cy="3240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Book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588224" y="2411778"/>
            <a:ext cx="975158" cy="446377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ysClr val="windowText" lastClr="000000"/>
                </a:solidFill>
              </a:rPr>
              <a:t>Validation</a:t>
            </a:r>
            <a:endParaRPr kumimoji="1" lang="ja-JP" alt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4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98</Words>
  <Application>Microsoft Office PowerPoint</Application>
  <PresentationFormat>画面に合わせる (4:3)</PresentationFormat>
  <Paragraphs>50</Paragraphs>
  <Slides>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画面イメージ</vt:lpstr>
      <vt:lpstr>処理の流れ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画面イメージ</dc:title>
  <dc:creator>kikaku</dc:creator>
  <cp:lastModifiedBy>kikaku</cp:lastModifiedBy>
  <cp:revision>14</cp:revision>
  <dcterms:created xsi:type="dcterms:W3CDTF">2015-04-21T08:30:37Z</dcterms:created>
  <dcterms:modified xsi:type="dcterms:W3CDTF">2015-04-22T04:28:05Z</dcterms:modified>
</cp:coreProperties>
</file>