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Sheet1!$A$2</c:f>
              <c:strCache>
                <c:ptCount val="1"/>
                <c:pt idx="0">
                  <c:v>Series 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Sheet1!$B$1:$D$1</c:f>
              <c:strCache>
                <c:ptCount val="3"/>
                <c:pt idx="0">
                  <c:v>Category 1</c:v>
                </c:pt>
                <c:pt idx="1">
                  <c:v>Category 2</c:v>
                </c:pt>
                <c:pt idx="2">
                  <c:v>Category 3</c:v>
                </c:pt>
              </c:strCache>
            </c:strRef>
          </c:cat>
          <c:val>
            <c:numRef>
              <c:f>Sheet1!$B$2:$D$2</c:f>
              <c:numCache>
                <c:formatCode>General</c:formatCode>
                <c:ptCount val="3"/>
                <c:pt idx="0">
                  <c:v>7.0</c:v>
                </c:pt>
                <c:pt idx="1">
                  <c:v>1.0</c:v>
                </c:pt>
                <c:pt idx="2">
                  <c:v>1.0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altLang="en-IN" sz="2400" lang="en-US"/>
              <a:t> </a:t>
            </a:r>
            <a:r>
              <a:rPr altLang="en-IN" sz="2400" lang="en-US"/>
              <a:t> </a:t>
            </a:r>
            <a:r>
              <a:rPr altLang="en-IN" sz="2400" lang="en-US"/>
              <a:t>S</a:t>
            </a:r>
            <a:r>
              <a:rPr altLang="en-IN" sz="2400" lang="en-US"/>
              <a:t>T</a:t>
            </a:r>
            <a:r>
              <a:rPr altLang="en-IN" sz="2400" lang="en-US"/>
              <a:t>U</a:t>
            </a:r>
            <a:r>
              <a:rPr altLang="en-IN" sz="2400" lang="en-US"/>
              <a:t>D</a:t>
            </a:r>
            <a:r>
              <a:rPr altLang="en-IN" sz="2400" lang="en-US"/>
              <a:t>ENT </a:t>
            </a:r>
            <a:r>
              <a:rPr altLang="en-IN" sz="2400" lang="en-US"/>
              <a:t>N</a:t>
            </a:r>
            <a:r>
              <a:rPr altLang="en-IN" sz="2400" lang="en-US"/>
              <a:t>AME</a:t>
            </a:r>
            <a:r>
              <a:rPr sz="2400" lang="en-US"/>
              <a:t>:</a:t>
            </a:r>
            <a:r>
              <a:rPr altLang="en-IN" sz="2400" lang="en-US"/>
              <a:t>-</a:t>
            </a:r>
            <a:r>
              <a:rPr altLang="en-IN" sz="2400" lang="en-US"/>
              <a:t> </a:t>
            </a:r>
            <a:r>
              <a:rPr altLang="en-IN" sz="2400" lang="en-US"/>
              <a:t> </a:t>
            </a:r>
            <a:r>
              <a:rPr altLang="en-IN" sz="2400" lang="en-US"/>
              <a:t>N</a:t>
            </a:r>
            <a:r>
              <a:rPr altLang="en-IN" sz="2400" lang="en-US"/>
              <a:t>.</a:t>
            </a:r>
            <a:r>
              <a:rPr altLang="en-IN" sz="2400" lang="en-US"/>
              <a:t> </a:t>
            </a:r>
            <a:r>
              <a:rPr altLang="en-IN" sz="2400" lang="en-US"/>
              <a:t>M</a:t>
            </a:r>
            <a:r>
              <a:rPr altLang="en-IN" sz="2400" lang="en-US"/>
              <a:t>a</a:t>
            </a:r>
            <a:r>
              <a:rPr altLang="en-IN" sz="2400" lang="en-US"/>
              <a:t>noj </a:t>
            </a:r>
            <a:r>
              <a:rPr altLang="en-IN" sz="2400" lang="en-US"/>
              <a:t>Kumar </a:t>
            </a:r>
            <a:endParaRPr dirty="0" sz="2400" lang="en-US"/>
          </a:p>
          <a:p>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R</a:t>
            </a:r>
            <a:r>
              <a:rPr altLang="en-IN" dirty="0" sz="2400" lang="en-US"/>
              <a:t>E</a:t>
            </a:r>
            <a:r>
              <a:rPr dirty="0" sz="2400" lang="en-US"/>
              <a:t>GISTER NO:</a:t>
            </a:r>
            <a:r>
              <a:rPr altLang="en-IN" dirty="0" sz="2400" lang="en-US"/>
              <a: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2</a:t>
            </a:r>
            <a:r>
              <a:rPr altLang="en-IN" dirty="0" sz="2400" lang="en-US"/>
              <a:t>7</a:t>
            </a:r>
            <a:r>
              <a:rPr altLang="en-IN" dirty="0" sz="2400" lang="en-US"/>
              <a:t>3</a:t>
            </a:r>
            <a:r>
              <a:rPr altLang="en-IN" dirty="0" sz="2400" lang="en-US"/>
              <a:t>5</a:t>
            </a:r>
            <a:endParaRPr altLang="en-US" lang="zh-CN"/>
          </a:p>
          <a:p>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D</a:t>
            </a:r>
            <a:r>
              <a:rPr altLang="en-IN" dirty="0" sz="2400" lang="en-US"/>
              <a:t>E</a:t>
            </a:r>
            <a:r>
              <a:rPr altLang="en-IN" dirty="0" sz="2400" lang="en-US"/>
              <a:t>P</a:t>
            </a:r>
            <a:r>
              <a:rPr altLang="en-IN" dirty="0" sz="2400" lang="en-US"/>
              <a:t>A</a:t>
            </a:r>
            <a:r>
              <a:rPr altLang="en-IN" dirty="0" sz="2400" lang="en-US"/>
              <a:t>R</a:t>
            </a:r>
            <a:r>
              <a:rPr altLang="en-IN" dirty="0" sz="2400" lang="en-US"/>
              <a:t>TMENT</a:t>
            </a:r>
            <a:r>
              <a:rPr altLang="en-IN" dirty="0" sz="2400" lang="en-US"/>
              <a:t>:</a:t>
            </a:r>
            <a:r>
              <a:rPr altLang="en-IN" dirty="0" sz="2400" lang="en-US"/>
              <a:t>-</a:t>
            </a:r>
            <a:r>
              <a:rPr altLang="en-IN" dirty="0" sz="2400" lang="en-US"/>
              <a:t> </a:t>
            </a:r>
            <a:r>
              <a:rPr altLang="en-IN" dirty="0" sz="2400" lang="en-US"/>
              <a:t> </a:t>
            </a:r>
            <a:r>
              <a:rPr altLang="en-IN" dirty="0" sz="2400" lang="en-US"/>
              <a:t> </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S</a:t>
            </a:r>
            <a:r>
              <a:rPr altLang="en-IN" dirty="0" sz="2400" lang="en-US"/>
              <a:t>)</a:t>
            </a:r>
            <a:r>
              <a:rPr altLang="en-IN" dirty="0" sz="2400" lang="en-US"/>
              <a:t> </a:t>
            </a:r>
            <a:r>
              <a:rPr altLang="en-IN" dirty="0" sz="2400" lang="en-US"/>
              <a:t>(</a:t>
            </a:r>
            <a:r>
              <a:rPr altLang="en-IN" dirty="0" sz="2400" lang="en-US"/>
              <a:t>C</a:t>
            </a:r>
            <a:r>
              <a:rPr altLang="en-IN" dirty="0" sz="2400" lang="en-US"/>
              <a:t>o</a:t>
            </a:r>
            <a:r>
              <a:rPr altLang="en-IN" dirty="0" sz="2400" lang="en-US"/>
              <a:t>r</a:t>
            </a:r>
            <a:r>
              <a:rPr altLang="en-IN" dirty="0" sz="2400" lang="en-US"/>
              <a:t>porate </a:t>
            </a:r>
            <a:r>
              <a:rPr altLang="en-IN" dirty="0" sz="2400" lang="en-US"/>
              <a:t>secretaryship</a:t>
            </a:r>
            <a:r>
              <a:rPr altLang="en-IN" dirty="0" sz="2400" lang="en-US"/>
              <a:t>.</a:t>
            </a:r>
            <a:r>
              <a:rPr altLang="en-IN" dirty="0" sz="2400" lang="en-US"/>
              <a:t>)</a:t>
            </a:r>
            <a:endParaRPr altLang="en-US" lang="zh-CN"/>
          </a:p>
          <a:p>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C</a:t>
            </a:r>
            <a:r>
              <a:rPr altLang="en-IN" dirty="0" sz="2400" lang="en-US"/>
              <a:t>O</a:t>
            </a:r>
            <a:r>
              <a:rPr altLang="en-IN" dirty="0" sz="2400" lang="en-US"/>
              <a:t>L</a:t>
            </a:r>
            <a:r>
              <a:rPr altLang="en-IN" dirty="0" sz="2400" lang="en-US"/>
              <a:t>LEGE</a:t>
            </a:r>
            <a:r>
              <a:rPr altLang="en-IN" dirty="0" sz="2400" lang="en-US"/>
              <a:t>:</a:t>
            </a:r>
            <a:r>
              <a:rPr altLang="en-IN" dirty="0" sz="2400" lang="en-US"/>
              <a: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T</a:t>
            </a:r>
            <a:r>
              <a:rPr altLang="en-IN" dirty="0" sz="2400" lang="en-US"/>
              <a:t>h</a:t>
            </a:r>
            <a:r>
              <a:rPr altLang="en-IN" dirty="0" sz="2400" lang="en-US"/>
              <a:t>i</a:t>
            </a:r>
            <a:r>
              <a:rPr altLang="en-IN" dirty="0" sz="2400" lang="en-US"/>
              <a:t>r</a:t>
            </a:r>
            <a:r>
              <a:rPr altLang="en-IN" dirty="0" sz="2400" lang="en-US"/>
              <a:t>uthangal </a:t>
            </a:r>
            <a:r>
              <a:rPr altLang="en-IN" dirty="0" sz="2400" lang="en-US"/>
              <a:t>Nadar </a:t>
            </a:r>
            <a:r>
              <a:rPr altLang="en-IN" dirty="0" sz="2400" lang="en-US"/>
              <a:t>college</a:t>
            </a:r>
            <a:r>
              <a:rPr altLang="en-IN" dirty="0" sz="2400" lang="en-US"/>
              <a:t>,</a:t>
            </a:r>
            <a:r>
              <a:rPr altLang="en-IN" dirty="0" sz="2400" lang="en-US"/>
              <a:t>,</a:t>
            </a:r>
            <a:r>
              <a:rPr altLang="en-IN" dirty="0" sz="2400" lang="en-US"/>
              <a:t>.</a:t>
            </a:r>
            <a:endParaRPr altLang="en-US" lang="zh-CN"/>
          </a:p>
          <a:p>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S</a:t>
            </a:r>
            <a:r>
              <a:rPr altLang="en-IN" dirty="0" sz="2400" lang="en-US"/>
              <a:t>e</a:t>
            </a:r>
            <a:r>
              <a:rPr altLang="en-IN" dirty="0" sz="2400" lang="en-US"/>
              <a:t>l</a:t>
            </a:r>
            <a:r>
              <a:rPr altLang="en-IN" dirty="0" sz="2400" lang="en-US"/>
              <a:t>avayal</a:t>
            </a:r>
            <a:r>
              <a:rPr altLang="en-IN" dirty="0" sz="2400" lang="en-US"/>
              <a:t>.</a:t>
            </a:r>
            <a:r>
              <a:rPr altLang="en-IN" dirty="0" sz="2400" lang="en-US"/>
              <a:t>.</a:t>
            </a:r>
            <a:r>
              <a:rPr altLang="en-IN" dirty="0" sz="2400" lang="en-US"/>
              <a:t>,</a:t>
            </a:r>
            <a:r>
              <a:rPr altLang="en-IN" dirty="0" sz="2400" lang="en-US"/>
              <a:t> </a:t>
            </a:r>
            <a:r>
              <a:rPr altLang="en-IN" dirty="0" sz="2400" lang="en-US"/>
              <a:t>C</a:t>
            </a:r>
            <a:r>
              <a:rPr altLang="en-IN" dirty="0" sz="2400" lang="en-US"/>
              <a:t>h</a:t>
            </a:r>
            <a:r>
              <a:rPr altLang="en-IN" dirty="0" sz="2400" lang="en-US"/>
              <a:t>e</a:t>
            </a:r>
            <a:r>
              <a:rPr altLang="en-IN" dirty="0" sz="2400" lang="en-US"/>
              <a:t>nnai</a:t>
            </a:r>
            <a:r>
              <a:rPr altLang="en-IN" dirty="0" sz="2400" lang="en-US"/>
              <a:t>-</a:t>
            </a:r>
            <a:r>
              <a:rPr altLang="en-IN" dirty="0" sz="2400" lang="en-US"/>
              <a:t>5</a:t>
            </a:r>
            <a:r>
              <a:rPr altLang="en-IN" dirty="0" sz="2400" lang="en-US"/>
              <a:t>1</a:t>
            </a:r>
            <a:r>
              <a:rPr altLang="en-IN" dirty="0" sz="2400" lang="en-US"/>
              <a:t>,</a:t>
            </a:r>
            <a:r>
              <a:rPr altLang="en-IN" dirty="0" sz="2400" lang="en-US"/>
              <a:t>.</a:t>
            </a:r>
            <a:r>
              <a:rPr altLang="en-IN" dirty="0" sz="2400" lang="en-US"/>
              <a:t>.</a:t>
            </a:r>
            <a:r>
              <a:rPr altLang="en-IN" dirty="0" sz="2400" lang="en-US"/>
              <a:t>.</a:t>
            </a:r>
            <a:r>
              <a:rPr altLang="en-IN"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1666875" y="169967"/>
            <a:ext cx="434536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6982131" y="1501525"/>
          <a:ext cx="3508439" cy="1927474"/>
        </p:xfrm>
        <a:graphic>
          <a:graphicData uri="http://schemas.openxmlformats.org/drawingml/2006/chart">
            <c:chart xmlns:c="http://schemas.openxmlformats.org/drawingml/2006/chart" xmlns:r="http://schemas.openxmlformats.org/officeDocument/2006/relationships" r:id="rId1"/>
          </a:graphicData>
        </a:graphic>
      </p:graphicFrame>
      <p:sp>
        <p:nvSpPr>
          <p:cNvPr id="1048685" name=""/>
          <p:cNvSpPr txBox="1"/>
          <p:nvPr/>
        </p:nvSpPr>
        <p:spPr>
          <a:xfrm>
            <a:off x="306095" y="5131310"/>
            <a:ext cx="8430255" cy="1424940"/>
          </a:xfrm>
          <a:prstGeom prst="rect"/>
        </p:spPr>
        <p:txBody>
          <a:bodyPr rtlCol="0" wrap="square">
            <a:spAutoFit/>
          </a:bodyPr>
          <a:p>
            <a:r>
              <a:rPr altLang="en-IN" sz="1800" lang="en-US">
                <a:solidFill>
                  <a:srgbClr val="000000"/>
                </a:solidFill>
              </a:rPr>
              <a:t>T</a:t>
            </a:r>
            <a:r>
              <a:rPr altLang="en-IN" sz="1800" lang="en-US">
                <a:solidFill>
                  <a:srgbClr val="000000"/>
                </a:solidFill>
              </a:rPr>
              <a:t>h</a:t>
            </a:r>
            <a:r>
              <a:rPr altLang="en-IN" sz="1800" lang="en-US">
                <a:solidFill>
                  <a:srgbClr val="000000"/>
                </a:solidFill>
              </a:rPr>
              <a:t>e</a:t>
            </a:r>
            <a:r>
              <a:rPr altLang="en-IN" sz="1800" lang="en-US">
                <a:solidFill>
                  <a:srgbClr val="000000"/>
                </a:solidFill>
              </a:rPr>
              <a:t> </a:t>
            </a:r>
            <a:r>
              <a:rPr altLang="en-IN" sz="1800" lang="en-US">
                <a:solidFill>
                  <a:srgbClr val="000000"/>
                </a:solidFill>
              </a:rPr>
              <a:t>l</a:t>
            </a:r>
            <a:r>
              <a:rPr altLang="en-IN" sz="1800" lang="en-US">
                <a:solidFill>
                  <a:srgbClr val="000000"/>
                </a:solidFill>
              </a:rPr>
              <a:t>i</a:t>
            </a:r>
            <a:r>
              <a:rPr altLang="en-IN" sz="1800" lang="en-US">
                <a:solidFill>
                  <a:srgbClr val="000000"/>
                </a:solidFill>
              </a:rPr>
              <a:t>s</a:t>
            </a:r>
            <a:r>
              <a:rPr altLang="en-IN" sz="1800" lang="en-US">
                <a:solidFill>
                  <a:srgbClr val="000000"/>
                </a:solidFill>
              </a:rPr>
              <a:t>ts </a:t>
            </a:r>
            <a:r>
              <a:rPr altLang="en-IN" sz="1800" lang="en-US">
                <a:solidFill>
                  <a:srgbClr val="000000"/>
                </a:solidFill>
              </a:rPr>
              <a:t>shows </a:t>
            </a:r>
            <a:r>
              <a:rPr altLang="en-IN" sz="1800" lang="en-US">
                <a:solidFill>
                  <a:srgbClr val="000000"/>
                </a:solidFill>
              </a:rPr>
              <a:t>the </a:t>
            </a:r>
            <a:r>
              <a:rPr altLang="en-IN" sz="1800" lang="en-US">
                <a:solidFill>
                  <a:srgbClr val="000000"/>
                </a:solidFill>
              </a:rPr>
              <a:t>individual </a:t>
            </a:r>
            <a:r>
              <a:rPr altLang="en-IN" sz="1800" lang="en-US">
                <a:solidFill>
                  <a:srgbClr val="000000"/>
                </a:solidFill>
              </a:rPr>
              <a:t>s</a:t>
            </a:r>
            <a:r>
              <a:rPr altLang="en-IN" sz="1800" lang="en-US">
                <a:solidFill>
                  <a:srgbClr val="000000"/>
                </a:solidFill>
              </a:rPr>
              <a:t>a</a:t>
            </a:r>
            <a:r>
              <a:rPr altLang="en-IN" sz="1800" lang="en-US">
                <a:solidFill>
                  <a:srgbClr val="000000"/>
                </a:solidFill>
              </a:rPr>
              <a:t>l</a:t>
            </a:r>
            <a:r>
              <a:rPr altLang="en-IN" sz="1800" lang="en-US">
                <a:solidFill>
                  <a:srgbClr val="000000"/>
                </a:solidFill>
              </a:rPr>
              <a:t>es </a:t>
            </a:r>
            <a:r>
              <a:rPr altLang="en-IN" sz="1800" lang="en-US">
                <a:solidFill>
                  <a:srgbClr val="000000"/>
                </a:solidFill>
              </a:rPr>
              <a:t>p</a:t>
            </a:r>
            <a:r>
              <a:rPr altLang="en-IN" sz="1800" lang="en-US">
                <a:solidFill>
                  <a:srgbClr val="000000"/>
                </a:solidFill>
              </a:rPr>
              <a:t>e</a:t>
            </a:r>
            <a:r>
              <a:rPr altLang="en-IN" sz="1800" lang="en-US">
                <a:solidFill>
                  <a:srgbClr val="000000"/>
                </a:solidFill>
              </a:rPr>
              <a:t>r</a:t>
            </a:r>
            <a:r>
              <a:rPr altLang="en-IN" sz="1800" lang="en-US">
                <a:solidFill>
                  <a:srgbClr val="000000"/>
                </a:solidFill>
              </a:rPr>
              <a:t>formance </a:t>
            </a:r>
            <a:r>
              <a:rPr altLang="en-IN" sz="1800" lang="en-US">
                <a:solidFill>
                  <a:srgbClr val="000000"/>
                </a:solidFill>
              </a:rPr>
              <a:t>w</a:t>
            </a:r>
            <a:r>
              <a:rPr altLang="en-IN" sz="1800" lang="en-US">
                <a:solidFill>
                  <a:srgbClr val="000000"/>
                </a:solidFill>
              </a:rPr>
              <a:t>i</a:t>
            </a:r>
            <a:r>
              <a:rPr altLang="en-IN" sz="1800" lang="en-US">
                <a:solidFill>
                  <a:srgbClr val="000000"/>
                </a:solidFill>
              </a:rPr>
              <a:t>th </a:t>
            </a:r>
            <a:r>
              <a:rPr altLang="en-IN" sz="1800" lang="en-US">
                <a:solidFill>
                  <a:srgbClr val="000000"/>
                </a:solidFill>
              </a:rPr>
              <a:t>the </a:t>
            </a:r>
            <a:r>
              <a:rPr altLang="en-IN" sz="1800" lang="en-US">
                <a:solidFill>
                  <a:srgbClr val="000000"/>
                </a:solidFill>
              </a:rPr>
              <a:t>each </a:t>
            </a:r>
            <a:r>
              <a:rPr altLang="en-IN" sz="1800" lang="en-US">
                <a:solidFill>
                  <a:srgbClr val="000000"/>
                </a:solidFill>
              </a:rPr>
              <a:t>person's </a:t>
            </a:r>
            <a:r>
              <a:rPr altLang="en-IN" sz="1800" lang="en-US">
                <a:solidFill>
                  <a:srgbClr val="000000"/>
                </a:solidFill>
              </a:rPr>
              <a:t>name </a:t>
            </a:r>
            <a:r>
              <a:rPr altLang="en-IN" sz="1800" lang="en-US">
                <a:solidFill>
                  <a:srgbClr val="000000"/>
                </a:solidFill>
              </a:rPr>
              <a:t>followed </a:t>
            </a:r>
            <a:r>
              <a:rPr altLang="en-IN" sz="1800" lang="en-US">
                <a:solidFill>
                  <a:srgbClr val="000000"/>
                </a:solidFill>
              </a:rPr>
              <a:t>by </a:t>
            </a:r>
            <a:r>
              <a:rPr altLang="en-IN" sz="1800" lang="en-US">
                <a:solidFill>
                  <a:srgbClr val="000000"/>
                </a:solidFill>
              </a:rPr>
              <a:t>their </a:t>
            </a:r>
            <a:r>
              <a:rPr altLang="en-IN" sz="1800" lang="en-US">
                <a:solidFill>
                  <a:srgbClr val="000000"/>
                </a:solidFill>
              </a:rPr>
              <a:t>sales </a:t>
            </a:r>
            <a:r>
              <a:rPr altLang="en-IN" sz="1800" lang="en-US">
                <a:solidFill>
                  <a:srgbClr val="000000"/>
                </a:solidFill>
              </a:rPr>
              <a:t>achievement </a:t>
            </a:r>
            <a:r>
              <a:rPr altLang="en-IN" sz="1800" lang="en-US">
                <a:solidFill>
                  <a:srgbClr val="000000"/>
                </a:solidFill>
              </a:rPr>
              <a:t>level </a:t>
            </a:r>
            <a:r>
              <a:rPr altLang="en-IN" sz="1800" lang="en-US">
                <a:solidFill>
                  <a:srgbClr val="000000"/>
                </a:solidFill>
              </a:rPr>
              <a:t>of </a:t>
            </a:r>
            <a:r>
              <a:rPr altLang="en-IN" sz="1800" lang="en-US">
                <a:solidFill>
                  <a:srgbClr val="000000"/>
                </a:solidFill>
              </a:rPr>
              <a:t>charts</a:t>
            </a:r>
            <a:r>
              <a:rPr altLang="en-IN" sz="1800" lang="en-US">
                <a:solidFill>
                  <a:srgbClr val="000000"/>
                </a:solidFill>
              </a:rPr>
              <a:t>.</a:t>
            </a:r>
            <a:r>
              <a:rPr altLang="en-IN" sz="1800" lang="en-US">
                <a:solidFill>
                  <a:srgbClr val="000000"/>
                </a:solidFill>
              </a:rPr>
              <a:t> </a:t>
            </a:r>
            <a:r>
              <a:rPr altLang="en-IN" sz="1800" lang="en-US">
                <a:solidFill>
                  <a:srgbClr val="000000"/>
                </a:solidFill>
              </a:rPr>
              <a:t>I</a:t>
            </a:r>
            <a:r>
              <a:rPr altLang="en-IN" sz="1800" lang="en-US">
                <a:solidFill>
                  <a:srgbClr val="000000"/>
                </a:solidFill>
              </a:rPr>
              <a:t>n</a:t>
            </a:r>
            <a:r>
              <a:rPr altLang="en-IN" sz="1800" lang="en-US">
                <a:solidFill>
                  <a:srgbClr val="000000"/>
                </a:solidFill>
              </a:rPr>
              <a:t> </a:t>
            </a:r>
            <a:r>
              <a:rPr altLang="en-IN" sz="1800" lang="en-US">
                <a:solidFill>
                  <a:srgbClr val="000000"/>
                </a:solidFill>
              </a:rPr>
              <a:t>(</a:t>
            </a:r>
            <a:r>
              <a:rPr altLang="en-IN" sz="1800" lang="en-US">
                <a:solidFill>
                  <a:srgbClr val="000000"/>
                </a:solidFill>
              </a:rPr>
              <a:t>"</a:t>
            </a:r>
            <a:r>
              <a:rPr altLang="en-IN" sz="1800" lang="en-US">
                <a:solidFill>
                  <a:srgbClr val="000000"/>
                </a:solidFill>
              </a:rPr>
              <a:t>F</a:t>
            </a:r>
            <a:r>
              <a:rPr altLang="en-IN" sz="1800" lang="en-US">
                <a:solidFill>
                  <a:srgbClr val="000000"/>
                </a:solidFill>
              </a:rPr>
              <a:t>u</a:t>
            </a:r>
            <a:r>
              <a:rPr altLang="en-IN" sz="1800" lang="en-US">
                <a:solidFill>
                  <a:srgbClr val="000000"/>
                </a:solidFill>
              </a:rPr>
              <a:t>lly </a:t>
            </a:r>
            <a:r>
              <a:rPr altLang="en-IN" sz="1800" lang="en-US">
                <a:solidFill>
                  <a:srgbClr val="000000"/>
                </a:solidFill>
              </a:rPr>
              <a:t>Meets</a:t>
            </a:r>
            <a:r>
              <a:rPr altLang="en-IN" sz="1800" lang="en-US">
                <a:solidFill>
                  <a:srgbClr val="000000"/>
                </a:solidFill>
              </a:rPr>
              <a:t>"</a:t>
            </a:r>
            <a:r>
              <a:rPr altLang="en-IN" sz="1800" lang="en-US">
                <a:solidFill>
                  <a:srgbClr val="000000"/>
                </a:solidFill>
              </a:rPr>
              <a:t>.</a:t>
            </a:r>
            <a:r>
              <a:rPr altLang="en-IN" sz="1800" lang="en-US">
                <a:solidFill>
                  <a:srgbClr val="000000"/>
                </a:solidFill>
              </a:rPr>
              <a:t>)</a:t>
            </a:r>
            <a:r>
              <a:rPr altLang="en-IN" sz="1800" lang="en-US">
                <a:solidFill>
                  <a:srgbClr val="000000"/>
                </a:solidFill>
              </a:rPr>
              <a:t> </a:t>
            </a:r>
            <a:r>
              <a:rPr altLang="en-IN" sz="1800" lang="en-US">
                <a:solidFill>
                  <a:srgbClr val="000000"/>
                </a:solidFill>
              </a:rPr>
              <a:t>a</a:t>
            </a:r>
            <a:r>
              <a:rPr altLang="en-IN" sz="1800" lang="en-US">
                <a:solidFill>
                  <a:srgbClr val="000000"/>
                </a:solidFill>
              </a:rPr>
              <a:t>n</a:t>
            </a:r>
            <a:r>
              <a:rPr altLang="en-IN" sz="1800" lang="en-US">
                <a:solidFill>
                  <a:srgbClr val="000000"/>
                </a:solidFill>
              </a:rPr>
              <a:t>d </a:t>
            </a:r>
            <a:r>
              <a:rPr altLang="en-IN" sz="1800" lang="en-US">
                <a:solidFill>
                  <a:srgbClr val="000000"/>
                </a:solidFill>
              </a:rPr>
              <a:t>a</a:t>
            </a:r>
            <a:r>
              <a:rPr altLang="en-IN" sz="1800" lang="en-US">
                <a:solidFill>
                  <a:srgbClr val="000000"/>
                </a:solidFill>
              </a:rPr>
              <a:t>l</a:t>
            </a:r>
            <a:r>
              <a:rPr altLang="en-IN" sz="1800" lang="en-US">
                <a:solidFill>
                  <a:srgbClr val="000000"/>
                </a:solidFill>
              </a:rPr>
              <a:t>s</a:t>
            </a:r>
            <a:r>
              <a:rPr altLang="en-IN" sz="1800" lang="en-US">
                <a:solidFill>
                  <a:srgbClr val="000000"/>
                </a:solidFill>
              </a:rPr>
              <a:t>o </a:t>
            </a:r>
            <a:r>
              <a:rPr altLang="en-IN" sz="1800" lang="en-US">
                <a:solidFill>
                  <a:srgbClr val="000000"/>
                </a:solidFill>
              </a:rPr>
              <a:t>a</a:t>
            </a:r>
            <a:r>
              <a:rPr altLang="en-IN" sz="1800" lang="en-US">
                <a:solidFill>
                  <a:srgbClr val="000000"/>
                </a:solidFill>
              </a:rPr>
              <a:t> </a:t>
            </a:r>
            <a:r>
              <a:rPr altLang="en-IN" sz="1800" lang="en-US">
                <a:solidFill>
                  <a:srgbClr val="000000"/>
                </a:solidFill>
              </a:rPr>
              <a:t>c</a:t>
            </a:r>
            <a:r>
              <a:rPr altLang="en-IN" sz="1800" lang="en-US">
                <a:solidFill>
                  <a:srgbClr val="000000"/>
                </a:solidFill>
              </a:rPr>
              <a:t>o</a:t>
            </a:r>
            <a:r>
              <a:rPr altLang="en-IN" sz="1800" lang="en-US">
                <a:solidFill>
                  <a:srgbClr val="000000"/>
                </a:solidFill>
              </a:rPr>
              <a:t>r</a:t>
            </a:r>
            <a:r>
              <a:rPr altLang="en-IN" sz="1800" lang="en-US">
                <a:solidFill>
                  <a:srgbClr val="000000"/>
                </a:solidFill>
              </a:rPr>
              <a:t>r</a:t>
            </a:r>
            <a:r>
              <a:rPr altLang="en-IN" sz="1800" lang="en-US">
                <a:solidFill>
                  <a:srgbClr val="000000"/>
                </a:solidFill>
              </a:rPr>
              <a:t>esponding </a:t>
            </a:r>
            <a:r>
              <a:rPr altLang="en-IN" sz="1800" lang="en-US">
                <a:solidFill>
                  <a:srgbClr val="000000"/>
                </a:solidFill>
              </a:rPr>
              <a:t>scores </a:t>
            </a:r>
            <a:r>
              <a:rPr altLang="en-IN" sz="1800" lang="en-US">
                <a:solidFill>
                  <a:srgbClr val="000000"/>
                </a:solidFill>
              </a:rPr>
              <a:t>of </a:t>
            </a:r>
            <a:r>
              <a:rPr altLang="en-IN" sz="1800" lang="en-US">
                <a:solidFill>
                  <a:srgbClr val="000000"/>
                </a:solidFill>
              </a:rPr>
              <a:t>(</a:t>
            </a:r>
            <a:r>
              <a:rPr altLang="en-IN" sz="1800" lang="en-US">
                <a:solidFill>
                  <a:srgbClr val="000000"/>
                </a:solidFill>
              </a:rPr>
              <a:t>1</a:t>
            </a:r>
            <a:r>
              <a:rPr altLang="en-IN" sz="1800" lang="en-US">
                <a:solidFill>
                  <a:srgbClr val="000000"/>
                </a:solidFill>
              </a:rPr>
              <a:t>-</a:t>
            </a:r>
            <a:r>
              <a:rPr altLang="en-IN" sz="1800" lang="en-US">
                <a:solidFill>
                  <a:srgbClr val="000000"/>
                </a:solidFill>
              </a:rPr>
              <a:t>5</a:t>
            </a:r>
            <a:r>
              <a:rPr altLang="en-IN" sz="1800" lang="en-US">
                <a:solidFill>
                  <a:srgbClr val="000000"/>
                </a:solidFill>
              </a:rPr>
              <a:t>.</a:t>
            </a:r>
            <a:r>
              <a:rPr altLang="en-IN" sz="1800" lang="en-US">
                <a:solidFill>
                  <a:srgbClr val="000000"/>
                </a:solidFill>
              </a:rPr>
              <a:t>)</a:t>
            </a:r>
            <a:r>
              <a:rPr altLang="en-IN" sz="1800" lang="en-US">
                <a:solidFill>
                  <a:srgbClr val="000000"/>
                </a:solidFill>
              </a:rPr>
              <a:t> </a:t>
            </a:r>
            <a:r>
              <a:rPr altLang="en-IN" sz="1800" lang="en-US">
                <a:solidFill>
                  <a:srgbClr val="000000"/>
                </a:solidFill>
              </a:rPr>
              <a:t>G</a:t>
            </a:r>
            <a:r>
              <a:rPr altLang="en-IN" sz="1800" lang="en-US">
                <a:solidFill>
                  <a:srgbClr val="000000"/>
                </a:solidFill>
              </a:rPr>
              <a:t>a</a:t>
            </a:r>
            <a:r>
              <a:rPr altLang="en-IN" sz="1800" lang="en-US">
                <a:solidFill>
                  <a:srgbClr val="000000"/>
                </a:solidFill>
              </a:rPr>
              <a:t>r</a:t>
            </a:r>
            <a:r>
              <a:rPr altLang="en-IN" sz="1800" lang="en-US">
                <a:solidFill>
                  <a:srgbClr val="000000"/>
                </a:solidFill>
              </a:rPr>
              <a:t>ett </a:t>
            </a:r>
            <a:r>
              <a:rPr altLang="en-IN" sz="1800" lang="en-US">
                <a:solidFill>
                  <a:srgbClr val="000000"/>
                </a:solidFill>
              </a:rPr>
              <a:t>and </a:t>
            </a:r>
            <a:r>
              <a:rPr altLang="en-IN" sz="1800" lang="en-US">
                <a:solidFill>
                  <a:srgbClr val="000000"/>
                </a:solidFill>
              </a:rPr>
              <a:t>the </a:t>
            </a:r>
            <a:r>
              <a:rPr altLang="en-IN" sz="1800" lang="en-US">
                <a:solidFill>
                  <a:srgbClr val="000000"/>
                </a:solidFill>
              </a:rPr>
              <a:t>G</a:t>
            </a:r>
            <a:r>
              <a:rPr altLang="en-IN" sz="1800" lang="en-US">
                <a:solidFill>
                  <a:srgbClr val="000000"/>
                </a:solidFill>
              </a:rPr>
              <a:t>e</a:t>
            </a:r>
            <a:r>
              <a:rPr altLang="en-IN" sz="1800" lang="en-US">
                <a:solidFill>
                  <a:srgbClr val="000000"/>
                </a:solidFill>
              </a:rPr>
              <a:t>o</a:t>
            </a:r>
            <a:r>
              <a:rPr altLang="en-IN" sz="1800" lang="en-US">
                <a:solidFill>
                  <a:srgbClr val="000000"/>
                </a:solidFill>
              </a:rPr>
              <a:t>v</a:t>
            </a:r>
            <a:r>
              <a:rPr altLang="en-IN" sz="1800" lang="en-US">
                <a:solidFill>
                  <a:srgbClr val="000000"/>
                </a:solidFill>
              </a:rPr>
              <a:t>anni </a:t>
            </a:r>
            <a:r>
              <a:rPr altLang="en-IN" sz="1800" lang="en-US">
                <a:solidFill>
                  <a:srgbClr val="000000"/>
                </a:solidFill>
              </a:rPr>
              <a:t>has </a:t>
            </a:r>
            <a:r>
              <a:rPr altLang="en-IN" sz="1800" lang="en-US">
                <a:solidFill>
                  <a:srgbClr val="000000"/>
                </a:solidFill>
              </a:rPr>
              <a:t>the </a:t>
            </a:r>
            <a:r>
              <a:rPr altLang="en-IN" sz="1800" lang="en-US">
                <a:solidFill>
                  <a:srgbClr val="000000"/>
                </a:solidFill>
              </a:rPr>
              <a:t>highest </a:t>
            </a:r>
            <a:r>
              <a:rPr altLang="en-IN" sz="1800" lang="en-US">
                <a:solidFill>
                  <a:srgbClr val="000000"/>
                </a:solidFill>
              </a:rPr>
              <a:t>scores </a:t>
            </a:r>
            <a:r>
              <a:rPr altLang="en-IN" sz="1800" lang="en-US">
                <a:solidFill>
                  <a:srgbClr val="000000"/>
                </a:solidFill>
              </a:rPr>
              <a:t>in </a:t>
            </a:r>
            <a:r>
              <a:rPr altLang="en-IN" sz="1800" lang="en-US">
                <a:solidFill>
                  <a:srgbClr val="000000"/>
                </a:solidFill>
              </a:rPr>
              <a:t>5</a:t>
            </a:r>
            <a:r>
              <a:rPr altLang="en-IN" sz="1800" lang="en-US">
                <a:solidFill>
                  <a:srgbClr val="000000"/>
                </a:solidFill>
              </a:rPr>
              <a:t>.</a:t>
            </a:r>
            <a:r>
              <a:rPr altLang="en-IN" sz="1800" lang="en-US">
                <a:solidFill>
                  <a:srgbClr val="000000"/>
                </a:solidFill>
              </a:rPr>
              <a:t> </a:t>
            </a:r>
            <a:r>
              <a:rPr altLang="en-IN" sz="1800" lang="en-US">
                <a:solidFill>
                  <a:srgbClr val="000000"/>
                </a:solidFill>
              </a:rPr>
              <a:t>W</a:t>
            </a:r>
            <a:r>
              <a:rPr altLang="en-IN" sz="1800" lang="en-US">
                <a:solidFill>
                  <a:srgbClr val="000000"/>
                </a:solidFill>
              </a:rPr>
              <a:t>h</a:t>
            </a:r>
            <a:r>
              <a:rPr altLang="en-IN" sz="1800" lang="en-US">
                <a:solidFill>
                  <a:srgbClr val="000000"/>
                </a:solidFill>
              </a:rPr>
              <a:t>i</a:t>
            </a:r>
            <a:r>
              <a:rPr altLang="en-IN" sz="1800" lang="en-US">
                <a:solidFill>
                  <a:srgbClr val="000000"/>
                </a:solidFill>
              </a:rPr>
              <a:t>le </a:t>
            </a:r>
            <a:r>
              <a:rPr altLang="en-IN" sz="1800" lang="en-US">
                <a:solidFill>
                  <a:srgbClr val="000000"/>
                </a:solidFill>
              </a:rPr>
              <a:t>the </a:t>
            </a:r>
            <a:r>
              <a:rPr altLang="en-IN" sz="1800" lang="en-US">
                <a:solidFill>
                  <a:srgbClr val="000000"/>
                </a:solidFill>
              </a:rPr>
              <a:t>others </a:t>
            </a:r>
            <a:r>
              <a:rPr altLang="en-IN" sz="1800" lang="en-US">
                <a:solidFill>
                  <a:srgbClr val="000000"/>
                </a:solidFill>
              </a:rPr>
              <a:t>h</a:t>
            </a:r>
            <a:r>
              <a:rPr altLang="en-IN" sz="1800" lang="en-US">
                <a:solidFill>
                  <a:srgbClr val="000000"/>
                </a:solidFill>
              </a:rPr>
              <a:t>a</a:t>
            </a:r>
            <a:r>
              <a:rPr altLang="en-IN" sz="1800" lang="en-US">
                <a:solidFill>
                  <a:srgbClr val="000000"/>
                </a:solidFill>
              </a:rPr>
              <a:t>v</a:t>
            </a:r>
            <a:r>
              <a:rPr altLang="en-IN" sz="1800" lang="en-US">
                <a:solidFill>
                  <a:srgbClr val="000000"/>
                </a:solidFill>
              </a:rPr>
              <a:t>i</a:t>
            </a:r>
            <a:r>
              <a:rPr altLang="en-IN" sz="1800" lang="en-US">
                <a:solidFill>
                  <a:srgbClr val="000000"/>
                </a:solidFill>
              </a:rPr>
              <a:t>ng </a:t>
            </a:r>
            <a:r>
              <a:rPr altLang="en-IN" sz="1800" lang="en-US">
                <a:solidFill>
                  <a:srgbClr val="000000"/>
                </a:solidFill>
              </a:rPr>
              <a:t>t</a:t>
            </a:r>
            <a:r>
              <a:rPr altLang="en-IN" sz="1800" lang="en-US">
                <a:solidFill>
                  <a:srgbClr val="000000"/>
                </a:solidFill>
              </a:rPr>
              <a:t>h</a:t>
            </a:r>
            <a:r>
              <a:rPr altLang="en-IN" sz="1800" lang="en-US">
                <a:solidFill>
                  <a:srgbClr val="000000"/>
                </a:solidFill>
              </a:rPr>
              <a:t>e </a:t>
            </a:r>
            <a:r>
              <a:rPr altLang="en-IN" sz="1800" lang="en-US">
                <a:solidFill>
                  <a:srgbClr val="000000"/>
                </a:solidFill>
              </a:rPr>
              <a:t>l</a:t>
            </a:r>
            <a:r>
              <a:rPr altLang="en-IN" sz="1800" lang="en-US">
                <a:solidFill>
                  <a:srgbClr val="000000"/>
                </a:solidFill>
              </a:rPr>
              <a:t>o</a:t>
            </a:r>
            <a:r>
              <a:rPr altLang="en-IN" sz="1800" lang="en-US">
                <a:solidFill>
                  <a:srgbClr val="000000"/>
                </a:solidFill>
              </a:rPr>
              <a:t>w</a:t>
            </a:r>
            <a:r>
              <a:rPr altLang="en-IN" sz="1800" lang="en-US">
                <a:solidFill>
                  <a:srgbClr val="000000"/>
                </a:solidFill>
              </a:rPr>
              <a:t>e</a:t>
            </a:r>
            <a:r>
              <a:rPr altLang="en-IN" sz="1800" lang="en-US">
                <a:solidFill>
                  <a:srgbClr val="000000"/>
                </a:solidFill>
              </a:rPr>
              <a:t>s</a:t>
            </a:r>
            <a:r>
              <a:rPr altLang="en-IN" sz="1800" lang="en-US">
                <a:solidFill>
                  <a:srgbClr val="000000"/>
                </a:solidFill>
              </a:rPr>
              <a:t>t</a:t>
            </a:r>
            <a:r>
              <a:rPr altLang="en-IN" sz="1800" lang="en-US">
                <a:solidFill>
                  <a:srgbClr val="000000"/>
                </a:solidFill>
              </a:rPr>
              <a:t> </a:t>
            </a:r>
            <a:r>
              <a:rPr altLang="en-IN" sz="1800" lang="en-US">
                <a:solidFill>
                  <a:srgbClr val="000000"/>
                </a:solidFill>
              </a:rPr>
              <a:t>s</a:t>
            </a:r>
            <a:r>
              <a:rPr altLang="en-IN" sz="1800" lang="en-US">
                <a:solidFill>
                  <a:srgbClr val="000000"/>
                </a:solidFill>
              </a:rPr>
              <a:t>c</a:t>
            </a:r>
            <a:r>
              <a:rPr altLang="en-IN" sz="1800" lang="en-US">
                <a:solidFill>
                  <a:srgbClr val="000000"/>
                </a:solidFill>
              </a:rPr>
              <a:t>ore</a:t>
            </a:r>
            <a:r>
              <a:rPr altLang="en-IN" sz="1800" lang="en-US">
                <a:solidFill>
                  <a:srgbClr val="000000"/>
                </a:solidFill>
              </a:rPr>
              <a:t>s</a:t>
            </a:r>
            <a:r>
              <a:rPr altLang="en-IN" sz="1800" lang="en-US">
                <a:solidFill>
                  <a:srgbClr val="000000"/>
                </a:solidFill>
              </a:rPr>
              <a:t>.</a:t>
            </a:r>
            <a:r>
              <a:rPr altLang="en-IN" sz="1800" lang="en-US">
                <a:solidFill>
                  <a:srgbClr val="000000"/>
                </a:solidFill>
              </a:rPr>
              <a:t>.</a:t>
            </a:r>
            <a:r>
              <a:rPr altLang="en-IN" sz="1800" lang="en-US">
                <a:solidFill>
                  <a:srgbClr val="000000"/>
                </a:solidFill>
              </a:rPr>
              <a:t>,</a:t>
            </a:r>
            <a:r>
              <a:rPr altLang="en-IN" sz="1800" lang="en-US">
                <a:solidFill>
                  <a:srgbClr val="000000"/>
                </a:solidFill>
              </a:rPr>
              <a:t> </a:t>
            </a:r>
            <a:r>
              <a:rPr altLang="en-IN" sz="1800" lang="en-US">
                <a:solidFill>
                  <a:srgbClr val="000000"/>
                </a:solidFill>
              </a:rPr>
              <a:t>i</a:t>
            </a:r>
            <a:r>
              <a:rPr altLang="en-IN" sz="1800" lang="en-US">
                <a:solidFill>
                  <a:srgbClr val="000000"/>
                </a:solidFill>
              </a:rPr>
              <a:t>n</a:t>
            </a:r>
            <a:r>
              <a:rPr altLang="en-IN" sz="1800" lang="en-US">
                <a:solidFill>
                  <a:srgbClr val="000000"/>
                </a:solidFill>
              </a:rPr>
              <a:t>d</a:t>
            </a:r>
            <a:r>
              <a:rPr altLang="en-IN" sz="1800" lang="en-US">
                <a:solidFill>
                  <a:srgbClr val="000000"/>
                </a:solidFill>
              </a:rPr>
              <a:t>i</a:t>
            </a:r>
            <a:r>
              <a:rPr altLang="en-IN" sz="1800" lang="en-US">
                <a:solidFill>
                  <a:srgbClr val="000000"/>
                </a:solidFill>
              </a:rPr>
              <a:t>c</a:t>
            </a:r>
            <a:r>
              <a:rPr altLang="en-IN" sz="1800" lang="en-US">
                <a:solidFill>
                  <a:srgbClr val="000000"/>
                </a:solidFill>
              </a:rPr>
              <a:t>ating </a:t>
            </a:r>
            <a:r>
              <a:rPr altLang="en-IN" sz="1800" lang="en-US">
                <a:solidFill>
                  <a:srgbClr val="000000"/>
                </a:solidFill>
              </a:rPr>
              <a:t>the </a:t>
            </a:r>
            <a:r>
              <a:rPr altLang="en-IN" sz="1800" lang="en-US">
                <a:solidFill>
                  <a:srgbClr val="000000"/>
                </a:solidFill>
              </a:rPr>
              <a:t>v</a:t>
            </a:r>
            <a:r>
              <a:rPr altLang="en-IN" sz="1800" lang="en-US">
                <a:solidFill>
                  <a:srgbClr val="000000"/>
                </a:solidFill>
              </a:rPr>
              <a:t>a</a:t>
            </a:r>
            <a:r>
              <a:rPr altLang="en-IN" sz="1800" lang="en-US">
                <a:solidFill>
                  <a:srgbClr val="000000"/>
                </a:solidFill>
              </a:rPr>
              <a:t>r</a:t>
            </a:r>
            <a:r>
              <a:rPr altLang="en-IN" sz="1800" lang="en-US">
                <a:solidFill>
                  <a:srgbClr val="000000"/>
                </a:solidFill>
              </a:rPr>
              <a:t>y</a:t>
            </a:r>
            <a:r>
              <a:rPr altLang="en-IN" sz="1800" lang="en-US">
                <a:solidFill>
                  <a:srgbClr val="000000"/>
                </a:solidFill>
              </a:rPr>
              <a:t>i</a:t>
            </a:r>
            <a:r>
              <a:rPr altLang="en-IN" sz="1800" lang="en-US">
                <a:solidFill>
                  <a:srgbClr val="000000"/>
                </a:solidFill>
              </a:rPr>
              <a:t>ng </a:t>
            </a:r>
            <a:r>
              <a:rPr altLang="en-IN" sz="1800" lang="en-US">
                <a:solidFill>
                  <a:srgbClr val="000000"/>
                </a:solidFill>
              </a:rPr>
              <a:t>l</a:t>
            </a:r>
            <a:r>
              <a:rPr altLang="en-IN" sz="1800" lang="en-US">
                <a:solidFill>
                  <a:srgbClr val="000000"/>
                </a:solidFill>
              </a:rPr>
              <a:t>e</a:t>
            </a:r>
            <a:r>
              <a:rPr altLang="en-IN" sz="1800" lang="en-US">
                <a:solidFill>
                  <a:srgbClr val="000000"/>
                </a:solidFill>
              </a:rPr>
              <a:t>v</a:t>
            </a:r>
            <a:r>
              <a:rPr altLang="en-IN" sz="1800" lang="en-US">
                <a:solidFill>
                  <a:srgbClr val="000000"/>
                </a:solidFill>
              </a:rPr>
              <a:t>els </a:t>
            </a:r>
            <a:r>
              <a:rPr altLang="en-IN" sz="1800" lang="en-US">
                <a:solidFill>
                  <a:srgbClr val="000000"/>
                </a:solidFill>
              </a:rPr>
              <a:t>of </a:t>
            </a:r>
            <a:r>
              <a:rPr altLang="en-IN" sz="1800" lang="en-US">
                <a:solidFill>
                  <a:srgbClr val="000000"/>
                </a:solidFill>
              </a:rPr>
              <a:t>the </a:t>
            </a:r>
            <a:r>
              <a:rPr altLang="en-IN" sz="1800" lang="en-US">
                <a:solidFill>
                  <a:srgbClr val="000000"/>
                </a:solidFill>
              </a:rPr>
              <a:t>s</a:t>
            </a:r>
            <a:r>
              <a:rPr altLang="en-IN" sz="1800" lang="en-US">
                <a:solidFill>
                  <a:srgbClr val="000000"/>
                </a:solidFill>
              </a:rPr>
              <a:t>a</a:t>
            </a:r>
            <a:r>
              <a:rPr altLang="en-IN" sz="1800" lang="en-US">
                <a:solidFill>
                  <a:srgbClr val="000000"/>
                </a:solidFill>
              </a:rPr>
              <a:t>l</a:t>
            </a:r>
            <a:r>
              <a:rPr altLang="en-IN" sz="1800" lang="en-US">
                <a:solidFill>
                  <a:srgbClr val="000000"/>
                </a:solidFill>
              </a:rPr>
              <a:t>es </a:t>
            </a:r>
            <a:r>
              <a:rPr altLang="en-IN" sz="1800" lang="en-US">
                <a:solidFill>
                  <a:srgbClr val="000000"/>
                </a:solidFill>
              </a:rPr>
              <a:t>p</a:t>
            </a:r>
            <a:r>
              <a:rPr altLang="en-IN" sz="1800" lang="en-US">
                <a:solidFill>
                  <a:srgbClr val="000000"/>
                </a:solidFill>
              </a:rPr>
              <a:t>erformance</a:t>
            </a:r>
            <a:r>
              <a:rPr altLang="en-IN" sz="1800" lang="en-US">
                <a:solidFill>
                  <a:srgbClr val="000000"/>
                </a:solidFill>
              </a:rPr>
              <a:t>s</a:t>
            </a:r>
            <a:r>
              <a:rPr altLang="en-IN" sz="1800" lang="en-US">
                <a:solidFill>
                  <a:srgbClr val="000000"/>
                </a:solidFill>
              </a:rPr>
              <a:t>,</a:t>
            </a:r>
            <a:r>
              <a:rPr altLang="en-IN" sz="1800" lang="en-US">
                <a:solidFill>
                  <a:srgbClr val="000000"/>
                </a:solidFill>
              </a:rPr>
              <a:t> </a:t>
            </a:r>
            <a:r>
              <a:rPr altLang="en-IN" sz="1800" lang="en-US">
                <a:solidFill>
                  <a:srgbClr val="000000"/>
                </a:solidFill>
              </a:rPr>
              <a:t>and </a:t>
            </a:r>
            <a:r>
              <a:rPr altLang="en-IN" sz="1800" lang="en-US">
                <a:solidFill>
                  <a:srgbClr val="000000"/>
                </a:solidFill>
              </a:rPr>
              <a:t>s</a:t>
            </a:r>
            <a:r>
              <a:rPr altLang="en-IN" sz="1800" lang="en-US">
                <a:solidFill>
                  <a:srgbClr val="000000"/>
                </a:solidFill>
              </a:rPr>
              <a:t>u</a:t>
            </a:r>
            <a:r>
              <a:rPr altLang="en-IN" sz="1800" lang="en-US">
                <a:solidFill>
                  <a:srgbClr val="000000"/>
                </a:solidFill>
              </a:rPr>
              <a:t>c</a:t>
            </a:r>
            <a:r>
              <a:rPr altLang="en-IN" sz="1800" lang="en-US">
                <a:solidFill>
                  <a:srgbClr val="000000"/>
                </a:solidFill>
              </a:rPr>
              <a:t>cess</a:t>
            </a:r>
            <a:r>
              <a:rPr altLang="en-IN" sz="1800" lang="en-US">
                <a:solidFill>
                  <a:srgbClr val="000000"/>
                </a:solidFill>
              </a:rPr>
              <a:t>.</a:t>
            </a:r>
            <a:r>
              <a:rPr altLang="en-IN" sz="1800" lang="en-US">
                <a:solidFill>
                  <a:srgbClr val="000000"/>
                </a:solidFill>
              </a:rPr>
              <a:t>.</a:t>
            </a:r>
            <a:r>
              <a:rPr altLang="en-IN" sz="1800" lang="en-US">
                <a:solidFill>
                  <a:srgbClr val="000000"/>
                </a:solidFill>
              </a:rPr>
              <a:t>.</a:t>
            </a:r>
            <a:endParaRPr sz="2800" lang="en-US">
              <a:solidFill>
                <a:srgbClr val="000000"/>
              </a:solidFill>
            </a:endParaRPr>
          </a:p>
        </p:txBody>
      </p:sp>
      <p:graphicFrame>
        <p:nvGraphicFramePr>
          <p:cNvPr id="4194305" name=""/>
          <p:cNvGraphicFramePr>
            <a:graphicFrameLocks/>
          </p:cNvGraphicFramePr>
          <p:nvPr/>
        </p:nvGraphicFramePr>
        <p:xfrm>
          <a:off x="140773" y="1016380"/>
          <a:ext cx="7066838" cy="3257930"/>
        </p:xfrm>
        <a:graphic>
          <a:graphicData uri="http://schemas.openxmlformats.org/drawingml/2006/table">
            <a:tbl>
              <a:tblPr/>
              <a:tblGrid>
                <a:gridCol w="883354"/>
                <a:gridCol w="883354"/>
                <a:gridCol w="883354"/>
                <a:gridCol w="883354"/>
                <a:gridCol w="883354"/>
                <a:gridCol w="883354"/>
                <a:gridCol w="883354"/>
                <a:gridCol w="883354"/>
              </a:tblGrid>
              <a:tr h="651586">
                <a:tc rowSpan="5">
                  <a:txBody>
                    <a:bodyPr/>
                    <a:p>
                      <a:pPr algn="ctr"/>
                      <a:r>
                        <a:rPr altLang="en-IN" lang="en-US"/>
                        <a:t>7</a:t>
                      </a:r>
                      <a:r>
                        <a:rPr altLang="en-IN" lang="en-US"/>
                        <a:t>6</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4</a:t>
                      </a:r>
                      <a:r>
                        <a:rPr altLang="en-IN" lang="en-US"/>
                        <a:t>0</a:t>
                      </a:r>
                      <a:r>
                        <a:rPr altLang="en-IN" lang="en-US"/>
                        <a:t>8</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3</a:t>
                      </a:r>
                      <a:r>
                        <a:rPr altLang="en-IN" lang="en-US"/>
                        <a:t>5</a:t>
                      </a:r>
                      <a:r>
                        <a:rPr altLang="en-IN" lang="en-US"/>
                        <a:t>0</a:t>
                      </a:r>
                      <a:r>
                        <a:rPr altLang="en-IN" lang="en-US"/>
                        <a:t>1</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G</a:t>
                      </a:r>
                      <a:r>
                        <a:rPr altLang="en-IN" lang="en-US"/>
                        <a:t>a</a:t>
                      </a:r>
                      <a:r>
                        <a:rPr altLang="en-IN" lang="en-US"/>
                        <a:t>r</a:t>
                      </a:r>
                      <a:r>
                        <a:rPr altLang="en-IN" lang="en-US"/>
                        <a:t>ett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S</a:t>
                      </a:r>
                      <a:r>
                        <a:rPr altLang="en-IN" lang="en-US"/>
                        <a:t>a</a:t>
                      </a:r>
                      <a:r>
                        <a:rPr altLang="en-IN" lang="en-US"/>
                        <a:t>l</a:t>
                      </a:r>
                      <a:r>
                        <a:rPr altLang="en-IN" lang="en-US"/>
                        <a:t>es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F</a:t>
                      </a:r>
                      <a:r>
                        <a:rPr altLang="en-IN" lang="en-US"/>
                        <a:t>u</a:t>
                      </a:r>
                      <a:r>
                        <a:rPr altLang="en-IN" lang="en-US"/>
                        <a:t>lly </a:t>
                      </a:r>
                      <a:r>
                        <a:rPr altLang="en-IN" lang="en-US"/>
                        <a:t>Meets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4</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rowSpan="5">
                  <a:txBody>
                    <a:bodyPr/>
                    <a:p>
                      <a:r>
                        <a:rPr altLang="en-IN" lang="en-US"/>
                        <a:t>1</a:t>
                      </a:r>
                      <a:r>
                        <a:rPr altLang="en-IN" lang="en-US"/>
                        <a:t>2</a:t>
                      </a:r>
                      <a:r>
                        <a:rPr altLang="en-IN" lang="en-US"/>
                        <a:t>2</a:t>
                      </a:r>
                      <a:r>
                        <a:rPr altLang="en-IN" lang="en-US"/>
                        <a:t>2</a:t>
                      </a:r>
                      <a:r>
                        <a:rPr altLang="en-IN" lang="en-US"/>
                        <a:t>0</a:t>
                      </a:r>
                      <a:r>
                        <a:rPr altLang="en-IN" lang="en-US"/>
                        <a:t>2</a:t>
                      </a:r>
                      <a:r>
                        <a:rPr altLang="en-IN" lang="en-US"/>
                        <a:t>7</a:t>
                      </a:r>
                      <a:r>
                        <a:rPr altLang="en-IN" lang="en-US"/>
                        <a:t>3</a:t>
                      </a:r>
                      <a:r>
                        <a:rPr altLang="en-IN" lang="en-US"/>
                        <a:t>5</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r>
              <a:tr h="651586">
                <a:tc vMerge="1">
                  <a:txBody>
                    <a:bodyPr/>
                    <a:p/>
                  </a:txBody>
                </a:tc>
                <a:tc>
                  <a:txBody>
                    <a:bodyPr/>
                    <a:p>
                      <a:pPr algn="ctr"/>
                      <a:r>
                        <a:rPr altLang="en-IN" lang="en-US"/>
                        <a:t>4</a:t>
                      </a:r>
                      <a:r>
                        <a:rPr altLang="en-IN" lang="en-US"/>
                        <a:t>0</a:t>
                      </a:r>
                      <a:r>
                        <a:rPr altLang="en-IN" lang="en-US"/>
                        <a:t>9</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3</a:t>
                      </a:r>
                      <a:r>
                        <a:rPr altLang="en-IN" lang="en-US"/>
                        <a:t>5</a:t>
                      </a:r>
                      <a:r>
                        <a:rPr altLang="en-IN" lang="en-US"/>
                        <a:t>0</a:t>
                      </a:r>
                      <a:r>
                        <a:rPr altLang="en-IN" lang="en-US"/>
                        <a:t>2</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E</a:t>
                      </a:r>
                      <a:r>
                        <a:rPr altLang="en-IN" lang="en-US"/>
                        <a:t>u</a:t>
                      </a:r>
                      <a:r>
                        <a:rPr altLang="en-IN" lang="en-US"/>
                        <a:t>gene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S</a:t>
                      </a:r>
                      <a:r>
                        <a:rPr altLang="en-IN" lang="en-US"/>
                        <a:t>a</a:t>
                      </a:r>
                      <a:r>
                        <a:rPr altLang="en-IN" lang="en-US"/>
                        <a:t>l</a:t>
                      </a:r>
                      <a:r>
                        <a:rPr altLang="en-IN" lang="en-US"/>
                        <a:t>es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F</a:t>
                      </a:r>
                      <a:r>
                        <a:rPr altLang="en-IN" lang="en-US"/>
                        <a:t>u</a:t>
                      </a:r>
                      <a:r>
                        <a:rPr altLang="en-IN" lang="en-US"/>
                        <a:t>lly </a:t>
                      </a:r>
                      <a:r>
                        <a:rPr altLang="en-IN" lang="en-US"/>
                        <a:t>Meets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1</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vMerge="1">
                  <a:txBody>
                    <a:bodyPr/>
                    <a:p/>
                  </a:txBody>
                </a:tc>
              </a:tr>
              <a:tr h="651586">
                <a:tc vMerge="1">
                  <a:txBody>
                    <a:bodyPr/>
                    <a:p/>
                  </a:txBody>
                </a:tc>
                <a:tc>
                  <a:txBody>
                    <a:bodyPr/>
                    <a:p>
                      <a:pPr algn="ctr"/>
                      <a:r>
                        <a:rPr altLang="en-IN" lang="en-US"/>
                        <a:t>4</a:t>
                      </a:r>
                      <a:r>
                        <a:rPr altLang="en-IN" lang="en-US"/>
                        <a:t>1</a:t>
                      </a:r>
                      <a:r>
                        <a:rPr altLang="en-IN" lang="en-US"/>
                        <a:t>0</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3</a:t>
                      </a:r>
                      <a:r>
                        <a:rPr altLang="en-IN" lang="en-US"/>
                        <a:t>5</a:t>
                      </a:r>
                      <a:r>
                        <a:rPr altLang="en-IN" lang="en-US"/>
                        <a:t>0</a:t>
                      </a:r>
                      <a:r>
                        <a:rPr altLang="en-IN" lang="en-US"/>
                        <a:t>3</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r>
                        <a:rPr altLang="en-IN" lang="en-US"/>
                        <a:t>G</a:t>
                      </a:r>
                      <a:r>
                        <a:rPr altLang="en-IN" lang="en-US"/>
                        <a:t>e</a:t>
                      </a:r>
                      <a:r>
                        <a:rPr altLang="en-IN" lang="en-US"/>
                        <a:t>o</a:t>
                      </a:r>
                      <a:r>
                        <a:rPr altLang="en-IN" lang="en-US"/>
                        <a:t>vanni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S</a:t>
                      </a:r>
                      <a:r>
                        <a:rPr altLang="en-IN" lang="en-US"/>
                        <a:t>a</a:t>
                      </a:r>
                      <a:r>
                        <a:rPr altLang="en-IN" lang="en-US"/>
                        <a:t>l</a:t>
                      </a:r>
                      <a:r>
                        <a:rPr altLang="en-IN" lang="en-US"/>
                        <a:t>es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F</a:t>
                      </a:r>
                      <a:r>
                        <a:rPr altLang="en-IN" lang="en-US"/>
                        <a:t>u</a:t>
                      </a:r>
                      <a:r>
                        <a:rPr altLang="en-IN" lang="en-US"/>
                        <a:t>lly </a:t>
                      </a:r>
                      <a:r>
                        <a:rPr altLang="en-IN" lang="en-US"/>
                        <a:t>Meets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4</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vMerge="1">
                  <a:txBody>
                    <a:bodyPr/>
                    <a:p/>
                  </a:txBody>
                </a:tc>
              </a:tr>
              <a:tr h="651586">
                <a:tc vMerge="1">
                  <a:txBody>
                    <a:bodyPr/>
                    <a:p/>
                  </a:txBody>
                </a:tc>
                <a:tc>
                  <a:txBody>
                    <a:bodyPr/>
                    <a:p>
                      <a:pPr algn="ctr"/>
                      <a:r>
                        <a:rPr altLang="en-IN" lang="en-US"/>
                        <a:t>4</a:t>
                      </a:r>
                      <a:r>
                        <a:rPr altLang="en-IN" lang="en-US"/>
                        <a:t>1</a:t>
                      </a:r>
                      <a:r>
                        <a:rPr altLang="en-IN" lang="en-US"/>
                        <a:t>1</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3</a:t>
                      </a:r>
                      <a:r>
                        <a:rPr altLang="en-IN" lang="en-US"/>
                        <a:t>5</a:t>
                      </a:r>
                      <a:r>
                        <a:rPr altLang="en-IN" lang="en-US"/>
                        <a:t>0</a:t>
                      </a:r>
                      <a:r>
                        <a:rPr altLang="en-IN" lang="en-US"/>
                        <a:t>4</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J</a:t>
                      </a:r>
                      <a:r>
                        <a:rPr altLang="en-IN" lang="en-US"/>
                        <a:t>a</a:t>
                      </a:r>
                      <a:r>
                        <a:rPr altLang="en-IN" lang="en-US"/>
                        <a:t>v</a:t>
                      </a:r>
                      <a:r>
                        <a:rPr altLang="en-IN" lang="en-US"/>
                        <a:t>on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S</a:t>
                      </a:r>
                      <a:r>
                        <a:rPr altLang="en-IN" lang="en-US"/>
                        <a:t>a</a:t>
                      </a:r>
                      <a:r>
                        <a:rPr altLang="en-IN" lang="en-US"/>
                        <a:t>l</a:t>
                      </a:r>
                      <a:r>
                        <a:rPr altLang="en-IN" lang="en-US"/>
                        <a:t>es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F</a:t>
                      </a:r>
                      <a:r>
                        <a:rPr altLang="en-IN" lang="en-US"/>
                        <a:t>u</a:t>
                      </a:r>
                      <a:r>
                        <a:rPr altLang="en-IN" lang="en-US"/>
                        <a:t>lly </a:t>
                      </a:r>
                      <a:r>
                        <a:rPr altLang="en-IN" lang="en-US"/>
                        <a:t>Meets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2</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vMerge="1">
                  <a:txBody>
                    <a:bodyPr/>
                    <a:p/>
                  </a:txBody>
                </a:tc>
              </a:tr>
              <a:tr h="651586">
                <a:tc vMerge="1">
                  <a:txBody>
                    <a:bodyPr/>
                    <a:p/>
                  </a:txBody>
                </a:tc>
                <a:tc>
                  <a:txBody>
                    <a:bodyPr/>
                    <a:p>
                      <a:pPr algn="ctr"/>
                      <a:r>
                        <a:rPr altLang="en-IN" lang="en-US"/>
                        <a:t>4</a:t>
                      </a:r>
                      <a:r>
                        <a:rPr altLang="en-IN" lang="en-US"/>
                        <a:t>1</a:t>
                      </a:r>
                      <a:r>
                        <a:rPr altLang="en-IN" lang="en-US"/>
                        <a:t>2</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3</a:t>
                      </a:r>
                      <a:r>
                        <a:rPr altLang="en-IN" lang="en-US"/>
                        <a:t>5</a:t>
                      </a:r>
                      <a:r>
                        <a:rPr altLang="en-IN" lang="en-US"/>
                        <a:t>0</a:t>
                      </a:r>
                      <a:r>
                        <a:rPr altLang="en-IN" lang="en-US"/>
                        <a:t>5</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A</a:t>
                      </a:r>
                      <a:r>
                        <a:rPr altLang="en-IN" lang="en-US"/>
                        <a:t>m</a:t>
                      </a:r>
                      <a:r>
                        <a:rPr altLang="en-IN" lang="en-US"/>
                        <a:t>a</a:t>
                      </a:r>
                      <a:r>
                        <a:rPr altLang="en-IN" lang="en-US"/>
                        <a:t>y</a:t>
                      </a:r>
                      <a:r>
                        <a:rPr altLang="en-IN" lang="en-US"/>
                        <a:t>a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S</a:t>
                      </a:r>
                      <a:r>
                        <a:rPr altLang="en-IN" lang="en-US"/>
                        <a:t>a</a:t>
                      </a:r>
                      <a:r>
                        <a:rPr altLang="en-IN" lang="en-US"/>
                        <a:t>l</a:t>
                      </a:r>
                      <a:r>
                        <a:rPr altLang="en-IN" lang="en-US"/>
                        <a:t>es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F</a:t>
                      </a:r>
                      <a:r>
                        <a:rPr altLang="en-IN" lang="en-US"/>
                        <a:t>u</a:t>
                      </a:r>
                      <a:r>
                        <a:rPr altLang="en-IN" lang="en-US"/>
                        <a:t>lly </a:t>
                      </a:r>
                      <a:r>
                        <a:rPr altLang="en-IN" lang="en-US"/>
                        <a:t>Meets </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a:txBody>
                    <a:bodyPr/>
                    <a:p>
                      <a:pPr algn="ctr"/>
                      <a:r>
                        <a:rPr altLang="en-IN" lang="en-US"/>
                        <a:t>1</a:t>
                      </a:r>
                      <a:endParaRPr altLang="en-US" lang="zh-CN"/>
                    </a:p>
                  </a:txBody>
                  <a:tcPr marL="9144" marR="9144" marT="0" marB="0" anchor="ctr">
                    <a:lnL w="3048" cmpd="sng">
                      <a:solidFill>
                        <a:srgbClr val="000000"/>
                      </a:solidFill>
                      <a:prstDash val="solid"/>
                    </a:lnL>
                    <a:lnR w="3048" cmpd="sng">
                      <a:solidFill>
                        <a:srgbClr val="000000"/>
                      </a:solidFill>
                      <a:prstDash val="solid"/>
                    </a:lnR>
                    <a:lnT w="3048" cmpd="sng">
                      <a:solidFill>
                        <a:srgbClr val="000000"/>
                      </a:solidFill>
                      <a:prstDash val="solid"/>
                    </a:lnT>
                    <a:lnB w="3048" cmpd="sng">
                      <a:solidFill>
                        <a:srgbClr val="000000"/>
                      </a:solidFill>
                      <a:prstDash val="solid"/>
                    </a:lnB>
                  </a:tcPr>
                </a:tc>
                <a:tc vMerge="1">
                  <a:txBody>
                    <a:bodyPr/>
                    <a:p/>
                  </a:txBody>
                </a:tc>
              </a:tr>
            </a:tbl>
          </a:graphicData>
        </a:graphic>
      </p:graphicFrame>
      <p:sp>
        <p:nvSpPr>
          <p:cNvPr id="1048686" name=""/>
          <p:cNvSpPr txBox="1"/>
          <p:nvPr/>
        </p:nvSpPr>
        <p:spPr>
          <a:xfrm>
            <a:off x="521221" y="4419687"/>
            <a:ext cx="6209139" cy="701039"/>
          </a:xfrm>
          <a:prstGeom prst="rect"/>
        </p:spPr>
        <p:txBody>
          <a:bodyPr rtlCol="0" wrap="square">
            <a:spAutoFit/>
          </a:bodyPr>
          <a:p>
            <a:r>
              <a:rPr altLang="en-IN" sz="2000" lang="en-US">
                <a:solidFill>
                  <a:srgbClr val="000000"/>
                </a:solidFill>
              </a:rPr>
              <a:t>(</a:t>
            </a:r>
            <a:r>
              <a:rPr altLang="en-IN" sz="2000" lang="en-US">
                <a:solidFill>
                  <a:srgbClr val="000000"/>
                </a:solidFill>
              </a:rPr>
              <a:t>T</a:t>
            </a:r>
            <a:r>
              <a:rPr altLang="en-IN" sz="2000" lang="en-US">
                <a:solidFill>
                  <a:srgbClr val="000000"/>
                </a:solidFill>
              </a:rPr>
              <a:t>i</a:t>
            </a:r>
            <a:r>
              <a:rPr altLang="en-IN" sz="2000" lang="en-US">
                <a:solidFill>
                  <a:srgbClr val="000000"/>
                </a:solidFill>
              </a:rPr>
              <a:t>t</a:t>
            </a:r>
            <a:r>
              <a:rPr altLang="en-IN" sz="2000" lang="en-US">
                <a:solidFill>
                  <a:srgbClr val="000000"/>
                </a:solidFill>
              </a:rPr>
              <a:t>l</a:t>
            </a:r>
            <a:r>
              <a:rPr altLang="en-IN" sz="2000" lang="en-US">
                <a:solidFill>
                  <a:srgbClr val="000000"/>
                </a:solidFill>
              </a:rPr>
              <a:t>e</a:t>
            </a:r>
            <a:r>
              <a:rPr altLang="en-IN" sz="2000" lang="en-US">
                <a:solidFill>
                  <a:srgbClr val="000000"/>
                </a:solidFill>
              </a:rPr>
              <a:t>:</a:t>
            </a:r>
            <a:r>
              <a:rPr altLang="en-IN" sz="2000" lang="en-US">
                <a:solidFill>
                  <a:srgbClr val="000000"/>
                </a:solidFill>
              </a:rPr>
              <a:t>-</a:t>
            </a:r>
            <a:r>
              <a:rPr altLang="en-IN" sz="2000" lang="en-US">
                <a:solidFill>
                  <a:srgbClr val="000000"/>
                </a:solidFill>
              </a:rPr>
              <a:t>)</a:t>
            </a:r>
            <a:r>
              <a:rPr altLang="en-IN" sz="2000" lang="en-US">
                <a:solidFill>
                  <a:srgbClr val="000000"/>
                </a:solidFill>
              </a:rPr>
              <a:t>. </a:t>
            </a:r>
            <a:r>
              <a:rPr altLang="en-IN" sz="2000" lang="en-US">
                <a:solidFill>
                  <a:srgbClr val="000000"/>
                </a:solidFill>
              </a:rPr>
              <a:t> </a:t>
            </a:r>
            <a:r>
              <a:rPr altLang="en-IN" sz="2000" lang="en-US">
                <a:solidFill>
                  <a:srgbClr val="000000"/>
                </a:solidFill>
              </a:rPr>
              <a:t> </a:t>
            </a:r>
            <a:r>
              <a:rPr altLang="en-IN" sz="2000" lang="en-US" u="sng">
                <a:solidFill>
                  <a:srgbClr val="000000"/>
                </a:solidFill>
              </a:rPr>
              <a:t>T</a:t>
            </a:r>
            <a:r>
              <a:rPr altLang="en-IN" sz="2000" lang="en-US" u="sng">
                <a:solidFill>
                  <a:srgbClr val="000000"/>
                </a:solidFill>
              </a:rPr>
              <a:t>h</a:t>
            </a:r>
            <a:r>
              <a:rPr altLang="en-IN" sz="2000" lang="en-US" u="sng">
                <a:solidFill>
                  <a:srgbClr val="000000"/>
                </a:solidFill>
              </a:rPr>
              <a:t>e</a:t>
            </a:r>
            <a:r>
              <a:rPr altLang="en-IN" sz="2000" lang="en-US" u="sng">
                <a:solidFill>
                  <a:srgbClr val="000000"/>
                </a:solidFill>
              </a:rPr>
              <a:t> </a:t>
            </a:r>
            <a:r>
              <a:rPr altLang="en-IN" sz="2000" lang="en-US" u="sng">
                <a:solidFill>
                  <a:srgbClr val="000000"/>
                </a:solidFill>
              </a:rPr>
              <a:t>i</a:t>
            </a:r>
            <a:r>
              <a:rPr altLang="en-IN" sz="2000" lang="en-US" u="sng">
                <a:solidFill>
                  <a:srgbClr val="000000"/>
                </a:solidFill>
              </a:rPr>
              <a:t>n</a:t>
            </a:r>
            <a:r>
              <a:rPr altLang="en-IN" sz="2000" lang="en-US" u="sng">
                <a:solidFill>
                  <a:srgbClr val="000000"/>
                </a:solidFill>
              </a:rPr>
              <a:t>dividual </a:t>
            </a:r>
            <a:r>
              <a:rPr altLang="en-IN" sz="2000" lang="en-US" u="sng">
                <a:solidFill>
                  <a:srgbClr val="000000"/>
                </a:solidFill>
              </a:rPr>
              <a:t>sales </a:t>
            </a:r>
            <a:r>
              <a:rPr altLang="en-IN" sz="2000" lang="en-US" u="sng">
                <a:solidFill>
                  <a:srgbClr val="000000"/>
                </a:solidFill>
              </a:rPr>
              <a:t>p</a:t>
            </a:r>
            <a:r>
              <a:rPr altLang="en-IN" sz="2000" lang="en-US" u="sng">
                <a:solidFill>
                  <a:srgbClr val="000000"/>
                </a:solidFill>
              </a:rPr>
              <a:t>e</a:t>
            </a:r>
            <a:r>
              <a:rPr altLang="en-IN" sz="2000" lang="en-US" u="sng">
                <a:solidFill>
                  <a:srgbClr val="000000"/>
                </a:solidFill>
              </a:rPr>
              <a:t>rformance</a:t>
            </a:r>
            <a:r>
              <a:rPr altLang="en-IN" sz="2000" lang="en-US" u="sng">
                <a:solidFill>
                  <a:srgbClr val="000000"/>
                </a:solidFill>
              </a:rPr>
              <a:t>s</a:t>
            </a:r>
            <a:r>
              <a:rPr altLang="en-IN" sz="2000" lang="en-US" u="sng">
                <a:solidFill>
                  <a:srgbClr val="000000"/>
                </a:solidFill>
              </a:rPr>
              <a:t> </a:t>
            </a:r>
            <a:r>
              <a:rPr altLang="en-IN" sz="2000" lang="en-US" u="sng">
                <a:solidFill>
                  <a:srgbClr val="000000"/>
                </a:solidFill>
              </a:rPr>
              <a:t>of </a:t>
            </a:r>
            <a:r>
              <a:rPr altLang="en-IN" sz="2000" lang="en-US" u="sng">
                <a:solidFill>
                  <a:srgbClr val="000000"/>
                </a:solidFill>
              </a:rPr>
              <a:t>a</a:t>
            </a:r>
            <a:r>
              <a:rPr altLang="en-IN" sz="2000" lang="en-US" u="sng">
                <a:solidFill>
                  <a:srgbClr val="000000"/>
                </a:solidFill>
              </a:rPr>
              <a:t>n</a:t>
            </a:r>
            <a:r>
              <a:rPr altLang="en-IN" sz="2000" lang="en-US" u="sng">
                <a:solidFill>
                  <a:srgbClr val="000000"/>
                </a:solidFill>
              </a:rPr>
              <a:t> </a:t>
            </a:r>
            <a:r>
              <a:rPr altLang="en-IN" sz="2000" lang="en-US" u="sng">
                <a:solidFill>
                  <a:srgbClr val="000000"/>
                </a:solidFill>
              </a:rPr>
              <a:t>a</a:t>
            </a:r>
            <a:r>
              <a:rPr altLang="en-IN" sz="2000" lang="en-US" u="sng">
                <a:solidFill>
                  <a:srgbClr val="000000"/>
                </a:solidFill>
              </a:rPr>
              <a:t> </a:t>
            </a:r>
            <a:r>
              <a:rPr altLang="en-IN" sz="2000" lang="en-US" u="sng">
                <a:solidFill>
                  <a:srgbClr val="000000"/>
                </a:solidFill>
              </a:rPr>
              <a:t>p</a:t>
            </a:r>
            <a:r>
              <a:rPr altLang="en-IN" sz="2000" lang="en-US" u="sng">
                <a:solidFill>
                  <a:srgbClr val="000000"/>
                </a:solidFill>
              </a:rPr>
              <a:t>erson</a:t>
            </a:r>
            <a:r>
              <a:rPr altLang="en-IN" sz="2000" lang="en-US" u="sng">
                <a:solidFill>
                  <a:srgbClr val="000000"/>
                </a:solidFill>
              </a:rPr>
              <a:t> </a:t>
            </a:r>
            <a:r>
              <a:rPr altLang="en-IN" sz="2000" lang="en-US" u="sng">
                <a:solidFill>
                  <a:srgbClr val="000000"/>
                </a:solidFill>
              </a:rPr>
              <a:t>:</a:t>
            </a:r>
            <a:r>
              <a:rPr altLang="en-IN" sz="2000" lang="en-US" u="sng">
                <a:solidFill>
                  <a:srgbClr val="000000"/>
                </a:solidFill>
              </a:rPr>
              <a:t>-</a:t>
            </a:r>
            <a:endParaRPr sz="2800" lang="en-US" u="sng">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2024-09-11T06:55:22Z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94524e87a3834730ab96a993ede1d8c6</vt:lpwstr>
  </property>
</Properties>
</file>