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74" r:id="rId2"/>
    <p:sldId id="256" r:id="rId3"/>
    <p:sldId id="257" r:id="rId4"/>
    <p:sldId id="267" r:id="rId5"/>
    <p:sldId id="269" r:id="rId6"/>
    <p:sldId id="261" r:id="rId7"/>
    <p:sldId id="262" r:id="rId8"/>
    <p:sldId id="272" r:id="rId9"/>
    <p:sldId id="258" r:id="rId10"/>
    <p:sldId id="259" r:id="rId11"/>
    <p:sldId id="270" r:id="rId12"/>
    <p:sldId id="271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06B07-23D3-420F-A396-B84A15F8B95E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7426-5E3E-48AD-93BD-07DB747229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158D-DC2A-4DC8-AD17-EE7586307830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2EC3-54A6-412E-A773-DBD8CEF79368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0C5-A5B2-4053-A132-255539B588CD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7540-73E2-40BA-960D-91C99B727823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A6D-AB21-4497-B375-0F3367CF9765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146B-4459-408B-AA26-81C232D18627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3A65-8E71-48E0-9611-4573E862BC8F}" type="datetime1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5E26-7F77-45FE-862A-F145881A6CE0}" type="datetime1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484A-F9F7-445D-8D52-BB6586B96496}" type="datetime1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1096-02D3-4CE5-B51D-0F080A0F696D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8A7A-A543-42C5-86ED-3A1F0558846E}" type="datetime1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C717-C776-456B-AD44-2CD72BA8FBCB}" type="datetime1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54A0-7C98-4669-9FD3-CB5791BD7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1556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Final Presentation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876" y="5143512"/>
            <a:ext cx="4129094" cy="118587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Nitish Manandhar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Trainee at Verscend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71472" y="500042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7224" y="1285860"/>
            <a:ext cx="66242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Scrum is a one of the agile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 is divided into parts in which a bit of everything is done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571744"/>
            <a:ext cx="2371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Scrum Values: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Respect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Commitment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Focus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Openness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71" t="11399" r="18557" b="5327"/>
          <a:stretch/>
        </p:blipFill>
        <p:spPr>
          <a:xfrm>
            <a:off x="1071538" y="928670"/>
            <a:ext cx="6660414" cy="43057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DevOps: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 in maintaining different versions of software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 to deploy software in different machines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Helps create efficient ways to install software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Improves collaboration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Happy Trip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Travel and tours website</a:t>
            </a:r>
          </a:p>
          <a:p>
            <a:endParaRPr lang="en-US" sz="2400" dirty="0" smtClean="0"/>
          </a:p>
          <a:p>
            <a:r>
              <a:rPr lang="en-US" sz="2400" dirty="0" smtClean="0"/>
              <a:t>User can book and cancel packages</a:t>
            </a:r>
          </a:p>
          <a:p>
            <a:endParaRPr lang="en-US" sz="2400" dirty="0"/>
          </a:p>
          <a:p>
            <a:r>
              <a:rPr lang="en-US" sz="2400" dirty="0" smtClean="0"/>
              <a:t>User can send queries to the Admin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Admin can view the packages and delete packages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3702" y="6286520"/>
            <a:ext cx="21336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357167"/>
            <a:ext cx="5429288" cy="9286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Health and Insurance in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42955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Insurance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compensation against some form of loss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Health Insurance is the insurance for the persons health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Health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Insurance in the US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than other places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Health care cost is very high in the US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0364" y="714356"/>
            <a:ext cx="271464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Population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786" y="2214554"/>
            <a:ext cx="228601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29322" y="2214554"/>
            <a:ext cx="228601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Uninsured</a:t>
            </a:r>
            <a:endParaRPr lang="en-US" dirty="0"/>
          </a:p>
        </p:txBody>
      </p:sp>
      <p:cxnSp>
        <p:nvCxnSpPr>
          <p:cNvPr id="11" name="Elbow Connector 10"/>
          <p:cNvCxnSpPr>
            <a:stCxn id="7" idx="2"/>
            <a:endCxn id="8" idx="0"/>
          </p:cNvCxnSpPr>
          <p:nvPr/>
        </p:nvCxnSpPr>
        <p:spPr>
          <a:xfrm rot="5400000">
            <a:off x="2714612" y="571480"/>
            <a:ext cx="857256" cy="24288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9" idx="0"/>
          </p:cNvCxnSpPr>
          <p:nvPr/>
        </p:nvCxnSpPr>
        <p:spPr>
          <a:xfrm rot="16200000" flipH="1">
            <a:off x="5286380" y="428604"/>
            <a:ext cx="857256" cy="2714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85786" y="3929066"/>
            <a:ext cx="228601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Insurance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29322" y="3929066"/>
            <a:ext cx="228601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Insurance</a:t>
            </a:r>
            <a:endParaRPr lang="en-US" dirty="0"/>
          </a:p>
        </p:txBody>
      </p:sp>
      <p:cxnSp>
        <p:nvCxnSpPr>
          <p:cNvPr id="18" name="Elbow Connector 17"/>
          <p:cNvCxnSpPr>
            <a:stCxn id="8" idx="2"/>
            <a:endCxn id="15" idx="0"/>
          </p:cNvCxnSpPr>
          <p:nvPr/>
        </p:nvCxnSpPr>
        <p:spPr>
          <a:xfrm rot="5400000">
            <a:off x="1393009" y="3393281"/>
            <a:ext cx="107157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16" idx="0"/>
          </p:cNvCxnSpPr>
          <p:nvPr/>
        </p:nvCxnSpPr>
        <p:spPr>
          <a:xfrm rot="16200000" flipH="1">
            <a:off x="3964777" y="821513"/>
            <a:ext cx="1071570" cy="51435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5786" y="528638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00232" y="528638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Medicaid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14678" y="5286388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31" name="Elbow Connector 30"/>
          <p:cNvCxnSpPr>
            <a:stCxn id="15" idx="2"/>
            <a:endCxn id="21" idx="0"/>
          </p:cNvCxnSpPr>
          <p:nvPr/>
        </p:nvCxnSpPr>
        <p:spPr>
          <a:xfrm rot="5400000">
            <a:off x="1267993" y="4625587"/>
            <a:ext cx="714380" cy="607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5" idx="2"/>
            <a:endCxn id="24" idx="0"/>
          </p:cNvCxnSpPr>
          <p:nvPr/>
        </p:nvCxnSpPr>
        <p:spPr>
          <a:xfrm rot="16200000" flipH="1">
            <a:off x="1875215" y="4625586"/>
            <a:ext cx="714380" cy="607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5" idx="2"/>
            <a:endCxn id="25" idx="0"/>
          </p:cNvCxnSpPr>
          <p:nvPr/>
        </p:nvCxnSpPr>
        <p:spPr>
          <a:xfrm rot="16200000" flipH="1">
            <a:off x="2464579" y="4036223"/>
            <a:ext cx="714380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72000" y="5286388"/>
            <a:ext cx="121444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572396" y="5286388"/>
            <a:ext cx="121444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929322" y="5286388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Employer sponsored</a:t>
            </a:r>
            <a:endParaRPr lang="en-US" dirty="0"/>
          </a:p>
        </p:txBody>
      </p:sp>
      <p:cxnSp>
        <p:nvCxnSpPr>
          <p:cNvPr id="50" name="Elbow Connector 49"/>
          <p:cNvCxnSpPr>
            <a:stCxn id="16" idx="2"/>
            <a:endCxn id="46" idx="0"/>
          </p:cNvCxnSpPr>
          <p:nvPr/>
        </p:nvCxnSpPr>
        <p:spPr>
          <a:xfrm rot="5400000">
            <a:off x="5768587" y="3982645"/>
            <a:ext cx="714380" cy="18931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2"/>
            <a:endCxn id="48" idx="0"/>
          </p:cNvCxnSpPr>
          <p:nvPr/>
        </p:nvCxnSpPr>
        <p:spPr>
          <a:xfrm rot="5400000">
            <a:off x="6500826" y="4714884"/>
            <a:ext cx="714380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2"/>
            <a:endCxn id="47" idx="0"/>
          </p:cNvCxnSpPr>
          <p:nvPr/>
        </p:nvCxnSpPr>
        <p:spPr>
          <a:xfrm rot="16200000" flipH="1">
            <a:off x="7268784" y="4375553"/>
            <a:ext cx="714380" cy="11072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428596" y="357166"/>
            <a:ext cx="8472518" cy="48896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2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Health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Insurance Portability and Accountability Act(HIPPA)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28596" y="1500174"/>
            <a:ext cx="8229600" cy="438912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Primarily created to protection of Protected health information(PHI)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Protected health information (PHI) contains information about the individual 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health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coverage for workers if they are moving office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3186106" cy="71438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Oracle Database: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Oracle DB is a relational database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 of SQL statements: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DDL( Create, Drop)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DML( Select,Insert,Update)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PL/SQL: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add additional functionality to SQL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Procedures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00034" y="571480"/>
            <a:ext cx="2931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Tools Suite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348" y="1357298"/>
            <a:ext cx="649729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 Spring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frameworks for java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Dependency injection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Supports wide range of other technologies such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Auto configuration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Rest API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4357694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Maven: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5000636"/>
            <a:ext cx="3507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Dependency Management tool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222" y="357166"/>
            <a:ext cx="2900354" cy="582594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Angular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02" y="1214422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Angular is the JavaScript framework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Angular helps build single page application(SPA)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 feature of angular are: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binding(single or both ways)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Getting the data without refreshing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page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Division 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testing: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Quality in software is how it conforms to the functional and non-functional requirements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quality assurance(SQA) is the set of activities to make sure the software conforms to these requirements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Quality Control(SQC) is the conformance of the developed software according to predefined standard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Verification and Validation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71472" y="50004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472" y="1500174"/>
            <a:ext cx="6867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Agile is set of values and principles that help develop software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Decision making process of the team is based on agile values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472" y="2928934"/>
            <a:ext cx="672812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Agile Values: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ndividuals and interactions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over process and tools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Working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over comprehensive documents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Customer collaboration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over contact negotiation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Responding to change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over following a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405</Words>
  <Application>Microsoft Office PowerPoint</Application>
  <PresentationFormat>On-screen Show (4:3)</PresentationFormat>
  <Paragraphs>145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Final Presentation</vt:lpstr>
      <vt:lpstr>Health and Insurance in the US:</vt:lpstr>
      <vt:lpstr>Slide 3</vt:lpstr>
      <vt:lpstr>Slide 4</vt:lpstr>
      <vt:lpstr>Oracle Database:</vt:lpstr>
      <vt:lpstr>Slide 6</vt:lpstr>
      <vt:lpstr>Angular:</vt:lpstr>
      <vt:lpstr>Software testing:</vt:lpstr>
      <vt:lpstr>Slide 9</vt:lpstr>
      <vt:lpstr>Slide 10</vt:lpstr>
      <vt:lpstr>Slide 11</vt:lpstr>
      <vt:lpstr>DevOps:</vt:lpstr>
      <vt:lpstr>Happy Trip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Insurance in the US</dc:title>
  <dc:creator>Lenovo</dc:creator>
  <cp:lastModifiedBy>Lenovo</cp:lastModifiedBy>
  <cp:revision>94</cp:revision>
  <dcterms:created xsi:type="dcterms:W3CDTF">2018-09-10T17:12:19Z</dcterms:created>
  <dcterms:modified xsi:type="dcterms:W3CDTF">2018-09-17T18:56:08Z</dcterms:modified>
</cp:coreProperties>
</file>