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media/image25.jpg" ContentType="image/png"/>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3"/>
  </p:notesMasterIdLst>
  <p:sldIdLst>
    <p:sldId id="263" r:id="rId2"/>
    <p:sldId id="257" r:id="rId3"/>
    <p:sldId id="259" r:id="rId4"/>
    <p:sldId id="260" r:id="rId5"/>
    <p:sldId id="258" r:id="rId6"/>
    <p:sldId id="262" r:id="rId7"/>
    <p:sldId id="264" r:id="rId8"/>
    <p:sldId id="265" r:id="rId9"/>
    <p:sldId id="266" r:id="rId10"/>
    <p:sldId id="267" r:id="rId11"/>
    <p:sldId id="268" r:id="rId12"/>
    <p:sldId id="269" r:id="rId13"/>
    <p:sldId id="270" r:id="rId14"/>
    <p:sldId id="271" r:id="rId15"/>
    <p:sldId id="274" r:id="rId16"/>
    <p:sldId id="278" r:id="rId17"/>
    <p:sldId id="272" r:id="rId18"/>
    <p:sldId id="273" r:id="rId19"/>
    <p:sldId id="275" r:id="rId20"/>
    <p:sldId id="277" r:id="rId21"/>
    <p:sldId id="276"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A1F"/>
    <a:srgbClr val="FF856D"/>
    <a:srgbClr val="0000CC"/>
    <a:srgbClr val="003635"/>
    <a:srgbClr val="9EFF29"/>
    <a:srgbClr val="C80064"/>
    <a:srgbClr val="FF2549"/>
    <a:srgbClr val="007033"/>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48" y="-24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7.xml.rels><?xml version="1.0" encoding="UTF-8" standalone="yes"?>
<Relationships xmlns="http://schemas.openxmlformats.org/package/2006/relationships"><Relationship Id="rId1" Type="http://schemas.openxmlformats.org/officeDocument/2006/relationships/image" Target="../media/image44.png"/></Relationships>
</file>

<file path=ppt/diagrams/_rels/data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4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4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4854E7-C4C7-45C9-B8AC-DD6798D26D0C}"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pt>
    <dgm:pt modelId="{F68C8595-DDD2-4E6A-B38C-F0C3BFFD666B}">
      <dgm:prSet phldrT="[Text]" custT="1"/>
      <dgm:spPr>
        <a:effectLst/>
      </dgm:spPr>
      <dgm:t>
        <a:bodyPr/>
        <a:lstStyle/>
        <a:p>
          <a:pPr>
            <a:lnSpc>
              <a:spcPct val="100000"/>
            </a:lnSpc>
          </a:pPr>
          <a:r>
            <a:rPr lang="en-GB" sz="1400" b="1" dirty="0">
              <a:solidFill>
                <a:schemeClr val="accent6">
                  <a:lumMod val="50000"/>
                </a:schemeClr>
              </a:solidFill>
              <a:latin typeface="Century Gothic" panose="020B0502020202020204" pitchFamily="34" charset="0"/>
            </a:rPr>
            <a:t>Business Understanding</a:t>
          </a:r>
        </a:p>
      </dgm:t>
    </dgm:pt>
    <dgm:pt modelId="{D809CDAB-4C54-43AF-B930-539A4F28A8C5}" type="parTrans" cxnId="{1BA9AB57-4442-4931-A47B-ACDF6CC40FA6}">
      <dgm:prSet/>
      <dgm:spPr/>
      <dgm:t>
        <a:bodyPr/>
        <a:lstStyle/>
        <a:p>
          <a:endParaRPr lang="en-GB"/>
        </a:p>
      </dgm:t>
    </dgm:pt>
    <dgm:pt modelId="{8E3E3693-431A-4DE1-A2A2-401F11D0A672}" type="sibTrans" cxnId="{1BA9AB57-4442-4931-A47B-ACDF6CC40FA6}">
      <dgm:prSet/>
      <dgm:spPr/>
      <dgm:t>
        <a:bodyPr/>
        <a:lstStyle/>
        <a:p>
          <a:pPr>
            <a:lnSpc>
              <a:spcPct val="100000"/>
            </a:lnSpc>
          </a:pPr>
          <a:endParaRPr lang="en-GB"/>
        </a:p>
      </dgm:t>
    </dgm:pt>
    <dgm:pt modelId="{3BD7AD85-2948-4B82-AF58-6945A14D4BB2}">
      <dgm:prSet phldrT="[Text]" custT="1"/>
      <dgm:spPr/>
      <dgm:t>
        <a:bodyPr/>
        <a:lstStyle/>
        <a:p>
          <a:pPr>
            <a:lnSpc>
              <a:spcPct val="100000"/>
            </a:lnSpc>
          </a:pPr>
          <a:r>
            <a:rPr lang="en-GB" sz="1400" b="1" dirty="0">
              <a:solidFill>
                <a:schemeClr val="accent6">
                  <a:lumMod val="50000"/>
                </a:schemeClr>
              </a:solidFill>
              <a:latin typeface="Century Gothic" panose="020B0502020202020204" pitchFamily="34" charset="0"/>
            </a:rPr>
            <a:t>Modelling</a:t>
          </a:r>
        </a:p>
      </dgm:t>
    </dgm:pt>
    <dgm:pt modelId="{36E3106A-D169-478B-8A14-DEE44AB08E0B}" type="parTrans" cxnId="{AE09E3D7-AC09-45D5-A173-FD237D7BEB87}">
      <dgm:prSet/>
      <dgm:spPr/>
      <dgm:t>
        <a:bodyPr/>
        <a:lstStyle/>
        <a:p>
          <a:endParaRPr lang="en-GB"/>
        </a:p>
      </dgm:t>
    </dgm:pt>
    <dgm:pt modelId="{A4B8790C-C28B-4E70-BBA4-99521B95DA76}" type="sibTrans" cxnId="{AE09E3D7-AC09-45D5-A173-FD237D7BEB87}">
      <dgm:prSet/>
      <dgm:spPr/>
      <dgm:t>
        <a:bodyPr/>
        <a:lstStyle/>
        <a:p>
          <a:pPr>
            <a:lnSpc>
              <a:spcPct val="100000"/>
            </a:lnSpc>
          </a:pPr>
          <a:endParaRPr lang="en-GB"/>
        </a:p>
      </dgm:t>
    </dgm:pt>
    <dgm:pt modelId="{4F1961FA-B49D-46ED-8489-0F646183EEFC}">
      <dgm:prSet custT="1"/>
      <dgm:spPr/>
      <dgm:t>
        <a:bodyPr/>
        <a:lstStyle/>
        <a:p>
          <a:pPr>
            <a:lnSpc>
              <a:spcPct val="100000"/>
            </a:lnSpc>
          </a:pPr>
          <a:r>
            <a:rPr lang="en-GB" sz="1400" b="1" dirty="0">
              <a:solidFill>
                <a:schemeClr val="accent6">
                  <a:lumMod val="50000"/>
                </a:schemeClr>
              </a:solidFill>
              <a:latin typeface="Century Gothic" panose="020B0502020202020204" pitchFamily="34" charset="0"/>
            </a:rPr>
            <a:t>Model Evaluation: Model of Choice</a:t>
          </a:r>
        </a:p>
      </dgm:t>
    </dgm:pt>
    <dgm:pt modelId="{F257B825-E010-4CCE-9042-1D254F9F6A9A}" type="parTrans" cxnId="{C1580E9E-573C-4FE6-9613-165DD6690CF0}">
      <dgm:prSet/>
      <dgm:spPr/>
      <dgm:t>
        <a:bodyPr/>
        <a:lstStyle/>
        <a:p>
          <a:endParaRPr lang="en-GB"/>
        </a:p>
      </dgm:t>
    </dgm:pt>
    <dgm:pt modelId="{62216502-5762-4C0B-84D1-0983848C6B9B}" type="sibTrans" cxnId="{C1580E9E-573C-4FE6-9613-165DD6690CF0}">
      <dgm:prSet/>
      <dgm:spPr/>
      <dgm:t>
        <a:bodyPr/>
        <a:lstStyle/>
        <a:p>
          <a:pPr>
            <a:lnSpc>
              <a:spcPct val="100000"/>
            </a:lnSpc>
          </a:pPr>
          <a:endParaRPr lang="en-GB"/>
        </a:p>
      </dgm:t>
    </dgm:pt>
    <dgm:pt modelId="{28408DEB-376B-48FE-9444-5C8CCF7634AF}">
      <dgm:prSet custT="1"/>
      <dgm:spPr/>
      <dgm:t>
        <a:bodyPr/>
        <a:lstStyle/>
        <a:p>
          <a:pPr>
            <a:lnSpc>
              <a:spcPct val="100000"/>
            </a:lnSpc>
          </a:pPr>
          <a:r>
            <a:rPr lang="en-GB" sz="1400" b="1" dirty="0">
              <a:solidFill>
                <a:schemeClr val="accent6">
                  <a:lumMod val="50000"/>
                </a:schemeClr>
              </a:solidFill>
              <a:latin typeface="Century Gothic" panose="020B0502020202020204" pitchFamily="34" charset="0"/>
            </a:rPr>
            <a:t>Deployment</a:t>
          </a:r>
        </a:p>
      </dgm:t>
    </dgm:pt>
    <dgm:pt modelId="{2DE5D4EC-9197-463C-BFEF-93539666B6AD}" type="parTrans" cxnId="{08C1A203-2A4B-4EA5-B251-E8F48D96BC41}">
      <dgm:prSet/>
      <dgm:spPr/>
      <dgm:t>
        <a:bodyPr/>
        <a:lstStyle/>
        <a:p>
          <a:endParaRPr lang="en-GB"/>
        </a:p>
      </dgm:t>
    </dgm:pt>
    <dgm:pt modelId="{5B035358-9B98-47FA-AD4F-F7F2FBF091EE}" type="sibTrans" cxnId="{08C1A203-2A4B-4EA5-B251-E8F48D96BC41}">
      <dgm:prSet/>
      <dgm:spPr/>
      <dgm:t>
        <a:bodyPr/>
        <a:lstStyle/>
        <a:p>
          <a:pPr>
            <a:lnSpc>
              <a:spcPct val="100000"/>
            </a:lnSpc>
          </a:pPr>
          <a:endParaRPr lang="en-GB"/>
        </a:p>
      </dgm:t>
    </dgm:pt>
    <dgm:pt modelId="{57E2BA4A-1D3B-4D11-A518-52FCD08B8C9A}">
      <dgm:prSet custT="1"/>
      <dgm:spPr/>
      <dgm:t>
        <a:bodyPr/>
        <a:lstStyle/>
        <a:p>
          <a:pPr>
            <a:lnSpc>
              <a:spcPct val="100000"/>
            </a:lnSpc>
          </a:pPr>
          <a:r>
            <a:rPr lang="en-GB" sz="1400" b="1" dirty="0">
              <a:solidFill>
                <a:schemeClr val="accent6">
                  <a:lumMod val="50000"/>
                </a:schemeClr>
              </a:solidFill>
              <a:latin typeface="Century Gothic" panose="020B0502020202020204" pitchFamily="34" charset="0"/>
            </a:rPr>
            <a:t>Conclusion &amp; Recommendations</a:t>
          </a:r>
        </a:p>
      </dgm:t>
    </dgm:pt>
    <dgm:pt modelId="{FBC8916D-D735-49E9-A29F-3DC2FD76E7A9}" type="parTrans" cxnId="{240412E7-01DC-4008-BB56-4FC92178AF01}">
      <dgm:prSet/>
      <dgm:spPr/>
      <dgm:t>
        <a:bodyPr/>
        <a:lstStyle/>
        <a:p>
          <a:endParaRPr lang="en-GB"/>
        </a:p>
      </dgm:t>
    </dgm:pt>
    <dgm:pt modelId="{3297E80B-4605-4F23-AD03-C76850BD7392}" type="sibTrans" cxnId="{240412E7-01DC-4008-BB56-4FC92178AF01}">
      <dgm:prSet/>
      <dgm:spPr/>
      <dgm:t>
        <a:bodyPr/>
        <a:lstStyle/>
        <a:p>
          <a:endParaRPr lang="en-GB"/>
        </a:p>
      </dgm:t>
    </dgm:pt>
    <dgm:pt modelId="{A9CFA3D4-C69D-4989-96E9-DA6FDBFD9E8E}">
      <dgm:prSet custT="1"/>
      <dgm:spPr>
        <a:ln>
          <a:noFill/>
        </a:ln>
        <a:effectLst/>
      </dgm:spPr>
      <dgm:t>
        <a:bodyPr/>
        <a:lstStyle/>
        <a:p>
          <a:pPr>
            <a:lnSpc>
              <a:spcPct val="100000"/>
            </a:lnSpc>
          </a:pPr>
          <a:r>
            <a:rPr lang="en-GB" sz="1400" b="1" dirty="0">
              <a:solidFill>
                <a:schemeClr val="accent6">
                  <a:lumMod val="50000"/>
                </a:schemeClr>
              </a:solidFill>
              <a:latin typeface="Century Gothic" panose="020B0502020202020204" pitchFamily="34" charset="0"/>
            </a:rPr>
            <a:t>Data Understanding &amp; preparation</a:t>
          </a:r>
        </a:p>
      </dgm:t>
    </dgm:pt>
    <dgm:pt modelId="{004B232D-C9E5-4B6A-82A6-3D2D1D8B6A29}" type="parTrans" cxnId="{129E46D8-9E55-495E-AF53-466C1A0B72C2}">
      <dgm:prSet/>
      <dgm:spPr/>
      <dgm:t>
        <a:bodyPr/>
        <a:lstStyle/>
        <a:p>
          <a:endParaRPr lang="en-GB"/>
        </a:p>
      </dgm:t>
    </dgm:pt>
    <dgm:pt modelId="{F7F8A757-0936-4D5E-9D3F-CABFBFC56180}" type="sibTrans" cxnId="{129E46D8-9E55-495E-AF53-466C1A0B72C2}">
      <dgm:prSet/>
      <dgm:spPr/>
      <dgm:t>
        <a:bodyPr/>
        <a:lstStyle/>
        <a:p>
          <a:pPr>
            <a:lnSpc>
              <a:spcPct val="100000"/>
            </a:lnSpc>
          </a:pPr>
          <a:endParaRPr lang="en-GB"/>
        </a:p>
      </dgm:t>
    </dgm:pt>
    <dgm:pt modelId="{F4035900-4CCF-4B3B-A70C-D0770496976A}" type="pres">
      <dgm:prSet presAssocID="{C34854E7-C4C7-45C9-B8AC-DD6798D26D0C}" presName="root" presStyleCnt="0">
        <dgm:presLayoutVars>
          <dgm:dir/>
          <dgm:resizeHandles val="exact"/>
        </dgm:presLayoutVars>
      </dgm:prSet>
      <dgm:spPr/>
    </dgm:pt>
    <dgm:pt modelId="{A2066D30-7D37-4F92-9C12-4DE6A6CE898E}" type="pres">
      <dgm:prSet presAssocID="{C34854E7-C4C7-45C9-B8AC-DD6798D26D0C}" presName="container" presStyleCnt="0">
        <dgm:presLayoutVars>
          <dgm:dir/>
          <dgm:resizeHandles val="exact"/>
        </dgm:presLayoutVars>
      </dgm:prSet>
      <dgm:spPr/>
    </dgm:pt>
    <dgm:pt modelId="{048A67A0-B33D-400C-9F7B-2CBA493FE395}" type="pres">
      <dgm:prSet presAssocID="{F68C8595-DDD2-4E6A-B38C-F0C3BFFD666B}" presName="compNode" presStyleCnt="0"/>
      <dgm:spPr/>
    </dgm:pt>
    <dgm:pt modelId="{AAC17071-0543-4223-B0B2-0AD9DFEF44D6}" type="pres">
      <dgm:prSet presAssocID="{F68C8595-DDD2-4E6A-B38C-F0C3BFFD666B}" presName="iconBgRect" presStyleLbl="bgShp" presStyleIdx="0" presStyleCnt="6"/>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42DE2874-6ADF-4BCD-BCF6-C71636A9637B}" type="pres">
      <dgm:prSet presAssocID="{F68C8595-DDD2-4E6A-B38C-F0C3BFFD666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andshake"/>
        </a:ext>
      </dgm:extLst>
    </dgm:pt>
    <dgm:pt modelId="{D7A3FCED-AED4-468A-8BF7-1843BFD3574F}" type="pres">
      <dgm:prSet presAssocID="{F68C8595-DDD2-4E6A-B38C-F0C3BFFD666B}" presName="spaceRect" presStyleCnt="0"/>
      <dgm:spPr/>
    </dgm:pt>
    <dgm:pt modelId="{F976B7D2-F6E2-44FB-8186-EBB42EEB48A7}" type="pres">
      <dgm:prSet presAssocID="{F68C8595-DDD2-4E6A-B38C-F0C3BFFD666B}" presName="textRect" presStyleLbl="revTx" presStyleIdx="0" presStyleCnt="6">
        <dgm:presLayoutVars>
          <dgm:chMax val="1"/>
          <dgm:chPref val="1"/>
        </dgm:presLayoutVars>
      </dgm:prSet>
      <dgm:spPr/>
    </dgm:pt>
    <dgm:pt modelId="{3234C8B7-3356-4BE8-90AE-0023E040383F}" type="pres">
      <dgm:prSet presAssocID="{8E3E3693-431A-4DE1-A2A2-401F11D0A672}" presName="sibTrans" presStyleLbl="sibTrans2D1" presStyleIdx="0" presStyleCnt="0"/>
      <dgm:spPr/>
    </dgm:pt>
    <dgm:pt modelId="{F2227F73-0ACA-483D-BD1B-7842434D306A}" type="pres">
      <dgm:prSet presAssocID="{A9CFA3D4-C69D-4989-96E9-DA6FDBFD9E8E}" presName="compNode" presStyleCnt="0"/>
      <dgm:spPr/>
    </dgm:pt>
    <dgm:pt modelId="{CA2A6679-0385-49EC-8547-E324CCFC9965}" type="pres">
      <dgm:prSet presAssocID="{A9CFA3D4-C69D-4989-96E9-DA6FDBFD9E8E}" presName="iconBgRect" presStyleLbl="bgShp" presStyleIdx="1" presStyleCnt="6"/>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5CB21F4F-58BF-4EFD-B3AC-8485576FD7F1}" type="pres">
      <dgm:prSet presAssocID="{A9CFA3D4-C69D-4989-96E9-DA6FDBFD9E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
        </a:ext>
      </dgm:extLst>
    </dgm:pt>
    <dgm:pt modelId="{EA803292-8DEF-453B-A058-EAF756D45AE5}" type="pres">
      <dgm:prSet presAssocID="{A9CFA3D4-C69D-4989-96E9-DA6FDBFD9E8E}" presName="spaceRect" presStyleCnt="0"/>
      <dgm:spPr/>
    </dgm:pt>
    <dgm:pt modelId="{ECD71208-5FD0-4E2C-BB71-ED9FCC3DA08F}" type="pres">
      <dgm:prSet presAssocID="{A9CFA3D4-C69D-4989-96E9-DA6FDBFD9E8E}" presName="textRect" presStyleLbl="revTx" presStyleIdx="1" presStyleCnt="6">
        <dgm:presLayoutVars>
          <dgm:chMax val="1"/>
          <dgm:chPref val="1"/>
        </dgm:presLayoutVars>
      </dgm:prSet>
      <dgm:spPr/>
    </dgm:pt>
    <dgm:pt modelId="{E5326EA3-7E13-403D-8E26-9C8A635B4775}" type="pres">
      <dgm:prSet presAssocID="{F7F8A757-0936-4D5E-9D3F-CABFBFC56180}" presName="sibTrans" presStyleLbl="sibTrans2D1" presStyleIdx="0" presStyleCnt="0"/>
      <dgm:spPr/>
    </dgm:pt>
    <dgm:pt modelId="{3B3B58B8-1694-4A23-861F-41FA13EFC5BD}" type="pres">
      <dgm:prSet presAssocID="{3BD7AD85-2948-4B82-AF58-6945A14D4BB2}" presName="compNode" presStyleCnt="0"/>
      <dgm:spPr/>
    </dgm:pt>
    <dgm:pt modelId="{85F2C9D0-D8D4-4D25-9BD3-3752200395E2}" type="pres">
      <dgm:prSet presAssocID="{3BD7AD85-2948-4B82-AF58-6945A14D4BB2}" presName="iconBgRect" presStyleLbl="bgShp" presStyleIdx="2" presStyleCnt="6"/>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CFA916BD-B989-4CD0-948D-819686AF9691}" type="pres">
      <dgm:prSet presAssocID="{3BD7AD85-2948-4B82-AF58-6945A14D4BB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6CCB4E78-56EC-4CCF-87ED-56F0E3595C2F}" type="pres">
      <dgm:prSet presAssocID="{3BD7AD85-2948-4B82-AF58-6945A14D4BB2}" presName="spaceRect" presStyleCnt="0"/>
      <dgm:spPr/>
    </dgm:pt>
    <dgm:pt modelId="{705B7CAE-88FD-42C0-B393-CD5DB6882991}" type="pres">
      <dgm:prSet presAssocID="{3BD7AD85-2948-4B82-AF58-6945A14D4BB2}" presName="textRect" presStyleLbl="revTx" presStyleIdx="2" presStyleCnt="6">
        <dgm:presLayoutVars>
          <dgm:chMax val="1"/>
          <dgm:chPref val="1"/>
        </dgm:presLayoutVars>
      </dgm:prSet>
      <dgm:spPr/>
    </dgm:pt>
    <dgm:pt modelId="{08C113E9-FA0E-4B23-BD5B-85DE08965E47}" type="pres">
      <dgm:prSet presAssocID="{A4B8790C-C28B-4E70-BBA4-99521B95DA76}" presName="sibTrans" presStyleLbl="sibTrans2D1" presStyleIdx="0" presStyleCnt="0"/>
      <dgm:spPr/>
    </dgm:pt>
    <dgm:pt modelId="{2D67564E-1FED-4364-B01F-998F54529929}" type="pres">
      <dgm:prSet presAssocID="{4F1961FA-B49D-46ED-8489-0F646183EEFC}" presName="compNode" presStyleCnt="0"/>
      <dgm:spPr/>
    </dgm:pt>
    <dgm:pt modelId="{14653B8E-A2A6-4CB7-9321-77C462810518}" type="pres">
      <dgm:prSet presAssocID="{4F1961FA-B49D-46ED-8489-0F646183EEFC}" presName="iconBgRect" presStyleLbl="bgShp" presStyleIdx="3" presStyleCnt="6"/>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D7982F95-65DA-4E1D-87CD-B5BC42E6B724}" type="pres">
      <dgm:prSet presAssocID="{4F1961FA-B49D-46ED-8489-0F646183EEF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avel"/>
        </a:ext>
      </dgm:extLst>
    </dgm:pt>
    <dgm:pt modelId="{B2EF00E2-18BD-4D88-B476-C4BE2123B742}" type="pres">
      <dgm:prSet presAssocID="{4F1961FA-B49D-46ED-8489-0F646183EEFC}" presName="spaceRect" presStyleCnt="0"/>
      <dgm:spPr/>
    </dgm:pt>
    <dgm:pt modelId="{9EB322F5-FC91-47F2-8DA1-564917017402}" type="pres">
      <dgm:prSet presAssocID="{4F1961FA-B49D-46ED-8489-0F646183EEFC}" presName="textRect" presStyleLbl="revTx" presStyleIdx="3" presStyleCnt="6">
        <dgm:presLayoutVars>
          <dgm:chMax val="1"/>
          <dgm:chPref val="1"/>
        </dgm:presLayoutVars>
      </dgm:prSet>
      <dgm:spPr/>
    </dgm:pt>
    <dgm:pt modelId="{705FA7DD-65F9-4B49-B195-1716C99CF373}" type="pres">
      <dgm:prSet presAssocID="{62216502-5762-4C0B-84D1-0983848C6B9B}" presName="sibTrans" presStyleLbl="sibTrans2D1" presStyleIdx="0" presStyleCnt="0"/>
      <dgm:spPr/>
    </dgm:pt>
    <dgm:pt modelId="{54FE2ABC-1C51-4787-AB95-D740056682A0}" type="pres">
      <dgm:prSet presAssocID="{28408DEB-376B-48FE-9444-5C8CCF7634AF}" presName="compNode" presStyleCnt="0"/>
      <dgm:spPr/>
    </dgm:pt>
    <dgm:pt modelId="{1FAED8D3-DD54-4A6C-856D-C540C56133AA}" type="pres">
      <dgm:prSet presAssocID="{28408DEB-376B-48FE-9444-5C8CCF7634AF}" presName="iconBgRect" presStyleLbl="bgShp" presStyleIdx="4" presStyleCnt="6"/>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1DD81FC5-C386-43C8-81B6-1D08DF1C768B}" type="pres">
      <dgm:prSet presAssocID="{28408DEB-376B-48FE-9444-5C8CCF7634A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Lightbulb"/>
        </a:ext>
      </dgm:extLst>
    </dgm:pt>
    <dgm:pt modelId="{962C79B5-987A-4E74-991C-DEEBE28F8616}" type="pres">
      <dgm:prSet presAssocID="{28408DEB-376B-48FE-9444-5C8CCF7634AF}" presName="spaceRect" presStyleCnt="0"/>
      <dgm:spPr/>
    </dgm:pt>
    <dgm:pt modelId="{53A69A5D-713E-4442-9202-5F4B986B0915}" type="pres">
      <dgm:prSet presAssocID="{28408DEB-376B-48FE-9444-5C8CCF7634AF}" presName="textRect" presStyleLbl="revTx" presStyleIdx="4" presStyleCnt="6">
        <dgm:presLayoutVars>
          <dgm:chMax val="1"/>
          <dgm:chPref val="1"/>
        </dgm:presLayoutVars>
      </dgm:prSet>
      <dgm:spPr/>
    </dgm:pt>
    <dgm:pt modelId="{F1C51D47-F794-4C6E-8527-A615E00114D8}" type="pres">
      <dgm:prSet presAssocID="{5B035358-9B98-47FA-AD4F-F7F2FBF091EE}" presName="sibTrans" presStyleLbl="sibTrans2D1" presStyleIdx="0" presStyleCnt="0"/>
      <dgm:spPr/>
    </dgm:pt>
    <dgm:pt modelId="{C8F5CA00-CF6C-4EBA-A7E2-51553C117F98}" type="pres">
      <dgm:prSet presAssocID="{57E2BA4A-1D3B-4D11-A518-52FCD08B8C9A}" presName="compNode" presStyleCnt="0"/>
      <dgm:spPr/>
    </dgm:pt>
    <dgm:pt modelId="{7622137F-CF48-4B7C-9338-58277A0DB4AF}" type="pres">
      <dgm:prSet presAssocID="{57E2BA4A-1D3B-4D11-A518-52FCD08B8C9A}" presName="iconBgRect" presStyleLbl="bgShp" presStyleIdx="5" presStyleCnt="6"/>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96F9A1C6-CD76-481A-AB4F-8EF9FEFFBF60}" type="pres">
      <dgm:prSet presAssocID="{57E2BA4A-1D3B-4D11-A518-52FCD08B8C9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atabase"/>
        </a:ext>
      </dgm:extLst>
    </dgm:pt>
    <dgm:pt modelId="{78CA50ED-DF28-451B-A856-CED3DC97DA44}" type="pres">
      <dgm:prSet presAssocID="{57E2BA4A-1D3B-4D11-A518-52FCD08B8C9A}" presName="spaceRect" presStyleCnt="0"/>
      <dgm:spPr/>
    </dgm:pt>
    <dgm:pt modelId="{6935333B-92F3-449B-B05F-605991AB4FC2}" type="pres">
      <dgm:prSet presAssocID="{57E2BA4A-1D3B-4D11-A518-52FCD08B8C9A}" presName="textRect" presStyleLbl="revTx" presStyleIdx="5" presStyleCnt="6">
        <dgm:presLayoutVars>
          <dgm:chMax val="1"/>
          <dgm:chPref val="1"/>
        </dgm:presLayoutVars>
      </dgm:prSet>
      <dgm:spPr/>
    </dgm:pt>
  </dgm:ptLst>
  <dgm:cxnLst>
    <dgm:cxn modelId="{08C1A203-2A4B-4EA5-B251-E8F48D96BC41}" srcId="{C34854E7-C4C7-45C9-B8AC-DD6798D26D0C}" destId="{28408DEB-376B-48FE-9444-5C8CCF7634AF}" srcOrd="4" destOrd="0" parTransId="{2DE5D4EC-9197-463C-BFEF-93539666B6AD}" sibTransId="{5B035358-9B98-47FA-AD4F-F7F2FBF091EE}"/>
    <dgm:cxn modelId="{F9967B1E-EEA1-45A5-AD43-91D3196AA227}" type="presOf" srcId="{F7F8A757-0936-4D5E-9D3F-CABFBFC56180}" destId="{E5326EA3-7E13-403D-8E26-9C8A635B4775}" srcOrd="0" destOrd="0" presId="urn:microsoft.com/office/officeart/2018/2/layout/IconCircleList"/>
    <dgm:cxn modelId="{03C1372F-37F0-4FBE-86F2-4CE9F610D85F}" type="presOf" srcId="{C34854E7-C4C7-45C9-B8AC-DD6798D26D0C}" destId="{F4035900-4CCF-4B3B-A70C-D0770496976A}" srcOrd="0" destOrd="0" presId="urn:microsoft.com/office/officeart/2018/2/layout/IconCircleList"/>
    <dgm:cxn modelId="{22C3A75E-7E49-4B5D-95BE-A6D820D86F30}" type="presOf" srcId="{A9CFA3D4-C69D-4989-96E9-DA6FDBFD9E8E}" destId="{ECD71208-5FD0-4E2C-BB71-ED9FCC3DA08F}" srcOrd="0" destOrd="0" presId="urn:microsoft.com/office/officeart/2018/2/layout/IconCircleList"/>
    <dgm:cxn modelId="{FE298E46-1538-4D3A-ABB9-4D55F3A76502}" type="presOf" srcId="{A4B8790C-C28B-4E70-BBA4-99521B95DA76}" destId="{08C113E9-FA0E-4B23-BD5B-85DE08965E47}" srcOrd="0" destOrd="0" presId="urn:microsoft.com/office/officeart/2018/2/layout/IconCircleList"/>
    <dgm:cxn modelId="{0C512C4D-76DD-4205-8338-237B6E14A436}" type="presOf" srcId="{3BD7AD85-2948-4B82-AF58-6945A14D4BB2}" destId="{705B7CAE-88FD-42C0-B393-CD5DB6882991}" srcOrd="0" destOrd="0" presId="urn:microsoft.com/office/officeart/2018/2/layout/IconCircleList"/>
    <dgm:cxn modelId="{28DBDE71-8640-4657-9F7D-3AD7ABDB2EEF}" type="presOf" srcId="{62216502-5762-4C0B-84D1-0983848C6B9B}" destId="{705FA7DD-65F9-4B49-B195-1716C99CF373}" srcOrd="0" destOrd="0" presId="urn:microsoft.com/office/officeart/2018/2/layout/IconCircleList"/>
    <dgm:cxn modelId="{1BA9AB57-4442-4931-A47B-ACDF6CC40FA6}" srcId="{C34854E7-C4C7-45C9-B8AC-DD6798D26D0C}" destId="{F68C8595-DDD2-4E6A-B38C-F0C3BFFD666B}" srcOrd="0" destOrd="0" parTransId="{D809CDAB-4C54-43AF-B930-539A4F28A8C5}" sibTransId="{8E3E3693-431A-4DE1-A2A2-401F11D0A672}"/>
    <dgm:cxn modelId="{599ADD87-1D84-4306-B62E-C2E783E162C3}" type="presOf" srcId="{F68C8595-DDD2-4E6A-B38C-F0C3BFFD666B}" destId="{F976B7D2-F6E2-44FB-8186-EBB42EEB48A7}" srcOrd="0" destOrd="0" presId="urn:microsoft.com/office/officeart/2018/2/layout/IconCircleList"/>
    <dgm:cxn modelId="{31D9EB8C-6783-455B-A49A-D8CB89E97210}" type="presOf" srcId="{28408DEB-376B-48FE-9444-5C8CCF7634AF}" destId="{53A69A5D-713E-4442-9202-5F4B986B0915}" srcOrd="0" destOrd="0" presId="urn:microsoft.com/office/officeart/2018/2/layout/IconCircleList"/>
    <dgm:cxn modelId="{C1580E9E-573C-4FE6-9613-165DD6690CF0}" srcId="{C34854E7-C4C7-45C9-B8AC-DD6798D26D0C}" destId="{4F1961FA-B49D-46ED-8489-0F646183EEFC}" srcOrd="3" destOrd="0" parTransId="{F257B825-E010-4CCE-9042-1D254F9F6A9A}" sibTransId="{62216502-5762-4C0B-84D1-0983848C6B9B}"/>
    <dgm:cxn modelId="{7A49B6B0-FA3B-4D4F-B9B3-BA72F907C47B}" type="presOf" srcId="{4F1961FA-B49D-46ED-8489-0F646183EEFC}" destId="{9EB322F5-FC91-47F2-8DA1-564917017402}" srcOrd="0" destOrd="0" presId="urn:microsoft.com/office/officeart/2018/2/layout/IconCircleList"/>
    <dgm:cxn modelId="{777969C2-864E-47F7-B3B4-9C804E68AFE5}" type="presOf" srcId="{5B035358-9B98-47FA-AD4F-F7F2FBF091EE}" destId="{F1C51D47-F794-4C6E-8527-A615E00114D8}" srcOrd="0" destOrd="0" presId="urn:microsoft.com/office/officeart/2018/2/layout/IconCircleList"/>
    <dgm:cxn modelId="{AE09E3D7-AC09-45D5-A173-FD237D7BEB87}" srcId="{C34854E7-C4C7-45C9-B8AC-DD6798D26D0C}" destId="{3BD7AD85-2948-4B82-AF58-6945A14D4BB2}" srcOrd="2" destOrd="0" parTransId="{36E3106A-D169-478B-8A14-DEE44AB08E0B}" sibTransId="{A4B8790C-C28B-4E70-BBA4-99521B95DA76}"/>
    <dgm:cxn modelId="{129E46D8-9E55-495E-AF53-466C1A0B72C2}" srcId="{C34854E7-C4C7-45C9-B8AC-DD6798D26D0C}" destId="{A9CFA3D4-C69D-4989-96E9-DA6FDBFD9E8E}" srcOrd="1" destOrd="0" parTransId="{004B232D-C9E5-4B6A-82A6-3D2D1D8B6A29}" sibTransId="{F7F8A757-0936-4D5E-9D3F-CABFBFC56180}"/>
    <dgm:cxn modelId="{240412E7-01DC-4008-BB56-4FC92178AF01}" srcId="{C34854E7-C4C7-45C9-B8AC-DD6798D26D0C}" destId="{57E2BA4A-1D3B-4D11-A518-52FCD08B8C9A}" srcOrd="5" destOrd="0" parTransId="{FBC8916D-D735-49E9-A29F-3DC2FD76E7A9}" sibTransId="{3297E80B-4605-4F23-AD03-C76850BD7392}"/>
    <dgm:cxn modelId="{D88838FB-C195-4764-9662-6973D508A1D9}" type="presOf" srcId="{57E2BA4A-1D3B-4D11-A518-52FCD08B8C9A}" destId="{6935333B-92F3-449B-B05F-605991AB4FC2}" srcOrd="0" destOrd="0" presId="urn:microsoft.com/office/officeart/2018/2/layout/IconCircleList"/>
    <dgm:cxn modelId="{3E8995FD-3ACF-42DF-9436-F88450309631}" type="presOf" srcId="{8E3E3693-431A-4DE1-A2A2-401F11D0A672}" destId="{3234C8B7-3356-4BE8-90AE-0023E040383F}" srcOrd="0" destOrd="0" presId="urn:microsoft.com/office/officeart/2018/2/layout/IconCircleList"/>
    <dgm:cxn modelId="{A0B7F265-BB45-4718-AF7B-162D45BD349A}" type="presParOf" srcId="{F4035900-4CCF-4B3B-A70C-D0770496976A}" destId="{A2066D30-7D37-4F92-9C12-4DE6A6CE898E}" srcOrd="0" destOrd="0" presId="urn:microsoft.com/office/officeart/2018/2/layout/IconCircleList"/>
    <dgm:cxn modelId="{C5FD6B8B-E555-4299-BF10-7A7248EE4FD2}" type="presParOf" srcId="{A2066D30-7D37-4F92-9C12-4DE6A6CE898E}" destId="{048A67A0-B33D-400C-9F7B-2CBA493FE395}" srcOrd="0" destOrd="0" presId="urn:microsoft.com/office/officeart/2018/2/layout/IconCircleList"/>
    <dgm:cxn modelId="{C24C96F4-E5D4-4165-A82C-877E516DED53}" type="presParOf" srcId="{048A67A0-B33D-400C-9F7B-2CBA493FE395}" destId="{AAC17071-0543-4223-B0B2-0AD9DFEF44D6}" srcOrd="0" destOrd="0" presId="urn:microsoft.com/office/officeart/2018/2/layout/IconCircleList"/>
    <dgm:cxn modelId="{43400281-7CDC-4021-BD55-085A11D0BD62}" type="presParOf" srcId="{048A67A0-B33D-400C-9F7B-2CBA493FE395}" destId="{42DE2874-6ADF-4BCD-BCF6-C71636A9637B}" srcOrd="1" destOrd="0" presId="urn:microsoft.com/office/officeart/2018/2/layout/IconCircleList"/>
    <dgm:cxn modelId="{6623B931-EAC6-44C1-B261-6C18BEA23399}" type="presParOf" srcId="{048A67A0-B33D-400C-9F7B-2CBA493FE395}" destId="{D7A3FCED-AED4-468A-8BF7-1843BFD3574F}" srcOrd="2" destOrd="0" presId="urn:microsoft.com/office/officeart/2018/2/layout/IconCircleList"/>
    <dgm:cxn modelId="{00633DE4-30F4-4E65-AF10-794A1434D2B8}" type="presParOf" srcId="{048A67A0-B33D-400C-9F7B-2CBA493FE395}" destId="{F976B7D2-F6E2-44FB-8186-EBB42EEB48A7}" srcOrd="3" destOrd="0" presId="urn:microsoft.com/office/officeart/2018/2/layout/IconCircleList"/>
    <dgm:cxn modelId="{CE369965-50A2-403E-8795-468280BA0E72}" type="presParOf" srcId="{A2066D30-7D37-4F92-9C12-4DE6A6CE898E}" destId="{3234C8B7-3356-4BE8-90AE-0023E040383F}" srcOrd="1" destOrd="0" presId="urn:microsoft.com/office/officeart/2018/2/layout/IconCircleList"/>
    <dgm:cxn modelId="{82CAC62A-E347-4834-B6AC-22B022AD95EB}" type="presParOf" srcId="{A2066D30-7D37-4F92-9C12-4DE6A6CE898E}" destId="{F2227F73-0ACA-483D-BD1B-7842434D306A}" srcOrd="2" destOrd="0" presId="urn:microsoft.com/office/officeart/2018/2/layout/IconCircleList"/>
    <dgm:cxn modelId="{AEF7BB99-F636-4AA5-92A4-A379B3555566}" type="presParOf" srcId="{F2227F73-0ACA-483D-BD1B-7842434D306A}" destId="{CA2A6679-0385-49EC-8547-E324CCFC9965}" srcOrd="0" destOrd="0" presId="urn:microsoft.com/office/officeart/2018/2/layout/IconCircleList"/>
    <dgm:cxn modelId="{64CEEEE9-78A8-4D80-87F9-35A162309194}" type="presParOf" srcId="{F2227F73-0ACA-483D-BD1B-7842434D306A}" destId="{5CB21F4F-58BF-4EFD-B3AC-8485576FD7F1}" srcOrd="1" destOrd="0" presId="urn:microsoft.com/office/officeart/2018/2/layout/IconCircleList"/>
    <dgm:cxn modelId="{AB738D43-496B-481F-9414-992620852EAD}" type="presParOf" srcId="{F2227F73-0ACA-483D-BD1B-7842434D306A}" destId="{EA803292-8DEF-453B-A058-EAF756D45AE5}" srcOrd="2" destOrd="0" presId="urn:microsoft.com/office/officeart/2018/2/layout/IconCircleList"/>
    <dgm:cxn modelId="{D5A0DF02-B701-4722-B45E-108101E39482}" type="presParOf" srcId="{F2227F73-0ACA-483D-BD1B-7842434D306A}" destId="{ECD71208-5FD0-4E2C-BB71-ED9FCC3DA08F}" srcOrd="3" destOrd="0" presId="urn:microsoft.com/office/officeart/2018/2/layout/IconCircleList"/>
    <dgm:cxn modelId="{166AF175-45FA-441C-801A-DF5F22EB387E}" type="presParOf" srcId="{A2066D30-7D37-4F92-9C12-4DE6A6CE898E}" destId="{E5326EA3-7E13-403D-8E26-9C8A635B4775}" srcOrd="3" destOrd="0" presId="urn:microsoft.com/office/officeart/2018/2/layout/IconCircleList"/>
    <dgm:cxn modelId="{1476FEA5-3D25-4153-A37C-ECFA7951368B}" type="presParOf" srcId="{A2066D30-7D37-4F92-9C12-4DE6A6CE898E}" destId="{3B3B58B8-1694-4A23-861F-41FA13EFC5BD}" srcOrd="4" destOrd="0" presId="urn:microsoft.com/office/officeart/2018/2/layout/IconCircleList"/>
    <dgm:cxn modelId="{DC68E1CE-ED7F-40C1-B915-0C62D13E1CD7}" type="presParOf" srcId="{3B3B58B8-1694-4A23-861F-41FA13EFC5BD}" destId="{85F2C9D0-D8D4-4D25-9BD3-3752200395E2}" srcOrd="0" destOrd="0" presId="urn:microsoft.com/office/officeart/2018/2/layout/IconCircleList"/>
    <dgm:cxn modelId="{8C148C97-6010-4A8B-889A-2A4767AA7A9C}" type="presParOf" srcId="{3B3B58B8-1694-4A23-861F-41FA13EFC5BD}" destId="{CFA916BD-B989-4CD0-948D-819686AF9691}" srcOrd="1" destOrd="0" presId="urn:microsoft.com/office/officeart/2018/2/layout/IconCircleList"/>
    <dgm:cxn modelId="{21F82001-4D3F-4C89-BD44-EAD7F2ECDDC5}" type="presParOf" srcId="{3B3B58B8-1694-4A23-861F-41FA13EFC5BD}" destId="{6CCB4E78-56EC-4CCF-87ED-56F0E3595C2F}" srcOrd="2" destOrd="0" presId="urn:microsoft.com/office/officeart/2018/2/layout/IconCircleList"/>
    <dgm:cxn modelId="{DBC4AF83-9A14-4904-A693-A81303EA42BC}" type="presParOf" srcId="{3B3B58B8-1694-4A23-861F-41FA13EFC5BD}" destId="{705B7CAE-88FD-42C0-B393-CD5DB6882991}" srcOrd="3" destOrd="0" presId="urn:microsoft.com/office/officeart/2018/2/layout/IconCircleList"/>
    <dgm:cxn modelId="{E5502B8B-5B6C-470A-9ED6-18EA574171A6}" type="presParOf" srcId="{A2066D30-7D37-4F92-9C12-4DE6A6CE898E}" destId="{08C113E9-FA0E-4B23-BD5B-85DE08965E47}" srcOrd="5" destOrd="0" presId="urn:microsoft.com/office/officeart/2018/2/layout/IconCircleList"/>
    <dgm:cxn modelId="{F60382AD-7D5D-408F-B34F-6375EAFED5A6}" type="presParOf" srcId="{A2066D30-7D37-4F92-9C12-4DE6A6CE898E}" destId="{2D67564E-1FED-4364-B01F-998F54529929}" srcOrd="6" destOrd="0" presId="urn:microsoft.com/office/officeart/2018/2/layout/IconCircleList"/>
    <dgm:cxn modelId="{D9F51295-E063-442F-BA3D-396490E3986C}" type="presParOf" srcId="{2D67564E-1FED-4364-B01F-998F54529929}" destId="{14653B8E-A2A6-4CB7-9321-77C462810518}" srcOrd="0" destOrd="0" presId="urn:microsoft.com/office/officeart/2018/2/layout/IconCircleList"/>
    <dgm:cxn modelId="{8DE4B519-E057-4337-8E18-06ADBF0E6324}" type="presParOf" srcId="{2D67564E-1FED-4364-B01F-998F54529929}" destId="{D7982F95-65DA-4E1D-87CD-B5BC42E6B724}" srcOrd="1" destOrd="0" presId="urn:microsoft.com/office/officeart/2018/2/layout/IconCircleList"/>
    <dgm:cxn modelId="{3E416AC3-387B-4100-AB8D-C58C6A66086B}" type="presParOf" srcId="{2D67564E-1FED-4364-B01F-998F54529929}" destId="{B2EF00E2-18BD-4D88-B476-C4BE2123B742}" srcOrd="2" destOrd="0" presId="urn:microsoft.com/office/officeart/2018/2/layout/IconCircleList"/>
    <dgm:cxn modelId="{50C1BB05-E033-481E-97C1-BF88CC7ABD5F}" type="presParOf" srcId="{2D67564E-1FED-4364-B01F-998F54529929}" destId="{9EB322F5-FC91-47F2-8DA1-564917017402}" srcOrd="3" destOrd="0" presId="urn:microsoft.com/office/officeart/2018/2/layout/IconCircleList"/>
    <dgm:cxn modelId="{BEA1B510-521A-4757-BFCF-ED19CB1F6219}" type="presParOf" srcId="{A2066D30-7D37-4F92-9C12-4DE6A6CE898E}" destId="{705FA7DD-65F9-4B49-B195-1716C99CF373}" srcOrd="7" destOrd="0" presId="urn:microsoft.com/office/officeart/2018/2/layout/IconCircleList"/>
    <dgm:cxn modelId="{F4D9F571-7314-4484-90B4-3A0F50D27DA2}" type="presParOf" srcId="{A2066D30-7D37-4F92-9C12-4DE6A6CE898E}" destId="{54FE2ABC-1C51-4787-AB95-D740056682A0}" srcOrd="8" destOrd="0" presId="urn:microsoft.com/office/officeart/2018/2/layout/IconCircleList"/>
    <dgm:cxn modelId="{C1E363CA-8F50-4E1D-B518-3E8F210EBAAC}" type="presParOf" srcId="{54FE2ABC-1C51-4787-AB95-D740056682A0}" destId="{1FAED8D3-DD54-4A6C-856D-C540C56133AA}" srcOrd="0" destOrd="0" presId="urn:microsoft.com/office/officeart/2018/2/layout/IconCircleList"/>
    <dgm:cxn modelId="{3013FD06-740B-4D95-B175-EF3CAF8EC972}" type="presParOf" srcId="{54FE2ABC-1C51-4787-AB95-D740056682A0}" destId="{1DD81FC5-C386-43C8-81B6-1D08DF1C768B}" srcOrd="1" destOrd="0" presId="urn:microsoft.com/office/officeart/2018/2/layout/IconCircleList"/>
    <dgm:cxn modelId="{22086252-7BD0-41DF-80A0-E117C6003024}" type="presParOf" srcId="{54FE2ABC-1C51-4787-AB95-D740056682A0}" destId="{962C79B5-987A-4E74-991C-DEEBE28F8616}" srcOrd="2" destOrd="0" presId="urn:microsoft.com/office/officeart/2018/2/layout/IconCircleList"/>
    <dgm:cxn modelId="{D0AA4AE3-05CF-4A00-9B0F-00C930CEC427}" type="presParOf" srcId="{54FE2ABC-1C51-4787-AB95-D740056682A0}" destId="{53A69A5D-713E-4442-9202-5F4B986B0915}" srcOrd="3" destOrd="0" presId="urn:microsoft.com/office/officeart/2018/2/layout/IconCircleList"/>
    <dgm:cxn modelId="{5CE75A7B-DD80-4C71-AD32-64747D8DDFC5}" type="presParOf" srcId="{A2066D30-7D37-4F92-9C12-4DE6A6CE898E}" destId="{F1C51D47-F794-4C6E-8527-A615E00114D8}" srcOrd="9" destOrd="0" presId="urn:microsoft.com/office/officeart/2018/2/layout/IconCircleList"/>
    <dgm:cxn modelId="{6F63256D-0C24-4ABC-897F-BE6A2B23CEBB}" type="presParOf" srcId="{A2066D30-7D37-4F92-9C12-4DE6A6CE898E}" destId="{C8F5CA00-CF6C-4EBA-A7E2-51553C117F98}" srcOrd="10" destOrd="0" presId="urn:microsoft.com/office/officeart/2018/2/layout/IconCircleList"/>
    <dgm:cxn modelId="{865A4004-955A-4E9D-BF52-9CE3F7DFD3C6}" type="presParOf" srcId="{C8F5CA00-CF6C-4EBA-A7E2-51553C117F98}" destId="{7622137F-CF48-4B7C-9338-58277A0DB4AF}" srcOrd="0" destOrd="0" presId="urn:microsoft.com/office/officeart/2018/2/layout/IconCircleList"/>
    <dgm:cxn modelId="{D9CF7268-1F78-440C-8FB0-8F897E0A3210}" type="presParOf" srcId="{C8F5CA00-CF6C-4EBA-A7E2-51553C117F98}" destId="{96F9A1C6-CD76-481A-AB4F-8EF9FEFFBF60}" srcOrd="1" destOrd="0" presId="urn:microsoft.com/office/officeart/2018/2/layout/IconCircleList"/>
    <dgm:cxn modelId="{73060CCE-8F82-40F1-9C57-3EDFFDF30685}" type="presParOf" srcId="{C8F5CA00-CF6C-4EBA-A7E2-51553C117F98}" destId="{78CA50ED-DF28-451B-A856-CED3DC97DA44}" srcOrd="2" destOrd="0" presId="urn:microsoft.com/office/officeart/2018/2/layout/IconCircleList"/>
    <dgm:cxn modelId="{946F9F86-302E-4714-B3E1-A7CF9CBFD107}" type="presParOf" srcId="{C8F5CA00-CF6C-4EBA-A7E2-51553C117F98}" destId="{6935333B-92F3-449B-B05F-605991AB4FC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8CD9552-5050-4FBA-BB8E-06C6553F1DB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267ABDB0-09FC-431E-BC05-0F111993B0F1}">
      <dgm:prSet/>
      <dgm:spPr/>
      <dgm:t>
        <a:bodyPr/>
        <a:lstStyle/>
        <a:p>
          <a:r>
            <a:rPr lang="en-US" b="1">
              <a:latin typeface="Century Gothic" panose="020B0502020202020204" pitchFamily="34" charset="0"/>
            </a:rPr>
            <a:t>Holistic Pricing and Marketing Approach: </a:t>
          </a:r>
          <a:r>
            <a:rPr lang="en-KE" b="1">
              <a:latin typeface="Century Gothic" panose="020B0502020202020204" pitchFamily="34" charset="0"/>
            </a:rPr>
            <a:t>Focus on strategic pricing, effective marketing, and visibility through ads, while adjusting based on market trends and customer preferences.</a:t>
          </a:r>
          <a:r>
            <a:rPr lang="en-US" b="1">
              <a:latin typeface="Century Gothic" panose="020B0502020202020204" pitchFamily="34" charset="0"/>
            </a:rPr>
            <a:t> </a:t>
          </a:r>
        </a:p>
      </dgm:t>
    </dgm:pt>
    <dgm:pt modelId="{1EB8BDF3-F64F-4EE8-91B3-198558CC00E0}" type="parTrans" cxnId="{9FFB3F0A-14BD-462B-8394-EA52D696D920}">
      <dgm:prSet/>
      <dgm:spPr/>
      <dgm:t>
        <a:bodyPr/>
        <a:lstStyle/>
        <a:p>
          <a:endParaRPr lang="en-US"/>
        </a:p>
      </dgm:t>
    </dgm:pt>
    <dgm:pt modelId="{6F46A92E-08CC-48C7-BE18-735C1D0DF0AF}" type="sibTrans" cxnId="{9FFB3F0A-14BD-462B-8394-EA52D696D920}">
      <dgm:prSet/>
      <dgm:spPr/>
      <dgm:t>
        <a:bodyPr/>
        <a:lstStyle/>
        <a:p>
          <a:endParaRPr lang="en-US"/>
        </a:p>
      </dgm:t>
    </dgm:pt>
    <dgm:pt modelId="{4C38CD70-1086-4B04-BC0C-269B8794336D}">
      <dgm:prSet/>
      <dgm:spPr/>
      <dgm:t>
        <a:bodyPr/>
        <a:lstStyle/>
        <a:p>
          <a:r>
            <a:rPr lang="en-KE" b="1">
              <a:latin typeface="Century Gothic" panose="020B0502020202020204" pitchFamily="34" charset="0"/>
            </a:rPr>
            <a:t>Feature-based Pricing Optimization: Tailor pricing based on key features like ROM, RAM, and screen size to ensure competitiveness in the market while aligning with customer expectations.</a:t>
          </a:r>
          <a:endParaRPr lang="en-US" b="1">
            <a:latin typeface="Century Gothic" panose="020B0502020202020204" pitchFamily="34" charset="0"/>
          </a:endParaRPr>
        </a:p>
      </dgm:t>
    </dgm:pt>
    <dgm:pt modelId="{3ADD76A9-1D08-4C9F-B8FC-5ADC84350096}" type="parTrans" cxnId="{DE9F2D50-22E6-42FC-9C18-7928438631A7}">
      <dgm:prSet/>
      <dgm:spPr/>
      <dgm:t>
        <a:bodyPr/>
        <a:lstStyle/>
        <a:p>
          <a:endParaRPr lang="en-US"/>
        </a:p>
      </dgm:t>
    </dgm:pt>
    <dgm:pt modelId="{B456A9BD-8A03-4F4A-8AF9-5350681223AE}" type="sibTrans" cxnId="{DE9F2D50-22E6-42FC-9C18-7928438631A7}">
      <dgm:prSet/>
      <dgm:spPr/>
      <dgm:t>
        <a:bodyPr/>
        <a:lstStyle/>
        <a:p>
          <a:endParaRPr lang="en-US"/>
        </a:p>
      </dgm:t>
    </dgm:pt>
    <dgm:pt modelId="{9E886701-49F6-4B12-A5CD-5EC6A5B8D679}">
      <dgm:prSet/>
      <dgm:spPr/>
      <dgm:t>
        <a:bodyPr/>
        <a:lstStyle/>
        <a:p>
          <a:r>
            <a:rPr lang="en-KE" b="1">
              <a:latin typeface="Century Gothic" panose="020B0502020202020204" pitchFamily="34" charset="0"/>
            </a:rPr>
            <a:t>A data-driven approach combining these elements will lead to better retail strategies and higher performance in the competitive smartphone market.</a:t>
          </a:r>
          <a:endParaRPr lang="en-US" b="1">
            <a:latin typeface="Century Gothic" panose="020B0502020202020204" pitchFamily="34" charset="0"/>
          </a:endParaRPr>
        </a:p>
      </dgm:t>
    </dgm:pt>
    <dgm:pt modelId="{A30275B2-AC9B-4FD9-9D60-D2B0A883C83D}" type="parTrans" cxnId="{BB9C914A-3300-4568-A832-8E83FCE57753}">
      <dgm:prSet/>
      <dgm:spPr/>
      <dgm:t>
        <a:bodyPr/>
        <a:lstStyle/>
        <a:p>
          <a:endParaRPr lang="en-US"/>
        </a:p>
      </dgm:t>
    </dgm:pt>
    <dgm:pt modelId="{95F7E126-1431-43D1-903B-53076948D24E}" type="sibTrans" cxnId="{BB9C914A-3300-4568-A832-8E83FCE57753}">
      <dgm:prSet/>
      <dgm:spPr/>
      <dgm:t>
        <a:bodyPr/>
        <a:lstStyle/>
        <a:p>
          <a:endParaRPr lang="en-US"/>
        </a:p>
      </dgm:t>
    </dgm:pt>
    <dgm:pt modelId="{C38F9F73-1536-4206-8AC9-D67AC5FDDB69}" type="pres">
      <dgm:prSet presAssocID="{A8CD9552-5050-4FBA-BB8E-06C6553F1DB9}" presName="linear" presStyleCnt="0">
        <dgm:presLayoutVars>
          <dgm:animLvl val="lvl"/>
          <dgm:resizeHandles val="exact"/>
        </dgm:presLayoutVars>
      </dgm:prSet>
      <dgm:spPr/>
    </dgm:pt>
    <dgm:pt modelId="{8ED82371-DD55-43AC-8090-ECB806908525}" type="pres">
      <dgm:prSet presAssocID="{267ABDB0-09FC-431E-BC05-0F111993B0F1}" presName="parentText" presStyleLbl="node1" presStyleIdx="0" presStyleCnt="3">
        <dgm:presLayoutVars>
          <dgm:chMax val="0"/>
          <dgm:bulletEnabled val="1"/>
        </dgm:presLayoutVars>
      </dgm:prSet>
      <dgm:spPr/>
    </dgm:pt>
    <dgm:pt modelId="{C70388AC-396A-4072-8D87-D1C12E192435}" type="pres">
      <dgm:prSet presAssocID="{6F46A92E-08CC-48C7-BE18-735C1D0DF0AF}" presName="spacer" presStyleCnt="0"/>
      <dgm:spPr/>
    </dgm:pt>
    <dgm:pt modelId="{CE31DE81-ED3B-4BE5-8B7C-FF3CF8A8D061}" type="pres">
      <dgm:prSet presAssocID="{4C38CD70-1086-4B04-BC0C-269B8794336D}" presName="parentText" presStyleLbl="node1" presStyleIdx="1" presStyleCnt="3">
        <dgm:presLayoutVars>
          <dgm:chMax val="0"/>
          <dgm:bulletEnabled val="1"/>
        </dgm:presLayoutVars>
      </dgm:prSet>
      <dgm:spPr/>
    </dgm:pt>
    <dgm:pt modelId="{2D85764C-AA20-45BF-B718-FC45D6406624}" type="pres">
      <dgm:prSet presAssocID="{B456A9BD-8A03-4F4A-8AF9-5350681223AE}" presName="spacer" presStyleCnt="0"/>
      <dgm:spPr/>
    </dgm:pt>
    <dgm:pt modelId="{69362D2F-B757-4F4B-B10F-35F2097C8BC7}" type="pres">
      <dgm:prSet presAssocID="{9E886701-49F6-4B12-A5CD-5EC6A5B8D679}" presName="parentText" presStyleLbl="node1" presStyleIdx="2" presStyleCnt="3">
        <dgm:presLayoutVars>
          <dgm:chMax val="0"/>
          <dgm:bulletEnabled val="1"/>
        </dgm:presLayoutVars>
      </dgm:prSet>
      <dgm:spPr/>
    </dgm:pt>
  </dgm:ptLst>
  <dgm:cxnLst>
    <dgm:cxn modelId="{9FFB3F0A-14BD-462B-8394-EA52D696D920}" srcId="{A8CD9552-5050-4FBA-BB8E-06C6553F1DB9}" destId="{267ABDB0-09FC-431E-BC05-0F111993B0F1}" srcOrd="0" destOrd="0" parTransId="{1EB8BDF3-F64F-4EE8-91B3-198558CC00E0}" sibTransId="{6F46A92E-08CC-48C7-BE18-735C1D0DF0AF}"/>
    <dgm:cxn modelId="{0742F310-4C36-4037-84A8-6F4D9B3B6004}" type="presOf" srcId="{9E886701-49F6-4B12-A5CD-5EC6A5B8D679}" destId="{69362D2F-B757-4F4B-B10F-35F2097C8BC7}" srcOrd="0" destOrd="0" presId="urn:microsoft.com/office/officeart/2005/8/layout/vList2"/>
    <dgm:cxn modelId="{AF8EB55B-C2EC-487D-8431-0349DF89A0C7}" type="presOf" srcId="{267ABDB0-09FC-431E-BC05-0F111993B0F1}" destId="{8ED82371-DD55-43AC-8090-ECB806908525}" srcOrd="0" destOrd="0" presId="urn:microsoft.com/office/officeart/2005/8/layout/vList2"/>
    <dgm:cxn modelId="{BB9C914A-3300-4568-A832-8E83FCE57753}" srcId="{A8CD9552-5050-4FBA-BB8E-06C6553F1DB9}" destId="{9E886701-49F6-4B12-A5CD-5EC6A5B8D679}" srcOrd="2" destOrd="0" parTransId="{A30275B2-AC9B-4FD9-9D60-D2B0A883C83D}" sibTransId="{95F7E126-1431-43D1-903B-53076948D24E}"/>
    <dgm:cxn modelId="{DE9F2D50-22E6-42FC-9C18-7928438631A7}" srcId="{A8CD9552-5050-4FBA-BB8E-06C6553F1DB9}" destId="{4C38CD70-1086-4B04-BC0C-269B8794336D}" srcOrd="1" destOrd="0" parTransId="{3ADD76A9-1D08-4C9F-B8FC-5ADC84350096}" sibTransId="{B456A9BD-8A03-4F4A-8AF9-5350681223AE}"/>
    <dgm:cxn modelId="{8F2B50D7-CB7F-4566-ADF1-1B1E58A88E21}" type="presOf" srcId="{A8CD9552-5050-4FBA-BB8E-06C6553F1DB9}" destId="{C38F9F73-1536-4206-8AC9-D67AC5FDDB69}" srcOrd="0" destOrd="0" presId="urn:microsoft.com/office/officeart/2005/8/layout/vList2"/>
    <dgm:cxn modelId="{C6D9A0DF-038D-48C1-934F-B979AB918700}" type="presOf" srcId="{4C38CD70-1086-4B04-BC0C-269B8794336D}" destId="{CE31DE81-ED3B-4BE5-8B7C-FF3CF8A8D061}" srcOrd="0" destOrd="0" presId="urn:microsoft.com/office/officeart/2005/8/layout/vList2"/>
    <dgm:cxn modelId="{B9ECD59E-55FB-44FF-9921-F45E676A37F9}" type="presParOf" srcId="{C38F9F73-1536-4206-8AC9-D67AC5FDDB69}" destId="{8ED82371-DD55-43AC-8090-ECB806908525}" srcOrd="0" destOrd="0" presId="urn:microsoft.com/office/officeart/2005/8/layout/vList2"/>
    <dgm:cxn modelId="{1034A7D8-84D9-4283-96AC-1029CFBFC041}" type="presParOf" srcId="{C38F9F73-1536-4206-8AC9-D67AC5FDDB69}" destId="{C70388AC-396A-4072-8D87-D1C12E192435}" srcOrd="1" destOrd="0" presId="urn:microsoft.com/office/officeart/2005/8/layout/vList2"/>
    <dgm:cxn modelId="{D2D045B2-CEC9-4CD7-B0B4-A5E1C55BBBFA}" type="presParOf" srcId="{C38F9F73-1536-4206-8AC9-D67AC5FDDB69}" destId="{CE31DE81-ED3B-4BE5-8B7C-FF3CF8A8D061}" srcOrd="2" destOrd="0" presId="urn:microsoft.com/office/officeart/2005/8/layout/vList2"/>
    <dgm:cxn modelId="{8E595747-FC40-4506-A256-BC09B7026CC9}" type="presParOf" srcId="{C38F9F73-1536-4206-8AC9-D67AC5FDDB69}" destId="{2D85764C-AA20-45BF-B718-FC45D6406624}" srcOrd="3" destOrd="0" presId="urn:microsoft.com/office/officeart/2005/8/layout/vList2"/>
    <dgm:cxn modelId="{59083E7F-A05B-4202-9405-D02BDCE0231A}" type="presParOf" srcId="{C38F9F73-1536-4206-8AC9-D67AC5FDDB69}" destId="{69362D2F-B757-4F4B-B10F-35F2097C8BC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B264930-4A7F-4B96-AF54-78299D0323F9}" type="doc">
      <dgm:prSet loTypeId="urn:microsoft.com/office/officeart/2016/7/layout/BasicLinearProcessNumbered" loCatId="process" qsTypeId="urn:microsoft.com/office/officeart/2005/8/quickstyle/simple1" qsCatId="simple" csTypeId="urn:microsoft.com/office/officeart/2005/8/colors/colorful1" csCatId="colorful" phldr="1"/>
      <dgm:spPr/>
      <dgm:t>
        <a:bodyPr/>
        <a:lstStyle/>
        <a:p>
          <a:endParaRPr lang="en-US"/>
        </a:p>
      </dgm:t>
    </dgm:pt>
    <dgm:pt modelId="{184962B9-58D3-44E1-ADB5-FD1EFAD5EF06}" type="pres">
      <dgm:prSet presAssocID="{EB264930-4A7F-4B96-AF54-78299D0323F9}" presName="Name0" presStyleCnt="0">
        <dgm:presLayoutVars>
          <dgm:animLvl val="lvl"/>
          <dgm:resizeHandles val="exact"/>
        </dgm:presLayoutVars>
      </dgm:prSet>
      <dgm:spPr/>
    </dgm:pt>
  </dgm:ptLst>
  <dgm:cxnLst>
    <dgm:cxn modelId="{83F66CAD-C0DF-4E50-AA3E-E7C08E0BA613}" type="presOf" srcId="{EB264930-4A7F-4B96-AF54-78299D0323F9}" destId="{184962B9-58D3-44E1-ADB5-FD1EFAD5EF06}" srcOrd="0" destOrd="0" presId="urn:microsoft.com/office/officeart/2016/7/layout/BasicLinearProcessNumbered"/>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CD9552-5050-4FBA-BB8E-06C6553F1DB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67ABDB0-09FC-431E-BC05-0F111993B0F1}">
      <dgm:prSet custT="1"/>
      <dgm:spPr/>
      <dgm:t>
        <a:bodyPr/>
        <a:lstStyle/>
        <a:p>
          <a:pPr>
            <a:lnSpc>
              <a:spcPct val="100000"/>
            </a:lnSpc>
          </a:pPr>
          <a:r>
            <a:rPr lang="en-US" sz="1500" b="1" dirty="0">
              <a:solidFill>
                <a:schemeClr val="tx1"/>
              </a:solidFill>
              <a:latin typeface="Century Gothic" panose="020B0502020202020204" pitchFamily="34" charset="0"/>
            </a:rPr>
            <a:t>The African e-commerce market led by platforms like Jumia has experienced rapid growth with over 100,000 retailers competing for consumer attention.</a:t>
          </a:r>
        </a:p>
      </dgm:t>
    </dgm:pt>
    <dgm:pt modelId="{1EB8BDF3-F64F-4EE8-91B3-198558CC00E0}" type="parTrans" cxnId="{9FFB3F0A-14BD-462B-8394-EA52D696D920}">
      <dgm:prSet/>
      <dgm:spPr/>
      <dgm:t>
        <a:bodyPr/>
        <a:lstStyle/>
        <a:p>
          <a:endParaRPr lang="en-US"/>
        </a:p>
      </dgm:t>
    </dgm:pt>
    <dgm:pt modelId="{6F46A92E-08CC-48C7-BE18-735C1D0DF0AF}" type="sibTrans" cxnId="{9FFB3F0A-14BD-462B-8394-EA52D696D920}">
      <dgm:prSet/>
      <dgm:spPr/>
      <dgm:t>
        <a:bodyPr/>
        <a:lstStyle/>
        <a:p>
          <a:endParaRPr lang="en-US"/>
        </a:p>
      </dgm:t>
    </dgm:pt>
    <dgm:pt modelId="{4C38CD70-1086-4B04-BC0C-269B8794336D}">
      <dgm:prSet custT="1"/>
      <dgm:spPr/>
      <dgm:t>
        <a:bodyPr/>
        <a:lstStyle/>
        <a:p>
          <a:pPr>
            <a:lnSpc>
              <a:spcPct val="100000"/>
            </a:lnSpc>
          </a:pPr>
          <a:r>
            <a:rPr lang="en-US" sz="1500" b="1" dirty="0">
              <a:solidFill>
                <a:schemeClr val="tx1"/>
              </a:solidFill>
              <a:latin typeface="Century Gothic" panose="020B0502020202020204" pitchFamily="34" charset="0"/>
            </a:rPr>
            <a:t>Retailers are struggling to develop effective pricing strategies due to the complexity of dynamic market conditions and limited tools for real time pricing evaluations.</a:t>
          </a:r>
        </a:p>
      </dgm:t>
    </dgm:pt>
    <dgm:pt modelId="{3ADD76A9-1D08-4C9F-B8FC-5ADC84350096}" type="parTrans" cxnId="{DE9F2D50-22E6-42FC-9C18-7928438631A7}">
      <dgm:prSet/>
      <dgm:spPr/>
      <dgm:t>
        <a:bodyPr/>
        <a:lstStyle/>
        <a:p>
          <a:endParaRPr lang="en-US"/>
        </a:p>
      </dgm:t>
    </dgm:pt>
    <dgm:pt modelId="{B456A9BD-8A03-4F4A-8AF9-5350681223AE}" type="sibTrans" cxnId="{DE9F2D50-22E6-42FC-9C18-7928438631A7}">
      <dgm:prSet/>
      <dgm:spPr/>
      <dgm:t>
        <a:bodyPr/>
        <a:lstStyle/>
        <a:p>
          <a:endParaRPr lang="en-US"/>
        </a:p>
      </dgm:t>
    </dgm:pt>
    <dgm:pt modelId="{9E886701-49F6-4B12-A5CD-5EC6A5B8D679}">
      <dgm:prSet custT="1"/>
      <dgm:spPr/>
      <dgm:t>
        <a:bodyPr/>
        <a:lstStyle/>
        <a:p>
          <a:pPr>
            <a:lnSpc>
              <a:spcPct val="100000"/>
            </a:lnSpc>
          </a:pPr>
          <a:r>
            <a:rPr lang="en-US" sz="1500" b="1" dirty="0">
              <a:solidFill>
                <a:schemeClr val="tx1"/>
              </a:solidFill>
              <a:latin typeface="Century Gothic" panose="020B0502020202020204" pitchFamily="34" charset="0"/>
            </a:rPr>
            <a:t>The proposed solution is a predictive pricing model that leverages sales data, competitor prices and market trends to automate and optimize pricing decisions.</a:t>
          </a:r>
        </a:p>
      </dgm:t>
    </dgm:pt>
    <dgm:pt modelId="{A30275B2-AC9B-4FD9-9D60-D2B0A883C83D}" type="parTrans" cxnId="{BB9C914A-3300-4568-A832-8E83FCE57753}">
      <dgm:prSet/>
      <dgm:spPr/>
      <dgm:t>
        <a:bodyPr/>
        <a:lstStyle/>
        <a:p>
          <a:endParaRPr lang="en-US"/>
        </a:p>
      </dgm:t>
    </dgm:pt>
    <dgm:pt modelId="{95F7E126-1431-43D1-903B-53076948D24E}" type="sibTrans" cxnId="{BB9C914A-3300-4568-A832-8E83FCE57753}">
      <dgm:prSet/>
      <dgm:spPr/>
      <dgm:t>
        <a:bodyPr/>
        <a:lstStyle/>
        <a:p>
          <a:endParaRPr lang="en-US"/>
        </a:p>
      </dgm:t>
    </dgm:pt>
    <dgm:pt modelId="{BB087D81-0CD6-4B7F-8108-17A4685DD0CB}" type="pres">
      <dgm:prSet presAssocID="{A8CD9552-5050-4FBA-BB8E-06C6553F1DB9}" presName="root" presStyleCnt="0">
        <dgm:presLayoutVars>
          <dgm:dir/>
          <dgm:resizeHandles val="exact"/>
        </dgm:presLayoutVars>
      </dgm:prSet>
      <dgm:spPr/>
    </dgm:pt>
    <dgm:pt modelId="{D3C77C39-056A-4038-9A20-9E56C3B3DD7A}" type="pres">
      <dgm:prSet presAssocID="{267ABDB0-09FC-431E-BC05-0F111993B0F1}" presName="compNode" presStyleCnt="0"/>
      <dgm:spPr/>
    </dgm:pt>
    <dgm:pt modelId="{E32DC248-605F-47F7-A789-32084BC2D9B4}" type="pres">
      <dgm:prSet presAssocID="{267ABDB0-09FC-431E-BC05-0F111993B0F1}" presName="bgRect" presStyleLbl="bgShp" presStyleIdx="0" presStyleCnt="3"/>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A68A4AB7-0E9D-4F76-B454-01077BAA4410}" type="pres">
      <dgm:prSet presAssocID="{267ABDB0-09FC-431E-BC05-0F111993B0F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effectLst>
          <a:glow rad="228600">
            <a:schemeClr val="accent6">
              <a:satMod val="175000"/>
              <a:alpha val="40000"/>
            </a:schemeClr>
          </a:glow>
        </a:effectLst>
      </dgm:spPr>
      <dgm:extLst>
        <a:ext uri="{E40237B7-FDA0-4F09-8148-C483321AD2D9}">
          <dgm14:cNvPr xmlns:dgm14="http://schemas.microsoft.com/office/drawing/2010/diagram" id="0" name="" descr="Call center"/>
        </a:ext>
      </dgm:extLst>
    </dgm:pt>
    <dgm:pt modelId="{74295C94-6FD9-47A8-A7B6-63F2A7703722}" type="pres">
      <dgm:prSet presAssocID="{267ABDB0-09FC-431E-BC05-0F111993B0F1}" presName="spaceRect" presStyleCnt="0"/>
      <dgm:spPr/>
    </dgm:pt>
    <dgm:pt modelId="{6536E63C-D0C2-407C-9D1F-4C8A5FD4E403}" type="pres">
      <dgm:prSet presAssocID="{267ABDB0-09FC-431E-BC05-0F111993B0F1}" presName="parTx" presStyleLbl="revTx" presStyleIdx="0" presStyleCnt="3">
        <dgm:presLayoutVars>
          <dgm:chMax val="0"/>
          <dgm:chPref val="0"/>
        </dgm:presLayoutVars>
      </dgm:prSet>
      <dgm:spPr/>
    </dgm:pt>
    <dgm:pt modelId="{FF17CF2C-4601-459B-B9F1-4E48CEB77521}" type="pres">
      <dgm:prSet presAssocID="{6F46A92E-08CC-48C7-BE18-735C1D0DF0AF}" presName="sibTrans" presStyleCnt="0"/>
      <dgm:spPr/>
    </dgm:pt>
    <dgm:pt modelId="{349A1D15-D89D-4983-B36E-9AB742C607BE}" type="pres">
      <dgm:prSet presAssocID="{4C38CD70-1086-4B04-BC0C-269B8794336D}" presName="compNode" presStyleCnt="0"/>
      <dgm:spPr/>
    </dgm:pt>
    <dgm:pt modelId="{AFBE05F3-1B71-4191-BB69-534C0DFF1914}" type="pres">
      <dgm:prSet presAssocID="{4C38CD70-1086-4B04-BC0C-269B8794336D}" presName="bgRect" presStyleLbl="bgShp" presStyleIdx="1" presStyleCnt="3" custLinFactNeighborX="45" custLinFactNeighborY="-1069"/>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6261698A-D135-4DBC-B97C-0FF7F14BF0BA}" type="pres">
      <dgm:prSet presAssocID="{4C38CD70-1086-4B04-BC0C-269B8794336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effectLst>
          <a:glow rad="228600">
            <a:schemeClr val="accent6">
              <a:satMod val="175000"/>
              <a:alpha val="40000"/>
            </a:schemeClr>
          </a:glow>
        </a:effectLst>
      </dgm:spPr>
      <dgm:extLst>
        <a:ext uri="{E40237B7-FDA0-4F09-8148-C483321AD2D9}">
          <dgm14:cNvPr xmlns:dgm14="http://schemas.microsoft.com/office/drawing/2010/diagram" id="0" name="" descr="Money"/>
        </a:ext>
      </dgm:extLst>
    </dgm:pt>
    <dgm:pt modelId="{2097903B-010C-41D9-8316-C27F1F388BEA}" type="pres">
      <dgm:prSet presAssocID="{4C38CD70-1086-4B04-BC0C-269B8794336D}" presName="spaceRect" presStyleCnt="0"/>
      <dgm:spPr/>
    </dgm:pt>
    <dgm:pt modelId="{791C2F10-1950-4710-A79A-035C4E7AF842}" type="pres">
      <dgm:prSet presAssocID="{4C38CD70-1086-4B04-BC0C-269B8794336D}" presName="parTx" presStyleLbl="revTx" presStyleIdx="1" presStyleCnt="3">
        <dgm:presLayoutVars>
          <dgm:chMax val="0"/>
          <dgm:chPref val="0"/>
        </dgm:presLayoutVars>
      </dgm:prSet>
      <dgm:spPr/>
    </dgm:pt>
    <dgm:pt modelId="{FEA0AA91-A932-403B-A27B-5B89EA10FBE1}" type="pres">
      <dgm:prSet presAssocID="{B456A9BD-8A03-4F4A-8AF9-5350681223AE}" presName="sibTrans" presStyleCnt="0"/>
      <dgm:spPr/>
    </dgm:pt>
    <dgm:pt modelId="{B0AFDC1D-8FA7-416E-B5F1-7FDA4098AA52}" type="pres">
      <dgm:prSet presAssocID="{9E886701-49F6-4B12-A5CD-5EC6A5B8D679}" presName="compNode" presStyleCnt="0"/>
      <dgm:spPr/>
    </dgm:pt>
    <dgm:pt modelId="{545CC440-8F91-4E08-A8C5-884EA9ECF930}" type="pres">
      <dgm:prSet presAssocID="{9E886701-49F6-4B12-A5CD-5EC6A5B8D679}" presName="bgRect" presStyleLbl="bgShp" presStyleIdx="2" presStyleCnt="3" custLinFactNeighborX="-239"/>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8085E9F4-399E-467E-8015-CB92CE0F662B}" type="pres">
      <dgm:prSet presAssocID="{9E886701-49F6-4B12-A5CD-5EC6A5B8D67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effectLst>
          <a:glow rad="228600">
            <a:schemeClr val="accent6">
              <a:satMod val="175000"/>
              <a:alpha val="40000"/>
            </a:schemeClr>
          </a:glow>
        </a:effectLst>
      </dgm:spPr>
      <dgm:extLst>
        <a:ext uri="{E40237B7-FDA0-4F09-8148-C483321AD2D9}">
          <dgm14:cNvPr xmlns:dgm14="http://schemas.microsoft.com/office/drawing/2010/diagram" id="0" name="" descr="Business Growth"/>
        </a:ext>
      </dgm:extLst>
    </dgm:pt>
    <dgm:pt modelId="{A3A32A8E-779F-4975-B62C-3EB8590C764F}" type="pres">
      <dgm:prSet presAssocID="{9E886701-49F6-4B12-A5CD-5EC6A5B8D679}" presName="spaceRect" presStyleCnt="0"/>
      <dgm:spPr/>
    </dgm:pt>
    <dgm:pt modelId="{B192A80E-2D07-4ED2-A778-DF0595187D96}" type="pres">
      <dgm:prSet presAssocID="{9E886701-49F6-4B12-A5CD-5EC6A5B8D679}" presName="parTx" presStyleLbl="revTx" presStyleIdx="2" presStyleCnt="3">
        <dgm:presLayoutVars>
          <dgm:chMax val="0"/>
          <dgm:chPref val="0"/>
        </dgm:presLayoutVars>
      </dgm:prSet>
      <dgm:spPr/>
    </dgm:pt>
  </dgm:ptLst>
  <dgm:cxnLst>
    <dgm:cxn modelId="{6D4EBB03-9406-4553-B572-4EC195290487}" type="presOf" srcId="{267ABDB0-09FC-431E-BC05-0F111993B0F1}" destId="{6536E63C-D0C2-407C-9D1F-4C8A5FD4E403}" srcOrd="0" destOrd="0" presId="urn:microsoft.com/office/officeart/2018/2/layout/IconVerticalSolidList"/>
    <dgm:cxn modelId="{9FFB3F0A-14BD-462B-8394-EA52D696D920}" srcId="{A8CD9552-5050-4FBA-BB8E-06C6553F1DB9}" destId="{267ABDB0-09FC-431E-BC05-0F111993B0F1}" srcOrd="0" destOrd="0" parTransId="{1EB8BDF3-F64F-4EE8-91B3-198558CC00E0}" sibTransId="{6F46A92E-08CC-48C7-BE18-735C1D0DF0AF}"/>
    <dgm:cxn modelId="{BB9C914A-3300-4568-A832-8E83FCE57753}" srcId="{A8CD9552-5050-4FBA-BB8E-06C6553F1DB9}" destId="{9E886701-49F6-4B12-A5CD-5EC6A5B8D679}" srcOrd="2" destOrd="0" parTransId="{A30275B2-AC9B-4FD9-9D60-D2B0A883C83D}" sibTransId="{95F7E126-1431-43D1-903B-53076948D24E}"/>
    <dgm:cxn modelId="{DE9F2D50-22E6-42FC-9C18-7928438631A7}" srcId="{A8CD9552-5050-4FBA-BB8E-06C6553F1DB9}" destId="{4C38CD70-1086-4B04-BC0C-269B8794336D}" srcOrd="1" destOrd="0" parTransId="{3ADD76A9-1D08-4C9F-B8FC-5ADC84350096}" sibTransId="{B456A9BD-8A03-4F4A-8AF9-5350681223AE}"/>
    <dgm:cxn modelId="{3EEFE382-EB44-4621-A2C8-338DA4C56150}" type="presOf" srcId="{4C38CD70-1086-4B04-BC0C-269B8794336D}" destId="{791C2F10-1950-4710-A79A-035C4E7AF842}" srcOrd="0" destOrd="0" presId="urn:microsoft.com/office/officeart/2018/2/layout/IconVerticalSolidList"/>
    <dgm:cxn modelId="{52A5ADC6-35CB-454B-82C5-2DCE160B0EA9}" type="presOf" srcId="{9E886701-49F6-4B12-A5CD-5EC6A5B8D679}" destId="{B192A80E-2D07-4ED2-A778-DF0595187D96}" srcOrd="0" destOrd="0" presId="urn:microsoft.com/office/officeart/2018/2/layout/IconVerticalSolidList"/>
    <dgm:cxn modelId="{50E8D8DD-8E0A-4DE9-B561-BC3798A3C9D8}" type="presOf" srcId="{A8CD9552-5050-4FBA-BB8E-06C6553F1DB9}" destId="{BB087D81-0CD6-4B7F-8108-17A4685DD0CB}" srcOrd="0" destOrd="0" presId="urn:microsoft.com/office/officeart/2018/2/layout/IconVerticalSolidList"/>
    <dgm:cxn modelId="{271EBFE5-7980-4A12-878C-B4996ED030E4}" type="presParOf" srcId="{BB087D81-0CD6-4B7F-8108-17A4685DD0CB}" destId="{D3C77C39-056A-4038-9A20-9E56C3B3DD7A}" srcOrd="0" destOrd="0" presId="urn:microsoft.com/office/officeart/2018/2/layout/IconVerticalSolidList"/>
    <dgm:cxn modelId="{58A6D42C-ADE0-434F-8F03-66E28542C1C9}" type="presParOf" srcId="{D3C77C39-056A-4038-9A20-9E56C3B3DD7A}" destId="{E32DC248-605F-47F7-A789-32084BC2D9B4}" srcOrd="0" destOrd="0" presId="urn:microsoft.com/office/officeart/2018/2/layout/IconVerticalSolidList"/>
    <dgm:cxn modelId="{A08F618F-211C-4A24-AC8B-1A82B134D4D4}" type="presParOf" srcId="{D3C77C39-056A-4038-9A20-9E56C3B3DD7A}" destId="{A68A4AB7-0E9D-4F76-B454-01077BAA4410}" srcOrd="1" destOrd="0" presId="urn:microsoft.com/office/officeart/2018/2/layout/IconVerticalSolidList"/>
    <dgm:cxn modelId="{B500D30F-C31D-499F-BC7E-BA19D69DB0D3}" type="presParOf" srcId="{D3C77C39-056A-4038-9A20-9E56C3B3DD7A}" destId="{74295C94-6FD9-47A8-A7B6-63F2A7703722}" srcOrd="2" destOrd="0" presId="urn:microsoft.com/office/officeart/2018/2/layout/IconVerticalSolidList"/>
    <dgm:cxn modelId="{1E695CEC-F84D-47E5-83A6-9CCEC729A902}" type="presParOf" srcId="{D3C77C39-056A-4038-9A20-9E56C3B3DD7A}" destId="{6536E63C-D0C2-407C-9D1F-4C8A5FD4E403}" srcOrd="3" destOrd="0" presId="urn:microsoft.com/office/officeart/2018/2/layout/IconVerticalSolidList"/>
    <dgm:cxn modelId="{BAB19A99-17B0-4E5E-9692-77656CAD2284}" type="presParOf" srcId="{BB087D81-0CD6-4B7F-8108-17A4685DD0CB}" destId="{FF17CF2C-4601-459B-B9F1-4E48CEB77521}" srcOrd="1" destOrd="0" presId="urn:microsoft.com/office/officeart/2018/2/layout/IconVerticalSolidList"/>
    <dgm:cxn modelId="{A8F04D64-9571-4654-B278-3676839B7D92}" type="presParOf" srcId="{BB087D81-0CD6-4B7F-8108-17A4685DD0CB}" destId="{349A1D15-D89D-4983-B36E-9AB742C607BE}" srcOrd="2" destOrd="0" presId="urn:microsoft.com/office/officeart/2018/2/layout/IconVerticalSolidList"/>
    <dgm:cxn modelId="{143AE6F4-287C-4DE5-972B-046C7B2ED5D6}" type="presParOf" srcId="{349A1D15-D89D-4983-B36E-9AB742C607BE}" destId="{AFBE05F3-1B71-4191-BB69-534C0DFF1914}" srcOrd="0" destOrd="0" presId="urn:microsoft.com/office/officeart/2018/2/layout/IconVerticalSolidList"/>
    <dgm:cxn modelId="{84A5426C-A804-428E-9635-816F0C3FCE6D}" type="presParOf" srcId="{349A1D15-D89D-4983-B36E-9AB742C607BE}" destId="{6261698A-D135-4DBC-B97C-0FF7F14BF0BA}" srcOrd="1" destOrd="0" presId="urn:microsoft.com/office/officeart/2018/2/layout/IconVerticalSolidList"/>
    <dgm:cxn modelId="{433FA010-82FC-456A-A302-555A0348218F}" type="presParOf" srcId="{349A1D15-D89D-4983-B36E-9AB742C607BE}" destId="{2097903B-010C-41D9-8316-C27F1F388BEA}" srcOrd="2" destOrd="0" presId="urn:microsoft.com/office/officeart/2018/2/layout/IconVerticalSolidList"/>
    <dgm:cxn modelId="{1E0C5B90-E808-4FBB-A996-4855BA580459}" type="presParOf" srcId="{349A1D15-D89D-4983-B36E-9AB742C607BE}" destId="{791C2F10-1950-4710-A79A-035C4E7AF842}" srcOrd="3" destOrd="0" presId="urn:microsoft.com/office/officeart/2018/2/layout/IconVerticalSolidList"/>
    <dgm:cxn modelId="{F4B90589-0759-4556-9BE5-0CCE988BEE65}" type="presParOf" srcId="{BB087D81-0CD6-4B7F-8108-17A4685DD0CB}" destId="{FEA0AA91-A932-403B-A27B-5B89EA10FBE1}" srcOrd="3" destOrd="0" presId="urn:microsoft.com/office/officeart/2018/2/layout/IconVerticalSolidList"/>
    <dgm:cxn modelId="{D91F86C0-0376-42B3-A4D0-571AA5FEBB9A}" type="presParOf" srcId="{BB087D81-0CD6-4B7F-8108-17A4685DD0CB}" destId="{B0AFDC1D-8FA7-416E-B5F1-7FDA4098AA52}" srcOrd="4" destOrd="0" presId="urn:microsoft.com/office/officeart/2018/2/layout/IconVerticalSolidList"/>
    <dgm:cxn modelId="{8D6250D8-A8E0-400F-8D9A-0F70036A96C4}" type="presParOf" srcId="{B0AFDC1D-8FA7-416E-B5F1-7FDA4098AA52}" destId="{545CC440-8F91-4E08-A8C5-884EA9ECF930}" srcOrd="0" destOrd="0" presId="urn:microsoft.com/office/officeart/2018/2/layout/IconVerticalSolidList"/>
    <dgm:cxn modelId="{2BCD6A97-010D-43DA-B755-1ED0B11D9781}" type="presParOf" srcId="{B0AFDC1D-8FA7-416E-B5F1-7FDA4098AA52}" destId="{8085E9F4-399E-467E-8015-CB92CE0F662B}" srcOrd="1" destOrd="0" presId="urn:microsoft.com/office/officeart/2018/2/layout/IconVerticalSolidList"/>
    <dgm:cxn modelId="{D200F17C-FA09-4581-AD44-AE5626882B9C}" type="presParOf" srcId="{B0AFDC1D-8FA7-416E-B5F1-7FDA4098AA52}" destId="{A3A32A8E-779F-4975-B62C-3EB8590C764F}" srcOrd="2" destOrd="0" presId="urn:microsoft.com/office/officeart/2018/2/layout/IconVerticalSolidList"/>
    <dgm:cxn modelId="{F3877F36-282C-42B6-8D6D-B3AF20259755}" type="presParOf" srcId="{B0AFDC1D-8FA7-416E-B5F1-7FDA4098AA52}" destId="{B192A80E-2D07-4ED2-A778-DF0595187D9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264930-4A7F-4B96-AF54-78299D0323F9}" type="doc">
      <dgm:prSet loTypeId="urn:microsoft.com/office/officeart/2016/7/layout/BasicLinearProcessNumbered" loCatId="process" qsTypeId="urn:microsoft.com/office/officeart/2005/8/quickstyle/simple1" qsCatId="simple" csTypeId="urn:microsoft.com/office/officeart/2005/8/colors/colorful1" csCatId="colorful" phldr="1"/>
      <dgm:spPr/>
      <dgm:t>
        <a:bodyPr/>
        <a:lstStyle/>
        <a:p>
          <a:endParaRPr lang="en-US"/>
        </a:p>
      </dgm:t>
    </dgm:pt>
    <dgm:pt modelId="{598D2AD9-6DF3-4B32-87EC-D8839329712F}">
      <dgm:prSet custT="1"/>
      <dgm:spPr>
        <a:solidFill>
          <a:schemeClr val="tx1">
            <a:lumMod val="75000"/>
            <a:lumOff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gn="ctr"/>
          <a:r>
            <a:rPr lang="en-US" sz="1500" b="1" dirty="0">
              <a:solidFill>
                <a:schemeClr val="accent6">
                  <a:lumMod val="40000"/>
                  <a:lumOff val="60000"/>
                </a:schemeClr>
              </a:solidFill>
              <a:latin typeface="Century Gothic" panose="020B0502020202020204" pitchFamily="34" charset="0"/>
            </a:rPr>
            <a:t>Develop a predictive model to forecast optimal smartphone pricing based on key product features. </a:t>
          </a:r>
        </a:p>
      </dgm:t>
    </dgm:pt>
    <dgm:pt modelId="{2A65D6A7-B888-4947-917F-2D20E6F20D08}" type="parTrans" cxnId="{17BFA4FC-2B29-460B-924B-7CF1FB62FF55}">
      <dgm:prSet/>
      <dgm:spPr/>
      <dgm:t>
        <a:bodyPr/>
        <a:lstStyle/>
        <a:p>
          <a:endParaRPr lang="en-US"/>
        </a:p>
      </dgm:t>
    </dgm:pt>
    <dgm:pt modelId="{E8FCA349-CD58-40CD-A09D-0BCD1A3F6DAE}" type="sibTrans" cxnId="{17BFA4FC-2B29-460B-924B-7CF1FB62FF55}">
      <dgm:prSet phldrT="1" phldr="0"/>
      <dgm:spPr>
        <a:effectLst>
          <a:glow rad="228600">
            <a:schemeClr val="accent3">
              <a:satMod val="175000"/>
              <a:alpha val="40000"/>
            </a:schemeClr>
          </a:glow>
        </a:effectLst>
      </dgm:spPr>
      <dgm:t>
        <a:bodyPr/>
        <a:lstStyle/>
        <a:p>
          <a:r>
            <a:rPr lang="en-US"/>
            <a:t>1</a:t>
          </a:r>
        </a:p>
      </dgm:t>
    </dgm:pt>
    <dgm:pt modelId="{4F72FC67-8C66-4DF3-A0C6-6257B63DA9D5}">
      <dgm:prSet custT="1"/>
      <dgm:spPr>
        <a:solidFill>
          <a:schemeClr val="tx1">
            <a:lumMod val="75000"/>
            <a:lumOff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gn="ctr"/>
          <a:r>
            <a:rPr lang="en-US" sz="1500" b="1" dirty="0">
              <a:solidFill>
                <a:schemeClr val="accent6">
                  <a:lumMod val="40000"/>
                  <a:lumOff val="60000"/>
                </a:schemeClr>
              </a:solidFill>
              <a:latin typeface="Century Gothic" panose="020B0502020202020204" pitchFamily="34" charset="0"/>
            </a:rPr>
            <a:t>Analyze sales and pricing data to identify key factors in consumer decisions and pricing trends</a:t>
          </a:r>
        </a:p>
      </dgm:t>
    </dgm:pt>
    <dgm:pt modelId="{8BE9B2E9-7F91-4404-940A-30E09CFCF796}" type="parTrans" cxnId="{867A7DAF-000D-4FAE-B35E-3E9B3E9E19EE}">
      <dgm:prSet/>
      <dgm:spPr/>
      <dgm:t>
        <a:bodyPr/>
        <a:lstStyle/>
        <a:p>
          <a:endParaRPr lang="en-US"/>
        </a:p>
      </dgm:t>
    </dgm:pt>
    <dgm:pt modelId="{4C7AAC81-29BD-4A4A-9D28-1B49F7238FB9}" type="sibTrans" cxnId="{867A7DAF-000D-4FAE-B35E-3E9B3E9E19EE}">
      <dgm:prSet phldrT="2" phldr="0"/>
      <dgm:spPr>
        <a:effectLst>
          <a:glow rad="228600">
            <a:schemeClr val="accent3">
              <a:satMod val="175000"/>
              <a:alpha val="40000"/>
            </a:schemeClr>
          </a:glow>
        </a:effectLst>
      </dgm:spPr>
      <dgm:t>
        <a:bodyPr/>
        <a:lstStyle/>
        <a:p>
          <a:r>
            <a:rPr lang="en-US"/>
            <a:t>2</a:t>
          </a:r>
          <a:endParaRPr lang="en-US" dirty="0"/>
        </a:p>
      </dgm:t>
    </dgm:pt>
    <dgm:pt modelId="{FF622118-1F0D-41A2-BE69-3106D0715A81}">
      <dgm:prSet custT="1"/>
      <dgm:spPr>
        <a:solidFill>
          <a:schemeClr val="tx1">
            <a:lumMod val="75000"/>
            <a:lumOff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gn="ctr"/>
          <a:r>
            <a:rPr lang="en-US" sz="1500" b="1" dirty="0">
              <a:solidFill>
                <a:schemeClr val="accent6">
                  <a:lumMod val="40000"/>
                  <a:lumOff val="60000"/>
                </a:schemeClr>
              </a:solidFill>
              <a:latin typeface="Century Gothic" panose="020B0502020202020204" pitchFamily="34" charset="0"/>
            </a:rPr>
            <a:t>Analyze the smartphone market in detail to identify the most dominant smartphone brand on the Jumia platform.</a:t>
          </a:r>
        </a:p>
      </dgm:t>
    </dgm:pt>
    <dgm:pt modelId="{9B38BE27-EF4B-47EB-BE64-5E6F3553BF2D}" type="parTrans" cxnId="{77F06AA0-AD78-423E-B139-D18736FF2F65}">
      <dgm:prSet/>
      <dgm:spPr/>
      <dgm:t>
        <a:bodyPr/>
        <a:lstStyle/>
        <a:p>
          <a:endParaRPr lang="en-US"/>
        </a:p>
      </dgm:t>
    </dgm:pt>
    <dgm:pt modelId="{F809220C-8953-479F-86E9-B748D424F17C}" type="sibTrans" cxnId="{77F06AA0-AD78-423E-B139-D18736FF2F65}">
      <dgm:prSet phldrT="3" phldr="0"/>
      <dgm:spPr>
        <a:effectLst>
          <a:glow rad="228600">
            <a:schemeClr val="accent3">
              <a:satMod val="175000"/>
              <a:alpha val="40000"/>
            </a:schemeClr>
          </a:glow>
        </a:effectLst>
      </dgm:spPr>
      <dgm:t>
        <a:bodyPr/>
        <a:lstStyle/>
        <a:p>
          <a:r>
            <a:rPr lang="en-US"/>
            <a:t>3</a:t>
          </a:r>
        </a:p>
      </dgm:t>
    </dgm:pt>
    <dgm:pt modelId="{184962B9-58D3-44E1-ADB5-FD1EFAD5EF06}" type="pres">
      <dgm:prSet presAssocID="{EB264930-4A7F-4B96-AF54-78299D0323F9}" presName="Name0" presStyleCnt="0">
        <dgm:presLayoutVars>
          <dgm:animLvl val="lvl"/>
          <dgm:resizeHandles val="exact"/>
        </dgm:presLayoutVars>
      </dgm:prSet>
      <dgm:spPr/>
    </dgm:pt>
    <dgm:pt modelId="{F04D37CB-4BF7-4D12-BAB9-83178DBB94FA}" type="pres">
      <dgm:prSet presAssocID="{598D2AD9-6DF3-4B32-87EC-D8839329712F}" presName="compositeNode" presStyleCnt="0">
        <dgm:presLayoutVars>
          <dgm:bulletEnabled val="1"/>
        </dgm:presLayoutVars>
      </dgm:prSet>
      <dgm:spPr/>
    </dgm:pt>
    <dgm:pt modelId="{F30A81AF-C565-4D27-83C4-A8690194B18C}" type="pres">
      <dgm:prSet presAssocID="{598D2AD9-6DF3-4B32-87EC-D8839329712F}" presName="bgRect" presStyleLbl="bgAccFollowNode1" presStyleIdx="0" presStyleCnt="3"/>
      <dgm:spPr/>
    </dgm:pt>
    <dgm:pt modelId="{94173D5A-E678-4687-B8DE-106A76C45CB6}" type="pres">
      <dgm:prSet presAssocID="{E8FCA349-CD58-40CD-A09D-0BCD1A3F6DAE}" presName="sibTransNodeCircle" presStyleLbl="alignNode1" presStyleIdx="0" presStyleCnt="6">
        <dgm:presLayoutVars>
          <dgm:chMax val="0"/>
          <dgm:bulletEnabled/>
        </dgm:presLayoutVars>
      </dgm:prSet>
      <dgm:spPr/>
    </dgm:pt>
    <dgm:pt modelId="{53381CB2-5847-4321-A29D-DA08A2ABD632}" type="pres">
      <dgm:prSet presAssocID="{598D2AD9-6DF3-4B32-87EC-D8839329712F}" presName="bottomLine" presStyleLbl="alignNode1" presStyleIdx="1" presStyleCnt="6">
        <dgm:presLayoutVars/>
      </dgm:prSet>
      <dgm:spPr/>
    </dgm:pt>
    <dgm:pt modelId="{5E384A0E-91CD-4F1A-BD79-EDFE6D7BFE91}" type="pres">
      <dgm:prSet presAssocID="{598D2AD9-6DF3-4B32-87EC-D8839329712F}" presName="nodeText" presStyleLbl="bgAccFollowNode1" presStyleIdx="0" presStyleCnt="3">
        <dgm:presLayoutVars>
          <dgm:bulletEnabled val="1"/>
        </dgm:presLayoutVars>
      </dgm:prSet>
      <dgm:spPr/>
    </dgm:pt>
    <dgm:pt modelId="{28D1FFEE-7989-4D63-A640-5485C732B6E4}" type="pres">
      <dgm:prSet presAssocID="{E8FCA349-CD58-40CD-A09D-0BCD1A3F6DAE}" presName="sibTrans" presStyleCnt="0"/>
      <dgm:spPr/>
    </dgm:pt>
    <dgm:pt modelId="{96730D45-0799-48A2-AE71-51D347BA5D95}" type="pres">
      <dgm:prSet presAssocID="{4F72FC67-8C66-4DF3-A0C6-6257B63DA9D5}" presName="compositeNode" presStyleCnt="0">
        <dgm:presLayoutVars>
          <dgm:bulletEnabled val="1"/>
        </dgm:presLayoutVars>
      </dgm:prSet>
      <dgm:spPr/>
    </dgm:pt>
    <dgm:pt modelId="{CD90E35E-B3FF-4A9E-9AC6-F4CB1B8C0DED}" type="pres">
      <dgm:prSet presAssocID="{4F72FC67-8C66-4DF3-A0C6-6257B63DA9D5}" presName="bgRect" presStyleLbl="bgAccFollowNode1" presStyleIdx="1" presStyleCnt="3"/>
      <dgm:spPr/>
    </dgm:pt>
    <dgm:pt modelId="{6AC965D2-F544-48A7-82C2-5C222CC54FF6}" type="pres">
      <dgm:prSet presAssocID="{4C7AAC81-29BD-4A4A-9D28-1B49F7238FB9}" presName="sibTransNodeCircle" presStyleLbl="alignNode1" presStyleIdx="2" presStyleCnt="6">
        <dgm:presLayoutVars>
          <dgm:chMax val="0"/>
          <dgm:bulletEnabled/>
        </dgm:presLayoutVars>
      </dgm:prSet>
      <dgm:spPr/>
    </dgm:pt>
    <dgm:pt modelId="{53939D9F-6021-4C6D-9005-9B8B4517FACD}" type="pres">
      <dgm:prSet presAssocID="{4F72FC67-8C66-4DF3-A0C6-6257B63DA9D5}" presName="bottomLine" presStyleLbl="alignNode1" presStyleIdx="3" presStyleCnt="6">
        <dgm:presLayoutVars/>
      </dgm:prSet>
      <dgm:spPr/>
    </dgm:pt>
    <dgm:pt modelId="{CC22E705-68EE-4AAE-9030-79BE485774D2}" type="pres">
      <dgm:prSet presAssocID="{4F72FC67-8C66-4DF3-A0C6-6257B63DA9D5}" presName="nodeText" presStyleLbl="bgAccFollowNode1" presStyleIdx="1" presStyleCnt="3">
        <dgm:presLayoutVars>
          <dgm:bulletEnabled val="1"/>
        </dgm:presLayoutVars>
      </dgm:prSet>
      <dgm:spPr/>
    </dgm:pt>
    <dgm:pt modelId="{4A9A0D9D-4389-4225-818B-272488DB11C5}" type="pres">
      <dgm:prSet presAssocID="{4C7AAC81-29BD-4A4A-9D28-1B49F7238FB9}" presName="sibTrans" presStyleCnt="0"/>
      <dgm:spPr/>
    </dgm:pt>
    <dgm:pt modelId="{E76BD4F6-E8B9-4640-8025-4CE7B5310A4B}" type="pres">
      <dgm:prSet presAssocID="{FF622118-1F0D-41A2-BE69-3106D0715A81}" presName="compositeNode" presStyleCnt="0">
        <dgm:presLayoutVars>
          <dgm:bulletEnabled val="1"/>
        </dgm:presLayoutVars>
      </dgm:prSet>
      <dgm:spPr/>
    </dgm:pt>
    <dgm:pt modelId="{5EE62A70-4CE1-473F-BDC3-4EC3C1545EA9}" type="pres">
      <dgm:prSet presAssocID="{FF622118-1F0D-41A2-BE69-3106D0715A81}" presName="bgRect" presStyleLbl="bgAccFollowNode1" presStyleIdx="2" presStyleCnt="3"/>
      <dgm:spPr/>
    </dgm:pt>
    <dgm:pt modelId="{BA9BD351-E707-49FE-85F2-AB4C79F0A721}" type="pres">
      <dgm:prSet presAssocID="{F809220C-8953-479F-86E9-B748D424F17C}" presName="sibTransNodeCircle" presStyleLbl="alignNode1" presStyleIdx="4" presStyleCnt="6">
        <dgm:presLayoutVars>
          <dgm:chMax val="0"/>
          <dgm:bulletEnabled/>
        </dgm:presLayoutVars>
      </dgm:prSet>
      <dgm:spPr/>
    </dgm:pt>
    <dgm:pt modelId="{21A783E7-E126-4CFA-A5D0-9C4AAC28776A}" type="pres">
      <dgm:prSet presAssocID="{FF622118-1F0D-41A2-BE69-3106D0715A81}" presName="bottomLine" presStyleLbl="alignNode1" presStyleIdx="5" presStyleCnt="6">
        <dgm:presLayoutVars/>
      </dgm:prSet>
      <dgm:spPr/>
    </dgm:pt>
    <dgm:pt modelId="{201CB50D-AD1D-41CB-A1A1-2ACE18FE0DA7}" type="pres">
      <dgm:prSet presAssocID="{FF622118-1F0D-41A2-BE69-3106D0715A81}" presName="nodeText" presStyleLbl="bgAccFollowNode1" presStyleIdx="2" presStyleCnt="3">
        <dgm:presLayoutVars>
          <dgm:bulletEnabled val="1"/>
        </dgm:presLayoutVars>
      </dgm:prSet>
      <dgm:spPr/>
    </dgm:pt>
  </dgm:ptLst>
  <dgm:cxnLst>
    <dgm:cxn modelId="{E8618B0A-DFC8-4492-91A2-FE46C3821C52}" type="presOf" srcId="{598D2AD9-6DF3-4B32-87EC-D8839329712F}" destId="{5E384A0E-91CD-4F1A-BD79-EDFE6D7BFE91}" srcOrd="1" destOrd="0" presId="urn:microsoft.com/office/officeart/2016/7/layout/BasicLinearProcessNumbered"/>
    <dgm:cxn modelId="{0C5C3443-1AE5-42BF-ADFE-07542C38F140}" type="presOf" srcId="{FF622118-1F0D-41A2-BE69-3106D0715A81}" destId="{5EE62A70-4CE1-473F-BDC3-4EC3C1545EA9}" srcOrd="0" destOrd="0" presId="urn:microsoft.com/office/officeart/2016/7/layout/BasicLinearProcessNumbered"/>
    <dgm:cxn modelId="{8192D755-DB43-4B54-90BA-E8AE4B99FA69}" type="presOf" srcId="{4F72FC67-8C66-4DF3-A0C6-6257B63DA9D5}" destId="{CC22E705-68EE-4AAE-9030-79BE485774D2}" srcOrd="1" destOrd="0" presId="urn:microsoft.com/office/officeart/2016/7/layout/BasicLinearProcessNumbered"/>
    <dgm:cxn modelId="{DC4CFF55-36A5-4635-BB2B-F15B7EBF4C4A}" type="presOf" srcId="{FF622118-1F0D-41A2-BE69-3106D0715A81}" destId="{201CB50D-AD1D-41CB-A1A1-2ACE18FE0DA7}" srcOrd="1" destOrd="0" presId="urn:microsoft.com/office/officeart/2016/7/layout/BasicLinearProcessNumbered"/>
    <dgm:cxn modelId="{122E3E83-4D20-4B46-AEEA-A4E69DA2DF16}" type="presOf" srcId="{F809220C-8953-479F-86E9-B748D424F17C}" destId="{BA9BD351-E707-49FE-85F2-AB4C79F0A721}" srcOrd="0" destOrd="0" presId="urn:microsoft.com/office/officeart/2016/7/layout/BasicLinearProcessNumbered"/>
    <dgm:cxn modelId="{36878F9B-2D25-48A8-8BC4-85F25A1E4AEA}" type="presOf" srcId="{4F72FC67-8C66-4DF3-A0C6-6257B63DA9D5}" destId="{CD90E35E-B3FF-4A9E-9AC6-F4CB1B8C0DED}" srcOrd="0" destOrd="0" presId="urn:microsoft.com/office/officeart/2016/7/layout/BasicLinearProcessNumbered"/>
    <dgm:cxn modelId="{7AF2E49C-65E3-4C3B-88E7-A429FB60B9D3}" type="presOf" srcId="{4C7AAC81-29BD-4A4A-9D28-1B49F7238FB9}" destId="{6AC965D2-F544-48A7-82C2-5C222CC54FF6}" srcOrd="0" destOrd="0" presId="urn:microsoft.com/office/officeart/2016/7/layout/BasicLinearProcessNumbered"/>
    <dgm:cxn modelId="{77F06AA0-AD78-423E-B139-D18736FF2F65}" srcId="{EB264930-4A7F-4B96-AF54-78299D0323F9}" destId="{FF622118-1F0D-41A2-BE69-3106D0715A81}" srcOrd="2" destOrd="0" parTransId="{9B38BE27-EF4B-47EB-BE64-5E6F3553BF2D}" sibTransId="{F809220C-8953-479F-86E9-B748D424F17C}"/>
    <dgm:cxn modelId="{D7C3E9A8-71C8-479A-A1F1-66CFC16F73D9}" type="presOf" srcId="{E8FCA349-CD58-40CD-A09D-0BCD1A3F6DAE}" destId="{94173D5A-E678-4687-B8DE-106A76C45CB6}" srcOrd="0" destOrd="0" presId="urn:microsoft.com/office/officeart/2016/7/layout/BasicLinearProcessNumbered"/>
    <dgm:cxn modelId="{83F66CAD-C0DF-4E50-AA3E-E7C08E0BA613}" type="presOf" srcId="{EB264930-4A7F-4B96-AF54-78299D0323F9}" destId="{184962B9-58D3-44E1-ADB5-FD1EFAD5EF06}" srcOrd="0" destOrd="0" presId="urn:microsoft.com/office/officeart/2016/7/layout/BasicLinearProcessNumbered"/>
    <dgm:cxn modelId="{867A7DAF-000D-4FAE-B35E-3E9B3E9E19EE}" srcId="{EB264930-4A7F-4B96-AF54-78299D0323F9}" destId="{4F72FC67-8C66-4DF3-A0C6-6257B63DA9D5}" srcOrd="1" destOrd="0" parTransId="{8BE9B2E9-7F91-4404-940A-30E09CFCF796}" sibTransId="{4C7AAC81-29BD-4A4A-9D28-1B49F7238FB9}"/>
    <dgm:cxn modelId="{36C5A3E1-F3B2-4229-9432-34BA9DDFED65}" type="presOf" srcId="{598D2AD9-6DF3-4B32-87EC-D8839329712F}" destId="{F30A81AF-C565-4D27-83C4-A8690194B18C}" srcOrd="0" destOrd="0" presId="urn:microsoft.com/office/officeart/2016/7/layout/BasicLinearProcessNumbered"/>
    <dgm:cxn modelId="{17BFA4FC-2B29-460B-924B-7CF1FB62FF55}" srcId="{EB264930-4A7F-4B96-AF54-78299D0323F9}" destId="{598D2AD9-6DF3-4B32-87EC-D8839329712F}" srcOrd="0" destOrd="0" parTransId="{2A65D6A7-B888-4947-917F-2D20E6F20D08}" sibTransId="{E8FCA349-CD58-40CD-A09D-0BCD1A3F6DAE}"/>
    <dgm:cxn modelId="{4D9FECA6-90FB-46A1-92C4-8D7D1827BD25}" type="presParOf" srcId="{184962B9-58D3-44E1-ADB5-FD1EFAD5EF06}" destId="{F04D37CB-4BF7-4D12-BAB9-83178DBB94FA}" srcOrd="0" destOrd="0" presId="urn:microsoft.com/office/officeart/2016/7/layout/BasicLinearProcessNumbered"/>
    <dgm:cxn modelId="{ED3B4211-C851-41D1-B3E2-D1DBF57FB97C}" type="presParOf" srcId="{F04D37CB-4BF7-4D12-BAB9-83178DBB94FA}" destId="{F30A81AF-C565-4D27-83C4-A8690194B18C}" srcOrd="0" destOrd="0" presId="urn:microsoft.com/office/officeart/2016/7/layout/BasicLinearProcessNumbered"/>
    <dgm:cxn modelId="{A4B6B802-9682-48E7-904B-A007E23DADD5}" type="presParOf" srcId="{F04D37CB-4BF7-4D12-BAB9-83178DBB94FA}" destId="{94173D5A-E678-4687-B8DE-106A76C45CB6}" srcOrd="1" destOrd="0" presId="urn:microsoft.com/office/officeart/2016/7/layout/BasicLinearProcessNumbered"/>
    <dgm:cxn modelId="{E9D7642B-6E82-4C88-A2C8-9221C7D1DD2D}" type="presParOf" srcId="{F04D37CB-4BF7-4D12-BAB9-83178DBB94FA}" destId="{53381CB2-5847-4321-A29D-DA08A2ABD632}" srcOrd="2" destOrd="0" presId="urn:microsoft.com/office/officeart/2016/7/layout/BasicLinearProcessNumbered"/>
    <dgm:cxn modelId="{04A7DCDB-3338-4345-A8F1-F67082459484}" type="presParOf" srcId="{F04D37CB-4BF7-4D12-BAB9-83178DBB94FA}" destId="{5E384A0E-91CD-4F1A-BD79-EDFE6D7BFE91}" srcOrd="3" destOrd="0" presId="urn:microsoft.com/office/officeart/2016/7/layout/BasicLinearProcessNumbered"/>
    <dgm:cxn modelId="{CED2B50A-E9F9-4115-9599-CA0C92B33E7B}" type="presParOf" srcId="{184962B9-58D3-44E1-ADB5-FD1EFAD5EF06}" destId="{28D1FFEE-7989-4D63-A640-5485C732B6E4}" srcOrd="1" destOrd="0" presId="urn:microsoft.com/office/officeart/2016/7/layout/BasicLinearProcessNumbered"/>
    <dgm:cxn modelId="{0A9DBB2B-4C6B-432D-A1F8-409FA4567D81}" type="presParOf" srcId="{184962B9-58D3-44E1-ADB5-FD1EFAD5EF06}" destId="{96730D45-0799-48A2-AE71-51D347BA5D95}" srcOrd="2" destOrd="0" presId="urn:microsoft.com/office/officeart/2016/7/layout/BasicLinearProcessNumbered"/>
    <dgm:cxn modelId="{7A4209DA-EC61-428A-A066-0B1FE06CD3B7}" type="presParOf" srcId="{96730D45-0799-48A2-AE71-51D347BA5D95}" destId="{CD90E35E-B3FF-4A9E-9AC6-F4CB1B8C0DED}" srcOrd="0" destOrd="0" presId="urn:microsoft.com/office/officeart/2016/7/layout/BasicLinearProcessNumbered"/>
    <dgm:cxn modelId="{9466B480-CB38-4DDD-A36C-FC1769D4056D}" type="presParOf" srcId="{96730D45-0799-48A2-AE71-51D347BA5D95}" destId="{6AC965D2-F544-48A7-82C2-5C222CC54FF6}" srcOrd="1" destOrd="0" presId="urn:microsoft.com/office/officeart/2016/7/layout/BasicLinearProcessNumbered"/>
    <dgm:cxn modelId="{E72FBD9D-61F2-479E-87A2-5D9729098DA9}" type="presParOf" srcId="{96730D45-0799-48A2-AE71-51D347BA5D95}" destId="{53939D9F-6021-4C6D-9005-9B8B4517FACD}" srcOrd="2" destOrd="0" presId="urn:microsoft.com/office/officeart/2016/7/layout/BasicLinearProcessNumbered"/>
    <dgm:cxn modelId="{E413A8D2-F377-48A2-8A72-C12D209280DF}" type="presParOf" srcId="{96730D45-0799-48A2-AE71-51D347BA5D95}" destId="{CC22E705-68EE-4AAE-9030-79BE485774D2}" srcOrd="3" destOrd="0" presId="urn:microsoft.com/office/officeart/2016/7/layout/BasicLinearProcessNumbered"/>
    <dgm:cxn modelId="{1103617D-77F2-4A35-A9BB-A5D33308A37F}" type="presParOf" srcId="{184962B9-58D3-44E1-ADB5-FD1EFAD5EF06}" destId="{4A9A0D9D-4389-4225-818B-272488DB11C5}" srcOrd="3" destOrd="0" presId="urn:microsoft.com/office/officeart/2016/7/layout/BasicLinearProcessNumbered"/>
    <dgm:cxn modelId="{F33FDC98-ECE7-43DA-884A-2B5E9AF249D6}" type="presParOf" srcId="{184962B9-58D3-44E1-ADB5-FD1EFAD5EF06}" destId="{E76BD4F6-E8B9-4640-8025-4CE7B5310A4B}" srcOrd="4" destOrd="0" presId="urn:microsoft.com/office/officeart/2016/7/layout/BasicLinearProcessNumbered"/>
    <dgm:cxn modelId="{D81766B3-61E3-4B97-9EE2-B2356C95C55E}" type="presParOf" srcId="{E76BD4F6-E8B9-4640-8025-4CE7B5310A4B}" destId="{5EE62A70-4CE1-473F-BDC3-4EC3C1545EA9}" srcOrd="0" destOrd="0" presId="urn:microsoft.com/office/officeart/2016/7/layout/BasicLinearProcessNumbered"/>
    <dgm:cxn modelId="{79457D85-1692-42FE-82E9-0386F0F3353A}" type="presParOf" srcId="{E76BD4F6-E8B9-4640-8025-4CE7B5310A4B}" destId="{BA9BD351-E707-49FE-85F2-AB4C79F0A721}" srcOrd="1" destOrd="0" presId="urn:microsoft.com/office/officeart/2016/7/layout/BasicLinearProcessNumbered"/>
    <dgm:cxn modelId="{4E748A59-E86A-4650-8C5B-60A5EDC2E7D7}" type="presParOf" srcId="{E76BD4F6-E8B9-4640-8025-4CE7B5310A4B}" destId="{21A783E7-E126-4CFA-A5D0-9C4AAC28776A}" srcOrd="2" destOrd="0" presId="urn:microsoft.com/office/officeart/2016/7/layout/BasicLinearProcessNumbered"/>
    <dgm:cxn modelId="{8DE5E4F1-CACA-4A57-A77B-644AB53AD385}" type="presParOf" srcId="{E76BD4F6-E8B9-4640-8025-4CE7B5310A4B}" destId="{201CB50D-AD1D-41CB-A1A1-2ACE18FE0DA7}" srcOrd="3" destOrd="0" presId="urn:microsoft.com/office/officeart/2016/7/layout/BasicLinearProcessNumbered"/>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08E124-F1A4-4E66-B16B-F8C6310E8527}" type="doc">
      <dgm:prSet loTypeId="urn:microsoft.com/office/officeart/2018/2/layout/IconVerticalSolidList" loCatId="icon" qsTypeId="urn:microsoft.com/office/officeart/2005/8/quickstyle/simple5" qsCatId="simple" csTypeId="urn:microsoft.com/office/officeart/2005/8/colors/accent1_2" csCatId="accent1" phldr="1"/>
      <dgm:spPr/>
      <dgm:t>
        <a:bodyPr/>
        <a:lstStyle/>
        <a:p>
          <a:endParaRPr lang="en-US"/>
        </a:p>
      </dgm:t>
    </dgm:pt>
    <dgm:pt modelId="{B3951716-26C1-44CA-B121-C183BD426775}">
      <dgm:prSet custT="1"/>
      <dgm:spPr/>
      <dgm:t>
        <a:bodyPr/>
        <a:lstStyle/>
        <a:p>
          <a:pPr>
            <a:lnSpc>
              <a:spcPct val="100000"/>
            </a:lnSpc>
          </a:pPr>
          <a:r>
            <a:rPr lang="en-US" sz="1500" b="1" dirty="0">
              <a:solidFill>
                <a:schemeClr val="tx1"/>
              </a:solidFill>
              <a:latin typeface="Century Gothic" panose="020B0502020202020204" pitchFamily="34" charset="0"/>
            </a:rPr>
            <a:t>The data was scrapped from Jumia KE on 31-oct-2024 focusing on 12,000 smartphones listed by popularity. The data is saved in CSV and available for review in the data repository.</a:t>
          </a:r>
          <a:endParaRPr lang="en-US" sz="1500" dirty="0">
            <a:solidFill>
              <a:schemeClr val="tx1"/>
            </a:solidFill>
            <a:latin typeface="Century Gothic" panose="020B0502020202020204" pitchFamily="34" charset="0"/>
          </a:endParaRPr>
        </a:p>
      </dgm:t>
    </dgm:pt>
    <dgm:pt modelId="{36686378-2FBB-4A46-AB09-7E10A1001551}" type="parTrans" cxnId="{3750149C-17B0-4577-9291-B8058131C099}">
      <dgm:prSet/>
      <dgm:spPr/>
      <dgm:t>
        <a:bodyPr/>
        <a:lstStyle/>
        <a:p>
          <a:endParaRPr lang="en-US"/>
        </a:p>
      </dgm:t>
    </dgm:pt>
    <dgm:pt modelId="{181082BC-E0E8-41EB-B325-99E47C660B3C}" type="sibTrans" cxnId="{3750149C-17B0-4577-9291-B8058131C099}">
      <dgm:prSet/>
      <dgm:spPr/>
      <dgm:t>
        <a:bodyPr/>
        <a:lstStyle/>
        <a:p>
          <a:endParaRPr lang="en-US"/>
        </a:p>
      </dgm:t>
    </dgm:pt>
    <dgm:pt modelId="{D7AF5833-370E-429D-A82C-B768301AC3A1}">
      <dgm:prSet custT="1"/>
      <dgm:spPr/>
      <dgm:t>
        <a:bodyPr/>
        <a:lstStyle/>
        <a:p>
          <a:pPr>
            <a:lnSpc>
              <a:spcPct val="100000"/>
            </a:lnSpc>
          </a:pPr>
          <a:r>
            <a:rPr lang="en-GB" sz="1500" b="1" dirty="0">
              <a:solidFill>
                <a:schemeClr val="tx1"/>
              </a:solidFill>
              <a:latin typeface="Century Gothic" panose="020B0502020202020204" pitchFamily="34" charset="0"/>
            </a:rPr>
            <a:t>Key product features were extracted and organized from the product name column to gain insights into each phone’s features. This was done using Regular expression module.</a:t>
          </a:r>
          <a:endParaRPr lang="en-US" sz="1500" dirty="0">
            <a:solidFill>
              <a:schemeClr val="tx1"/>
            </a:solidFill>
            <a:latin typeface="Century Gothic" panose="020B0502020202020204" pitchFamily="34" charset="0"/>
          </a:endParaRPr>
        </a:p>
      </dgm:t>
    </dgm:pt>
    <dgm:pt modelId="{3EB00652-5ABA-47AE-8DD9-32B97EE3914E}" type="parTrans" cxnId="{98E15CF8-0EAD-43A7-8625-3C79EB9D450E}">
      <dgm:prSet/>
      <dgm:spPr/>
      <dgm:t>
        <a:bodyPr/>
        <a:lstStyle/>
        <a:p>
          <a:endParaRPr lang="en-US"/>
        </a:p>
      </dgm:t>
    </dgm:pt>
    <dgm:pt modelId="{DE9A6966-2AAD-42A5-A50F-0B9E9B5774A7}" type="sibTrans" cxnId="{98E15CF8-0EAD-43A7-8625-3C79EB9D450E}">
      <dgm:prSet/>
      <dgm:spPr/>
      <dgm:t>
        <a:bodyPr/>
        <a:lstStyle/>
        <a:p>
          <a:endParaRPr lang="en-US"/>
        </a:p>
      </dgm:t>
    </dgm:pt>
    <dgm:pt modelId="{B82813A0-BDF1-49B7-9F01-F55977185CD6}">
      <dgm:prSet custT="1"/>
      <dgm:spPr/>
      <dgm:t>
        <a:bodyPr/>
        <a:lstStyle/>
        <a:p>
          <a:pPr>
            <a:lnSpc>
              <a:spcPct val="100000"/>
            </a:lnSpc>
          </a:pPr>
          <a:r>
            <a:rPr lang="en-US" sz="1500" b="1" dirty="0">
              <a:solidFill>
                <a:schemeClr val="tx1"/>
              </a:solidFill>
              <a:latin typeface="Century Gothic" panose="020B0502020202020204" pitchFamily="34" charset="0"/>
            </a:rPr>
            <a:t>A structured data frame was created and numerical data extracted from Rating, Number of Reviews and Search Ranking column for further analysis</a:t>
          </a:r>
          <a:r>
            <a:rPr lang="en-US" sz="1500" b="1" dirty="0">
              <a:latin typeface="Century Gothic" panose="020B0502020202020204" pitchFamily="34" charset="0"/>
            </a:rPr>
            <a:t>.</a:t>
          </a:r>
        </a:p>
      </dgm:t>
    </dgm:pt>
    <dgm:pt modelId="{4FD4B011-06AC-477B-B8C3-07FF59CB25DA}" type="parTrans" cxnId="{B4E30E60-1A91-4DFB-A9AF-2CF02652088B}">
      <dgm:prSet/>
      <dgm:spPr/>
      <dgm:t>
        <a:bodyPr/>
        <a:lstStyle/>
        <a:p>
          <a:endParaRPr lang="en-US"/>
        </a:p>
      </dgm:t>
    </dgm:pt>
    <dgm:pt modelId="{4BA05903-B627-4199-905E-80F28231923A}" type="sibTrans" cxnId="{B4E30E60-1A91-4DFB-A9AF-2CF02652088B}">
      <dgm:prSet/>
      <dgm:spPr/>
      <dgm:t>
        <a:bodyPr/>
        <a:lstStyle/>
        <a:p>
          <a:endParaRPr lang="en-US"/>
        </a:p>
      </dgm:t>
    </dgm:pt>
    <dgm:pt modelId="{B61DB131-EF3B-4DA3-9699-7FEBFB38BE5B}" type="pres">
      <dgm:prSet presAssocID="{6708E124-F1A4-4E66-B16B-F8C6310E8527}" presName="root" presStyleCnt="0">
        <dgm:presLayoutVars>
          <dgm:dir/>
          <dgm:resizeHandles val="exact"/>
        </dgm:presLayoutVars>
      </dgm:prSet>
      <dgm:spPr/>
    </dgm:pt>
    <dgm:pt modelId="{8E7A044E-3729-4DAA-BAEA-1CFC8A67AF06}" type="pres">
      <dgm:prSet presAssocID="{B3951716-26C1-44CA-B121-C183BD426775}" presName="compNode" presStyleCnt="0"/>
      <dgm:spPr/>
    </dgm:pt>
    <dgm:pt modelId="{43A8EAC5-D296-4098-9FB7-EDD1A731E128}" type="pres">
      <dgm:prSet presAssocID="{B3951716-26C1-44CA-B121-C183BD426775}" presName="bgRect" presStyleLbl="bgShp" presStyleIdx="0" presStyleCnt="3"/>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16B88DAF-E174-4EB2-B4C9-18442587C0D0}" type="pres">
      <dgm:prSet presAssocID="{B3951716-26C1-44CA-B121-C183BD42677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effectLst>
          <a:glow rad="228600">
            <a:schemeClr val="accent6">
              <a:satMod val="175000"/>
              <a:alpha val="40000"/>
            </a:schemeClr>
          </a:glow>
        </a:effectLst>
      </dgm:spPr>
      <dgm:extLst>
        <a:ext uri="{E40237B7-FDA0-4F09-8148-C483321AD2D9}">
          <dgm14:cNvPr xmlns:dgm14="http://schemas.microsoft.com/office/drawing/2010/diagram" id="0" name="" descr="Table"/>
        </a:ext>
      </dgm:extLst>
    </dgm:pt>
    <dgm:pt modelId="{ECC32E1E-E9A0-4D24-B82C-9CD75191C712}" type="pres">
      <dgm:prSet presAssocID="{B3951716-26C1-44CA-B121-C183BD426775}" presName="spaceRect" presStyleCnt="0"/>
      <dgm:spPr/>
    </dgm:pt>
    <dgm:pt modelId="{795027DF-D356-4444-9B25-88418633D26E}" type="pres">
      <dgm:prSet presAssocID="{B3951716-26C1-44CA-B121-C183BD426775}" presName="parTx" presStyleLbl="revTx" presStyleIdx="0" presStyleCnt="3">
        <dgm:presLayoutVars>
          <dgm:chMax val="0"/>
          <dgm:chPref val="0"/>
        </dgm:presLayoutVars>
      </dgm:prSet>
      <dgm:spPr/>
    </dgm:pt>
    <dgm:pt modelId="{9A5FEBF8-0A97-4109-A967-F8FDAAA04C95}" type="pres">
      <dgm:prSet presAssocID="{181082BC-E0E8-41EB-B325-99E47C660B3C}" presName="sibTrans" presStyleCnt="0"/>
      <dgm:spPr/>
    </dgm:pt>
    <dgm:pt modelId="{12002444-3501-4BDA-A33A-5C96E1DA9E4B}" type="pres">
      <dgm:prSet presAssocID="{D7AF5833-370E-429D-A82C-B768301AC3A1}" presName="compNode" presStyleCnt="0"/>
      <dgm:spPr/>
    </dgm:pt>
    <dgm:pt modelId="{CDF47EDD-102F-4B81-9DDE-1E84410E6AC6}" type="pres">
      <dgm:prSet presAssocID="{D7AF5833-370E-429D-A82C-B768301AC3A1}" presName="bgRect" presStyleLbl="bgShp" presStyleIdx="1" presStyleCnt="3"/>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404C6BFB-D108-45F9-B49B-866C93EC4666}" type="pres">
      <dgm:prSet presAssocID="{D7AF5833-370E-429D-A82C-B768301AC3A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effectLst>
          <a:glow rad="228600">
            <a:schemeClr val="accent6">
              <a:satMod val="175000"/>
              <a:alpha val="40000"/>
            </a:schemeClr>
          </a:glow>
        </a:effectLst>
      </dgm:spPr>
      <dgm:extLst>
        <a:ext uri="{E40237B7-FDA0-4F09-8148-C483321AD2D9}">
          <dgm14:cNvPr xmlns:dgm14="http://schemas.microsoft.com/office/drawing/2010/diagram" id="0" name="" descr="Flowchart"/>
        </a:ext>
      </dgm:extLst>
    </dgm:pt>
    <dgm:pt modelId="{C363DD2C-8F3F-4DFB-ADCE-527AD0B7AE39}" type="pres">
      <dgm:prSet presAssocID="{D7AF5833-370E-429D-A82C-B768301AC3A1}" presName="spaceRect" presStyleCnt="0"/>
      <dgm:spPr/>
    </dgm:pt>
    <dgm:pt modelId="{4B3D1BF2-9464-48B0-8C57-9988EC5F2E72}" type="pres">
      <dgm:prSet presAssocID="{D7AF5833-370E-429D-A82C-B768301AC3A1}" presName="parTx" presStyleLbl="revTx" presStyleIdx="1" presStyleCnt="3">
        <dgm:presLayoutVars>
          <dgm:chMax val="0"/>
          <dgm:chPref val="0"/>
        </dgm:presLayoutVars>
      </dgm:prSet>
      <dgm:spPr/>
    </dgm:pt>
    <dgm:pt modelId="{5A4FBA9C-D0EE-47F4-9205-9CDFE7710CFA}" type="pres">
      <dgm:prSet presAssocID="{DE9A6966-2AAD-42A5-A50F-0B9E9B5774A7}" presName="sibTrans" presStyleCnt="0"/>
      <dgm:spPr/>
    </dgm:pt>
    <dgm:pt modelId="{E580DC3C-67B5-4FD0-A6E8-266FC2B79BE9}" type="pres">
      <dgm:prSet presAssocID="{B82813A0-BDF1-49B7-9F01-F55977185CD6}" presName="compNode" presStyleCnt="0"/>
      <dgm:spPr/>
    </dgm:pt>
    <dgm:pt modelId="{70F258E5-AF1B-496C-A9CA-81E71896F70E}" type="pres">
      <dgm:prSet presAssocID="{B82813A0-BDF1-49B7-9F01-F55977185CD6}" presName="bgRect" presStyleLbl="bgShp" presStyleIdx="2" presStyleCnt="3" custLinFactNeighborX="-448" custLinFactNeighborY="7722"/>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60435CC7-8F7A-443F-9B86-9E4807417D9C}" type="pres">
      <dgm:prSet presAssocID="{B82813A0-BDF1-49B7-9F01-F55977185CD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effectLst>
          <a:glow rad="228600">
            <a:schemeClr val="accent6">
              <a:satMod val="175000"/>
              <a:alpha val="40000"/>
            </a:schemeClr>
          </a:glow>
        </a:effectLst>
      </dgm:spPr>
      <dgm:extLst>
        <a:ext uri="{E40237B7-FDA0-4F09-8148-C483321AD2D9}">
          <dgm14:cNvPr xmlns:dgm14="http://schemas.microsoft.com/office/drawing/2010/diagram" id="0" name="" descr="Quotes"/>
        </a:ext>
      </dgm:extLst>
    </dgm:pt>
    <dgm:pt modelId="{CA8EFD78-E1AA-4C78-91CC-3CD9AEE232A5}" type="pres">
      <dgm:prSet presAssocID="{B82813A0-BDF1-49B7-9F01-F55977185CD6}" presName="spaceRect" presStyleCnt="0"/>
      <dgm:spPr/>
    </dgm:pt>
    <dgm:pt modelId="{F1CC3736-C340-45DE-A157-0C2444F719B6}" type="pres">
      <dgm:prSet presAssocID="{B82813A0-BDF1-49B7-9F01-F55977185CD6}" presName="parTx" presStyleLbl="revTx" presStyleIdx="2" presStyleCnt="3">
        <dgm:presLayoutVars>
          <dgm:chMax val="0"/>
          <dgm:chPref val="0"/>
        </dgm:presLayoutVars>
      </dgm:prSet>
      <dgm:spPr/>
    </dgm:pt>
  </dgm:ptLst>
  <dgm:cxnLst>
    <dgm:cxn modelId="{42C8DD24-CDBC-4D6A-8BE3-B54DC7A38945}" type="presOf" srcId="{B82813A0-BDF1-49B7-9F01-F55977185CD6}" destId="{F1CC3736-C340-45DE-A157-0C2444F719B6}" srcOrd="0" destOrd="0" presId="urn:microsoft.com/office/officeart/2018/2/layout/IconVerticalSolidList"/>
    <dgm:cxn modelId="{39683B40-460D-4CCE-8713-6539558034A8}" type="presOf" srcId="{B3951716-26C1-44CA-B121-C183BD426775}" destId="{795027DF-D356-4444-9B25-88418633D26E}" srcOrd="0" destOrd="0" presId="urn:microsoft.com/office/officeart/2018/2/layout/IconVerticalSolidList"/>
    <dgm:cxn modelId="{B4E30E60-1A91-4DFB-A9AF-2CF02652088B}" srcId="{6708E124-F1A4-4E66-B16B-F8C6310E8527}" destId="{B82813A0-BDF1-49B7-9F01-F55977185CD6}" srcOrd="2" destOrd="0" parTransId="{4FD4B011-06AC-477B-B8C3-07FF59CB25DA}" sibTransId="{4BA05903-B627-4199-905E-80F28231923A}"/>
    <dgm:cxn modelId="{3750149C-17B0-4577-9291-B8058131C099}" srcId="{6708E124-F1A4-4E66-B16B-F8C6310E8527}" destId="{B3951716-26C1-44CA-B121-C183BD426775}" srcOrd="0" destOrd="0" parTransId="{36686378-2FBB-4A46-AB09-7E10A1001551}" sibTransId="{181082BC-E0E8-41EB-B325-99E47C660B3C}"/>
    <dgm:cxn modelId="{AD7B03C1-6313-4988-9E8E-89697BA3E125}" type="presOf" srcId="{6708E124-F1A4-4E66-B16B-F8C6310E8527}" destId="{B61DB131-EF3B-4DA3-9699-7FEBFB38BE5B}" srcOrd="0" destOrd="0" presId="urn:microsoft.com/office/officeart/2018/2/layout/IconVerticalSolidList"/>
    <dgm:cxn modelId="{A8E0D5D4-623D-4452-90BD-A5BF3735ACBE}" type="presOf" srcId="{D7AF5833-370E-429D-A82C-B768301AC3A1}" destId="{4B3D1BF2-9464-48B0-8C57-9988EC5F2E72}" srcOrd="0" destOrd="0" presId="urn:microsoft.com/office/officeart/2018/2/layout/IconVerticalSolidList"/>
    <dgm:cxn modelId="{98E15CF8-0EAD-43A7-8625-3C79EB9D450E}" srcId="{6708E124-F1A4-4E66-B16B-F8C6310E8527}" destId="{D7AF5833-370E-429D-A82C-B768301AC3A1}" srcOrd="1" destOrd="0" parTransId="{3EB00652-5ABA-47AE-8DD9-32B97EE3914E}" sibTransId="{DE9A6966-2AAD-42A5-A50F-0B9E9B5774A7}"/>
    <dgm:cxn modelId="{2691566F-5C18-4C6F-9A71-4878C3FD96DA}" type="presParOf" srcId="{B61DB131-EF3B-4DA3-9699-7FEBFB38BE5B}" destId="{8E7A044E-3729-4DAA-BAEA-1CFC8A67AF06}" srcOrd="0" destOrd="0" presId="urn:microsoft.com/office/officeart/2018/2/layout/IconVerticalSolidList"/>
    <dgm:cxn modelId="{66DD913E-5757-41F2-920A-E1DEFF8D3ADE}" type="presParOf" srcId="{8E7A044E-3729-4DAA-BAEA-1CFC8A67AF06}" destId="{43A8EAC5-D296-4098-9FB7-EDD1A731E128}" srcOrd="0" destOrd="0" presId="urn:microsoft.com/office/officeart/2018/2/layout/IconVerticalSolidList"/>
    <dgm:cxn modelId="{6EE7AC47-837D-4CD3-A416-4430F06DF1EC}" type="presParOf" srcId="{8E7A044E-3729-4DAA-BAEA-1CFC8A67AF06}" destId="{16B88DAF-E174-4EB2-B4C9-18442587C0D0}" srcOrd="1" destOrd="0" presId="urn:microsoft.com/office/officeart/2018/2/layout/IconVerticalSolidList"/>
    <dgm:cxn modelId="{2278D167-FAE7-46C2-8011-36E5C3CA86DB}" type="presParOf" srcId="{8E7A044E-3729-4DAA-BAEA-1CFC8A67AF06}" destId="{ECC32E1E-E9A0-4D24-B82C-9CD75191C712}" srcOrd="2" destOrd="0" presId="urn:microsoft.com/office/officeart/2018/2/layout/IconVerticalSolidList"/>
    <dgm:cxn modelId="{5544B2FD-D50F-4CA2-9CAE-7C0EBE385297}" type="presParOf" srcId="{8E7A044E-3729-4DAA-BAEA-1CFC8A67AF06}" destId="{795027DF-D356-4444-9B25-88418633D26E}" srcOrd="3" destOrd="0" presId="urn:microsoft.com/office/officeart/2018/2/layout/IconVerticalSolidList"/>
    <dgm:cxn modelId="{CC173950-17B6-4E37-8872-379747AAD2F5}" type="presParOf" srcId="{B61DB131-EF3B-4DA3-9699-7FEBFB38BE5B}" destId="{9A5FEBF8-0A97-4109-A967-F8FDAAA04C95}" srcOrd="1" destOrd="0" presId="urn:microsoft.com/office/officeart/2018/2/layout/IconVerticalSolidList"/>
    <dgm:cxn modelId="{F592C0E9-C990-4A68-958D-9A4B17D43562}" type="presParOf" srcId="{B61DB131-EF3B-4DA3-9699-7FEBFB38BE5B}" destId="{12002444-3501-4BDA-A33A-5C96E1DA9E4B}" srcOrd="2" destOrd="0" presId="urn:microsoft.com/office/officeart/2018/2/layout/IconVerticalSolidList"/>
    <dgm:cxn modelId="{7BC4B4DC-E960-44D0-9AE5-8F1B1D72384F}" type="presParOf" srcId="{12002444-3501-4BDA-A33A-5C96E1DA9E4B}" destId="{CDF47EDD-102F-4B81-9DDE-1E84410E6AC6}" srcOrd="0" destOrd="0" presId="urn:microsoft.com/office/officeart/2018/2/layout/IconVerticalSolidList"/>
    <dgm:cxn modelId="{8362A035-C373-4BF2-A975-C8811BF49D52}" type="presParOf" srcId="{12002444-3501-4BDA-A33A-5C96E1DA9E4B}" destId="{404C6BFB-D108-45F9-B49B-866C93EC4666}" srcOrd="1" destOrd="0" presId="urn:microsoft.com/office/officeart/2018/2/layout/IconVerticalSolidList"/>
    <dgm:cxn modelId="{7A5D4662-1253-4601-B400-41D91AE492F3}" type="presParOf" srcId="{12002444-3501-4BDA-A33A-5C96E1DA9E4B}" destId="{C363DD2C-8F3F-4DFB-ADCE-527AD0B7AE39}" srcOrd="2" destOrd="0" presId="urn:microsoft.com/office/officeart/2018/2/layout/IconVerticalSolidList"/>
    <dgm:cxn modelId="{FC3FFC81-C756-40C1-8374-0DCCC1B901A9}" type="presParOf" srcId="{12002444-3501-4BDA-A33A-5C96E1DA9E4B}" destId="{4B3D1BF2-9464-48B0-8C57-9988EC5F2E72}" srcOrd="3" destOrd="0" presId="urn:microsoft.com/office/officeart/2018/2/layout/IconVerticalSolidList"/>
    <dgm:cxn modelId="{646734E5-9927-4232-B400-6A3538E17AD0}" type="presParOf" srcId="{B61DB131-EF3B-4DA3-9699-7FEBFB38BE5B}" destId="{5A4FBA9C-D0EE-47F4-9205-9CDFE7710CFA}" srcOrd="3" destOrd="0" presId="urn:microsoft.com/office/officeart/2018/2/layout/IconVerticalSolidList"/>
    <dgm:cxn modelId="{758C52B1-1A40-4FB7-82DE-64B622159755}" type="presParOf" srcId="{B61DB131-EF3B-4DA3-9699-7FEBFB38BE5B}" destId="{E580DC3C-67B5-4FD0-A6E8-266FC2B79BE9}" srcOrd="4" destOrd="0" presId="urn:microsoft.com/office/officeart/2018/2/layout/IconVerticalSolidList"/>
    <dgm:cxn modelId="{9C7A7A0E-811F-411F-8C26-2A8AF60017CD}" type="presParOf" srcId="{E580DC3C-67B5-4FD0-A6E8-266FC2B79BE9}" destId="{70F258E5-AF1B-496C-A9CA-81E71896F70E}" srcOrd="0" destOrd="0" presId="urn:microsoft.com/office/officeart/2018/2/layout/IconVerticalSolidList"/>
    <dgm:cxn modelId="{5461D906-A121-4823-BFCC-0FBDDD22C97D}" type="presParOf" srcId="{E580DC3C-67B5-4FD0-A6E8-266FC2B79BE9}" destId="{60435CC7-8F7A-443F-9B86-9E4807417D9C}" srcOrd="1" destOrd="0" presId="urn:microsoft.com/office/officeart/2018/2/layout/IconVerticalSolidList"/>
    <dgm:cxn modelId="{E759C665-EC9F-498D-AEC1-4A31BF19B1B1}" type="presParOf" srcId="{E580DC3C-67B5-4FD0-A6E8-266FC2B79BE9}" destId="{CA8EFD78-E1AA-4C78-91CC-3CD9AEE232A5}" srcOrd="2" destOrd="0" presId="urn:microsoft.com/office/officeart/2018/2/layout/IconVerticalSolidList"/>
    <dgm:cxn modelId="{D2423C26-E2BD-465D-A935-DCA2BE6261F6}" type="presParOf" srcId="{E580DC3C-67B5-4FD0-A6E8-266FC2B79BE9}" destId="{F1CC3736-C340-45DE-A157-0C2444F719B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08E124-F1A4-4E66-B16B-F8C6310E8527}" type="doc">
      <dgm:prSet loTypeId="urn:microsoft.com/office/officeart/2016/7/layout/RepeatingBendingProcessNew" loCatId="process" qsTypeId="urn:microsoft.com/office/officeart/2005/8/quickstyle/simple5" qsCatId="simple" csTypeId="urn:microsoft.com/office/officeart/2005/8/colors/accent1_2" csCatId="accent1" phldr="1"/>
      <dgm:spPr/>
      <dgm:t>
        <a:bodyPr/>
        <a:lstStyle/>
        <a:p>
          <a:endParaRPr lang="en-US"/>
        </a:p>
      </dgm:t>
    </dgm:pt>
    <dgm:pt modelId="{276A3BD7-AC08-4D9E-B322-612C313B8F37}">
      <dgm:prSet/>
      <dgm:spPr/>
      <dgm:t>
        <a:bodyPr/>
        <a:lstStyle/>
        <a:p>
          <a:pPr>
            <a:lnSpc>
              <a:spcPct val="100000"/>
            </a:lnSpc>
          </a:pPr>
          <a:r>
            <a:rPr lang="en-US" b="1" dirty="0">
              <a:solidFill>
                <a:schemeClr val="bg1"/>
              </a:solidFill>
              <a:latin typeface="Century Gothic" panose="020B0502020202020204" pitchFamily="34" charset="0"/>
            </a:rPr>
            <a:t>Screen Size: </a:t>
          </a:r>
          <a:r>
            <a:rPr lang="en-US" b="1" dirty="0">
              <a:solidFill>
                <a:schemeClr val="accent6">
                  <a:lumMod val="60000"/>
                  <a:lumOff val="40000"/>
                </a:schemeClr>
              </a:solidFill>
              <a:latin typeface="Century Gothic" panose="020B0502020202020204" pitchFamily="34" charset="0"/>
            </a:rPr>
            <a:t>Most phones have an average screen size of 6.6 inches (5.0–6.88 inches).</a:t>
          </a:r>
        </a:p>
      </dgm:t>
    </dgm:pt>
    <dgm:pt modelId="{95FA0E05-E987-42B9-9620-00AB2B2D381E}" type="parTrans" cxnId="{5E450B53-36AB-498F-AF00-D7310FB1655D}">
      <dgm:prSet/>
      <dgm:spPr/>
      <dgm:t>
        <a:bodyPr/>
        <a:lstStyle/>
        <a:p>
          <a:endParaRPr lang="en-KE"/>
        </a:p>
      </dgm:t>
    </dgm:pt>
    <dgm:pt modelId="{D62ABCEB-69A8-4671-895E-BB326CBDAA80}" type="sibTrans" cxnId="{5E450B53-36AB-498F-AF00-D7310FB1655D}">
      <dgm:prSet/>
      <dgm:spPr/>
      <dgm:t>
        <a:bodyPr/>
        <a:lstStyle/>
        <a:p>
          <a:endParaRPr lang="en-KE"/>
        </a:p>
      </dgm:t>
    </dgm:pt>
    <dgm:pt modelId="{E343D615-5F8D-422B-AF2C-89123F24F034}">
      <dgm:prSet/>
      <dgm:spPr/>
      <dgm:t>
        <a:bodyPr/>
        <a:lstStyle/>
        <a:p>
          <a:pPr>
            <a:lnSpc>
              <a:spcPct val="100000"/>
            </a:lnSpc>
          </a:pPr>
          <a:r>
            <a:rPr lang="en-US" b="1" dirty="0">
              <a:solidFill>
                <a:schemeClr val="bg1"/>
              </a:solidFill>
              <a:latin typeface="Century Gothic" panose="020B0502020202020204" pitchFamily="34" charset="0"/>
            </a:rPr>
            <a:t>RAM: </a:t>
          </a:r>
          <a:r>
            <a:rPr lang="en-US" b="1" dirty="0">
              <a:solidFill>
                <a:schemeClr val="accent6">
                  <a:lumMod val="60000"/>
                  <a:lumOff val="40000"/>
                </a:schemeClr>
              </a:solidFill>
              <a:latin typeface="Century Gothic" panose="020B0502020202020204" pitchFamily="34" charset="0"/>
            </a:rPr>
            <a:t>4 GB is the most common    ( 1 GB to 8 GB range).</a:t>
          </a:r>
        </a:p>
      </dgm:t>
    </dgm:pt>
    <dgm:pt modelId="{5D26A206-9E53-4042-B466-6294D90EA956}" type="parTrans" cxnId="{0AE53144-3364-4C7D-BA20-37D535C2FD9D}">
      <dgm:prSet/>
      <dgm:spPr/>
      <dgm:t>
        <a:bodyPr/>
        <a:lstStyle/>
        <a:p>
          <a:endParaRPr lang="en-KE"/>
        </a:p>
      </dgm:t>
    </dgm:pt>
    <dgm:pt modelId="{9A7B8A93-5C54-408E-997C-4ADD47BBFFA7}" type="sibTrans" cxnId="{0AE53144-3364-4C7D-BA20-37D535C2FD9D}">
      <dgm:prSet/>
      <dgm:spPr/>
      <dgm:t>
        <a:bodyPr/>
        <a:lstStyle/>
        <a:p>
          <a:endParaRPr lang="en-KE"/>
        </a:p>
      </dgm:t>
    </dgm:pt>
    <dgm:pt modelId="{216D2BE7-FDC9-4F27-BE5A-10285F9AF1F9}">
      <dgm:prSet/>
      <dgm:spPr/>
      <dgm:t>
        <a:bodyPr/>
        <a:lstStyle/>
        <a:p>
          <a:pPr>
            <a:lnSpc>
              <a:spcPct val="100000"/>
            </a:lnSpc>
          </a:pPr>
          <a:r>
            <a:rPr lang="en-US" b="1" dirty="0">
              <a:latin typeface="Century Gothic" panose="020B0502020202020204" pitchFamily="34" charset="0"/>
            </a:rPr>
            <a:t>Storage (ROM): </a:t>
          </a:r>
          <a:r>
            <a:rPr lang="en-US" b="1" dirty="0">
              <a:solidFill>
                <a:schemeClr val="accent6">
                  <a:lumMod val="60000"/>
                  <a:lumOff val="40000"/>
                </a:schemeClr>
              </a:solidFill>
              <a:latin typeface="Century Gothic" panose="020B0502020202020204" pitchFamily="34" charset="0"/>
            </a:rPr>
            <a:t>128 GB is standard, with some phones offering 32 GB to 256 GB.</a:t>
          </a:r>
        </a:p>
      </dgm:t>
    </dgm:pt>
    <dgm:pt modelId="{CA0F3FC0-7168-43F1-950C-556BEA032979}" type="parTrans" cxnId="{DBD28F88-E5A6-439A-9976-C5BA3239E8DF}">
      <dgm:prSet/>
      <dgm:spPr/>
      <dgm:t>
        <a:bodyPr/>
        <a:lstStyle/>
        <a:p>
          <a:endParaRPr lang="en-KE"/>
        </a:p>
      </dgm:t>
    </dgm:pt>
    <dgm:pt modelId="{B7371BC6-1F5B-412E-812A-ECFD22CBD496}" type="sibTrans" cxnId="{DBD28F88-E5A6-439A-9976-C5BA3239E8DF}">
      <dgm:prSet/>
      <dgm:spPr/>
      <dgm:t>
        <a:bodyPr/>
        <a:lstStyle/>
        <a:p>
          <a:endParaRPr lang="en-KE"/>
        </a:p>
      </dgm:t>
    </dgm:pt>
    <dgm:pt modelId="{E1779129-76D1-41B0-B86E-388DDF625E5B}">
      <dgm:prSet/>
      <dgm:spPr/>
      <dgm:t>
        <a:bodyPr/>
        <a:lstStyle/>
        <a:p>
          <a:pPr>
            <a:lnSpc>
              <a:spcPct val="100000"/>
            </a:lnSpc>
          </a:pPr>
          <a:r>
            <a:rPr lang="en-US" b="1" dirty="0">
              <a:solidFill>
                <a:schemeClr val="bg1"/>
              </a:solidFill>
              <a:latin typeface="Century Gothic" panose="020B0502020202020204" pitchFamily="34" charset="0"/>
            </a:rPr>
            <a:t>Warranty: </a:t>
          </a:r>
          <a:r>
            <a:rPr lang="en-US" b="1" dirty="0">
              <a:solidFill>
                <a:schemeClr val="accent6">
                  <a:lumMod val="60000"/>
                  <a:lumOff val="40000"/>
                </a:schemeClr>
              </a:solidFill>
              <a:latin typeface="Century Gothic" panose="020B0502020202020204" pitchFamily="34" charset="0"/>
            </a:rPr>
            <a:t>Most phones come with a 1-year warranty, some with 2 years, and a few with no warranty.</a:t>
          </a:r>
        </a:p>
      </dgm:t>
    </dgm:pt>
    <dgm:pt modelId="{FC0B523A-3C20-4DA1-98CF-F07994A588DD}" type="parTrans" cxnId="{13CF3931-5CDE-4BA1-A1E4-F44F9D1CE99B}">
      <dgm:prSet/>
      <dgm:spPr/>
      <dgm:t>
        <a:bodyPr/>
        <a:lstStyle/>
        <a:p>
          <a:endParaRPr lang="en-KE"/>
        </a:p>
      </dgm:t>
    </dgm:pt>
    <dgm:pt modelId="{7BAC98A2-F228-4D5D-916D-9C6BA0B09F2C}" type="sibTrans" cxnId="{13CF3931-5CDE-4BA1-A1E4-F44F9D1CE99B}">
      <dgm:prSet/>
      <dgm:spPr/>
      <dgm:t>
        <a:bodyPr/>
        <a:lstStyle/>
        <a:p>
          <a:endParaRPr lang="en-KE"/>
        </a:p>
      </dgm:t>
    </dgm:pt>
    <dgm:pt modelId="{FE64BBF9-A69D-4DF1-B381-5CAA1C455CC7}">
      <dgm:prSet/>
      <dgm:spPr/>
      <dgm:t>
        <a:bodyPr/>
        <a:lstStyle/>
        <a:p>
          <a:pPr>
            <a:lnSpc>
              <a:spcPct val="100000"/>
            </a:lnSpc>
          </a:pPr>
          <a:r>
            <a:rPr lang="en-US" b="1" dirty="0">
              <a:latin typeface="Century Gothic" panose="020B0502020202020204" pitchFamily="34" charset="0"/>
            </a:rPr>
            <a:t>Price: </a:t>
          </a:r>
          <a:r>
            <a:rPr lang="en-US" b="1" dirty="0">
              <a:solidFill>
                <a:schemeClr val="accent6">
                  <a:lumMod val="60000"/>
                  <a:lumOff val="40000"/>
                </a:schemeClr>
              </a:solidFill>
              <a:latin typeface="Century Gothic" panose="020B0502020202020204" pitchFamily="34" charset="0"/>
            </a:rPr>
            <a:t>The average price is KES 13,735, with most phones priced between KES 10,000–15,000</a:t>
          </a:r>
          <a:r>
            <a:rPr lang="en-US" b="1" dirty="0">
              <a:latin typeface="Century Gothic" panose="020B0502020202020204" pitchFamily="34" charset="0"/>
            </a:rPr>
            <a:t>.</a:t>
          </a:r>
        </a:p>
      </dgm:t>
    </dgm:pt>
    <dgm:pt modelId="{F44B62A5-7414-4C27-A2FE-A0F3A2C54C0B}" type="parTrans" cxnId="{497D71F5-6EF3-4670-BF9F-26F81107D6A3}">
      <dgm:prSet/>
      <dgm:spPr/>
      <dgm:t>
        <a:bodyPr/>
        <a:lstStyle/>
        <a:p>
          <a:endParaRPr lang="en-KE"/>
        </a:p>
      </dgm:t>
    </dgm:pt>
    <dgm:pt modelId="{1BF80DCF-DB3B-470C-A714-16D6377AA6E0}" type="sibTrans" cxnId="{497D71F5-6EF3-4670-BF9F-26F81107D6A3}">
      <dgm:prSet/>
      <dgm:spPr/>
      <dgm:t>
        <a:bodyPr/>
        <a:lstStyle/>
        <a:p>
          <a:endParaRPr lang="en-KE"/>
        </a:p>
      </dgm:t>
    </dgm:pt>
    <dgm:pt modelId="{ADA6E301-954E-4E28-91AD-FF7260AF344D}">
      <dgm:prSet/>
      <dgm:spPr/>
      <dgm:t>
        <a:bodyPr/>
        <a:lstStyle/>
        <a:p>
          <a:pPr>
            <a:lnSpc>
              <a:spcPct val="100000"/>
            </a:lnSpc>
          </a:pPr>
          <a:r>
            <a:rPr lang="en-US" b="1" dirty="0">
              <a:solidFill>
                <a:schemeClr val="bg1"/>
              </a:solidFill>
              <a:latin typeface="Century Gothic" panose="020B0502020202020204" pitchFamily="34" charset="0"/>
            </a:rPr>
            <a:t>Rating: </a:t>
          </a:r>
          <a:r>
            <a:rPr lang="en-US" b="1" dirty="0">
              <a:solidFill>
                <a:schemeClr val="accent6">
                  <a:lumMod val="60000"/>
                  <a:lumOff val="40000"/>
                </a:schemeClr>
              </a:solidFill>
              <a:latin typeface="Century Gothic" panose="020B0502020202020204" pitchFamily="34" charset="0"/>
            </a:rPr>
            <a:t>Average rating of 4.3, indicating positive feedback.</a:t>
          </a:r>
        </a:p>
      </dgm:t>
    </dgm:pt>
    <dgm:pt modelId="{273A5BDD-81D4-473E-97D1-C936DF0CC476}" type="parTrans" cxnId="{D772B54A-7560-4E6E-9113-2B5E4073C570}">
      <dgm:prSet/>
      <dgm:spPr/>
      <dgm:t>
        <a:bodyPr/>
        <a:lstStyle/>
        <a:p>
          <a:endParaRPr lang="en-KE"/>
        </a:p>
      </dgm:t>
    </dgm:pt>
    <dgm:pt modelId="{C7A97071-D1C0-42F8-8E93-D84D0F547A7C}" type="sibTrans" cxnId="{D772B54A-7560-4E6E-9113-2B5E4073C570}">
      <dgm:prSet/>
      <dgm:spPr/>
      <dgm:t>
        <a:bodyPr/>
        <a:lstStyle/>
        <a:p>
          <a:endParaRPr lang="en-KE"/>
        </a:p>
      </dgm:t>
    </dgm:pt>
    <dgm:pt modelId="{A1CBF900-3500-456F-8959-B439ABA20952}">
      <dgm:prSet/>
      <dgm:spPr/>
      <dgm:t>
        <a:bodyPr/>
        <a:lstStyle/>
        <a:p>
          <a:pPr>
            <a:lnSpc>
              <a:spcPct val="100000"/>
            </a:lnSpc>
          </a:pPr>
          <a:r>
            <a:rPr lang="en-US" b="1" dirty="0">
              <a:solidFill>
                <a:schemeClr val="bg1"/>
              </a:solidFill>
              <a:latin typeface="Century Gothic" panose="020B0502020202020204" pitchFamily="34" charset="0"/>
            </a:rPr>
            <a:t>Reviews: </a:t>
          </a:r>
          <a:r>
            <a:rPr lang="en-US" b="1" dirty="0">
              <a:solidFill>
                <a:schemeClr val="accent6">
                  <a:lumMod val="60000"/>
                  <a:lumOff val="40000"/>
                </a:schemeClr>
              </a:solidFill>
              <a:latin typeface="Century Gothic" panose="020B0502020202020204" pitchFamily="34" charset="0"/>
            </a:rPr>
            <a:t>Average number of reviews is 79, with some phones receiving hundreds.</a:t>
          </a:r>
        </a:p>
      </dgm:t>
    </dgm:pt>
    <dgm:pt modelId="{61DCE48B-99B8-4CDD-86A9-3228ED718548}" type="parTrans" cxnId="{75016975-A8C1-4E49-9476-85246309CB6C}">
      <dgm:prSet/>
      <dgm:spPr/>
      <dgm:t>
        <a:bodyPr/>
        <a:lstStyle/>
        <a:p>
          <a:endParaRPr lang="en-KE"/>
        </a:p>
      </dgm:t>
    </dgm:pt>
    <dgm:pt modelId="{5566411E-9605-4144-84ED-2E8B68A3A239}" type="sibTrans" cxnId="{75016975-A8C1-4E49-9476-85246309CB6C}">
      <dgm:prSet/>
      <dgm:spPr/>
      <dgm:t>
        <a:bodyPr/>
        <a:lstStyle/>
        <a:p>
          <a:endParaRPr lang="en-KE"/>
        </a:p>
      </dgm:t>
    </dgm:pt>
    <dgm:pt modelId="{EC519083-6070-497A-9D7C-24A61A41B05E}">
      <dgm:prSet/>
      <dgm:spPr/>
      <dgm:t>
        <a:bodyPr/>
        <a:lstStyle/>
        <a:p>
          <a:pPr>
            <a:lnSpc>
              <a:spcPct val="100000"/>
            </a:lnSpc>
          </a:pPr>
          <a:r>
            <a:rPr lang="en-US" b="1" dirty="0">
              <a:solidFill>
                <a:schemeClr val="bg1"/>
              </a:solidFill>
              <a:latin typeface="Century Gothic" panose="020B0502020202020204" pitchFamily="34" charset="0"/>
            </a:rPr>
            <a:t>Page Listings: </a:t>
          </a:r>
          <a:r>
            <a:rPr lang="en-US" b="1" dirty="0">
              <a:solidFill>
                <a:schemeClr val="accent6">
                  <a:lumMod val="60000"/>
                  <a:lumOff val="40000"/>
                </a:schemeClr>
              </a:solidFill>
              <a:latin typeface="Century Gothic" panose="020B0502020202020204" pitchFamily="34" charset="0"/>
            </a:rPr>
            <a:t>Phones span 1–300 pages, showing a wide range of options.</a:t>
          </a:r>
        </a:p>
      </dgm:t>
    </dgm:pt>
    <dgm:pt modelId="{9552ED0A-6964-4E43-83A9-3603E9D6F1B0}" type="parTrans" cxnId="{E74DCB82-74F3-4E3A-A34E-5A86B2B0268F}">
      <dgm:prSet/>
      <dgm:spPr/>
      <dgm:t>
        <a:bodyPr/>
        <a:lstStyle/>
        <a:p>
          <a:endParaRPr lang="en-KE"/>
        </a:p>
      </dgm:t>
    </dgm:pt>
    <dgm:pt modelId="{EEAB47CD-8B84-4EC5-9FBE-EB227EBCAE64}" type="sibTrans" cxnId="{E74DCB82-74F3-4E3A-A34E-5A86B2B0268F}">
      <dgm:prSet/>
      <dgm:spPr/>
      <dgm:t>
        <a:bodyPr/>
        <a:lstStyle/>
        <a:p>
          <a:endParaRPr lang="en-KE"/>
        </a:p>
      </dgm:t>
    </dgm:pt>
    <dgm:pt modelId="{39C1AB81-67EA-485B-AB0F-1A9F97AF53B5}">
      <dgm:prSet/>
      <dgm:spPr/>
      <dgm:t>
        <a:bodyPr/>
        <a:lstStyle/>
        <a:p>
          <a:pPr>
            <a:lnSpc>
              <a:spcPct val="100000"/>
            </a:lnSpc>
          </a:pPr>
          <a:r>
            <a:rPr lang="en-US" b="1" dirty="0">
              <a:latin typeface="Century Gothic" panose="020B0502020202020204" pitchFamily="34" charset="0"/>
            </a:rPr>
            <a:t>Rank: </a:t>
          </a:r>
          <a:r>
            <a:rPr lang="en-US" b="1" dirty="0">
              <a:solidFill>
                <a:schemeClr val="accent6">
                  <a:lumMod val="60000"/>
                  <a:lumOff val="40000"/>
                </a:schemeClr>
              </a:solidFill>
              <a:latin typeface="Century Gothic" panose="020B0502020202020204" pitchFamily="34" charset="0"/>
            </a:rPr>
            <a:t>Phones typically rank between 1 and 30, indicating competitive listings.</a:t>
          </a:r>
        </a:p>
      </dgm:t>
    </dgm:pt>
    <dgm:pt modelId="{78B9E82D-7DAB-460B-A8DC-13115839CAF6}" type="parTrans" cxnId="{3508307F-1E55-443F-8F9E-FA3D97EBCF58}">
      <dgm:prSet/>
      <dgm:spPr/>
      <dgm:t>
        <a:bodyPr/>
        <a:lstStyle/>
        <a:p>
          <a:endParaRPr lang="en-KE"/>
        </a:p>
      </dgm:t>
    </dgm:pt>
    <dgm:pt modelId="{67C8EC2A-1922-48DC-9E52-20B832845CE0}" type="sibTrans" cxnId="{3508307F-1E55-443F-8F9E-FA3D97EBCF58}">
      <dgm:prSet/>
      <dgm:spPr/>
      <dgm:t>
        <a:bodyPr/>
        <a:lstStyle/>
        <a:p>
          <a:endParaRPr lang="en-KE"/>
        </a:p>
      </dgm:t>
    </dgm:pt>
    <dgm:pt modelId="{0F976A7B-99A4-4670-A7C9-B7BBEAE45A68}">
      <dgm:prSet custT="1"/>
      <dgm:spPr/>
      <dgm:t>
        <a:bodyPr/>
        <a:lstStyle/>
        <a:p>
          <a:pPr>
            <a:lnSpc>
              <a:spcPct val="100000"/>
            </a:lnSpc>
          </a:pPr>
          <a:r>
            <a:rPr lang="en-US" sz="1200" b="1" dirty="0">
              <a:solidFill>
                <a:schemeClr val="accent6">
                  <a:lumMod val="60000"/>
                  <a:lumOff val="40000"/>
                </a:schemeClr>
              </a:solidFill>
              <a:latin typeface="Century Gothic" panose="020B0502020202020204" pitchFamily="34" charset="0"/>
            </a:rPr>
            <a:t>Overall, the Market is dominated by mid-range phones with standard features</a:t>
          </a:r>
          <a:endParaRPr lang="en-US" sz="1100" b="1" dirty="0">
            <a:solidFill>
              <a:schemeClr val="accent6">
                <a:lumMod val="60000"/>
                <a:lumOff val="40000"/>
              </a:schemeClr>
            </a:solidFill>
            <a:latin typeface="Century Gothic" panose="020B0502020202020204" pitchFamily="34" charset="0"/>
          </a:endParaRPr>
        </a:p>
      </dgm:t>
    </dgm:pt>
    <dgm:pt modelId="{FF27A3FA-8469-4D8E-AF04-F0FFB42D94BB}" type="sibTrans" cxnId="{3F6D3B24-5A41-402D-9AD5-A254BD0A5501}">
      <dgm:prSet/>
      <dgm:spPr/>
      <dgm:t>
        <a:bodyPr/>
        <a:lstStyle/>
        <a:p>
          <a:endParaRPr lang="en-KE"/>
        </a:p>
      </dgm:t>
    </dgm:pt>
    <dgm:pt modelId="{E57EF553-DD7F-4EAA-9F03-67366D417296}" type="parTrans" cxnId="{3F6D3B24-5A41-402D-9AD5-A254BD0A5501}">
      <dgm:prSet/>
      <dgm:spPr/>
      <dgm:t>
        <a:bodyPr/>
        <a:lstStyle/>
        <a:p>
          <a:endParaRPr lang="en-KE"/>
        </a:p>
      </dgm:t>
    </dgm:pt>
    <dgm:pt modelId="{3EBE629E-4594-4CD5-80A2-8A20D33BC854}" type="pres">
      <dgm:prSet presAssocID="{6708E124-F1A4-4E66-B16B-F8C6310E8527}" presName="Name0" presStyleCnt="0">
        <dgm:presLayoutVars>
          <dgm:dir/>
          <dgm:resizeHandles val="exact"/>
        </dgm:presLayoutVars>
      </dgm:prSet>
      <dgm:spPr/>
    </dgm:pt>
    <dgm:pt modelId="{B44EA432-AE1D-415D-97D5-CA4C586B7949}" type="pres">
      <dgm:prSet presAssocID="{276A3BD7-AC08-4D9E-B322-612C313B8F37}" presName="node" presStyleLbl="node1" presStyleIdx="0" presStyleCnt="10" custScaleY="177168">
        <dgm:presLayoutVars>
          <dgm:bulletEnabled val="1"/>
        </dgm:presLayoutVars>
      </dgm:prSet>
      <dgm:spPr/>
    </dgm:pt>
    <dgm:pt modelId="{E57E750C-8D33-4D23-9F28-BF2209B325CF}" type="pres">
      <dgm:prSet presAssocID="{D62ABCEB-69A8-4671-895E-BB326CBDAA80}" presName="sibTrans" presStyleLbl="sibTrans1D1" presStyleIdx="0" presStyleCnt="9"/>
      <dgm:spPr/>
    </dgm:pt>
    <dgm:pt modelId="{325041B3-E004-4576-B491-EA2F4702A592}" type="pres">
      <dgm:prSet presAssocID="{D62ABCEB-69A8-4671-895E-BB326CBDAA80}" presName="connectorText" presStyleLbl="sibTrans1D1" presStyleIdx="0" presStyleCnt="9"/>
      <dgm:spPr/>
    </dgm:pt>
    <dgm:pt modelId="{3099B871-AAA8-4E88-8774-19C79518E7BE}" type="pres">
      <dgm:prSet presAssocID="{E343D615-5F8D-422B-AF2C-89123F24F034}" presName="node" presStyleLbl="node1" presStyleIdx="1" presStyleCnt="10" custScaleY="171893">
        <dgm:presLayoutVars>
          <dgm:bulletEnabled val="1"/>
        </dgm:presLayoutVars>
      </dgm:prSet>
      <dgm:spPr/>
    </dgm:pt>
    <dgm:pt modelId="{9D785BED-CAE7-41B0-B08A-E44918CE3595}" type="pres">
      <dgm:prSet presAssocID="{9A7B8A93-5C54-408E-997C-4ADD47BBFFA7}" presName="sibTrans" presStyleLbl="sibTrans1D1" presStyleIdx="1" presStyleCnt="9"/>
      <dgm:spPr/>
    </dgm:pt>
    <dgm:pt modelId="{8D777974-D453-42B6-93EF-8C56898450BC}" type="pres">
      <dgm:prSet presAssocID="{9A7B8A93-5C54-408E-997C-4ADD47BBFFA7}" presName="connectorText" presStyleLbl="sibTrans1D1" presStyleIdx="1" presStyleCnt="9"/>
      <dgm:spPr/>
    </dgm:pt>
    <dgm:pt modelId="{69A219F1-87BB-4821-B3F9-129A9DE22F21}" type="pres">
      <dgm:prSet presAssocID="{216D2BE7-FDC9-4F27-BE5A-10285F9AF1F9}" presName="node" presStyleLbl="node1" presStyleIdx="2" presStyleCnt="10" custScaleY="160213">
        <dgm:presLayoutVars>
          <dgm:bulletEnabled val="1"/>
        </dgm:presLayoutVars>
      </dgm:prSet>
      <dgm:spPr/>
    </dgm:pt>
    <dgm:pt modelId="{49B2B9B1-1E49-4143-9AC9-FFAFDE1DA7B9}" type="pres">
      <dgm:prSet presAssocID="{B7371BC6-1F5B-412E-812A-ECFD22CBD496}" presName="sibTrans" presStyleLbl="sibTrans1D1" presStyleIdx="2" presStyleCnt="9"/>
      <dgm:spPr/>
    </dgm:pt>
    <dgm:pt modelId="{9A8B5072-037E-45DA-A1AB-6A1C240D0BF0}" type="pres">
      <dgm:prSet presAssocID="{B7371BC6-1F5B-412E-812A-ECFD22CBD496}" presName="connectorText" presStyleLbl="sibTrans1D1" presStyleIdx="2" presStyleCnt="9"/>
      <dgm:spPr/>
    </dgm:pt>
    <dgm:pt modelId="{C61B3DC6-9C55-4A07-A14D-419542FBB481}" type="pres">
      <dgm:prSet presAssocID="{E1779129-76D1-41B0-B86E-388DDF625E5B}" presName="node" presStyleLbl="node1" presStyleIdx="3" presStyleCnt="10" custScaleY="152302">
        <dgm:presLayoutVars>
          <dgm:bulletEnabled val="1"/>
        </dgm:presLayoutVars>
      </dgm:prSet>
      <dgm:spPr/>
    </dgm:pt>
    <dgm:pt modelId="{E863507F-DF56-4F69-A194-5067B05F6918}" type="pres">
      <dgm:prSet presAssocID="{7BAC98A2-F228-4D5D-916D-9C6BA0B09F2C}" presName="sibTrans" presStyleLbl="sibTrans1D1" presStyleIdx="3" presStyleCnt="9"/>
      <dgm:spPr/>
    </dgm:pt>
    <dgm:pt modelId="{D21BBCD2-4FCF-468C-B725-44935D168D4A}" type="pres">
      <dgm:prSet presAssocID="{7BAC98A2-F228-4D5D-916D-9C6BA0B09F2C}" presName="connectorText" presStyleLbl="sibTrans1D1" presStyleIdx="3" presStyleCnt="9"/>
      <dgm:spPr/>
    </dgm:pt>
    <dgm:pt modelId="{29C4D8A9-D7EA-400B-ABA2-8FFC5509EFC7}" type="pres">
      <dgm:prSet presAssocID="{FE64BBF9-A69D-4DF1-B381-5CAA1C455CC7}" presName="node" presStyleLbl="node1" presStyleIdx="4" presStyleCnt="10" custScaleY="149664">
        <dgm:presLayoutVars>
          <dgm:bulletEnabled val="1"/>
        </dgm:presLayoutVars>
      </dgm:prSet>
      <dgm:spPr/>
    </dgm:pt>
    <dgm:pt modelId="{06D4C562-4A41-485F-91D1-5CB3F0E6BDB6}" type="pres">
      <dgm:prSet presAssocID="{1BF80DCF-DB3B-470C-A714-16D6377AA6E0}" presName="sibTrans" presStyleLbl="sibTrans1D1" presStyleIdx="4" presStyleCnt="9"/>
      <dgm:spPr/>
    </dgm:pt>
    <dgm:pt modelId="{45DA848B-B2EB-413E-A8AF-788202DA99AC}" type="pres">
      <dgm:prSet presAssocID="{1BF80DCF-DB3B-470C-A714-16D6377AA6E0}" presName="connectorText" presStyleLbl="sibTrans1D1" presStyleIdx="4" presStyleCnt="9"/>
      <dgm:spPr/>
    </dgm:pt>
    <dgm:pt modelId="{D505BB8B-6804-4A11-ACE7-26E09EC7185C}" type="pres">
      <dgm:prSet presAssocID="{ADA6E301-954E-4E28-91AD-FF7260AF344D}" presName="node" presStyleLbl="node1" presStyleIdx="5" presStyleCnt="10" custScaleY="162261">
        <dgm:presLayoutVars>
          <dgm:bulletEnabled val="1"/>
        </dgm:presLayoutVars>
      </dgm:prSet>
      <dgm:spPr/>
    </dgm:pt>
    <dgm:pt modelId="{68BCD775-3100-4333-932E-8AF9A1BF63A3}" type="pres">
      <dgm:prSet presAssocID="{C7A97071-D1C0-42F8-8E93-D84D0F547A7C}" presName="sibTrans" presStyleLbl="sibTrans1D1" presStyleIdx="5" presStyleCnt="9"/>
      <dgm:spPr/>
    </dgm:pt>
    <dgm:pt modelId="{B53F7C29-6B65-47FB-9222-E4568B9F764F}" type="pres">
      <dgm:prSet presAssocID="{C7A97071-D1C0-42F8-8E93-D84D0F547A7C}" presName="connectorText" presStyleLbl="sibTrans1D1" presStyleIdx="5" presStyleCnt="9"/>
      <dgm:spPr/>
    </dgm:pt>
    <dgm:pt modelId="{CC7B62AF-4BB4-438D-BF8A-E65FD9F8A2D1}" type="pres">
      <dgm:prSet presAssocID="{A1CBF900-3500-456F-8959-B439ABA20952}" presName="node" presStyleLbl="node1" presStyleIdx="6" presStyleCnt="10" custScaleY="151626">
        <dgm:presLayoutVars>
          <dgm:bulletEnabled val="1"/>
        </dgm:presLayoutVars>
      </dgm:prSet>
      <dgm:spPr/>
    </dgm:pt>
    <dgm:pt modelId="{CCC2AB41-672F-43BD-977E-E2C8694CFD7E}" type="pres">
      <dgm:prSet presAssocID="{5566411E-9605-4144-84ED-2E8B68A3A239}" presName="sibTrans" presStyleLbl="sibTrans1D1" presStyleIdx="6" presStyleCnt="9"/>
      <dgm:spPr/>
    </dgm:pt>
    <dgm:pt modelId="{F0147F8F-7135-4CF4-82D4-7E0C16A89C08}" type="pres">
      <dgm:prSet presAssocID="{5566411E-9605-4144-84ED-2E8B68A3A239}" presName="connectorText" presStyleLbl="sibTrans1D1" presStyleIdx="6" presStyleCnt="9"/>
      <dgm:spPr/>
    </dgm:pt>
    <dgm:pt modelId="{074377BF-9411-4675-B288-66FAC9C016A4}" type="pres">
      <dgm:prSet presAssocID="{EC519083-6070-497A-9D7C-24A61A41B05E}" presName="node" presStyleLbl="node1" presStyleIdx="7" presStyleCnt="10" custScaleY="146438">
        <dgm:presLayoutVars>
          <dgm:bulletEnabled val="1"/>
        </dgm:presLayoutVars>
      </dgm:prSet>
      <dgm:spPr/>
    </dgm:pt>
    <dgm:pt modelId="{BE472A8B-D69B-494D-ACC8-4517BA5CD842}" type="pres">
      <dgm:prSet presAssocID="{EEAB47CD-8B84-4EC5-9FBE-EB227EBCAE64}" presName="sibTrans" presStyleLbl="sibTrans1D1" presStyleIdx="7" presStyleCnt="9"/>
      <dgm:spPr/>
    </dgm:pt>
    <dgm:pt modelId="{6217E88A-691E-4A64-A024-2FF29B5A4F38}" type="pres">
      <dgm:prSet presAssocID="{EEAB47CD-8B84-4EC5-9FBE-EB227EBCAE64}" presName="connectorText" presStyleLbl="sibTrans1D1" presStyleIdx="7" presStyleCnt="9"/>
      <dgm:spPr/>
    </dgm:pt>
    <dgm:pt modelId="{D63AF4BD-72C0-4A0A-A615-B621FA73D0A9}" type="pres">
      <dgm:prSet presAssocID="{39C1AB81-67EA-485B-AB0F-1A9F97AF53B5}" presName="node" presStyleLbl="node1" presStyleIdx="8" presStyleCnt="10" custScaleY="149075">
        <dgm:presLayoutVars>
          <dgm:bulletEnabled val="1"/>
        </dgm:presLayoutVars>
      </dgm:prSet>
      <dgm:spPr/>
    </dgm:pt>
    <dgm:pt modelId="{75141C5F-76BA-4EA3-9AC2-86E331189F56}" type="pres">
      <dgm:prSet presAssocID="{67C8EC2A-1922-48DC-9E52-20B832845CE0}" presName="sibTrans" presStyleLbl="sibTrans1D1" presStyleIdx="8" presStyleCnt="9"/>
      <dgm:spPr/>
    </dgm:pt>
    <dgm:pt modelId="{22014936-4A51-4546-B5D8-3424FBFE25DC}" type="pres">
      <dgm:prSet presAssocID="{67C8EC2A-1922-48DC-9E52-20B832845CE0}" presName="connectorText" presStyleLbl="sibTrans1D1" presStyleIdx="8" presStyleCnt="9"/>
      <dgm:spPr/>
    </dgm:pt>
    <dgm:pt modelId="{C45F146D-7FCD-4362-9ABF-17DBA90E3B49}" type="pres">
      <dgm:prSet presAssocID="{0F976A7B-99A4-4670-A7C9-B7BBEAE45A68}" presName="node" presStyleLbl="node1" presStyleIdx="9" presStyleCnt="10" custScaleY="159624">
        <dgm:presLayoutVars>
          <dgm:bulletEnabled val="1"/>
        </dgm:presLayoutVars>
      </dgm:prSet>
      <dgm:spPr/>
    </dgm:pt>
  </dgm:ptLst>
  <dgm:cxnLst>
    <dgm:cxn modelId="{BF00A21E-2CE2-426A-9CB3-AB9C730FA9B4}" type="presOf" srcId="{ADA6E301-954E-4E28-91AD-FF7260AF344D}" destId="{D505BB8B-6804-4A11-ACE7-26E09EC7185C}" srcOrd="0" destOrd="0" presId="urn:microsoft.com/office/officeart/2016/7/layout/RepeatingBendingProcessNew"/>
    <dgm:cxn modelId="{FBD16F1F-C287-444B-A5EF-73E4306D2A94}" type="presOf" srcId="{0F976A7B-99A4-4670-A7C9-B7BBEAE45A68}" destId="{C45F146D-7FCD-4362-9ABF-17DBA90E3B49}" srcOrd="0" destOrd="0" presId="urn:microsoft.com/office/officeart/2016/7/layout/RepeatingBendingProcessNew"/>
    <dgm:cxn modelId="{30D2F822-E45F-4B2B-8D0D-13A0C4F98AAA}" type="presOf" srcId="{EC519083-6070-497A-9D7C-24A61A41B05E}" destId="{074377BF-9411-4675-B288-66FAC9C016A4}" srcOrd="0" destOrd="0" presId="urn:microsoft.com/office/officeart/2016/7/layout/RepeatingBendingProcessNew"/>
    <dgm:cxn modelId="{3F6D3B24-5A41-402D-9AD5-A254BD0A5501}" srcId="{6708E124-F1A4-4E66-B16B-F8C6310E8527}" destId="{0F976A7B-99A4-4670-A7C9-B7BBEAE45A68}" srcOrd="9" destOrd="0" parTransId="{E57EF553-DD7F-4EAA-9F03-67366D417296}" sibTransId="{FF27A3FA-8469-4D8E-AF04-F0FFB42D94BB}"/>
    <dgm:cxn modelId="{C5A41528-DDBC-4974-80AB-456E9AD68633}" type="presOf" srcId="{9A7B8A93-5C54-408E-997C-4ADD47BBFFA7}" destId="{8D777974-D453-42B6-93EF-8C56898450BC}" srcOrd="1" destOrd="0" presId="urn:microsoft.com/office/officeart/2016/7/layout/RepeatingBendingProcessNew"/>
    <dgm:cxn modelId="{60CDD22D-B0D0-4523-BEFF-7308EF527111}" type="presOf" srcId="{1BF80DCF-DB3B-470C-A714-16D6377AA6E0}" destId="{45DA848B-B2EB-413E-A8AF-788202DA99AC}" srcOrd="1" destOrd="0" presId="urn:microsoft.com/office/officeart/2016/7/layout/RepeatingBendingProcessNew"/>
    <dgm:cxn modelId="{E63F4630-3DB8-454A-8B50-A892A1EAE115}" type="presOf" srcId="{216D2BE7-FDC9-4F27-BE5A-10285F9AF1F9}" destId="{69A219F1-87BB-4821-B3F9-129A9DE22F21}" srcOrd="0" destOrd="0" presId="urn:microsoft.com/office/officeart/2016/7/layout/RepeatingBendingProcessNew"/>
    <dgm:cxn modelId="{13CF3931-5CDE-4BA1-A1E4-F44F9D1CE99B}" srcId="{6708E124-F1A4-4E66-B16B-F8C6310E8527}" destId="{E1779129-76D1-41B0-B86E-388DDF625E5B}" srcOrd="3" destOrd="0" parTransId="{FC0B523A-3C20-4DA1-98CF-F07994A588DD}" sibTransId="{7BAC98A2-F228-4D5D-916D-9C6BA0B09F2C}"/>
    <dgm:cxn modelId="{B315DA5C-BD75-4E5C-A6DC-790C5F1B70C6}" type="presOf" srcId="{D62ABCEB-69A8-4671-895E-BB326CBDAA80}" destId="{E57E750C-8D33-4D23-9F28-BF2209B325CF}" srcOrd="0" destOrd="0" presId="urn:microsoft.com/office/officeart/2016/7/layout/RepeatingBendingProcessNew"/>
    <dgm:cxn modelId="{FBBEF25E-9650-4B32-A782-70D2F8F7F8D8}" type="presOf" srcId="{E1779129-76D1-41B0-B86E-388DDF625E5B}" destId="{C61B3DC6-9C55-4A07-A14D-419542FBB481}" srcOrd="0" destOrd="0" presId="urn:microsoft.com/office/officeart/2016/7/layout/RepeatingBendingProcessNew"/>
    <dgm:cxn modelId="{0AE53144-3364-4C7D-BA20-37D535C2FD9D}" srcId="{6708E124-F1A4-4E66-B16B-F8C6310E8527}" destId="{E343D615-5F8D-422B-AF2C-89123F24F034}" srcOrd="1" destOrd="0" parTransId="{5D26A206-9E53-4042-B466-6294D90EA956}" sibTransId="{9A7B8A93-5C54-408E-997C-4ADD47BBFFA7}"/>
    <dgm:cxn modelId="{D772B54A-7560-4E6E-9113-2B5E4073C570}" srcId="{6708E124-F1A4-4E66-B16B-F8C6310E8527}" destId="{ADA6E301-954E-4E28-91AD-FF7260AF344D}" srcOrd="5" destOrd="0" parTransId="{273A5BDD-81D4-473E-97D1-C936DF0CC476}" sibTransId="{C7A97071-D1C0-42F8-8E93-D84D0F547A7C}"/>
    <dgm:cxn modelId="{0F4CEC4E-29EF-4AF2-857C-6E44D79E7DC9}" type="presOf" srcId="{C7A97071-D1C0-42F8-8E93-D84D0F547A7C}" destId="{B53F7C29-6B65-47FB-9222-E4568B9F764F}" srcOrd="1" destOrd="0" presId="urn:microsoft.com/office/officeart/2016/7/layout/RepeatingBendingProcessNew"/>
    <dgm:cxn modelId="{5E450B53-36AB-498F-AF00-D7310FB1655D}" srcId="{6708E124-F1A4-4E66-B16B-F8C6310E8527}" destId="{276A3BD7-AC08-4D9E-B322-612C313B8F37}" srcOrd="0" destOrd="0" parTransId="{95FA0E05-E987-42B9-9620-00AB2B2D381E}" sibTransId="{D62ABCEB-69A8-4671-895E-BB326CBDAA80}"/>
    <dgm:cxn modelId="{57C1F454-70CC-457F-BB60-98794DFAB1B5}" type="presOf" srcId="{9A7B8A93-5C54-408E-997C-4ADD47BBFFA7}" destId="{9D785BED-CAE7-41B0-B08A-E44918CE3595}" srcOrd="0" destOrd="0" presId="urn:microsoft.com/office/officeart/2016/7/layout/RepeatingBendingProcessNew"/>
    <dgm:cxn modelId="{75016975-A8C1-4E49-9476-85246309CB6C}" srcId="{6708E124-F1A4-4E66-B16B-F8C6310E8527}" destId="{A1CBF900-3500-456F-8959-B439ABA20952}" srcOrd="6" destOrd="0" parTransId="{61DCE48B-99B8-4CDD-86A9-3228ED718548}" sibTransId="{5566411E-9605-4144-84ED-2E8B68A3A239}"/>
    <dgm:cxn modelId="{0D13B87A-C6C0-411E-AEE0-257B8F95411C}" type="presOf" srcId="{276A3BD7-AC08-4D9E-B322-612C313B8F37}" destId="{B44EA432-AE1D-415D-97D5-CA4C586B7949}" srcOrd="0" destOrd="0" presId="urn:microsoft.com/office/officeart/2016/7/layout/RepeatingBendingProcessNew"/>
    <dgm:cxn modelId="{13A5E75A-70B6-4906-9254-F511F780DD54}" type="presOf" srcId="{1BF80DCF-DB3B-470C-A714-16D6377AA6E0}" destId="{06D4C562-4A41-485F-91D1-5CB3F0E6BDB6}" srcOrd="0" destOrd="0" presId="urn:microsoft.com/office/officeart/2016/7/layout/RepeatingBendingProcessNew"/>
    <dgm:cxn modelId="{3508307F-1E55-443F-8F9E-FA3D97EBCF58}" srcId="{6708E124-F1A4-4E66-B16B-F8C6310E8527}" destId="{39C1AB81-67EA-485B-AB0F-1A9F97AF53B5}" srcOrd="8" destOrd="0" parTransId="{78B9E82D-7DAB-460B-A8DC-13115839CAF6}" sibTransId="{67C8EC2A-1922-48DC-9E52-20B832845CE0}"/>
    <dgm:cxn modelId="{E74DCB82-74F3-4E3A-A34E-5A86B2B0268F}" srcId="{6708E124-F1A4-4E66-B16B-F8C6310E8527}" destId="{EC519083-6070-497A-9D7C-24A61A41B05E}" srcOrd="7" destOrd="0" parTransId="{9552ED0A-6964-4E43-83A9-3603E9D6F1B0}" sibTransId="{EEAB47CD-8B84-4EC5-9FBE-EB227EBCAE64}"/>
    <dgm:cxn modelId="{0A6FBD84-966D-4351-B64A-92FD39F638AD}" type="presOf" srcId="{EEAB47CD-8B84-4EC5-9FBE-EB227EBCAE64}" destId="{BE472A8B-D69B-494D-ACC8-4517BA5CD842}" srcOrd="0" destOrd="0" presId="urn:microsoft.com/office/officeart/2016/7/layout/RepeatingBendingProcessNew"/>
    <dgm:cxn modelId="{E2639987-9FC0-4B01-9277-184B1F948DFD}" type="presOf" srcId="{B7371BC6-1F5B-412E-812A-ECFD22CBD496}" destId="{49B2B9B1-1E49-4143-9AC9-FFAFDE1DA7B9}" srcOrd="0" destOrd="0" presId="urn:microsoft.com/office/officeart/2016/7/layout/RepeatingBendingProcessNew"/>
    <dgm:cxn modelId="{DBD28F88-E5A6-439A-9976-C5BA3239E8DF}" srcId="{6708E124-F1A4-4E66-B16B-F8C6310E8527}" destId="{216D2BE7-FDC9-4F27-BE5A-10285F9AF1F9}" srcOrd="2" destOrd="0" parTransId="{CA0F3FC0-7168-43F1-950C-556BEA032979}" sibTransId="{B7371BC6-1F5B-412E-812A-ECFD22CBD496}"/>
    <dgm:cxn modelId="{7119F495-68A0-41F4-B348-2883FE525EB7}" type="presOf" srcId="{EEAB47CD-8B84-4EC5-9FBE-EB227EBCAE64}" destId="{6217E88A-691E-4A64-A024-2FF29B5A4F38}" srcOrd="1" destOrd="0" presId="urn:microsoft.com/office/officeart/2016/7/layout/RepeatingBendingProcessNew"/>
    <dgm:cxn modelId="{840693A1-573A-4EBE-84B3-F0379E3DA669}" type="presOf" srcId="{7BAC98A2-F228-4D5D-916D-9C6BA0B09F2C}" destId="{E863507F-DF56-4F69-A194-5067B05F6918}" srcOrd="0" destOrd="0" presId="urn:microsoft.com/office/officeart/2016/7/layout/RepeatingBendingProcessNew"/>
    <dgm:cxn modelId="{2B1D8FA2-342B-4F40-94FA-BCDA6B3EC994}" type="presOf" srcId="{E343D615-5F8D-422B-AF2C-89123F24F034}" destId="{3099B871-AAA8-4E88-8774-19C79518E7BE}" srcOrd="0" destOrd="0" presId="urn:microsoft.com/office/officeart/2016/7/layout/RepeatingBendingProcessNew"/>
    <dgm:cxn modelId="{48D408A8-C8AC-4A38-A2F2-CE618DA6D115}" type="presOf" srcId="{67C8EC2A-1922-48DC-9E52-20B832845CE0}" destId="{75141C5F-76BA-4EA3-9AC2-86E331189F56}" srcOrd="0" destOrd="0" presId="urn:microsoft.com/office/officeart/2016/7/layout/RepeatingBendingProcessNew"/>
    <dgm:cxn modelId="{80516FA8-27D5-45DF-ABCE-337E34F0F164}" type="presOf" srcId="{5566411E-9605-4144-84ED-2E8B68A3A239}" destId="{CCC2AB41-672F-43BD-977E-E2C8694CFD7E}" srcOrd="0" destOrd="0" presId="urn:microsoft.com/office/officeart/2016/7/layout/RepeatingBendingProcessNew"/>
    <dgm:cxn modelId="{0B3432B4-49B8-475C-BDE0-98CAF12C1571}" type="presOf" srcId="{B7371BC6-1F5B-412E-812A-ECFD22CBD496}" destId="{9A8B5072-037E-45DA-A1AB-6A1C240D0BF0}" srcOrd="1" destOrd="0" presId="urn:microsoft.com/office/officeart/2016/7/layout/RepeatingBendingProcessNew"/>
    <dgm:cxn modelId="{166EE3B5-0E7B-4EDA-9E03-A7A9F5EBE011}" type="presOf" srcId="{5566411E-9605-4144-84ED-2E8B68A3A239}" destId="{F0147F8F-7135-4CF4-82D4-7E0C16A89C08}" srcOrd="1" destOrd="0" presId="urn:microsoft.com/office/officeart/2016/7/layout/RepeatingBendingProcessNew"/>
    <dgm:cxn modelId="{E7E668BC-6E92-4115-B5CA-0F63CFD325BB}" type="presOf" srcId="{6708E124-F1A4-4E66-B16B-F8C6310E8527}" destId="{3EBE629E-4594-4CD5-80A2-8A20D33BC854}" srcOrd="0" destOrd="0" presId="urn:microsoft.com/office/officeart/2016/7/layout/RepeatingBendingProcessNew"/>
    <dgm:cxn modelId="{7F67A5CE-1607-4BD1-BC13-FB60B3ABD298}" type="presOf" srcId="{67C8EC2A-1922-48DC-9E52-20B832845CE0}" destId="{22014936-4A51-4546-B5D8-3424FBFE25DC}" srcOrd="1" destOrd="0" presId="urn:microsoft.com/office/officeart/2016/7/layout/RepeatingBendingProcessNew"/>
    <dgm:cxn modelId="{AB2454D3-0D81-4E11-B47F-B5F134F73BBF}" type="presOf" srcId="{7BAC98A2-F228-4D5D-916D-9C6BA0B09F2C}" destId="{D21BBCD2-4FCF-468C-B725-44935D168D4A}" srcOrd="1" destOrd="0" presId="urn:microsoft.com/office/officeart/2016/7/layout/RepeatingBendingProcessNew"/>
    <dgm:cxn modelId="{237893D7-5ACD-412B-AED6-521D7B9CD324}" type="presOf" srcId="{D62ABCEB-69A8-4671-895E-BB326CBDAA80}" destId="{325041B3-E004-4576-B491-EA2F4702A592}" srcOrd="1" destOrd="0" presId="urn:microsoft.com/office/officeart/2016/7/layout/RepeatingBendingProcessNew"/>
    <dgm:cxn modelId="{CC88FFD8-6615-48FB-B0B4-64B5F312E557}" type="presOf" srcId="{C7A97071-D1C0-42F8-8E93-D84D0F547A7C}" destId="{68BCD775-3100-4333-932E-8AF9A1BF63A3}" srcOrd="0" destOrd="0" presId="urn:microsoft.com/office/officeart/2016/7/layout/RepeatingBendingProcessNew"/>
    <dgm:cxn modelId="{1D36E5E5-4B46-4A0F-922F-C19961F36B7B}" type="presOf" srcId="{39C1AB81-67EA-485B-AB0F-1A9F97AF53B5}" destId="{D63AF4BD-72C0-4A0A-A615-B621FA73D0A9}" srcOrd="0" destOrd="0" presId="urn:microsoft.com/office/officeart/2016/7/layout/RepeatingBendingProcessNew"/>
    <dgm:cxn modelId="{0CBBB4ED-279A-4434-BECF-9A26F75802A1}" type="presOf" srcId="{A1CBF900-3500-456F-8959-B439ABA20952}" destId="{CC7B62AF-4BB4-438D-BF8A-E65FD9F8A2D1}" srcOrd="0" destOrd="0" presId="urn:microsoft.com/office/officeart/2016/7/layout/RepeatingBendingProcessNew"/>
    <dgm:cxn modelId="{497D71F5-6EF3-4670-BF9F-26F81107D6A3}" srcId="{6708E124-F1A4-4E66-B16B-F8C6310E8527}" destId="{FE64BBF9-A69D-4DF1-B381-5CAA1C455CC7}" srcOrd="4" destOrd="0" parTransId="{F44B62A5-7414-4C27-A2FE-A0F3A2C54C0B}" sibTransId="{1BF80DCF-DB3B-470C-A714-16D6377AA6E0}"/>
    <dgm:cxn modelId="{071CF2FC-B751-47BF-9BBC-8D4116B8BDCB}" type="presOf" srcId="{FE64BBF9-A69D-4DF1-B381-5CAA1C455CC7}" destId="{29C4D8A9-D7EA-400B-ABA2-8FFC5509EFC7}" srcOrd="0" destOrd="0" presId="urn:microsoft.com/office/officeart/2016/7/layout/RepeatingBendingProcessNew"/>
    <dgm:cxn modelId="{C845B1C3-3E00-40AD-B0FE-623C05393FC7}" type="presParOf" srcId="{3EBE629E-4594-4CD5-80A2-8A20D33BC854}" destId="{B44EA432-AE1D-415D-97D5-CA4C586B7949}" srcOrd="0" destOrd="0" presId="urn:microsoft.com/office/officeart/2016/7/layout/RepeatingBendingProcessNew"/>
    <dgm:cxn modelId="{81031F81-5688-40C4-AA4E-388F3EF78B28}" type="presParOf" srcId="{3EBE629E-4594-4CD5-80A2-8A20D33BC854}" destId="{E57E750C-8D33-4D23-9F28-BF2209B325CF}" srcOrd="1" destOrd="0" presId="urn:microsoft.com/office/officeart/2016/7/layout/RepeatingBendingProcessNew"/>
    <dgm:cxn modelId="{F4A54B37-46E6-489B-8AC1-13C124AE2623}" type="presParOf" srcId="{E57E750C-8D33-4D23-9F28-BF2209B325CF}" destId="{325041B3-E004-4576-B491-EA2F4702A592}" srcOrd="0" destOrd="0" presId="urn:microsoft.com/office/officeart/2016/7/layout/RepeatingBendingProcessNew"/>
    <dgm:cxn modelId="{2382EA13-F926-4D7D-8204-2C49235E0808}" type="presParOf" srcId="{3EBE629E-4594-4CD5-80A2-8A20D33BC854}" destId="{3099B871-AAA8-4E88-8774-19C79518E7BE}" srcOrd="2" destOrd="0" presId="urn:microsoft.com/office/officeart/2016/7/layout/RepeatingBendingProcessNew"/>
    <dgm:cxn modelId="{0855DC2B-6EE4-4BC5-BE65-5ADC75FB5917}" type="presParOf" srcId="{3EBE629E-4594-4CD5-80A2-8A20D33BC854}" destId="{9D785BED-CAE7-41B0-B08A-E44918CE3595}" srcOrd="3" destOrd="0" presId="urn:microsoft.com/office/officeart/2016/7/layout/RepeatingBendingProcessNew"/>
    <dgm:cxn modelId="{F720C9FD-1310-4654-981D-8B15A4BFA3F9}" type="presParOf" srcId="{9D785BED-CAE7-41B0-B08A-E44918CE3595}" destId="{8D777974-D453-42B6-93EF-8C56898450BC}" srcOrd="0" destOrd="0" presId="urn:microsoft.com/office/officeart/2016/7/layout/RepeatingBendingProcessNew"/>
    <dgm:cxn modelId="{B74C9417-A37A-46E2-986A-366C116209C1}" type="presParOf" srcId="{3EBE629E-4594-4CD5-80A2-8A20D33BC854}" destId="{69A219F1-87BB-4821-B3F9-129A9DE22F21}" srcOrd="4" destOrd="0" presId="urn:microsoft.com/office/officeart/2016/7/layout/RepeatingBendingProcessNew"/>
    <dgm:cxn modelId="{223DCB74-E435-4115-8DC1-807A9E858598}" type="presParOf" srcId="{3EBE629E-4594-4CD5-80A2-8A20D33BC854}" destId="{49B2B9B1-1E49-4143-9AC9-FFAFDE1DA7B9}" srcOrd="5" destOrd="0" presId="urn:microsoft.com/office/officeart/2016/7/layout/RepeatingBendingProcessNew"/>
    <dgm:cxn modelId="{C6F3AC72-6DA4-4C72-B6DC-D1494D038E1A}" type="presParOf" srcId="{49B2B9B1-1E49-4143-9AC9-FFAFDE1DA7B9}" destId="{9A8B5072-037E-45DA-A1AB-6A1C240D0BF0}" srcOrd="0" destOrd="0" presId="urn:microsoft.com/office/officeart/2016/7/layout/RepeatingBendingProcessNew"/>
    <dgm:cxn modelId="{0D72C48E-3DAE-4206-B012-6E3478A6F505}" type="presParOf" srcId="{3EBE629E-4594-4CD5-80A2-8A20D33BC854}" destId="{C61B3DC6-9C55-4A07-A14D-419542FBB481}" srcOrd="6" destOrd="0" presId="urn:microsoft.com/office/officeart/2016/7/layout/RepeatingBendingProcessNew"/>
    <dgm:cxn modelId="{2813B314-4F8D-4600-AED9-8F2734F988EB}" type="presParOf" srcId="{3EBE629E-4594-4CD5-80A2-8A20D33BC854}" destId="{E863507F-DF56-4F69-A194-5067B05F6918}" srcOrd="7" destOrd="0" presId="urn:microsoft.com/office/officeart/2016/7/layout/RepeatingBendingProcessNew"/>
    <dgm:cxn modelId="{5406E3E6-C472-42DE-8383-28710C614EBD}" type="presParOf" srcId="{E863507F-DF56-4F69-A194-5067B05F6918}" destId="{D21BBCD2-4FCF-468C-B725-44935D168D4A}" srcOrd="0" destOrd="0" presId="urn:microsoft.com/office/officeart/2016/7/layout/RepeatingBendingProcessNew"/>
    <dgm:cxn modelId="{B507660D-CDA2-4F7F-9DB3-F7236E08A6C6}" type="presParOf" srcId="{3EBE629E-4594-4CD5-80A2-8A20D33BC854}" destId="{29C4D8A9-D7EA-400B-ABA2-8FFC5509EFC7}" srcOrd="8" destOrd="0" presId="urn:microsoft.com/office/officeart/2016/7/layout/RepeatingBendingProcessNew"/>
    <dgm:cxn modelId="{13AFEE7A-D62B-4533-98C7-CB0CCE4FE078}" type="presParOf" srcId="{3EBE629E-4594-4CD5-80A2-8A20D33BC854}" destId="{06D4C562-4A41-485F-91D1-5CB3F0E6BDB6}" srcOrd="9" destOrd="0" presId="urn:microsoft.com/office/officeart/2016/7/layout/RepeatingBendingProcessNew"/>
    <dgm:cxn modelId="{E45873C1-F7AD-415B-B8DD-27E31D71D660}" type="presParOf" srcId="{06D4C562-4A41-485F-91D1-5CB3F0E6BDB6}" destId="{45DA848B-B2EB-413E-A8AF-788202DA99AC}" srcOrd="0" destOrd="0" presId="urn:microsoft.com/office/officeart/2016/7/layout/RepeatingBendingProcessNew"/>
    <dgm:cxn modelId="{3ACA5F78-34DD-46EF-A84D-839ACB4C9327}" type="presParOf" srcId="{3EBE629E-4594-4CD5-80A2-8A20D33BC854}" destId="{D505BB8B-6804-4A11-ACE7-26E09EC7185C}" srcOrd="10" destOrd="0" presId="urn:microsoft.com/office/officeart/2016/7/layout/RepeatingBendingProcessNew"/>
    <dgm:cxn modelId="{73ABED46-5222-42F8-A9A2-EFED3CB16E6C}" type="presParOf" srcId="{3EBE629E-4594-4CD5-80A2-8A20D33BC854}" destId="{68BCD775-3100-4333-932E-8AF9A1BF63A3}" srcOrd="11" destOrd="0" presId="urn:microsoft.com/office/officeart/2016/7/layout/RepeatingBendingProcessNew"/>
    <dgm:cxn modelId="{F3AAC923-699F-4DFB-81BF-CEA6CAD7F334}" type="presParOf" srcId="{68BCD775-3100-4333-932E-8AF9A1BF63A3}" destId="{B53F7C29-6B65-47FB-9222-E4568B9F764F}" srcOrd="0" destOrd="0" presId="urn:microsoft.com/office/officeart/2016/7/layout/RepeatingBendingProcessNew"/>
    <dgm:cxn modelId="{2ADA79EA-896F-407F-814F-531BB17B92FE}" type="presParOf" srcId="{3EBE629E-4594-4CD5-80A2-8A20D33BC854}" destId="{CC7B62AF-4BB4-438D-BF8A-E65FD9F8A2D1}" srcOrd="12" destOrd="0" presId="urn:microsoft.com/office/officeart/2016/7/layout/RepeatingBendingProcessNew"/>
    <dgm:cxn modelId="{57A38CA0-6E22-4697-8DED-131C637677C2}" type="presParOf" srcId="{3EBE629E-4594-4CD5-80A2-8A20D33BC854}" destId="{CCC2AB41-672F-43BD-977E-E2C8694CFD7E}" srcOrd="13" destOrd="0" presId="urn:microsoft.com/office/officeart/2016/7/layout/RepeatingBendingProcessNew"/>
    <dgm:cxn modelId="{65265F8D-04E0-49C1-B0F9-39A380F825C2}" type="presParOf" srcId="{CCC2AB41-672F-43BD-977E-E2C8694CFD7E}" destId="{F0147F8F-7135-4CF4-82D4-7E0C16A89C08}" srcOrd="0" destOrd="0" presId="urn:microsoft.com/office/officeart/2016/7/layout/RepeatingBendingProcessNew"/>
    <dgm:cxn modelId="{26595433-C102-4904-A519-608F55B33677}" type="presParOf" srcId="{3EBE629E-4594-4CD5-80A2-8A20D33BC854}" destId="{074377BF-9411-4675-B288-66FAC9C016A4}" srcOrd="14" destOrd="0" presId="urn:microsoft.com/office/officeart/2016/7/layout/RepeatingBendingProcessNew"/>
    <dgm:cxn modelId="{D7189803-E3DC-4E23-B526-DA45FE32B232}" type="presParOf" srcId="{3EBE629E-4594-4CD5-80A2-8A20D33BC854}" destId="{BE472A8B-D69B-494D-ACC8-4517BA5CD842}" srcOrd="15" destOrd="0" presId="urn:microsoft.com/office/officeart/2016/7/layout/RepeatingBendingProcessNew"/>
    <dgm:cxn modelId="{10D7EC2F-AD27-4DF6-B729-9DDF1594EF12}" type="presParOf" srcId="{BE472A8B-D69B-494D-ACC8-4517BA5CD842}" destId="{6217E88A-691E-4A64-A024-2FF29B5A4F38}" srcOrd="0" destOrd="0" presId="urn:microsoft.com/office/officeart/2016/7/layout/RepeatingBendingProcessNew"/>
    <dgm:cxn modelId="{EFB8C4BE-1E9E-49F6-A14E-4BF346D97ED0}" type="presParOf" srcId="{3EBE629E-4594-4CD5-80A2-8A20D33BC854}" destId="{D63AF4BD-72C0-4A0A-A615-B621FA73D0A9}" srcOrd="16" destOrd="0" presId="urn:microsoft.com/office/officeart/2016/7/layout/RepeatingBendingProcessNew"/>
    <dgm:cxn modelId="{9CF73B37-1C64-445B-9B64-16CF35F3F969}" type="presParOf" srcId="{3EBE629E-4594-4CD5-80A2-8A20D33BC854}" destId="{75141C5F-76BA-4EA3-9AC2-86E331189F56}" srcOrd="17" destOrd="0" presId="urn:microsoft.com/office/officeart/2016/7/layout/RepeatingBendingProcessNew"/>
    <dgm:cxn modelId="{78487B59-8631-44AB-94C7-7C0DABB53B56}" type="presParOf" srcId="{75141C5F-76BA-4EA3-9AC2-86E331189F56}" destId="{22014936-4A51-4546-B5D8-3424FBFE25DC}" srcOrd="0" destOrd="0" presId="urn:microsoft.com/office/officeart/2016/7/layout/RepeatingBendingProcessNew"/>
    <dgm:cxn modelId="{07D299CA-4642-4C3C-9FCE-E6BCBDD091BA}" type="presParOf" srcId="{3EBE629E-4594-4CD5-80A2-8A20D33BC854}" destId="{C45F146D-7FCD-4362-9ABF-17DBA90E3B49}" srcOrd="1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34854E7-C4C7-45C9-B8AC-DD6798D26D0C}"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KE"/>
        </a:p>
      </dgm:t>
    </dgm:pt>
    <dgm:pt modelId="{F68C8595-DDD2-4E6A-B38C-F0C3BFFD666B}">
      <dgm:prSet phldrT="[Text]" custT="1"/>
      <dgm:spPr/>
      <dgm:t>
        <a:bodyPr/>
        <a:lstStyle/>
        <a:p>
          <a:r>
            <a:rPr lang="en-US" sz="1800" b="1" dirty="0">
              <a:solidFill>
                <a:schemeClr val="tx1"/>
              </a:solidFill>
              <a:latin typeface="Century Gothic" panose="020B0502020202020204" pitchFamily="34" charset="0"/>
            </a:rPr>
            <a:t>Linear Regression</a:t>
          </a:r>
          <a:endParaRPr lang="en-GB" sz="1800" b="1" dirty="0">
            <a:solidFill>
              <a:schemeClr val="tx1"/>
            </a:solidFill>
            <a:latin typeface="Century Gothic" panose="020B0502020202020204" pitchFamily="34" charset="0"/>
          </a:endParaRPr>
        </a:p>
      </dgm:t>
    </dgm:pt>
    <dgm:pt modelId="{D809CDAB-4C54-43AF-B930-539A4F28A8C5}" type="parTrans" cxnId="{1BA9AB57-4442-4931-A47B-ACDF6CC40FA6}">
      <dgm:prSet/>
      <dgm:spPr/>
      <dgm:t>
        <a:bodyPr/>
        <a:lstStyle/>
        <a:p>
          <a:endParaRPr lang="en-GB"/>
        </a:p>
      </dgm:t>
    </dgm:pt>
    <dgm:pt modelId="{8E3E3693-431A-4DE1-A2A2-401F11D0A672}" type="sibTrans" cxnId="{1BA9AB57-4442-4931-A47B-ACDF6CC40FA6}">
      <dgm:prSet/>
      <dgm:spPr/>
      <dgm:t>
        <a:bodyPr/>
        <a:lstStyle/>
        <a:p>
          <a:endParaRPr lang="en-GB"/>
        </a:p>
      </dgm:t>
    </dgm:pt>
    <dgm:pt modelId="{37A40EA9-EFC7-490C-8B87-8A3E54D6DE88}">
      <dgm:prSet phldrT="[Text]" custT="1"/>
      <dgm:spPr/>
      <dgm:t>
        <a:bodyPr/>
        <a:lstStyle/>
        <a:p>
          <a:r>
            <a:rPr lang="en-GB" sz="1800" b="1" dirty="0">
              <a:solidFill>
                <a:schemeClr val="tx1"/>
              </a:solidFill>
              <a:latin typeface="Century Gothic" panose="020B0502020202020204" pitchFamily="34" charset="0"/>
            </a:rPr>
            <a:t>Polynomial Regression</a:t>
          </a:r>
        </a:p>
      </dgm:t>
    </dgm:pt>
    <dgm:pt modelId="{45DA88C3-FDC0-4814-A7FB-994360D5C684}" type="parTrans" cxnId="{CD79EB75-4A3C-4FAA-8584-E4BB659D0D8F}">
      <dgm:prSet/>
      <dgm:spPr/>
      <dgm:t>
        <a:bodyPr/>
        <a:lstStyle/>
        <a:p>
          <a:endParaRPr lang="en-GB"/>
        </a:p>
      </dgm:t>
    </dgm:pt>
    <dgm:pt modelId="{14BB96EB-6DB4-403A-A9D0-A040A5B5A4AC}" type="sibTrans" cxnId="{CD79EB75-4A3C-4FAA-8584-E4BB659D0D8F}">
      <dgm:prSet/>
      <dgm:spPr/>
      <dgm:t>
        <a:bodyPr/>
        <a:lstStyle/>
        <a:p>
          <a:endParaRPr lang="en-GB"/>
        </a:p>
      </dgm:t>
    </dgm:pt>
    <dgm:pt modelId="{3BD7AD85-2948-4B82-AF58-6945A14D4BB2}">
      <dgm:prSet phldrT="[Text]" custT="1"/>
      <dgm:spPr/>
      <dgm:t>
        <a:bodyPr/>
        <a:lstStyle/>
        <a:p>
          <a:r>
            <a:rPr lang="en-GB" sz="1800" b="1" dirty="0">
              <a:solidFill>
                <a:schemeClr val="tx1"/>
              </a:solidFill>
              <a:latin typeface="Century Gothic" panose="020B0502020202020204" pitchFamily="34" charset="0"/>
            </a:rPr>
            <a:t>Random Forest</a:t>
          </a:r>
        </a:p>
      </dgm:t>
    </dgm:pt>
    <dgm:pt modelId="{36E3106A-D169-478B-8A14-DEE44AB08E0B}" type="parTrans" cxnId="{AE09E3D7-AC09-45D5-A173-FD237D7BEB87}">
      <dgm:prSet/>
      <dgm:spPr/>
      <dgm:t>
        <a:bodyPr/>
        <a:lstStyle/>
        <a:p>
          <a:endParaRPr lang="en-GB"/>
        </a:p>
      </dgm:t>
    </dgm:pt>
    <dgm:pt modelId="{A4B8790C-C28B-4E70-BBA4-99521B95DA76}" type="sibTrans" cxnId="{AE09E3D7-AC09-45D5-A173-FD237D7BEB87}">
      <dgm:prSet/>
      <dgm:spPr/>
      <dgm:t>
        <a:bodyPr/>
        <a:lstStyle/>
        <a:p>
          <a:endParaRPr lang="en-GB"/>
        </a:p>
      </dgm:t>
    </dgm:pt>
    <dgm:pt modelId="{A9CFA3D4-C69D-4989-96E9-DA6FDBFD9E8E}">
      <dgm:prSet custT="1"/>
      <dgm:spPr/>
      <dgm:t>
        <a:bodyPr/>
        <a:lstStyle/>
        <a:p>
          <a:r>
            <a:rPr lang="en-GB" sz="1600" b="1" dirty="0">
              <a:solidFill>
                <a:schemeClr val="tx1"/>
              </a:solidFill>
              <a:latin typeface="Century Gothic" panose="020B0502020202020204" pitchFamily="34" charset="0"/>
            </a:rPr>
            <a:t>Decision Tree Regressor</a:t>
          </a:r>
        </a:p>
      </dgm:t>
    </dgm:pt>
    <dgm:pt modelId="{004B232D-C9E5-4B6A-82A6-3D2D1D8B6A29}" type="parTrans" cxnId="{129E46D8-9E55-495E-AF53-466C1A0B72C2}">
      <dgm:prSet/>
      <dgm:spPr/>
      <dgm:t>
        <a:bodyPr/>
        <a:lstStyle/>
        <a:p>
          <a:endParaRPr lang="en-GB"/>
        </a:p>
      </dgm:t>
    </dgm:pt>
    <dgm:pt modelId="{F7F8A757-0936-4D5E-9D3F-CABFBFC56180}" type="sibTrans" cxnId="{129E46D8-9E55-495E-AF53-466C1A0B72C2}">
      <dgm:prSet/>
      <dgm:spPr/>
      <dgm:t>
        <a:bodyPr/>
        <a:lstStyle/>
        <a:p>
          <a:endParaRPr lang="en-GB"/>
        </a:p>
      </dgm:t>
    </dgm:pt>
    <dgm:pt modelId="{BF979A38-FC4B-4945-AE6B-AED62B981401}">
      <dgm:prSet phldrT="[Text]" custT="1"/>
      <dgm:spPr/>
      <dgm:t>
        <a:bodyPr/>
        <a:lstStyle/>
        <a:p>
          <a:r>
            <a:rPr lang="en-GB" sz="1400" b="1" dirty="0">
              <a:solidFill>
                <a:schemeClr val="tx1"/>
              </a:solidFill>
              <a:latin typeface="Century Gothic" panose="020B0502020202020204" pitchFamily="34" charset="0"/>
            </a:rPr>
            <a:t>Gradient Boosting Regressor</a:t>
          </a:r>
        </a:p>
      </dgm:t>
    </dgm:pt>
    <dgm:pt modelId="{3737BC01-E300-4288-9008-0D4FCB17E321}" type="parTrans" cxnId="{B28C5C17-26D6-43CB-9B0E-68EFC7C33C19}">
      <dgm:prSet/>
      <dgm:spPr/>
      <dgm:t>
        <a:bodyPr/>
        <a:lstStyle/>
        <a:p>
          <a:endParaRPr lang="en-KE"/>
        </a:p>
      </dgm:t>
    </dgm:pt>
    <dgm:pt modelId="{A390A6A6-9F4C-4E2D-A113-CF5199655544}" type="sibTrans" cxnId="{B28C5C17-26D6-43CB-9B0E-68EFC7C33C19}">
      <dgm:prSet/>
      <dgm:spPr/>
      <dgm:t>
        <a:bodyPr/>
        <a:lstStyle/>
        <a:p>
          <a:endParaRPr lang="en-KE"/>
        </a:p>
      </dgm:t>
    </dgm:pt>
    <dgm:pt modelId="{52B08EF4-1068-42DC-BFCC-303B1F3DDA81}">
      <dgm:prSet phldrT="[Text]" custT="1"/>
      <dgm:spPr/>
      <dgm:t>
        <a:bodyPr/>
        <a:lstStyle/>
        <a:p>
          <a:r>
            <a:rPr lang="en-GB" sz="1600" b="1" dirty="0">
              <a:solidFill>
                <a:schemeClr val="tx1"/>
              </a:solidFill>
              <a:latin typeface="Century Gothic" panose="020B0502020202020204" pitchFamily="34" charset="0"/>
            </a:rPr>
            <a:t>Extreme Gradient Boost</a:t>
          </a:r>
        </a:p>
      </dgm:t>
    </dgm:pt>
    <dgm:pt modelId="{0F97D0A8-7929-4EC5-AAED-67EBBC8D521E}" type="parTrans" cxnId="{0F9784A4-D461-4ED4-8FDA-C9247285E139}">
      <dgm:prSet/>
      <dgm:spPr/>
      <dgm:t>
        <a:bodyPr/>
        <a:lstStyle/>
        <a:p>
          <a:endParaRPr lang="en-KE"/>
        </a:p>
      </dgm:t>
    </dgm:pt>
    <dgm:pt modelId="{9ADC93E3-69F1-4980-BF91-70AE5537CA94}" type="sibTrans" cxnId="{0F9784A4-D461-4ED4-8FDA-C9247285E139}">
      <dgm:prSet/>
      <dgm:spPr/>
      <dgm:t>
        <a:bodyPr/>
        <a:lstStyle/>
        <a:p>
          <a:endParaRPr lang="en-KE"/>
        </a:p>
      </dgm:t>
    </dgm:pt>
    <dgm:pt modelId="{9FC6C5A7-BB8B-4492-88FB-4E575D600964}">
      <dgm:prSet phldrT="[Text]" custT="1"/>
      <dgm:spPr/>
      <dgm:t>
        <a:bodyPr/>
        <a:lstStyle/>
        <a:p>
          <a:r>
            <a:rPr lang="en-GB" sz="1800" b="1" dirty="0">
              <a:solidFill>
                <a:schemeClr val="tx1"/>
              </a:solidFill>
              <a:latin typeface="Century Gothic" panose="020B0502020202020204" pitchFamily="34" charset="0"/>
            </a:rPr>
            <a:t>Neural Networks</a:t>
          </a:r>
        </a:p>
      </dgm:t>
    </dgm:pt>
    <dgm:pt modelId="{00168C0E-FCB1-4FA0-A77B-709401599F15}" type="parTrans" cxnId="{780070C0-86CF-4C84-8FDC-F0984D7FCF00}">
      <dgm:prSet/>
      <dgm:spPr/>
      <dgm:t>
        <a:bodyPr/>
        <a:lstStyle/>
        <a:p>
          <a:endParaRPr lang="en-KE"/>
        </a:p>
      </dgm:t>
    </dgm:pt>
    <dgm:pt modelId="{C0E2A3FC-5337-4853-9CD1-C4731F26141F}" type="sibTrans" cxnId="{780070C0-86CF-4C84-8FDC-F0984D7FCF00}">
      <dgm:prSet/>
      <dgm:spPr/>
      <dgm:t>
        <a:bodyPr/>
        <a:lstStyle/>
        <a:p>
          <a:endParaRPr lang="en-KE"/>
        </a:p>
      </dgm:t>
    </dgm:pt>
    <dgm:pt modelId="{370EB8BB-D467-41EB-AB16-73C9C356640B}" type="pres">
      <dgm:prSet presAssocID="{C34854E7-C4C7-45C9-B8AC-DD6798D26D0C}" presName="linear" presStyleCnt="0">
        <dgm:presLayoutVars>
          <dgm:dir/>
          <dgm:animLvl val="lvl"/>
          <dgm:resizeHandles val="exact"/>
        </dgm:presLayoutVars>
      </dgm:prSet>
      <dgm:spPr/>
    </dgm:pt>
    <dgm:pt modelId="{9223DB26-1A39-477E-A48D-59AFE485CAA0}" type="pres">
      <dgm:prSet presAssocID="{F68C8595-DDD2-4E6A-B38C-F0C3BFFD666B}" presName="parentLin" presStyleCnt="0"/>
      <dgm:spPr/>
    </dgm:pt>
    <dgm:pt modelId="{D3218D63-52DF-4B03-B89A-D5611CB502C3}" type="pres">
      <dgm:prSet presAssocID="{F68C8595-DDD2-4E6A-B38C-F0C3BFFD666B}" presName="parentLeftMargin" presStyleLbl="node1" presStyleIdx="0" presStyleCnt="7"/>
      <dgm:spPr/>
    </dgm:pt>
    <dgm:pt modelId="{4A69C96C-CCF2-421F-9BA5-5E4FAF273B2C}" type="pres">
      <dgm:prSet presAssocID="{F68C8595-DDD2-4E6A-B38C-F0C3BFFD666B}" presName="parentText" presStyleLbl="node1" presStyleIdx="0" presStyleCnt="7">
        <dgm:presLayoutVars>
          <dgm:chMax val="0"/>
          <dgm:bulletEnabled val="1"/>
        </dgm:presLayoutVars>
      </dgm:prSet>
      <dgm:spPr/>
    </dgm:pt>
    <dgm:pt modelId="{DFB22336-D0BD-4308-BE42-8EE01BBF5E3C}" type="pres">
      <dgm:prSet presAssocID="{F68C8595-DDD2-4E6A-B38C-F0C3BFFD666B}" presName="negativeSpace" presStyleCnt="0"/>
      <dgm:spPr/>
    </dgm:pt>
    <dgm:pt modelId="{8374101D-78DE-44CE-9160-949911531A25}" type="pres">
      <dgm:prSet presAssocID="{F68C8595-DDD2-4E6A-B38C-F0C3BFFD666B}" presName="childText" presStyleLbl="conFgAcc1" presStyleIdx="0" presStyleCnt="7">
        <dgm:presLayoutVars>
          <dgm:bulletEnabled val="1"/>
        </dgm:presLayoutVars>
      </dgm:prSet>
      <dgm:spPr/>
    </dgm:pt>
    <dgm:pt modelId="{A3C3805C-FACF-41B7-AD60-33AA73E3BCEF}" type="pres">
      <dgm:prSet presAssocID="{8E3E3693-431A-4DE1-A2A2-401F11D0A672}" presName="spaceBetweenRectangles" presStyleCnt="0"/>
      <dgm:spPr/>
    </dgm:pt>
    <dgm:pt modelId="{FD7E2508-28C2-455A-BBD0-E3794642D6C1}" type="pres">
      <dgm:prSet presAssocID="{37A40EA9-EFC7-490C-8B87-8A3E54D6DE88}" presName="parentLin" presStyleCnt="0"/>
      <dgm:spPr/>
    </dgm:pt>
    <dgm:pt modelId="{F8949BD9-F478-4519-A5C3-841CA9C9CE4B}" type="pres">
      <dgm:prSet presAssocID="{37A40EA9-EFC7-490C-8B87-8A3E54D6DE88}" presName="parentLeftMargin" presStyleLbl="node1" presStyleIdx="0" presStyleCnt="7"/>
      <dgm:spPr/>
    </dgm:pt>
    <dgm:pt modelId="{44C3B9F8-0BCA-4811-902A-AC5F90EA1D33}" type="pres">
      <dgm:prSet presAssocID="{37A40EA9-EFC7-490C-8B87-8A3E54D6DE88}" presName="parentText" presStyleLbl="node1" presStyleIdx="1" presStyleCnt="7">
        <dgm:presLayoutVars>
          <dgm:chMax val="0"/>
          <dgm:bulletEnabled val="1"/>
        </dgm:presLayoutVars>
      </dgm:prSet>
      <dgm:spPr/>
    </dgm:pt>
    <dgm:pt modelId="{29C10B6B-7AC0-4A9A-8139-13CE60999618}" type="pres">
      <dgm:prSet presAssocID="{37A40EA9-EFC7-490C-8B87-8A3E54D6DE88}" presName="negativeSpace" presStyleCnt="0"/>
      <dgm:spPr/>
    </dgm:pt>
    <dgm:pt modelId="{903909B7-393E-45AE-8C3A-09B8D6B120B8}" type="pres">
      <dgm:prSet presAssocID="{37A40EA9-EFC7-490C-8B87-8A3E54D6DE88}" presName="childText" presStyleLbl="conFgAcc1" presStyleIdx="1" presStyleCnt="7">
        <dgm:presLayoutVars>
          <dgm:bulletEnabled val="1"/>
        </dgm:presLayoutVars>
      </dgm:prSet>
      <dgm:spPr/>
    </dgm:pt>
    <dgm:pt modelId="{1C0C7720-C6C4-496D-A6C8-9001D37E534A}" type="pres">
      <dgm:prSet presAssocID="{14BB96EB-6DB4-403A-A9D0-A040A5B5A4AC}" presName="spaceBetweenRectangles" presStyleCnt="0"/>
      <dgm:spPr/>
    </dgm:pt>
    <dgm:pt modelId="{E897AB14-ED5B-413E-9FDF-617D20BF7DF1}" type="pres">
      <dgm:prSet presAssocID="{A9CFA3D4-C69D-4989-96E9-DA6FDBFD9E8E}" presName="parentLin" presStyleCnt="0"/>
      <dgm:spPr/>
    </dgm:pt>
    <dgm:pt modelId="{C6539D38-82A4-4491-9583-A6BBECD11D36}" type="pres">
      <dgm:prSet presAssocID="{A9CFA3D4-C69D-4989-96E9-DA6FDBFD9E8E}" presName="parentLeftMargin" presStyleLbl="node1" presStyleIdx="1" presStyleCnt="7"/>
      <dgm:spPr/>
    </dgm:pt>
    <dgm:pt modelId="{867C1F69-F6F6-49FC-8FD0-6760F22A5E6E}" type="pres">
      <dgm:prSet presAssocID="{A9CFA3D4-C69D-4989-96E9-DA6FDBFD9E8E}" presName="parentText" presStyleLbl="node1" presStyleIdx="2" presStyleCnt="7">
        <dgm:presLayoutVars>
          <dgm:chMax val="0"/>
          <dgm:bulletEnabled val="1"/>
        </dgm:presLayoutVars>
      </dgm:prSet>
      <dgm:spPr/>
    </dgm:pt>
    <dgm:pt modelId="{2346CAC7-7E81-454F-A91A-488BC419A51B}" type="pres">
      <dgm:prSet presAssocID="{A9CFA3D4-C69D-4989-96E9-DA6FDBFD9E8E}" presName="negativeSpace" presStyleCnt="0"/>
      <dgm:spPr/>
    </dgm:pt>
    <dgm:pt modelId="{2F5700BC-6177-402C-B860-67AAB6AD13C2}" type="pres">
      <dgm:prSet presAssocID="{A9CFA3D4-C69D-4989-96E9-DA6FDBFD9E8E}" presName="childText" presStyleLbl="conFgAcc1" presStyleIdx="2" presStyleCnt="7">
        <dgm:presLayoutVars>
          <dgm:bulletEnabled val="1"/>
        </dgm:presLayoutVars>
      </dgm:prSet>
      <dgm:spPr/>
    </dgm:pt>
    <dgm:pt modelId="{FB5411EC-1749-45FF-BB4F-CC7EF9AB014D}" type="pres">
      <dgm:prSet presAssocID="{F7F8A757-0936-4D5E-9D3F-CABFBFC56180}" presName="spaceBetweenRectangles" presStyleCnt="0"/>
      <dgm:spPr/>
    </dgm:pt>
    <dgm:pt modelId="{B0147934-A55E-4813-BF8E-87420F2D1321}" type="pres">
      <dgm:prSet presAssocID="{3BD7AD85-2948-4B82-AF58-6945A14D4BB2}" presName="parentLin" presStyleCnt="0"/>
      <dgm:spPr/>
    </dgm:pt>
    <dgm:pt modelId="{ED43BE8D-5F16-41F3-ADB1-98AA890895EC}" type="pres">
      <dgm:prSet presAssocID="{3BD7AD85-2948-4B82-AF58-6945A14D4BB2}" presName="parentLeftMargin" presStyleLbl="node1" presStyleIdx="2" presStyleCnt="7"/>
      <dgm:spPr/>
    </dgm:pt>
    <dgm:pt modelId="{D0CC0C3E-1997-4B3B-BFBC-6746B215FD1B}" type="pres">
      <dgm:prSet presAssocID="{3BD7AD85-2948-4B82-AF58-6945A14D4BB2}" presName="parentText" presStyleLbl="node1" presStyleIdx="3" presStyleCnt="7">
        <dgm:presLayoutVars>
          <dgm:chMax val="0"/>
          <dgm:bulletEnabled val="1"/>
        </dgm:presLayoutVars>
      </dgm:prSet>
      <dgm:spPr/>
    </dgm:pt>
    <dgm:pt modelId="{AD2558C1-B84C-45BD-93CF-D34ED9CE7083}" type="pres">
      <dgm:prSet presAssocID="{3BD7AD85-2948-4B82-AF58-6945A14D4BB2}" presName="negativeSpace" presStyleCnt="0"/>
      <dgm:spPr/>
    </dgm:pt>
    <dgm:pt modelId="{FFFCA446-C605-4129-A07D-12EE75B110FB}" type="pres">
      <dgm:prSet presAssocID="{3BD7AD85-2948-4B82-AF58-6945A14D4BB2}" presName="childText" presStyleLbl="conFgAcc1" presStyleIdx="3" presStyleCnt="7">
        <dgm:presLayoutVars>
          <dgm:bulletEnabled val="1"/>
        </dgm:presLayoutVars>
      </dgm:prSet>
      <dgm:spPr/>
    </dgm:pt>
    <dgm:pt modelId="{65EA89F5-9735-4908-A6FB-9E7449F3156D}" type="pres">
      <dgm:prSet presAssocID="{A4B8790C-C28B-4E70-BBA4-99521B95DA76}" presName="spaceBetweenRectangles" presStyleCnt="0"/>
      <dgm:spPr/>
    </dgm:pt>
    <dgm:pt modelId="{B87FC341-1356-4F8E-8D69-F5CFEAF4B849}" type="pres">
      <dgm:prSet presAssocID="{BF979A38-FC4B-4945-AE6B-AED62B981401}" presName="parentLin" presStyleCnt="0"/>
      <dgm:spPr/>
    </dgm:pt>
    <dgm:pt modelId="{2D3990FD-E64B-4C49-8AE4-98E9623F6A88}" type="pres">
      <dgm:prSet presAssocID="{BF979A38-FC4B-4945-AE6B-AED62B981401}" presName="parentLeftMargin" presStyleLbl="node1" presStyleIdx="3" presStyleCnt="7"/>
      <dgm:spPr/>
    </dgm:pt>
    <dgm:pt modelId="{64C11C53-3724-4775-A0A7-F1601DC30ED9}" type="pres">
      <dgm:prSet presAssocID="{BF979A38-FC4B-4945-AE6B-AED62B981401}" presName="parentText" presStyleLbl="node1" presStyleIdx="4" presStyleCnt="7">
        <dgm:presLayoutVars>
          <dgm:chMax val="0"/>
          <dgm:bulletEnabled val="1"/>
        </dgm:presLayoutVars>
      </dgm:prSet>
      <dgm:spPr/>
    </dgm:pt>
    <dgm:pt modelId="{CE4BC951-3EBC-4AD9-9304-E9640708F052}" type="pres">
      <dgm:prSet presAssocID="{BF979A38-FC4B-4945-AE6B-AED62B981401}" presName="negativeSpace" presStyleCnt="0"/>
      <dgm:spPr/>
    </dgm:pt>
    <dgm:pt modelId="{966DEA23-E317-46E8-98A1-8205F49C1F7E}" type="pres">
      <dgm:prSet presAssocID="{BF979A38-FC4B-4945-AE6B-AED62B981401}" presName="childText" presStyleLbl="conFgAcc1" presStyleIdx="4" presStyleCnt="7">
        <dgm:presLayoutVars>
          <dgm:bulletEnabled val="1"/>
        </dgm:presLayoutVars>
      </dgm:prSet>
      <dgm:spPr/>
    </dgm:pt>
    <dgm:pt modelId="{DED6CA80-87D9-4324-9FB9-41036B404311}" type="pres">
      <dgm:prSet presAssocID="{A390A6A6-9F4C-4E2D-A113-CF5199655544}" presName="spaceBetweenRectangles" presStyleCnt="0"/>
      <dgm:spPr/>
    </dgm:pt>
    <dgm:pt modelId="{F1C67039-FE46-4AF1-9E21-122B88BD9610}" type="pres">
      <dgm:prSet presAssocID="{52B08EF4-1068-42DC-BFCC-303B1F3DDA81}" presName="parentLin" presStyleCnt="0"/>
      <dgm:spPr/>
    </dgm:pt>
    <dgm:pt modelId="{478BD6D9-EDDE-4308-9E0F-5E46027E92E0}" type="pres">
      <dgm:prSet presAssocID="{52B08EF4-1068-42DC-BFCC-303B1F3DDA81}" presName="parentLeftMargin" presStyleLbl="node1" presStyleIdx="4" presStyleCnt="7"/>
      <dgm:spPr/>
    </dgm:pt>
    <dgm:pt modelId="{97B8AF43-7EAF-4F4B-BDA5-80AF200FF019}" type="pres">
      <dgm:prSet presAssocID="{52B08EF4-1068-42DC-BFCC-303B1F3DDA81}" presName="parentText" presStyleLbl="node1" presStyleIdx="5" presStyleCnt="7">
        <dgm:presLayoutVars>
          <dgm:chMax val="0"/>
          <dgm:bulletEnabled val="1"/>
        </dgm:presLayoutVars>
      </dgm:prSet>
      <dgm:spPr/>
    </dgm:pt>
    <dgm:pt modelId="{3CF4CF9F-7ED2-40E1-B738-BB7A3C912802}" type="pres">
      <dgm:prSet presAssocID="{52B08EF4-1068-42DC-BFCC-303B1F3DDA81}" presName="negativeSpace" presStyleCnt="0"/>
      <dgm:spPr/>
    </dgm:pt>
    <dgm:pt modelId="{C9692606-8C9C-488B-88E5-E29A45F4585A}" type="pres">
      <dgm:prSet presAssocID="{52B08EF4-1068-42DC-BFCC-303B1F3DDA81}" presName="childText" presStyleLbl="conFgAcc1" presStyleIdx="5" presStyleCnt="7">
        <dgm:presLayoutVars>
          <dgm:bulletEnabled val="1"/>
        </dgm:presLayoutVars>
      </dgm:prSet>
      <dgm:spPr/>
    </dgm:pt>
    <dgm:pt modelId="{6D302342-5684-4BD7-95A8-9C8C531BD04A}" type="pres">
      <dgm:prSet presAssocID="{9ADC93E3-69F1-4980-BF91-70AE5537CA94}" presName="spaceBetweenRectangles" presStyleCnt="0"/>
      <dgm:spPr/>
    </dgm:pt>
    <dgm:pt modelId="{2F2438D4-49C8-42E8-8559-0C8B74C43D83}" type="pres">
      <dgm:prSet presAssocID="{9FC6C5A7-BB8B-4492-88FB-4E575D600964}" presName="parentLin" presStyleCnt="0"/>
      <dgm:spPr/>
    </dgm:pt>
    <dgm:pt modelId="{7263B4CE-4C90-472D-9017-A46E74149689}" type="pres">
      <dgm:prSet presAssocID="{9FC6C5A7-BB8B-4492-88FB-4E575D600964}" presName="parentLeftMargin" presStyleLbl="node1" presStyleIdx="5" presStyleCnt="7"/>
      <dgm:spPr/>
    </dgm:pt>
    <dgm:pt modelId="{E9DE2A15-3E3B-4B06-9E16-C73E3F1AB6B9}" type="pres">
      <dgm:prSet presAssocID="{9FC6C5A7-BB8B-4492-88FB-4E575D600964}" presName="parentText" presStyleLbl="node1" presStyleIdx="6" presStyleCnt="7">
        <dgm:presLayoutVars>
          <dgm:chMax val="0"/>
          <dgm:bulletEnabled val="1"/>
        </dgm:presLayoutVars>
      </dgm:prSet>
      <dgm:spPr/>
    </dgm:pt>
    <dgm:pt modelId="{7A1B6308-98FB-484E-A6E7-16059CE571B4}" type="pres">
      <dgm:prSet presAssocID="{9FC6C5A7-BB8B-4492-88FB-4E575D600964}" presName="negativeSpace" presStyleCnt="0"/>
      <dgm:spPr/>
    </dgm:pt>
    <dgm:pt modelId="{C1C580DD-3021-4DAB-B033-13FB9A402C36}" type="pres">
      <dgm:prSet presAssocID="{9FC6C5A7-BB8B-4492-88FB-4E575D600964}" presName="childText" presStyleLbl="conFgAcc1" presStyleIdx="6" presStyleCnt="7">
        <dgm:presLayoutVars>
          <dgm:bulletEnabled val="1"/>
        </dgm:presLayoutVars>
      </dgm:prSet>
      <dgm:spPr/>
    </dgm:pt>
  </dgm:ptLst>
  <dgm:cxnLst>
    <dgm:cxn modelId="{5E9A7D0A-FB64-4E21-9FEA-CEDAB0C3275E}" type="presOf" srcId="{52B08EF4-1068-42DC-BFCC-303B1F3DDA81}" destId="{97B8AF43-7EAF-4F4B-BDA5-80AF200FF019}" srcOrd="1" destOrd="0" presId="urn:microsoft.com/office/officeart/2005/8/layout/list1"/>
    <dgm:cxn modelId="{5E52E316-879B-470D-B20A-33747B83A3C0}" type="presOf" srcId="{F68C8595-DDD2-4E6A-B38C-F0C3BFFD666B}" destId="{D3218D63-52DF-4B03-B89A-D5611CB502C3}" srcOrd="0" destOrd="0" presId="urn:microsoft.com/office/officeart/2005/8/layout/list1"/>
    <dgm:cxn modelId="{B28C5C17-26D6-43CB-9B0E-68EFC7C33C19}" srcId="{C34854E7-C4C7-45C9-B8AC-DD6798D26D0C}" destId="{BF979A38-FC4B-4945-AE6B-AED62B981401}" srcOrd="4" destOrd="0" parTransId="{3737BC01-E300-4288-9008-0D4FCB17E321}" sibTransId="{A390A6A6-9F4C-4E2D-A113-CF5199655544}"/>
    <dgm:cxn modelId="{97B0C11F-E1AB-41D7-AE36-F7FC91182B85}" type="presOf" srcId="{37A40EA9-EFC7-490C-8B87-8A3E54D6DE88}" destId="{F8949BD9-F478-4519-A5C3-841CA9C9CE4B}" srcOrd="0" destOrd="0" presId="urn:microsoft.com/office/officeart/2005/8/layout/list1"/>
    <dgm:cxn modelId="{77F9392C-D8E7-4D5A-B866-73F842185D08}" type="presOf" srcId="{BF979A38-FC4B-4945-AE6B-AED62B981401}" destId="{64C11C53-3724-4775-A0A7-F1601DC30ED9}" srcOrd="1" destOrd="0" presId="urn:microsoft.com/office/officeart/2005/8/layout/list1"/>
    <dgm:cxn modelId="{147CC56D-14AE-4FD9-B08D-48C7D78E3640}" type="presOf" srcId="{A9CFA3D4-C69D-4989-96E9-DA6FDBFD9E8E}" destId="{C6539D38-82A4-4491-9583-A6BBECD11D36}" srcOrd="0" destOrd="0" presId="urn:microsoft.com/office/officeart/2005/8/layout/list1"/>
    <dgm:cxn modelId="{1E87D174-AACE-4B57-8581-0E40A6580811}" type="presOf" srcId="{9FC6C5A7-BB8B-4492-88FB-4E575D600964}" destId="{7263B4CE-4C90-472D-9017-A46E74149689}" srcOrd="0" destOrd="0" presId="urn:microsoft.com/office/officeart/2005/8/layout/list1"/>
    <dgm:cxn modelId="{CD79EB75-4A3C-4FAA-8584-E4BB659D0D8F}" srcId="{C34854E7-C4C7-45C9-B8AC-DD6798D26D0C}" destId="{37A40EA9-EFC7-490C-8B87-8A3E54D6DE88}" srcOrd="1" destOrd="0" parTransId="{45DA88C3-FDC0-4814-A7FB-994360D5C684}" sibTransId="{14BB96EB-6DB4-403A-A9D0-A040A5B5A4AC}"/>
    <dgm:cxn modelId="{653F2857-A9FE-403E-9F95-0B3A5F087FF2}" type="presOf" srcId="{52B08EF4-1068-42DC-BFCC-303B1F3DDA81}" destId="{478BD6D9-EDDE-4308-9E0F-5E46027E92E0}" srcOrd="0" destOrd="0" presId="urn:microsoft.com/office/officeart/2005/8/layout/list1"/>
    <dgm:cxn modelId="{1BA9AB57-4442-4931-A47B-ACDF6CC40FA6}" srcId="{C34854E7-C4C7-45C9-B8AC-DD6798D26D0C}" destId="{F68C8595-DDD2-4E6A-B38C-F0C3BFFD666B}" srcOrd="0" destOrd="0" parTransId="{D809CDAB-4C54-43AF-B930-539A4F28A8C5}" sibTransId="{8E3E3693-431A-4DE1-A2A2-401F11D0A672}"/>
    <dgm:cxn modelId="{F2973E79-3B42-4F82-80D2-50FA37D52905}" type="presOf" srcId="{37A40EA9-EFC7-490C-8B87-8A3E54D6DE88}" destId="{44C3B9F8-0BCA-4811-902A-AC5F90EA1D33}" srcOrd="1" destOrd="0" presId="urn:microsoft.com/office/officeart/2005/8/layout/list1"/>
    <dgm:cxn modelId="{F2254185-6B3B-45AD-928C-23FB9D9A712F}" type="presOf" srcId="{A9CFA3D4-C69D-4989-96E9-DA6FDBFD9E8E}" destId="{867C1F69-F6F6-49FC-8FD0-6760F22A5E6E}" srcOrd="1" destOrd="0" presId="urn:microsoft.com/office/officeart/2005/8/layout/list1"/>
    <dgm:cxn modelId="{0F9784A4-D461-4ED4-8FDA-C9247285E139}" srcId="{C34854E7-C4C7-45C9-B8AC-DD6798D26D0C}" destId="{52B08EF4-1068-42DC-BFCC-303B1F3DDA81}" srcOrd="5" destOrd="0" parTransId="{0F97D0A8-7929-4EC5-AAED-67EBBC8D521E}" sibTransId="{9ADC93E3-69F1-4980-BF91-70AE5537CA94}"/>
    <dgm:cxn modelId="{6CE9F7A9-A418-4B7C-9786-08365613B55B}" type="presOf" srcId="{3BD7AD85-2948-4B82-AF58-6945A14D4BB2}" destId="{D0CC0C3E-1997-4B3B-BFBC-6746B215FD1B}" srcOrd="1" destOrd="0" presId="urn:microsoft.com/office/officeart/2005/8/layout/list1"/>
    <dgm:cxn modelId="{780070C0-86CF-4C84-8FDC-F0984D7FCF00}" srcId="{C34854E7-C4C7-45C9-B8AC-DD6798D26D0C}" destId="{9FC6C5A7-BB8B-4492-88FB-4E575D600964}" srcOrd="6" destOrd="0" parTransId="{00168C0E-FCB1-4FA0-A77B-709401599F15}" sibTransId="{C0E2A3FC-5337-4853-9CD1-C4731F26141F}"/>
    <dgm:cxn modelId="{AA6CB6C6-68EC-46F1-A2D9-1B88AAC8EB07}" type="presOf" srcId="{9FC6C5A7-BB8B-4492-88FB-4E575D600964}" destId="{E9DE2A15-3E3B-4B06-9E16-C73E3F1AB6B9}" srcOrd="1" destOrd="0" presId="urn:microsoft.com/office/officeart/2005/8/layout/list1"/>
    <dgm:cxn modelId="{7580BCD4-B5A6-49F4-94CA-2AA10B75A53A}" type="presOf" srcId="{F68C8595-DDD2-4E6A-B38C-F0C3BFFD666B}" destId="{4A69C96C-CCF2-421F-9BA5-5E4FAF273B2C}" srcOrd="1" destOrd="0" presId="urn:microsoft.com/office/officeart/2005/8/layout/list1"/>
    <dgm:cxn modelId="{AE09E3D7-AC09-45D5-A173-FD237D7BEB87}" srcId="{C34854E7-C4C7-45C9-B8AC-DD6798D26D0C}" destId="{3BD7AD85-2948-4B82-AF58-6945A14D4BB2}" srcOrd="3" destOrd="0" parTransId="{36E3106A-D169-478B-8A14-DEE44AB08E0B}" sibTransId="{A4B8790C-C28B-4E70-BBA4-99521B95DA76}"/>
    <dgm:cxn modelId="{129E46D8-9E55-495E-AF53-466C1A0B72C2}" srcId="{C34854E7-C4C7-45C9-B8AC-DD6798D26D0C}" destId="{A9CFA3D4-C69D-4989-96E9-DA6FDBFD9E8E}" srcOrd="2" destOrd="0" parTransId="{004B232D-C9E5-4B6A-82A6-3D2D1D8B6A29}" sibTransId="{F7F8A757-0936-4D5E-9D3F-CABFBFC56180}"/>
    <dgm:cxn modelId="{B869D6DB-D153-452F-9E25-B35B54E9B5CD}" type="presOf" srcId="{C34854E7-C4C7-45C9-B8AC-DD6798D26D0C}" destId="{370EB8BB-D467-41EB-AB16-73C9C356640B}" srcOrd="0" destOrd="0" presId="urn:microsoft.com/office/officeart/2005/8/layout/list1"/>
    <dgm:cxn modelId="{EDD83BEB-D9F5-4211-8C19-2C31AC0187F2}" type="presOf" srcId="{3BD7AD85-2948-4B82-AF58-6945A14D4BB2}" destId="{ED43BE8D-5F16-41F3-ADB1-98AA890895EC}" srcOrd="0" destOrd="0" presId="urn:microsoft.com/office/officeart/2005/8/layout/list1"/>
    <dgm:cxn modelId="{1FA3D3F9-2079-4DEF-B65B-E7C49141DC77}" type="presOf" srcId="{BF979A38-FC4B-4945-AE6B-AED62B981401}" destId="{2D3990FD-E64B-4C49-8AE4-98E9623F6A88}" srcOrd="0" destOrd="0" presId="urn:microsoft.com/office/officeart/2005/8/layout/list1"/>
    <dgm:cxn modelId="{C27D6227-47B7-4EDB-AC1F-655BA1E121F2}" type="presParOf" srcId="{370EB8BB-D467-41EB-AB16-73C9C356640B}" destId="{9223DB26-1A39-477E-A48D-59AFE485CAA0}" srcOrd="0" destOrd="0" presId="urn:microsoft.com/office/officeart/2005/8/layout/list1"/>
    <dgm:cxn modelId="{D2859709-CE94-4695-B2C6-6B0676395D22}" type="presParOf" srcId="{9223DB26-1A39-477E-A48D-59AFE485CAA0}" destId="{D3218D63-52DF-4B03-B89A-D5611CB502C3}" srcOrd="0" destOrd="0" presId="urn:microsoft.com/office/officeart/2005/8/layout/list1"/>
    <dgm:cxn modelId="{A2B88201-79AD-4CF7-8B9C-CBFD72F1BB65}" type="presParOf" srcId="{9223DB26-1A39-477E-A48D-59AFE485CAA0}" destId="{4A69C96C-CCF2-421F-9BA5-5E4FAF273B2C}" srcOrd="1" destOrd="0" presId="urn:microsoft.com/office/officeart/2005/8/layout/list1"/>
    <dgm:cxn modelId="{D78CE638-6361-4D17-B7A0-2779026910E5}" type="presParOf" srcId="{370EB8BB-D467-41EB-AB16-73C9C356640B}" destId="{DFB22336-D0BD-4308-BE42-8EE01BBF5E3C}" srcOrd="1" destOrd="0" presId="urn:microsoft.com/office/officeart/2005/8/layout/list1"/>
    <dgm:cxn modelId="{3BD3561D-53DB-4AA2-A9C8-F52A1BECBED2}" type="presParOf" srcId="{370EB8BB-D467-41EB-AB16-73C9C356640B}" destId="{8374101D-78DE-44CE-9160-949911531A25}" srcOrd="2" destOrd="0" presId="urn:microsoft.com/office/officeart/2005/8/layout/list1"/>
    <dgm:cxn modelId="{FBD75874-C229-4EEA-9011-D3F0019E2C84}" type="presParOf" srcId="{370EB8BB-D467-41EB-AB16-73C9C356640B}" destId="{A3C3805C-FACF-41B7-AD60-33AA73E3BCEF}" srcOrd="3" destOrd="0" presId="urn:microsoft.com/office/officeart/2005/8/layout/list1"/>
    <dgm:cxn modelId="{560DB464-2834-484E-BA6E-F3B4AF502B54}" type="presParOf" srcId="{370EB8BB-D467-41EB-AB16-73C9C356640B}" destId="{FD7E2508-28C2-455A-BBD0-E3794642D6C1}" srcOrd="4" destOrd="0" presId="urn:microsoft.com/office/officeart/2005/8/layout/list1"/>
    <dgm:cxn modelId="{3AB0FF09-48E8-493D-BC9A-3E411C86A02D}" type="presParOf" srcId="{FD7E2508-28C2-455A-BBD0-E3794642D6C1}" destId="{F8949BD9-F478-4519-A5C3-841CA9C9CE4B}" srcOrd="0" destOrd="0" presId="urn:microsoft.com/office/officeart/2005/8/layout/list1"/>
    <dgm:cxn modelId="{66055A2E-7E67-4D24-BF43-8E5B1834864A}" type="presParOf" srcId="{FD7E2508-28C2-455A-BBD0-E3794642D6C1}" destId="{44C3B9F8-0BCA-4811-902A-AC5F90EA1D33}" srcOrd="1" destOrd="0" presId="urn:microsoft.com/office/officeart/2005/8/layout/list1"/>
    <dgm:cxn modelId="{27998426-4D0F-456E-95BC-A6415E236129}" type="presParOf" srcId="{370EB8BB-D467-41EB-AB16-73C9C356640B}" destId="{29C10B6B-7AC0-4A9A-8139-13CE60999618}" srcOrd="5" destOrd="0" presId="urn:microsoft.com/office/officeart/2005/8/layout/list1"/>
    <dgm:cxn modelId="{0954058C-9B77-4BA4-B56F-B2DC1AF85577}" type="presParOf" srcId="{370EB8BB-D467-41EB-AB16-73C9C356640B}" destId="{903909B7-393E-45AE-8C3A-09B8D6B120B8}" srcOrd="6" destOrd="0" presId="urn:microsoft.com/office/officeart/2005/8/layout/list1"/>
    <dgm:cxn modelId="{D81A4A25-10DA-4603-9505-B1467C5907ED}" type="presParOf" srcId="{370EB8BB-D467-41EB-AB16-73C9C356640B}" destId="{1C0C7720-C6C4-496D-A6C8-9001D37E534A}" srcOrd="7" destOrd="0" presId="urn:microsoft.com/office/officeart/2005/8/layout/list1"/>
    <dgm:cxn modelId="{348D2A7B-938E-4A1A-8088-D14740F960B0}" type="presParOf" srcId="{370EB8BB-D467-41EB-AB16-73C9C356640B}" destId="{E897AB14-ED5B-413E-9FDF-617D20BF7DF1}" srcOrd="8" destOrd="0" presId="urn:microsoft.com/office/officeart/2005/8/layout/list1"/>
    <dgm:cxn modelId="{4162A9A3-2899-4391-9F3A-46089095D28B}" type="presParOf" srcId="{E897AB14-ED5B-413E-9FDF-617D20BF7DF1}" destId="{C6539D38-82A4-4491-9583-A6BBECD11D36}" srcOrd="0" destOrd="0" presId="urn:microsoft.com/office/officeart/2005/8/layout/list1"/>
    <dgm:cxn modelId="{9401AEDE-8FC7-4024-92CA-0EF84A5586DF}" type="presParOf" srcId="{E897AB14-ED5B-413E-9FDF-617D20BF7DF1}" destId="{867C1F69-F6F6-49FC-8FD0-6760F22A5E6E}" srcOrd="1" destOrd="0" presId="urn:microsoft.com/office/officeart/2005/8/layout/list1"/>
    <dgm:cxn modelId="{05FF67DD-4866-410E-B696-9C599BA28657}" type="presParOf" srcId="{370EB8BB-D467-41EB-AB16-73C9C356640B}" destId="{2346CAC7-7E81-454F-A91A-488BC419A51B}" srcOrd="9" destOrd="0" presId="urn:microsoft.com/office/officeart/2005/8/layout/list1"/>
    <dgm:cxn modelId="{71F347C3-0345-4D4F-A500-5B0D05002528}" type="presParOf" srcId="{370EB8BB-D467-41EB-AB16-73C9C356640B}" destId="{2F5700BC-6177-402C-B860-67AAB6AD13C2}" srcOrd="10" destOrd="0" presId="urn:microsoft.com/office/officeart/2005/8/layout/list1"/>
    <dgm:cxn modelId="{59DCC6ED-E139-4C1E-8FD2-EC51F6E317C6}" type="presParOf" srcId="{370EB8BB-D467-41EB-AB16-73C9C356640B}" destId="{FB5411EC-1749-45FF-BB4F-CC7EF9AB014D}" srcOrd="11" destOrd="0" presId="urn:microsoft.com/office/officeart/2005/8/layout/list1"/>
    <dgm:cxn modelId="{B9382A86-763B-408F-AB8B-2EDD3F864DB7}" type="presParOf" srcId="{370EB8BB-D467-41EB-AB16-73C9C356640B}" destId="{B0147934-A55E-4813-BF8E-87420F2D1321}" srcOrd="12" destOrd="0" presId="urn:microsoft.com/office/officeart/2005/8/layout/list1"/>
    <dgm:cxn modelId="{64B21169-44A0-4E0C-AA9A-B3045181CB91}" type="presParOf" srcId="{B0147934-A55E-4813-BF8E-87420F2D1321}" destId="{ED43BE8D-5F16-41F3-ADB1-98AA890895EC}" srcOrd="0" destOrd="0" presId="urn:microsoft.com/office/officeart/2005/8/layout/list1"/>
    <dgm:cxn modelId="{BC2D307C-2F45-4E60-8F1E-4F4F4FC607AF}" type="presParOf" srcId="{B0147934-A55E-4813-BF8E-87420F2D1321}" destId="{D0CC0C3E-1997-4B3B-BFBC-6746B215FD1B}" srcOrd="1" destOrd="0" presId="urn:microsoft.com/office/officeart/2005/8/layout/list1"/>
    <dgm:cxn modelId="{403715EB-2DC4-42BF-BE7E-3E23737E01CA}" type="presParOf" srcId="{370EB8BB-D467-41EB-AB16-73C9C356640B}" destId="{AD2558C1-B84C-45BD-93CF-D34ED9CE7083}" srcOrd="13" destOrd="0" presId="urn:microsoft.com/office/officeart/2005/8/layout/list1"/>
    <dgm:cxn modelId="{629E3597-CC86-4346-B554-58F32AE7DE3E}" type="presParOf" srcId="{370EB8BB-D467-41EB-AB16-73C9C356640B}" destId="{FFFCA446-C605-4129-A07D-12EE75B110FB}" srcOrd="14" destOrd="0" presId="urn:microsoft.com/office/officeart/2005/8/layout/list1"/>
    <dgm:cxn modelId="{0BF608AE-B106-49D5-8417-1B0F13AD2C49}" type="presParOf" srcId="{370EB8BB-D467-41EB-AB16-73C9C356640B}" destId="{65EA89F5-9735-4908-A6FB-9E7449F3156D}" srcOrd="15" destOrd="0" presId="urn:microsoft.com/office/officeart/2005/8/layout/list1"/>
    <dgm:cxn modelId="{1C3A1B11-2B5E-474D-87D2-9E61AB5763BA}" type="presParOf" srcId="{370EB8BB-D467-41EB-AB16-73C9C356640B}" destId="{B87FC341-1356-4F8E-8D69-F5CFEAF4B849}" srcOrd="16" destOrd="0" presId="urn:microsoft.com/office/officeart/2005/8/layout/list1"/>
    <dgm:cxn modelId="{1A3B0900-8BFE-4F4D-B739-B7F709FB2F67}" type="presParOf" srcId="{B87FC341-1356-4F8E-8D69-F5CFEAF4B849}" destId="{2D3990FD-E64B-4C49-8AE4-98E9623F6A88}" srcOrd="0" destOrd="0" presId="urn:microsoft.com/office/officeart/2005/8/layout/list1"/>
    <dgm:cxn modelId="{DCD11DA0-4009-44B9-BAF0-48D2DEDC25A1}" type="presParOf" srcId="{B87FC341-1356-4F8E-8D69-F5CFEAF4B849}" destId="{64C11C53-3724-4775-A0A7-F1601DC30ED9}" srcOrd="1" destOrd="0" presId="urn:microsoft.com/office/officeart/2005/8/layout/list1"/>
    <dgm:cxn modelId="{89810EF2-1357-47C7-AF82-251CDD57E084}" type="presParOf" srcId="{370EB8BB-D467-41EB-AB16-73C9C356640B}" destId="{CE4BC951-3EBC-4AD9-9304-E9640708F052}" srcOrd="17" destOrd="0" presId="urn:microsoft.com/office/officeart/2005/8/layout/list1"/>
    <dgm:cxn modelId="{4676FBF4-F388-41A9-B444-1C2C6C8C1809}" type="presParOf" srcId="{370EB8BB-D467-41EB-AB16-73C9C356640B}" destId="{966DEA23-E317-46E8-98A1-8205F49C1F7E}" srcOrd="18" destOrd="0" presId="urn:microsoft.com/office/officeart/2005/8/layout/list1"/>
    <dgm:cxn modelId="{0F32D5D0-5A11-4CB3-8A06-7F4B06645F0D}" type="presParOf" srcId="{370EB8BB-D467-41EB-AB16-73C9C356640B}" destId="{DED6CA80-87D9-4324-9FB9-41036B404311}" srcOrd="19" destOrd="0" presId="urn:microsoft.com/office/officeart/2005/8/layout/list1"/>
    <dgm:cxn modelId="{79A962DE-8459-4995-99CC-AF533E1718DA}" type="presParOf" srcId="{370EB8BB-D467-41EB-AB16-73C9C356640B}" destId="{F1C67039-FE46-4AF1-9E21-122B88BD9610}" srcOrd="20" destOrd="0" presId="urn:microsoft.com/office/officeart/2005/8/layout/list1"/>
    <dgm:cxn modelId="{5D76B25F-B57F-43BC-A8E7-838C32A58C43}" type="presParOf" srcId="{F1C67039-FE46-4AF1-9E21-122B88BD9610}" destId="{478BD6D9-EDDE-4308-9E0F-5E46027E92E0}" srcOrd="0" destOrd="0" presId="urn:microsoft.com/office/officeart/2005/8/layout/list1"/>
    <dgm:cxn modelId="{50E5CD5A-2A4B-41F8-B07A-FAFDB5A418D9}" type="presParOf" srcId="{F1C67039-FE46-4AF1-9E21-122B88BD9610}" destId="{97B8AF43-7EAF-4F4B-BDA5-80AF200FF019}" srcOrd="1" destOrd="0" presId="urn:microsoft.com/office/officeart/2005/8/layout/list1"/>
    <dgm:cxn modelId="{6307240B-53C8-4025-A3F0-14035B812D6D}" type="presParOf" srcId="{370EB8BB-D467-41EB-AB16-73C9C356640B}" destId="{3CF4CF9F-7ED2-40E1-B738-BB7A3C912802}" srcOrd="21" destOrd="0" presId="urn:microsoft.com/office/officeart/2005/8/layout/list1"/>
    <dgm:cxn modelId="{0BE4E549-1D0D-40DD-B678-C4C46B004D21}" type="presParOf" srcId="{370EB8BB-D467-41EB-AB16-73C9C356640B}" destId="{C9692606-8C9C-488B-88E5-E29A45F4585A}" srcOrd="22" destOrd="0" presId="urn:microsoft.com/office/officeart/2005/8/layout/list1"/>
    <dgm:cxn modelId="{8A21F495-17FE-47F4-8BC5-34AD3590DC44}" type="presParOf" srcId="{370EB8BB-D467-41EB-AB16-73C9C356640B}" destId="{6D302342-5684-4BD7-95A8-9C8C531BD04A}" srcOrd="23" destOrd="0" presId="urn:microsoft.com/office/officeart/2005/8/layout/list1"/>
    <dgm:cxn modelId="{275EE79F-A261-419D-920E-15DA1A520339}" type="presParOf" srcId="{370EB8BB-D467-41EB-AB16-73C9C356640B}" destId="{2F2438D4-49C8-42E8-8559-0C8B74C43D83}" srcOrd="24" destOrd="0" presId="urn:microsoft.com/office/officeart/2005/8/layout/list1"/>
    <dgm:cxn modelId="{84182EC4-4B13-42F9-9522-2FCA1586681D}" type="presParOf" srcId="{2F2438D4-49C8-42E8-8559-0C8B74C43D83}" destId="{7263B4CE-4C90-472D-9017-A46E74149689}" srcOrd="0" destOrd="0" presId="urn:microsoft.com/office/officeart/2005/8/layout/list1"/>
    <dgm:cxn modelId="{0C7CD752-7206-45C9-B0D5-E572E58F62EE}" type="presParOf" srcId="{2F2438D4-49C8-42E8-8559-0C8B74C43D83}" destId="{E9DE2A15-3E3B-4B06-9E16-C73E3F1AB6B9}" srcOrd="1" destOrd="0" presId="urn:microsoft.com/office/officeart/2005/8/layout/list1"/>
    <dgm:cxn modelId="{60E1135E-374C-44CC-A48B-EF8558F6714D}" type="presParOf" srcId="{370EB8BB-D467-41EB-AB16-73C9C356640B}" destId="{7A1B6308-98FB-484E-A6E7-16059CE571B4}" srcOrd="25" destOrd="0" presId="urn:microsoft.com/office/officeart/2005/8/layout/list1"/>
    <dgm:cxn modelId="{CA6CAB83-7296-4A09-9CF6-5EB1516F4F24}" type="presParOf" srcId="{370EB8BB-D467-41EB-AB16-73C9C356640B}" destId="{C1C580DD-3021-4DAB-B033-13FB9A402C36}" srcOrd="26" destOrd="0" presId="urn:microsoft.com/office/officeart/2005/8/layout/lis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8CD9552-5050-4FBA-BB8E-06C6553F1DB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B087D81-0CD6-4B7F-8108-17A4685DD0CB}" type="pres">
      <dgm:prSet presAssocID="{A8CD9552-5050-4FBA-BB8E-06C6553F1DB9}" presName="root" presStyleCnt="0">
        <dgm:presLayoutVars>
          <dgm:dir/>
          <dgm:resizeHandles val="exact"/>
        </dgm:presLayoutVars>
      </dgm:prSet>
      <dgm:spPr/>
    </dgm:pt>
  </dgm:ptLst>
  <dgm:cxnLst>
    <dgm:cxn modelId="{50E8D8DD-8E0A-4DE9-B561-BC3798A3C9D8}" type="presOf" srcId="{A8CD9552-5050-4FBA-BB8E-06C6553F1DB9}" destId="{BB087D81-0CD6-4B7F-8108-17A4685DD0CB}" srcOrd="0" destOrd="0" presId="urn:microsoft.com/office/officeart/2018/2/layout/IconVerticalSolidList"/>
  </dgm:cxnLst>
  <dgm:bg>
    <a:blipFill>
      <a:blip xmlns:r="http://schemas.openxmlformats.org/officeDocument/2006/relationships" r:embed="rId1" cstate="print">
        <a:extLst>
          <a:ext uri="{28A0092B-C50C-407E-A947-70E740481C1C}">
            <a14:useLocalDpi xmlns:a14="http://schemas.microsoft.com/office/drawing/2010/main" val="0"/>
          </a:ext>
        </a:extLst>
      </a:blip>
      <a:stretch>
        <a:fillRect/>
      </a:stretch>
    </a:blip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8CD9552-5050-4FBA-BB8E-06C6553F1DB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67ABDB0-09FC-431E-BC05-0F111993B0F1}">
      <dgm:prSet custT="1"/>
      <dgm:spPr/>
      <dgm:t>
        <a:bodyPr/>
        <a:lstStyle/>
        <a:p>
          <a:pPr>
            <a:lnSpc>
              <a:spcPct val="100000"/>
            </a:lnSpc>
          </a:pPr>
          <a:r>
            <a:rPr lang="en-KE" sz="1500" b="1">
              <a:latin typeface="Century Gothic" panose="020B0502020202020204" pitchFamily="34" charset="0"/>
            </a:rPr>
            <a:t>Dynamic pricing: The price data is static and may not reflect real-time market changes. Periodic data collection or real-time updates would provide more accurate insights.</a:t>
          </a:r>
          <a:endParaRPr lang="en-US" sz="1500" b="1" dirty="0">
            <a:solidFill>
              <a:schemeClr val="tx1"/>
            </a:solidFill>
            <a:latin typeface="Century Gothic" panose="020B0502020202020204" pitchFamily="34" charset="0"/>
          </a:endParaRPr>
        </a:p>
      </dgm:t>
    </dgm:pt>
    <dgm:pt modelId="{1EB8BDF3-F64F-4EE8-91B3-198558CC00E0}" type="parTrans" cxnId="{9FFB3F0A-14BD-462B-8394-EA52D696D920}">
      <dgm:prSet/>
      <dgm:spPr/>
      <dgm:t>
        <a:bodyPr/>
        <a:lstStyle/>
        <a:p>
          <a:endParaRPr lang="en-US"/>
        </a:p>
      </dgm:t>
    </dgm:pt>
    <dgm:pt modelId="{6F46A92E-08CC-48C7-BE18-735C1D0DF0AF}" type="sibTrans" cxnId="{9FFB3F0A-14BD-462B-8394-EA52D696D920}">
      <dgm:prSet/>
      <dgm:spPr/>
      <dgm:t>
        <a:bodyPr/>
        <a:lstStyle/>
        <a:p>
          <a:pPr>
            <a:lnSpc>
              <a:spcPct val="100000"/>
            </a:lnSpc>
          </a:pPr>
          <a:endParaRPr lang="en-US"/>
        </a:p>
      </dgm:t>
    </dgm:pt>
    <dgm:pt modelId="{4C38CD70-1086-4B04-BC0C-269B8794336D}">
      <dgm:prSet custT="1"/>
      <dgm:spPr/>
      <dgm:t>
        <a:bodyPr/>
        <a:lstStyle/>
        <a:p>
          <a:pPr>
            <a:lnSpc>
              <a:spcPct val="100000"/>
            </a:lnSpc>
          </a:pPr>
          <a:r>
            <a:rPr lang="en-US" sz="1500" b="1">
              <a:latin typeface="Century Gothic" panose="020B0502020202020204" pitchFamily="34" charset="0"/>
            </a:rPr>
            <a:t>Incomplete data: Variability in phone listings, such as missing details, could skew comparisons and affect value assessments. Standardizing data collection and validation would improve consistency.</a:t>
          </a:r>
          <a:endParaRPr lang="en-US" sz="1500" b="1" dirty="0">
            <a:solidFill>
              <a:schemeClr val="tx1"/>
            </a:solidFill>
            <a:latin typeface="Century Gothic" panose="020B0502020202020204" pitchFamily="34" charset="0"/>
          </a:endParaRPr>
        </a:p>
      </dgm:t>
    </dgm:pt>
    <dgm:pt modelId="{3ADD76A9-1D08-4C9F-B8FC-5ADC84350096}" type="parTrans" cxnId="{DE9F2D50-22E6-42FC-9C18-7928438631A7}">
      <dgm:prSet/>
      <dgm:spPr/>
      <dgm:t>
        <a:bodyPr/>
        <a:lstStyle/>
        <a:p>
          <a:endParaRPr lang="en-US"/>
        </a:p>
      </dgm:t>
    </dgm:pt>
    <dgm:pt modelId="{B456A9BD-8A03-4F4A-8AF9-5350681223AE}" type="sibTrans" cxnId="{DE9F2D50-22E6-42FC-9C18-7928438631A7}">
      <dgm:prSet/>
      <dgm:spPr/>
      <dgm:t>
        <a:bodyPr/>
        <a:lstStyle/>
        <a:p>
          <a:pPr>
            <a:lnSpc>
              <a:spcPct val="100000"/>
            </a:lnSpc>
          </a:pPr>
          <a:endParaRPr lang="en-US"/>
        </a:p>
      </dgm:t>
    </dgm:pt>
    <dgm:pt modelId="{9E886701-49F6-4B12-A5CD-5EC6A5B8D679}">
      <dgm:prSet custT="1"/>
      <dgm:spPr/>
      <dgm:t>
        <a:bodyPr/>
        <a:lstStyle/>
        <a:p>
          <a:pPr>
            <a:lnSpc>
              <a:spcPct val="100000"/>
            </a:lnSpc>
          </a:pPr>
          <a:r>
            <a:rPr lang="en-KE" sz="1500" b="1">
              <a:latin typeface="Century Gothic" panose="020B0502020202020204" pitchFamily="34" charset="0"/>
            </a:rPr>
            <a:t>Unverified ratings: Insights from ratings and reviews may be biased or unreliable. Using verified reviews and additional metrics, like sales data, would provide a more accurate assessment.</a:t>
          </a:r>
          <a:endParaRPr lang="en-US" sz="1500" b="1" dirty="0">
            <a:solidFill>
              <a:schemeClr val="tx1"/>
            </a:solidFill>
            <a:latin typeface="Century Gothic" panose="020B0502020202020204" pitchFamily="34" charset="0"/>
          </a:endParaRPr>
        </a:p>
      </dgm:t>
    </dgm:pt>
    <dgm:pt modelId="{A30275B2-AC9B-4FD9-9D60-D2B0A883C83D}" type="parTrans" cxnId="{BB9C914A-3300-4568-A832-8E83FCE57753}">
      <dgm:prSet/>
      <dgm:spPr/>
      <dgm:t>
        <a:bodyPr/>
        <a:lstStyle/>
        <a:p>
          <a:endParaRPr lang="en-US"/>
        </a:p>
      </dgm:t>
    </dgm:pt>
    <dgm:pt modelId="{95F7E126-1431-43D1-903B-53076948D24E}" type="sibTrans" cxnId="{BB9C914A-3300-4568-A832-8E83FCE57753}">
      <dgm:prSet/>
      <dgm:spPr/>
      <dgm:t>
        <a:bodyPr/>
        <a:lstStyle/>
        <a:p>
          <a:endParaRPr lang="en-US"/>
        </a:p>
      </dgm:t>
    </dgm:pt>
    <dgm:pt modelId="{BB087D81-0CD6-4B7F-8108-17A4685DD0CB}" type="pres">
      <dgm:prSet presAssocID="{A8CD9552-5050-4FBA-BB8E-06C6553F1DB9}" presName="root" presStyleCnt="0">
        <dgm:presLayoutVars>
          <dgm:dir/>
          <dgm:resizeHandles val="exact"/>
        </dgm:presLayoutVars>
      </dgm:prSet>
      <dgm:spPr/>
    </dgm:pt>
    <dgm:pt modelId="{D3C77C39-056A-4038-9A20-9E56C3B3DD7A}" type="pres">
      <dgm:prSet presAssocID="{267ABDB0-09FC-431E-BC05-0F111993B0F1}" presName="compNode" presStyleCnt="0"/>
      <dgm:spPr/>
    </dgm:pt>
    <dgm:pt modelId="{E32DC248-605F-47F7-A789-32084BC2D9B4}" type="pres">
      <dgm:prSet presAssocID="{267ABDB0-09FC-431E-BC05-0F111993B0F1}" presName="bgRect" presStyleLbl="bgShp" presStyleIdx="0" presStyleCnt="3" custScaleY="97524"/>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A68A4AB7-0E9D-4F76-B454-01077BAA4410}" type="pres">
      <dgm:prSet presAssocID="{267ABDB0-09FC-431E-BC05-0F111993B0F1}"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effectLst>
          <a:glow rad="228600">
            <a:schemeClr val="accent6">
              <a:satMod val="175000"/>
              <a:alpha val="40000"/>
            </a:schemeClr>
          </a:glow>
        </a:effectLst>
      </dgm:spPr>
    </dgm:pt>
    <dgm:pt modelId="{74295C94-6FD9-47A8-A7B6-63F2A7703722}" type="pres">
      <dgm:prSet presAssocID="{267ABDB0-09FC-431E-BC05-0F111993B0F1}" presName="spaceRect" presStyleCnt="0"/>
      <dgm:spPr/>
    </dgm:pt>
    <dgm:pt modelId="{6536E63C-D0C2-407C-9D1F-4C8A5FD4E403}" type="pres">
      <dgm:prSet presAssocID="{267ABDB0-09FC-431E-BC05-0F111993B0F1}" presName="parTx" presStyleLbl="revTx" presStyleIdx="0" presStyleCnt="3" custScaleY="127742">
        <dgm:presLayoutVars>
          <dgm:chMax val="0"/>
          <dgm:chPref val="0"/>
        </dgm:presLayoutVars>
      </dgm:prSet>
      <dgm:spPr/>
    </dgm:pt>
    <dgm:pt modelId="{FF17CF2C-4601-459B-B9F1-4E48CEB77521}" type="pres">
      <dgm:prSet presAssocID="{6F46A92E-08CC-48C7-BE18-735C1D0DF0AF}" presName="sibTrans" presStyleCnt="0"/>
      <dgm:spPr/>
    </dgm:pt>
    <dgm:pt modelId="{349A1D15-D89D-4983-B36E-9AB742C607BE}" type="pres">
      <dgm:prSet presAssocID="{4C38CD70-1086-4B04-BC0C-269B8794336D}" presName="compNode" presStyleCnt="0"/>
      <dgm:spPr/>
    </dgm:pt>
    <dgm:pt modelId="{AFBE05F3-1B71-4191-BB69-534C0DFF1914}" type="pres">
      <dgm:prSet presAssocID="{4C38CD70-1086-4B04-BC0C-269B8794336D}" presName="bgRect" presStyleLbl="bgShp" presStyleIdx="1" presStyleCnt="3" custLinFactNeighborX="45" custLinFactNeighborY="-1069"/>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6261698A-D135-4DBC-B97C-0FF7F14BF0BA}" type="pres">
      <dgm:prSet presAssocID="{4C38CD70-1086-4B04-BC0C-269B8794336D}"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effectLst>
          <a:glow rad="228600">
            <a:schemeClr val="accent6">
              <a:satMod val="175000"/>
              <a:alpha val="40000"/>
            </a:schemeClr>
          </a:glow>
        </a:effectLst>
      </dgm:spPr>
    </dgm:pt>
    <dgm:pt modelId="{2097903B-010C-41D9-8316-C27F1F388BEA}" type="pres">
      <dgm:prSet presAssocID="{4C38CD70-1086-4B04-BC0C-269B8794336D}" presName="spaceRect" presStyleCnt="0"/>
      <dgm:spPr/>
    </dgm:pt>
    <dgm:pt modelId="{791C2F10-1950-4710-A79A-035C4E7AF842}" type="pres">
      <dgm:prSet presAssocID="{4C38CD70-1086-4B04-BC0C-269B8794336D}" presName="parTx" presStyleLbl="revTx" presStyleIdx="1" presStyleCnt="3" custScaleY="82835">
        <dgm:presLayoutVars>
          <dgm:chMax val="0"/>
          <dgm:chPref val="0"/>
        </dgm:presLayoutVars>
      </dgm:prSet>
      <dgm:spPr/>
    </dgm:pt>
    <dgm:pt modelId="{FEA0AA91-A932-403B-A27B-5B89EA10FBE1}" type="pres">
      <dgm:prSet presAssocID="{B456A9BD-8A03-4F4A-8AF9-5350681223AE}" presName="sibTrans" presStyleCnt="0"/>
      <dgm:spPr/>
    </dgm:pt>
    <dgm:pt modelId="{B0AFDC1D-8FA7-416E-B5F1-7FDA4098AA52}" type="pres">
      <dgm:prSet presAssocID="{9E886701-49F6-4B12-A5CD-5EC6A5B8D679}" presName="compNode" presStyleCnt="0"/>
      <dgm:spPr/>
    </dgm:pt>
    <dgm:pt modelId="{545CC440-8F91-4E08-A8C5-884EA9ECF930}" type="pres">
      <dgm:prSet presAssocID="{9E886701-49F6-4B12-A5CD-5EC6A5B8D679}" presName="bgRect" presStyleLbl="bgShp" presStyleIdx="2" presStyleCnt="3" custLinFactNeighborX="-239"/>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8085E9F4-399E-467E-8015-CB92CE0F662B}" type="pres">
      <dgm:prSet presAssocID="{9E886701-49F6-4B12-A5CD-5EC6A5B8D67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effectLst>
          <a:glow rad="228600">
            <a:schemeClr val="accent6">
              <a:satMod val="175000"/>
              <a:alpha val="40000"/>
            </a:schemeClr>
          </a:glow>
        </a:effectLst>
      </dgm:spPr>
      <dgm:extLst>
        <a:ext uri="{E40237B7-FDA0-4F09-8148-C483321AD2D9}">
          <dgm14:cNvPr xmlns:dgm14="http://schemas.microsoft.com/office/drawing/2010/diagram" id="0" name="" descr="Business Growth"/>
        </a:ext>
      </dgm:extLst>
    </dgm:pt>
    <dgm:pt modelId="{A3A32A8E-779F-4975-B62C-3EB8590C764F}" type="pres">
      <dgm:prSet presAssocID="{9E886701-49F6-4B12-A5CD-5EC6A5B8D679}" presName="spaceRect" presStyleCnt="0"/>
      <dgm:spPr/>
    </dgm:pt>
    <dgm:pt modelId="{B192A80E-2D07-4ED2-A778-DF0595187D96}" type="pres">
      <dgm:prSet presAssocID="{9E886701-49F6-4B12-A5CD-5EC6A5B8D679}" presName="parTx" presStyleLbl="revTx" presStyleIdx="2" presStyleCnt="3">
        <dgm:presLayoutVars>
          <dgm:chMax val="0"/>
          <dgm:chPref val="0"/>
        </dgm:presLayoutVars>
      </dgm:prSet>
      <dgm:spPr/>
    </dgm:pt>
  </dgm:ptLst>
  <dgm:cxnLst>
    <dgm:cxn modelId="{9FFB3F0A-14BD-462B-8394-EA52D696D920}" srcId="{A8CD9552-5050-4FBA-BB8E-06C6553F1DB9}" destId="{267ABDB0-09FC-431E-BC05-0F111993B0F1}" srcOrd="0" destOrd="0" parTransId="{1EB8BDF3-F64F-4EE8-91B3-198558CC00E0}" sibTransId="{6F46A92E-08CC-48C7-BE18-735C1D0DF0AF}"/>
    <dgm:cxn modelId="{33BFF643-7DC2-488B-98E7-94A091895B71}" type="presOf" srcId="{4C38CD70-1086-4B04-BC0C-269B8794336D}" destId="{791C2F10-1950-4710-A79A-035C4E7AF842}" srcOrd="0" destOrd="0" presId="urn:microsoft.com/office/officeart/2018/2/layout/IconVerticalSolidList"/>
    <dgm:cxn modelId="{BB9C914A-3300-4568-A832-8E83FCE57753}" srcId="{A8CD9552-5050-4FBA-BB8E-06C6553F1DB9}" destId="{9E886701-49F6-4B12-A5CD-5EC6A5B8D679}" srcOrd="2" destOrd="0" parTransId="{A30275B2-AC9B-4FD9-9D60-D2B0A883C83D}" sibTransId="{95F7E126-1431-43D1-903B-53076948D24E}"/>
    <dgm:cxn modelId="{DE9F2D50-22E6-42FC-9C18-7928438631A7}" srcId="{A8CD9552-5050-4FBA-BB8E-06C6553F1DB9}" destId="{4C38CD70-1086-4B04-BC0C-269B8794336D}" srcOrd="1" destOrd="0" parTransId="{3ADD76A9-1D08-4C9F-B8FC-5ADC84350096}" sibTransId="{B456A9BD-8A03-4F4A-8AF9-5350681223AE}"/>
    <dgm:cxn modelId="{D193127D-09A4-45BD-B811-0EB988265B8A}" type="presOf" srcId="{A8CD9552-5050-4FBA-BB8E-06C6553F1DB9}" destId="{BB087D81-0CD6-4B7F-8108-17A4685DD0CB}" srcOrd="0" destOrd="0" presId="urn:microsoft.com/office/officeart/2018/2/layout/IconVerticalSolidList"/>
    <dgm:cxn modelId="{7D8F70B4-B47C-4FD0-8423-0366DD4EA8BF}" type="presOf" srcId="{9E886701-49F6-4B12-A5CD-5EC6A5B8D679}" destId="{B192A80E-2D07-4ED2-A778-DF0595187D96}" srcOrd="0" destOrd="0" presId="urn:microsoft.com/office/officeart/2018/2/layout/IconVerticalSolidList"/>
    <dgm:cxn modelId="{F12BD6E2-5586-4A08-87CF-2DD089364EF1}" type="presOf" srcId="{267ABDB0-09FC-431E-BC05-0F111993B0F1}" destId="{6536E63C-D0C2-407C-9D1F-4C8A5FD4E403}" srcOrd="0" destOrd="0" presId="urn:microsoft.com/office/officeart/2018/2/layout/IconVerticalSolidList"/>
    <dgm:cxn modelId="{8CCE1057-0DC0-4533-AEAC-2DA2CB0B2581}" type="presParOf" srcId="{BB087D81-0CD6-4B7F-8108-17A4685DD0CB}" destId="{D3C77C39-056A-4038-9A20-9E56C3B3DD7A}" srcOrd="0" destOrd="0" presId="urn:microsoft.com/office/officeart/2018/2/layout/IconVerticalSolidList"/>
    <dgm:cxn modelId="{F3DB7D8B-22C7-4A8B-8C7C-F5792CC21B6C}" type="presParOf" srcId="{D3C77C39-056A-4038-9A20-9E56C3B3DD7A}" destId="{E32DC248-605F-47F7-A789-32084BC2D9B4}" srcOrd="0" destOrd="0" presId="urn:microsoft.com/office/officeart/2018/2/layout/IconVerticalSolidList"/>
    <dgm:cxn modelId="{E4DA01FD-64AA-43F9-8695-29AFCFED93DF}" type="presParOf" srcId="{D3C77C39-056A-4038-9A20-9E56C3B3DD7A}" destId="{A68A4AB7-0E9D-4F76-B454-01077BAA4410}" srcOrd="1" destOrd="0" presId="urn:microsoft.com/office/officeart/2018/2/layout/IconVerticalSolidList"/>
    <dgm:cxn modelId="{95B8190D-4FAF-40A5-BC9B-4D8F0AA73CB4}" type="presParOf" srcId="{D3C77C39-056A-4038-9A20-9E56C3B3DD7A}" destId="{74295C94-6FD9-47A8-A7B6-63F2A7703722}" srcOrd="2" destOrd="0" presId="urn:microsoft.com/office/officeart/2018/2/layout/IconVerticalSolidList"/>
    <dgm:cxn modelId="{5452411D-7FC7-4CAC-B088-13DF22633DD7}" type="presParOf" srcId="{D3C77C39-056A-4038-9A20-9E56C3B3DD7A}" destId="{6536E63C-D0C2-407C-9D1F-4C8A5FD4E403}" srcOrd="3" destOrd="0" presId="urn:microsoft.com/office/officeart/2018/2/layout/IconVerticalSolidList"/>
    <dgm:cxn modelId="{F5CF6869-EBE2-4080-99B3-3627435C488C}" type="presParOf" srcId="{BB087D81-0CD6-4B7F-8108-17A4685DD0CB}" destId="{FF17CF2C-4601-459B-B9F1-4E48CEB77521}" srcOrd="1" destOrd="0" presId="urn:microsoft.com/office/officeart/2018/2/layout/IconVerticalSolidList"/>
    <dgm:cxn modelId="{0699BEED-27EF-4AD2-8BC0-EEF3D8C951B4}" type="presParOf" srcId="{BB087D81-0CD6-4B7F-8108-17A4685DD0CB}" destId="{349A1D15-D89D-4983-B36E-9AB742C607BE}" srcOrd="2" destOrd="0" presId="urn:microsoft.com/office/officeart/2018/2/layout/IconVerticalSolidList"/>
    <dgm:cxn modelId="{0131F661-428C-4CE2-BCA3-EDE991DFA195}" type="presParOf" srcId="{349A1D15-D89D-4983-B36E-9AB742C607BE}" destId="{AFBE05F3-1B71-4191-BB69-534C0DFF1914}" srcOrd="0" destOrd="0" presId="urn:microsoft.com/office/officeart/2018/2/layout/IconVerticalSolidList"/>
    <dgm:cxn modelId="{8980D6C1-8E89-4C24-A4C4-F20C9A61F449}" type="presParOf" srcId="{349A1D15-D89D-4983-B36E-9AB742C607BE}" destId="{6261698A-D135-4DBC-B97C-0FF7F14BF0BA}" srcOrd="1" destOrd="0" presId="urn:microsoft.com/office/officeart/2018/2/layout/IconVerticalSolidList"/>
    <dgm:cxn modelId="{1EE2BB8D-1EEC-4BA8-A7F2-EF8ECA77BF29}" type="presParOf" srcId="{349A1D15-D89D-4983-B36E-9AB742C607BE}" destId="{2097903B-010C-41D9-8316-C27F1F388BEA}" srcOrd="2" destOrd="0" presId="urn:microsoft.com/office/officeart/2018/2/layout/IconVerticalSolidList"/>
    <dgm:cxn modelId="{91A49715-74B7-4EDB-B315-B387209A177D}" type="presParOf" srcId="{349A1D15-D89D-4983-B36E-9AB742C607BE}" destId="{791C2F10-1950-4710-A79A-035C4E7AF842}" srcOrd="3" destOrd="0" presId="urn:microsoft.com/office/officeart/2018/2/layout/IconVerticalSolidList"/>
    <dgm:cxn modelId="{0B2E2415-4FFC-4DBD-85A5-D88CA7CA83A6}" type="presParOf" srcId="{BB087D81-0CD6-4B7F-8108-17A4685DD0CB}" destId="{FEA0AA91-A932-403B-A27B-5B89EA10FBE1}" srcOrd="3" destOrd="0" presId="urn:microsoft.com/office/officeart/2018/2/layout/IconVerticalSolidList"/>
    <dgm:cxn modelId="{83AF36BC-82A9-43B4-BF9A-9645E8B5A551}" type="presParOf" srcId="{BB087D81-0CD6-4B7F-8108-17A4685DD0CB}" destId="{B0AFDC1D-8FA7-416E-B5F1-7FDA4098AA52}" srcOrd="4" destOrd="0" presId="urn:microsoft.com/office/officeart/2018/2/layout/IconVerticalSolidList"/>
    <dgm:cxn modelId="{B36DBE8D-28D2-4A4F-BA47-09662E55C271}" type="presParOf" srcId="{B0AFDC1D-8FA7-416E-B5F1-7FDA4098AA52}" destId="{545CC440-8F91-4E08-A8C5-884EA9ECF930}" srcOrd="0" destOrd="0" presId="urn:microsoft.com/office/officeart/2018/2/layout/IconVerticalSolidList"/>
    <dgm:cxn modelId="{D4453068-BCED-4862-8765-7E45E4298FCB}" type="presParOf" srcId="{B0AFDC1D-8FA7-416E-B5F1-7FDA4098AA52}" destId="{8085E9F4-399E-467E-8015-CB92CE0F662B}" srcOrd="1" destOrd="0" presId="urn:microsoft.com/office/officeart/2018/2/layout/IconVerticalSolidList"/>
    <dgm:cxn modelId="{470D7445-8EA4-4C44-801A-700F04946C41}" type="presParOf" srcId="{B0AFDC1D-8FA7-416E-B5F1-7FDA4098AA52}" destId="{A3A32A8E-779F-4975-B62C-3EB8590C764F}" srcOrd="2" destOrd="0" presId="urn:microsoft.com/office/officeart/2018/2/layout/IconVerticalSolidList"/>
    <dgm:cxn modelId="{5EF9BE41-2867-4D15-BAD6-C7C2B075539F}" type="presParOf" srcId="{B0AFDC1D-8FA7-416E-B5F1-7FDA4098AA52}" destId="{B192A80E-2D07-4ED2-A778-DF0595187D9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8CD9552-5050-4FBA-BB8E-06C6553F1DB9}"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267ABDB0-09FC-431E-BC05-0F111993B0F1}">
      <dgm:prSet/>
      <dgm:spPr/>
      <dgm:t>
        <a:bodyPr/>
        <a:lstStyle/>
        <a:p>
          <a:r>
            <a:rPr lang="en-KE" b="1">
              <a:latin typeface="Century Gothic" panose="020B0502020202020204" pitchFamily="34" charset="0"/>
            </a:rPr>
            <a:t>Features such as ROM, RAM, and screen size are key factors in determining phone pricing.</a:t>
          </a:r>
          <a:r>
            <a:rPr lang="en-KE">
              <a:latin typeface="Century Gothic" panose="020B0502020202020204" pitchFamily="34" charset="0"/>
            </a:rPr>
            <a:t> </a:t>
          </a:r>
          <a:r>
            <a:rPr lang="en-KE" b="1">
              <a:latin typeface="Century Gothic" panose="020B0502020202020204" pitchFamily="34" charset="0"/>
            </a:rPr>
            <a:t>To optimize pricing, sellers should consider these critical features in relation to market expectations and competition.</a:t>
          </a:r>
          <a:endParaRPr lang="en-US" b="1">
            <a:latin typeface="Century Gothic" panose="020B0502020202020204" pitchFamily="34" charset="0"/>
          </a:endParaRPr>
        </a:p>
      </dgm:t>
    </dgm:pt>
    <dgm:pt modelId="{1EB8BDF3-F64F-4EE8-91B3-198558CC00E0}" type="parTrans" cxnId="{9FFB3F0A-14BD-462B-8394-EA52D696D920}">
      <dgm:prSet/>
      <dgm:spPr/>
      <dgm:t>
        <a:bodyPr/>
        <a:lstStyle/>
        <a:p>
          <a:endParaRPr lang="en-US"/>
        </a:p>
      </dgm:t>
    </dgm:pt>
    <dgm:pt modelId="{6F46A92E-08CC-48C7-BE18-735C1D0DF0AF}" type="sibTrans" cxnId="{9FFB3F0A-14BD-462B-8394-EA52D696D920}">
      <dgm:prSet/>
      <dgm:spPr/>
      <dgm:t>
        <a:bodyPr/>
        <a:lstStyle/>
        <a:p>
          <a:endParaRPr lang="en-US"/>
        </a:p>
      </dgm:t>
    </dgm:pt>
    <dgm:pt modelId="{4C38CD70-1086-4B04-BC0C-269B8794336D}">
      <dgm:prSet/>
      <dgm:spPr/>
      <dgm:t>
        <a:bodyPr/>
        <a:lstStyle/>
        <a:p>
          <a:r>
            <a:rPr lang="en-KE" b="1">
              <a:latin typeface="Century Gothic" panose="020B0502020202020204" pitchFamily="34" charset="0"/>
            </a:rPr>
            <a:t>Product visibility within top ranks on a page has a more significant impact on customer engagement than the overall page placement.</a:t>
          </a:r>
          <a:endParaRPr lang="en-US" b="1">
            <a:latin typeface="Century Gothic" panose="020B0502020202020204" pitchFamily="34" charset="0"/>
          </a:endParaRPr>
        </a:p>
      </dgm:t>
    </dgm:pt>
    <dgm:pt modelId="{3ADD76A9-1D08-4C9F-B8FC-5ADC84350096}" type="parTrans" cxnId="{DE9F2D50-22E6-42FC-9C18-7928438631A7}">
      <dgm:prSet/>
      <dgm:spPr/>
      <dgm:t>
        <a:bodyPr/>
        <a:lstStyle/>
        <a:p>
          <a:endParaRPr lang="en-US"/>
        </a:p>
      </dgm:t>
    </dgm:pt>
    <dgm:pt modelId="{B456A9BD-8A03-4F4A-8AF9-5350681223AE}" type="sibTrans" cxnId="{DE9F2D50-22E6-42FC-9C18-7928438631A7}">
      <dgm:prSet/>
      <dgm:spPr/>
      <dgm:t>
        <a:bodyPr/>
        <a:lstStyle/>
        <a:p>
          <a:endParaRPr lang="en-US"/>
        </a:p>
      </dgm:t>
    </dgm:pt>
    <dgm:pt modelId="{9E886701-49F6-4B12-A5CD-5EC6A5B8D679}">
      <dgm:prSet/>
      <dgm:spPr/>
      <dgm:t>
        <a:bodyPr/>
        <a:lstStyle/>
        <a:p>
          <a:r>
            <a:rPr lang="en-KE" b="1">
              <a:latin typeface="Century Gothic" panose="020B0502020202020204" pitchFamily="34" charset="0"/>
            </a:rPr>
            <a:t>While there is a weak positive relationship between pricing and the number of reviews, pricing alone is not a major driver of review volume. Other factors like product visibility and marketing play a more substantial role.</a:t>
          </a:r>
          <a:endParaRPr lang="en-US" b="1">
            <a:latin typeface="Century Gothic" panose="020B0502020202020204" pitchFamily="34" charset="0"/>
          </a:endParaRPr>
        </a:p>
      </dgm:t>
    </dgm:pt>
    <dgm:pt modelId="{A30275B2-AC9B-4FD9-9D60-D2B0A883C83D}" type="parTrans" cxnId="{BB9C914A-3300-4568-A832-8E83FCE57753}">
      <dgm:prSet/>
      <dgm:spPr/>
      <dgm:t>
        <a:bodyPr/>
        <a:lstStyle/>
        <a:p>
          <a:endParaRPr lang="en-US"/>
        </a:p>
      </dgm:t>
    </dgm:pt>
    <dgm:pt modelId="{95F7E126-1431-43D1-903B-53076948D24E}" type="sibTrans" cxnId="{BB9C914A-3300-4568-A832-8E83FCE57753}">
      <dgm:prSet/>
      <dgm:spPr/>
      <dgm:t>
        <a:bodyPr/>
        <a:lstStyle/>
        <a:p>
          <a:endParaRPr lang="en-US"/>
        </a:p>
      </dgm:t>
    </dgm:pt>
    <dgm:pt modelId="{13211AF0-25A1-45BA-8432-F42B4A1996AE}" type="pres">
      <dgm:prSet presAssocID="{A8CD9552-5050-4FBA-BB8E-06C6553F1DB9}" presName="outerComposite" presStyleCnt="0">
        <dgm:presLayoutVars>
          <dgm:chMax val="5"/>
          <dgm:dir/>
          <dgm:resizeHandles val="exact"/>
        </dgm:presLayoutVars>
      </dgm:prSet>
      <dgm:spPr/>
    </dgm:pt>
    <dgm:pt modelId="{D68F8B08-33D7-4915-B4A7-F95C245616E3}" type="pres">
      <dgm:prSet presAssocID="{A8CD9552-5050-4FBA-BB8E-06C6553F1DB9}" presName="dummyMaxCanvas" presStyleCnt="0">
        <dgm:presLayoutVars/>
      </dgm:prSet>
      <dgm:spPr/>
    </dgm:pt>
    <dgm:pt modelId="{40C047FA-C1C9-4E82-A861-FD247CC78580}" type="pres">
      <dgm:prSet presAssocID="{A8CD9552-5050-4FBA-BB8E-06C6553F1DB9}" presName="ThreeNodes_1" presStyleLbl="node1" presStyleIdx="0" presStyleCnt="3">
        <dgm:presLayoutVars>
          <dgm:bulletEnabled val="1"/>
        </dgm:presLayoutVars>
      </dgm:prSet>
      <dgm:spPr/>
    </dgm:pt>
    <dgm:pt modelId="{A9A24B28-B519-41B9-BFF8-9994EC25D62C}" type="pres">
      <dgm:prSet presAssocID="{A8CD9552-5050-4FBA-BB8E-06C6553F1DB9}" presName="ThreeNodes_2" presStyleLbl="node1" presStyleIdx="1" presStyleCnt="3">
        <dgm:presLayoutVars>
          <dgm:bulletEnabled val="1"/>
        </dgm:presLayoutVars>
      </dgm:prSet>
      <dgm:spPr/>
    </dgm:pt>
    <dgm:pt modelId="{1B8C18D7-AED2-4006-9A5E-5FB12D6F14B8}" type="pres">
      <dgm:prSet presAssocID="{A8CD9552-5050-4FBA-BB8E-06C6553F1DB9}" presName="ThreeNodes_3" presStyleLbl="node1" presStyleIdx="2" presStyleCnt="3">
        <dgm:presLayoutVars>
          <dgm:bulletEnabled val="1"/>
        </dgm:presLayoutVars>
      </dgm:prSet>
      <dgm:spPr/>
    </dgm:pt>
    <dgm:pt modelId="{AD03DC60-E175-45F2-B3B5-B9F13982B7E4}" type="pres">
      <dgm:prSet presAssocID="{A8CD9552-5050-4FBA-BB8E-06C6553F1DB9}" presName="ThreeConn_1-2" presStyleLbl="fgAccFollowNode1" presStyleIdx="0" presStyleCnt="2">
        <dgm:presLayoutVars>
          <dgm:bulletEnabled val="1"/>
        </dgm:presLayoutVars>
      </dgm:prSet>
      <dgm:spPr/>
    </dgm:pt>
    <dgm:pt modelId="{B651AC7B-DC64-4D95-B644-5B26EDF12459}" type="pres">
      <dgm:prSet presAssocID="{A8CD9552-5050-4FBA-BB8E-06C6553F1DB9}" presName="ThreeConn_2-3" presStyleLbl="fgAccFollowNode1" presStyleIdx="1" presStyleCnt="2">
        <dgm:presLayoutVars>
          <dgm:bulletEnabled val="1"/>
        </dgm:presLayoutVars>
      </dgm:prSet>
      <dgm:spPr/>
    </dgm:pt>
    <dgm:pt modelId="{BEA70670-0977-41B6-A0B0-AAF4BC1D425D}" type="pres">
      <dgm:prSet presAssocID="{A8CD9552-5050-4FBA-BB8E-06C6553F1DB9}" presName="ThreeNodes_1_text" presStyleLbl="node1" presStyleIdx="2" presStyleCnt="3">
        <dgm:presLayoutVars>
          <dgm:bulletEnabled val="1"/>
        </dgm:presLayoutVars>
      </dgm:prSet>
      <dgm:spPr/>
    </dgm:pt>
    <dgm:pt modelId="{F7FA1136-D318-43F9-B6AD-91E93DFB4E50}" type="pres">
      <dgm:prSet presAssocID="{A8CD9552-5050-4FBA-BB8E-06C6553F1DB9}" presName="ThreeNodes_2_text" presStyleLbl="node1" presStyleIdx="2" presStyleCnt="3">
        <dgm:presLayoutVars>
          <dgm:bulletEnabled val="1"/>
        </dgm:presLayoutVars>
      </dgm:prSet>
      <dgm:spPr/>
    </dgm:pt>
    <dgm:pt modelId="{BD2D82B0-5870-46BF-9FD4-4259A548012B}" type="pres">
      <dgm:prSet presAssocID="{A8CD9552-5050-4FBA-BB8E-06C6553F1DB9}" presName="ThreeNodes_3_text" presStyleLbl="node1" presStyleIdx="2" presStyleCnt="3">
        <dgm:presLayoutVars>
          <dgm:bulletEnabled val="1"/>
        </dgm:presLayoutVars>
      </dgm:prSet>
      <dgm:spPr/>
    </dgm:pt>
  </dgm:ptLst>
  <dgm:cxnLst>
    <dgm:cxn modelId="{9FFB3F0A-14BD-462B-8394-EA52D696D920}" srcId="{A8CD9552-5050-4FBA-BB8E-06C6553F1DB9}" destId="{267ABDB0-09FC-431E-BC05-0F111993B0F1}" srcOrd="0" destOrd="0" parTransId="{1EB8BDF3-F64F-4EE8-91B3-198558CC00E0}" sibTransId="{6F46A92E-08CC-48C7-BE18-735C1D0DF0AF}"/>
    <dgm:cxn modelId="{B278E913-BE37-4B84-A9B0-E1890791B101}" type="presOf" srcId="{267ABDB0-09FC-431E-BC05-0F111993B0F1}" destId="{BEA70670-0977-41B6-A0B0-AAF4BC1D425D}" srcOrd="1" destOrd="0" presId="urn:microsoft.com/office/officeart/2005/8/layout/vProcess5"/>
    <dgm:cxn modelId="{63276F15-56DC-46F0-B413-5FD8282294F3}" type="presOf" srcId="{4C38CD70-1086-4B04-BC0C-269B8794336D}" destId="{A9A24B28-B519-41B9-BFF8-9994EC25D62C}" srcOrd="0" destOrd="0" presId="urn:microsoft.com/office/officeart/2005/8/layout/vProcess5"/>
    <dgm:cxn modelId="{7B766F2C-CB49-47F0-A150-1FDFF29C0C24}" type="presOf" srcId="{4C38CD70-1086-4B04-BC0C-269B8794336D}" destId="{F7FA1136-D318-43F9-B6AD-91E93DFB4E50}" srcOrd="1" destOrd="0" presId="urn:microsoft.com/office/officeart/2005/8/layout/vProcess5"/>
    <dgm:cxn modelId="{AADFFF60-DD16-4E79-8639-F1A80BFB710E}" type="presOf" srcId="{267ABDB0-09FC-431E-BC05-0F111993B0F1}" destId="{40C047FA-C1C9-4E82-A861-FD247CC78580}" srcOrd="0" destOrd="0" presId="urn:microsoft.com/office/officeart/2005/8/layout/vProcess5"/>
    <dgm:cxn modelId="{BB9C914A-3300-4568-A832-8E83FCE57753}" srcId="{A8CD9552-5050-4FBA-BB8E-06C6553F1DB9}" destId="{9E886701-49F6-4B12-A5CD-5EC6A5B8D679}" srcOrd="2" destOrd="0" parTransId="{A30275B2-AC9B-4FD9-9D60-D2B0A883C83D}" sibTransId="{95F7E126-1431-43D1-903B-53076948D24E}"/>
    <dgm:cxn modelId="{DE9F2D50-22E6-42FC-9C18-7928438631A7}" srcId="{A8CD9552-5050-4FBA-BB8E-06C6553F1DB9}" destId="{4C38CD70-1086-4B04-BC0C-269B8794336D}" srcOrd="1" destOrd="0" parTransId="{3ADD76A9-1D08-4C9F-B8FC-5ADC84350096}" sibTransId="{B456A9BD-8A03-4F4A-8AF9-5350681223AE}"/>
    <dgm:cxn modelId="{21043152-3E8B-4E0F-9D83-21C1F1CC240E}" type="presOf" srcId="{A8CD9552-5050-4FBA-BB8E-06C6553F1DB9}" destId="{13211AF0-25A1-45BA-8432-F42B4A1996AE}" srcOrd="0" destOrd="0" presId="urn:microsoft.com/office/officeart/2005/8/layout/vProcess5"/>
    <dgm:cxn modelId="{A55E18A9-9891-4B31-8AAF-AC6B12DF2A53}" type="presOf" srcId="{9E886701-49F6-4B12-A5CD-5EC6A5B8D679}" destId="{1B8C18D7-AED2-4006-9A5E-5FB12D6F14B8}" srcOrd="0" destOrd="0" presId="urn:microsoft.com/office/officeart/2005/8/layout/vProcess5"/>
    <dgm:cxn modelId="{8710D0C3-43DF-41DD-97CC-DBC9B3DE74C4}" type="presOf" srcId="{9E886701-49F6-4B12-A5CD-5EC6A5B8D679}" destId="{BD2D82B0-5870-46BF-9FD4-4259A548012B}" srcOrd="1" destOrd="0" presId="urn:microsoft.com/office/officeart/2005/8/layout/vProcess5"/>
    <dgm:cxn modelId="{12F732DD-E37A-4F34-91BA-978CAE2691FE}" type="presOf" srcId="{6F46A92E-08CC-48C7-BE18-735C1D0DF0AF}" destId="{AD03DC60-E175-45F2-B3B5-B9F13982B7E4}" srcOrd="0" destOrd="0" presId="urn:microsoft.com/office/officeart/2005/8/layout/vProcess5"/>
    <dgm:cxn modelId="{C13AA3E6-0268-4FF4-B07C-373CF66809EC}" type="presOf" srcId="{B456A9BD-8A03-4F4A-8AF9-5350681223AE}" destId="{B651AC7B-DC64-4D95-B644-5B26EDF12459}" srcOrd="0" destOrd="0" presId="urn:microsoft.com/office/officeart/2005/8/layout/vProcess5"/>
    <dgm:cxn modelId="{0B8A14D5-F3B3-4EF3-9A75-A84D162D954B}" type="presParOf" srcId="{13211AF0-25A1-45BA-8432-F42B4A1996AE}" destId="{D68F8B08-33D7-4915-B4A7-F95C245616E3}" srcOrd="0" destOrd="0" presId="urn:microsoft.com/office/officeart/2005/8/layout/vProcess5"/>
    <dgm:cxn modelId="{CD5F2611-C4A0-4954-93EA-E83A77062DD9}" type="presParOf" srcId="{13211AF0-25A1-45BA-8432-F42B4A1996AE}" destId="{40C047FA-C1C9-4E82-A861-FD247CC78580}" srcOrd="1" destOrd="0" presId="urn:microsoft.com/office/officeart/2005/8/layout/vProcess5"/>
    <dgm:cxn modelId="{2A1A1182-9A1D-40E4-85F2-F4357A7EF5AC}" type="presParOf" srcId="{13211AF0-25A1-45BA-8432-F42B4A1996AE}" destId="{A9A24B28-B519-41B9-BFF8-9994EC25D62C}" srcOrd="2" destOrd="0" presId="urn:microsoft.com/office/officeart/2005/8/layout/vProcess5"/>
    <dgm:cxn modelId="{58D1895E-9B31-457F-AA7E-8B641DAF0589}" type="presParOf" srcId="{13211AF0-25A1-45BA-8432-F42B4A1996AE}" destId="{1B8C18D7-AED2-4006-9A5E-5FB12D6F14B8}" srcOrd="3" destOrd="0" presId="urn:microsoft.com/office/officeart/2005/8/layout/vProcess5"/>
    <dgm:cxn modelId="{D910B333-28C4-4694-91E0-4E1CE570E98B}" type="presParOf" srcId="{13211AF0-25A1-45BA-8432-F42B4A1996AE}" destId="{AD03DC60-E175-45F2-B3B5-B9F13982B7E4}" srcOrd="4" destOrd="0" presId="urn:microsoft.com/office/officeart/2005/8/layout/vProcess5"/>
    <dgm:cxn modelId="{283CA718-1EE5-44C2-A9CA-A8732F99DE84}" type="presParOf" srcId="{13211AF0-25A1-45BA-8432-F42B4A1996AE}" destId="{B651AC7B-DC64-4D95-B644-5B26EDF12459}" srcOrd="5" destOrd="0" presId="urn:microsoft.com/office/officeart/2005/8/layout/vProcess5"/>
    <dgm:cxn modelId="{4B72738E-2EBC-41DC-9808-7ABD51E141C7}" type="presParOf" srcId="{13211AF0-25A1-45BA-8432-F42B4A1996AE}" destId="{BEA70670-0977-41B6-A0B0-AAF4BC1D425D}" srcOrd="6" destOrd="0" presId="urn:microsoft.com/office/officeart/2005/8/layout/vProcess5"/>
    <dgm:cxn modelId="{253D445C-9D92-4081-832A-9D075FCB7A9D}" type="presParOf" srcId="{13211AF0-25A1-45BA-8432-F42B4A1996AE}" destId="{F7FA1136-D318-43F9-B6AD-91E93DFB4E50}" srcOrd="7" destOrd="0" presId="urn:microsoft.com/office/officeart/2005/8/layout/vProcess5"/>
    <dgm:cxn modelId="{8C439D5E-898C-4365-830D-69F97CBACBC5}" type="presParOf" srcId="{13211AF0-25A1-45BA-8432-F42B4A1996AE}" destId="{BD2D82B0-5870-46BF-9FD4-4259A548012B}"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C17071-0543-4223-B0B2-0AD9DFEF44D6}">
      <dsp:nvSpPr>
        <dsp:cNvPr id="0" name=""/>
        <dsp:cNvSpPr/>
      </dsp:nvSpPr>
      <dsp:spPr>
        <a:xfrm>
          <a:off x="199770" y="126011"/>
          <a:ext cx="719175" cy="719175"/>
        </a:xfrm>
        <a:prstGeom prst="ellipse">
          <a:avLst/>
        </a:prstGeom>
        <a:solidFill>
          <a:schemeClr val="accent2">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42DE2874-6ADF-4BCD-BCF6-C71636A9637B}">
      <dsp:nvSpPr>
        <dsp:cNvPr id="0" name=""/>
        <dsp:cNvSpPr/>
      </dsp:nvSpPr>
      <dsp:spPr>
        <a:xfrm>
          <a:off x="350797" y="277038"/>
          <a:ext cx="417121" cy="4171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76B7D2-F6E2-44FB-8186-EBB42EEB48A7}">
      <dsp:nvSpPr>
        <dsp:cNvPr id="0" name=""/>
        <dsp:cNvSpPr/>
      </dsp:nvSpPr>
      <dsp:spPr>
        <a:xfrm>
          <a:off x="1073054" y="126011"/>
          <a:ext cx="1695199" cy="7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b="1" kern="1200" dirty="0">
              <a:solidFill>
                <a:schemeClr val="accent6">
                  <a:lumMod val="50000"/>
                </a:schemeClr>
              </a:solidFill>
              <a:latin typeface="Century Gothic" panose="020B0502020202020204" pitchFamily="34" charset="0"/>
            </a:rPr>
            <a:t>Business Understanding</a:t>
          </a:r>
        </a:p>
      </dsp:txBody>
      <dsp:txXfrm>
        <a:off x="1073054" y="126011"/>
        <a:ext cx="1695199" cy="719175"/>
      </dsp:txXfrm>
    </dsp:sp>
    <dsp:sp modelId="{CA2A6679-0385-49EC-8547-E324CCFC9965}">
      <dsp:nvSpPr>
        <dsp:cNvPr id="0" name=""/>
        <dsp:cNvSpPr/>
      </dsp:nvSpPr>
      <dsp:spPr>
        <a:xfrm>
          <a:off x="3063629" y="126011"/>
          <a:ext cx="719175" cy="719175"/>
        </a:xfrm>
        <a:prstGeom prst="ellipse">
          <a:avLst/>
        </a:prstGeom>
        <a:solidFill>
          <a:schemeClr val="accent3">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5CB21F4F-58BF-4EFD-B3AC-8485576FD7F1}">
      <dsp:nvSpPr>
        <dsp:cNvPr id="0" name=""/>
        <dsp:cNvSpPr/>
      </dsp:nvSpPr>
      <dsp:spPr>
        <a:xfrm>
          <a:off x="3214656" y="277038"/>
          <a:ext cx="417121" cy="4171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D71208-5FD0-4E2C-BB71-ED9FCC3DA08F}">
      <dsp:nvSpPr>
        <dsp:cNvPr id="0" name=""/>
        <dsp:cNvSpPr/>
      </dsp:nvSpPr>
      <dsp:spPr>
        <a:xfrm>
          <a:off x="3936914" y="126011"/>
          <a:ext cx="1695199" cy="7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b="1" kern="1200" dirty="0">
              <a:solidFill>
                <a:schemeClr val="accent6">
                  <a:lumMod val="50000"/>
                </a:schemeClr>
              </a:solidFill>
              <a:latin typeface="Century Gothic" panose="020B0502020202020204" pitchFamily="34" charset="0"/>
            </a:rPr>
            <a:t>Data Understanding &amp; preparation</a:t>
          </a:r>
        </a:p>
      </dsp:txBody>
      <dsp:txXfrm>
        <a:off x="3936914" y="126011"/>
        <a:ext cx="1695199" cy="719175"/>
      </dsp:txXfrm>
    </dsp:sp>
    <dsp:sp modelId="{85F2C9D0-D8D4-4D25-9BD3-3752200395E2}">
      <dsp:nvSpPr>
        <dsp:cNvPr id="0" name=""/>
        <dsp:cNvSpPr/>
      </dsp:nvSpPr>
      <dsp:spPr>
        <a:xfrm>
          <a:off x="5927489" y="126011"/>
          <a:ext cx="719175" cy="719175"/>
        </a:xfrm>
        <a:prstGeom prst="ellipse">
          <a:avLst/>
        </a:prstGeom>
        <a:solidFill>
          <a:schemeClr val="accent4">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CFA916BD-B989-4CD0-948D-819686AF9691}">
      <dsp:nvSpPr>
        <dsp:cNvPr id="0" name=""/>
        <dsp:cNvSpPr/>
      </dsp:nvSpPr>
      <dsp:spPr>
        <a:xfrm>
          <a:off x="6078516" y="277038"/>
          <a:ext cx="417121" cy="4171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5B7CAE-88FD-42C0-B393-CD5DB6882991}">
      <dsp:nvSpPr>
        <dsp:cNvPr id="0" name=""/>
        <dsp:cNvSpPr/>
      </dsp:nvSpPr>
      <dsp:spPr>
        <a:xfrm>
          <a:off x="6800774" y="126011"/>
          <a:ext cx="1695199" cy="7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b="1" kern="1200" dirty="0">
              <a:solidFill>
                <a:schemeClr val="accent6">
                  <a:lumMod val="50000"/>
                </a:schemeClr>
              </a:solidFill>
              <a:latin typeface="Century Gothic" panose="020B0502020202020204" pitchFamily="34" charset="0"/>
            </a:rPr>
            <a:t>Modelling</a:t>
          </a:r>
        </a:p>
      </dsp:txBody>
      <dsp:txXfrm>
        <a:off x="6800774" y="126011"/>
        <a:ext cx="1695199" cy="719175"/>
      </dsp:txXfrm>
    </dsp:sp>
    <dsp:sp modelId="{14653B8E-A2A6-4CB7-9321-77C462810518}">
      <dsp:nvSpPr>
        <dsp:cNvPr id="0" name=""/>
        <dsp:cNvSpPr/>
      </dsp:nvSpPr>
      <dsp:spPr>
        <a:xfrm>
          <a:off x="199770" y="1191408"/>
          <a:ext cx="719175" cy="719175"/>
        </a:xfrm>
        <a:prstGeom prst="ellipse">
          <a:avLst/>
        </a:prstGeom>
        <a:solidFill>
          <a:schemeClr val="accent5">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D7982F95-65DA-4E1D-87CD-B5BC42E6B724}">
      <dsp:nvSpPr>
        <dsp:cNvPr id="0" name=""/>
        <dsp:cNvSpPr/>
      </dsp:nvSpPr>
      <dsp:spPr>
        <a:xfrm>
          <a:off x="350797" y="1342435"/>
          <a:ext cx="417121" cy="4171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B322F5-FC91-47F2-8DA1-564917017402}">
      <dsp:nvSpPr>
        <dsp:cNvPr id="0" name=""/>
        <dsp:cNvSpPr/>
      </dsp:nvSpPr>
      <dsp:spPr>
        <a:xfrm>
          <a:off x="1073054" y="1191408"/>
          <a:ext cx="1695199" cy="7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b="1" kern="1200" dirty="0">
              <a:solidFill>
                <a:schemeClr val="accent6">
                  <a:lumMod val="50000"/>
                </a:schemeClr>
              </a:solidFill>
              <a:latin typeface="Century Gothic" panose="020B0502020202020204" pitchFamily="34" charset="0"/>
            </a:rPr>
            <a:t>Model Evaluation: Model of Choice</a:t>
          </a:r>
        </a:p>
      </dsp:txBody>
      <dsp:txXfrm>
        <a:off x="1073054" y="1191408"/>
        <a:ext cx="1695199" cy="719175"/>
      </dsp:txXfrm>
    </dsp:sp>
    <dsp:sp modelId="{1FAED8D3-DD54-4A6C-856D-C540C56133AA}">
      <dsp:nvSpPr>
        <dsp:cNvPr id="0" name=""/>
        <dsp:cNvSpPr/>
      </dsp:nvSpPr>
      <dsp:spPr>
        <a:xfrm>
          <a:off x="3063629" y="1191408"/>
          <a:ext cx="719175" cy="719175"/>
        </a:xfrm>
        <a:prstGeom prst="ellipse">
          <a:avLst/>
        </a:prstGeom>
        <a:solidFill>
          <a:schemeClr val="accent6">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1DD81FC5-C386-43C8-81B6-1D08DF1C768B}">
      <dsp:nvSpPr>
        <dsp:cNvPr id="0" name=""/>
        <dsp:cNvSpPr/>
      </dsp:nvSpPr>
      <dsp:spPr>
        <a:xfrm>
          <a:off x="3214656" y="1342435"/>
          <a:ext cx="417121" cy="41712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A69A5D-713E-4442-9202-5F4B986B0915}">
      <dsp:nvSpPr>
        <dsp:cNvPr id="0" name=""/>
        <dsp:cNvSpPr/>
      </dsp:nvSpPr>
      <dsp:spPr>
        <a:xfrm>
          <a:off x="3936914" y="1191408"/>
          <a:ext cx="1695199" cy="7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b="1" kern="1200" dirty="0">
              <a:solidFill>
                <a:schemeClr val="accent6">
                  <a:lumMod val="50000"/>
                </a:schemeClr>
              </a:solidFill>
              <a:latin typeface="Century Gothic" panose="020B0502020202020204" pitchFamily="34" charset="0"/>
            </a:rPr>
            <a:t>Deployment</a:t>
          </a:r>
        </a:p>
      </dsp:txBody>
      <dsp:txXfrm>
        <a:off x="3936914" y="1191408"/>
        <a:ext cx="1695199" cy="719175"/>
      </dsp:txXfrm>
    </dsp:sp>
    <dsp:sp modelId="{7622137F-CF48-4B7C-9338-58277A0DB4AF}">
      <dsp:nvSpPr>
        <dsp:cNvPr id="0" name=""/>
        <dsp:cNvSpPr/>
      </dsp:nvSpPr>
      <dsp:spPr>
        <a:xfrm>
          <a:off x="5927489" y="1191408"/>
          <a:ext cx="719175" cy="719175"/>
        </a:xfrm>
        <a:prstGeom prst="ellipse">
          <a:avLst/>
        </a:prstGeom>
        <a:solidFill>
          <a:schemeClr val="accent2">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96F9A1C6-CD76-481A-AB4F-8EF9FEFFBF60}">
      <dsp:nvSpPr>
        <dsp:cNvPr id="0" name=""/>
        <dsp:cNvSpPr/>
      </dsp:nvSpPr>
      <dsp:spPr>
        <a:xfrm>
          <a:off x="6078516" y="1342435"/>
          <a:ext cx="417121" cy="41712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5333B-92F3-449B-B05F-605991AB4FC2}">
      <dsp:nvSpPr>
        <dsp:cNvPr id="0" name=""/>
        <dsp:cNvSpPr/>
      </dsp:nvSpPr>
      <dsp:spPr>
        <a:xfrm>
          <a:off x="6800774" y="1191408"/>
          <a:ext cx="1695199" cy="7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b="1" kern="1200" dirty="0">
              <a:solidFill>
                <a:schemeClr val="accent6">
                  <a:lumMod val="50000"/>
                </a:schemeClr>
              </a:solidFill>
              <a:latin typeface="Century Gothic" panose="020B0502020202020204" pitchFamily="34" charset="0"/>
            </a:rPr>
            <a:t>Conclusion &amp; Recommendations</a:t>
          </a:r>
        </a:p>
      </dsp:txBody>
      <dsp:txXfrm>
        <a:off x="6800774" y="1191408"/>
        <a:ext cx="1695199" cy="71917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D82371-DD55-43AC-8090-ECB806908525}">
      <dsp:nvSpPr>
        <dsp:cNvPr id="0" name=""/>
        <dsp:cNvSpPr/>
      </dsp:nvSpPr>
      <dsp:spPr>
        <a:xfrm>
          <a:off x="0" y="312532"/>
          <a:ext cx="4045020" cy="8564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a:latin typeface="Century Gothic" panose="020B0502020202020204" pitchFamily="34" charset="0"/>
            </a:rPr>
            <a:t>Holistic Pricing and Marketing Approach: </a:t>
          </a:r>
          <a:r>
            <a:rPr lang="en-KE" sz="1200" b="1" kern="1200">
              <a:latin typeface="Century Gothic" panose="020B0502020202020204" pitchFamily="34" charset="0"/>
            </a:rPr>
            <a:t>Focus on strategic pricing, effective marketing, and visibility through ads, while adjusting based on market trends and customer preferences.</a:t>
          </a:r>
          <a:r>
            <a:rPr lang="en-US" sz="1200" b="1" kern="1200">
              <a:latin typeface="Century Gothic" panose="020B0502020202020204" pitchFamily="34" charset="0"/>
            </a:rPr>
            <a:t> </a:t>
          </a:r>
        </a:p>
      </dsp:txBody>
      <dsp:txXfrm>
        <a:off x="41808" y="354340"/>
        <a:ext cx="3961404" cy="772824"/>
      </dsp:txXfrm>
    </dsp:sp>
    <dsp:sp modelId="{CE31DE81-ED3B-4BE5-8B7C-FF3CF8A8D061}">
      <dsp:nvSpPr>
        <dsp:cNvPr id="0" name=""/>
        <dsp:cNvSpPr/>
      </dsp:nvSpPr>
      <dsp:spPr>
        <a:xfrm>
          <a:off x="0" y="1203532"/>
          <a:ext cx="4045020" cy="856440"/>
        </a:xfrm>
        <a:prstGeom prst="roundRect">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KE" sz="1200" b="1" kern="1200">
              <a:latin typeface="Century Gothic" panose="020B0502020202020204" pitchFamily="34" charset="0"/>
            </a:rPr>
            <a:t>Feature-based Pricing Optimization: Tailor pricing based on key features like ROM, RAM, and screen size to ensure competitiveness in the market while aligning with customer expectations.</a:t>
          </a:r>
          <a:endParaRPr lang="en-US" sz="1200" b="1" kern="1200">
            <a:latin typeface="Century Gothic" panose="020B0502020202020204" pitchFamily="34" charset="0"/>
          </a:endParaRPr>
        </a:p>
      </dsp:txBody>
      <dsp:txXfrm>
        <a:off x="41808" y="1245340"/>
        <a:ext cx="3961404" cy="772824"/>
      </dsp:txXfrm>
    </dsp:sp>
    <dsp:sp modelId="{69362D2F-B757-4F4B-B10F-35F2097C8BC7}">
      <dsp:nvSpPr>
        <dsp:cNvPr id="0" name=""/>
        <dsp:cNvSpPr/>
      </dsp:nvSpPr>
      <dsp:spPr>
        <a:xfrm>
          <a:off x="0" y="2094532"/>
          <a:ext cx="4045020" cy="856440"/>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KE" sz="1200" b="1" kern="1200">
              <a:latin typeface="Century Gothic" panose="020B0502020202020204" pitchFamily="34" charset="0"/>
            </a:rPr>
            <a:t>A data-driven approach combining these elements will lead to better retail strategies and higher performance in the competitive smartphone market.</a:t>
          </a:r>
          <a:endParaRPr lang="en-US" sz="1200" b="1" kern="1200">
            <a:latin typeface="Century Gothic" panose="020B0502020202020204" pitchFamily="34" charset="0"/>
          </a:endParaRPr>
        </a:p>
      </dsp:txBody>
      <dsp:txXfrm>
        <a:off x="41808" y="2136340"/>
        <a:ext cx="3961404" cy="77282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DC248-605F-47F7-A789-32084BC2D9B4}">
      <dsp:nvSpPr>
        <dsp:cNvPr id="0" name=""/>
        <dsp:cNvSpPr/>
      </dsp:nvSpPr>
      <dsp:spPr>
        <a:xfrm>
          <a:off x="0" y="383"/>
          <a:ext cx="7893227" cy="898507"/>
        </a:xfrm>
        <a:prstGeom prst="roundRect">
          <a:avLst>
            <a:gd name="adj" fmla="val 10000"/>
          </a:avLst>
        </a:prstGeom>
        <a:solidFill>
          <a:schemeClr val="accent1">
            <a:tint val="40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A68A4AB7-0E9D-4F76-B454-01077BAA4410}">
      <dsp:nvSpPr>
        <dsp:cNvPr id="0" name=""/>
        <dsp:cNvSpPr/>
      </dsp:nvSpPr>
      <dsp:spPr>
        <a:xfrm>
          <a:off x="271798" y="202548"/>
          <a:ext cx="494178" cy="4941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sp>
    <dsp:sp modelId="{6536E63C-D0C2-407C-9D1F-4C8A5FD4E403}">
      <dsp:nvSpPr>
        <dsp:cNvPr id="0" name=""/>
        <dsp:cNvSpPr/>
      </dsp:nvSpPr>
      <dsp:spPr>
        <a:xfrm>
          <a:off x="1037775" y="383"/>
          <a:ext cx="6855451" cy="898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92" tIns="95092" rIns="95092" bIns="95092" numCol="1" spcCol="1270" anchor="ctr" anchorCtr="0">
          <a:noAutofit/>
        </a:bodyPr>
        <a:lstStyle/>
        <a:p>
          <a:pPr marL="0" lvl="0" indent="0" algn="l" defTabSz="666750">
            <a:lnSpc>
              <a:spcPct val="100000"/>
            </a:lnSpc>
            <a:spcBef>
              <a:spcPct val="0"/>
            </a:spcBef>
            <a:spcAft>
              <a:spcPct val="35000"/>
            </a:spcAft>
            <a:buNone/>
          </a:pPr>
          <a:r>
            <a:rPr lang="en-US" sz="1500" b="1" kern="1200" dirty="0">
              <a:solidFill>
                <a:schemeClr val="tx1"/>
              </a:solidFill>
              <a:latin typeface="Century Gothic" panose="020B0502020202020204" pitchFamily="34" charset="0"/>
            </a:rPr>
            <a:t>The African e-commerce market led by platforms like Jumia has experienced rapid growth with over 100,000 retailers competing for consumer attention.</a:t>
          </a:r>
        </a:p>
      </dsp:txBody>
      <dsp:txXfrm>
        <a:off x="1037775" y="383"/>
        <a:ext cx="6855451" cy="898507"/>
      </dsp:txXfrm>
    </dsp:sp>
    <dsp:sp modelId="{AFBE05F3-1B71-4191-BB69-534C0DFF1914}">
      <dsp:nvSpPr>
        <dsp:cNvPr id="0" name=""/>
        <dsp:cNvSpPr/>
      </dsp:nvSpPr>
      <dsp:spPr>
        <a:xfrm>
          <a:off x="0" y="1113912"/>
          <a:ext cx="7893227" cy="898507"/>
        </a:xfrm>
        <a:prstGeom prst="roundRect">
          <a:avLst>
            <a:gd name="adj" fmla="val 10000"/>
          </a:avLst>
        </a:prstGeom>
        <a:solidFill>
          <a:schemeClr val="accent1">
            <a:tint val="40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6261698A-D135-4DBC-B97C-0FF7F14BF0BA}">
      <dsp:nvSpPr>
        <dsp:cNvPr id="0" name=""/>
        <dsp:cNvSpPr/>
      </dsp:nvSpPr>
      <dsp:spPr>
        <a:xfrm>
          <a:off x="271798" y="1325682"/>
          <a:ext cx="494178" cy="4941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sp>
    <dsp:sp modelId="{791C2F10-1950-4710-A79A-035C4E7AF842}">
      <dsp:nvSpPr>
        <dsp:cNvPr id="0" name=""/>
        <dsp:cNvSpPr/>
      </dsp:nvSpPr>
      <dsp:spPr>
        <a:xfrm>
          <a:off x="1037775" y="1123517"/>
          <a:ext cx="6855451" cy="898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92" tIns="95092" rIns="95092" bIns="95092" numCol="1" spcCol="1270" anchor="ctr" anchorCtr="0">
          <a:noAutofit/>
        </a:bodyPr>
        <a:lstStyle/>
        <a:p>
          <a:pPr marL="0" lvl="0" indent="0" algn="l" defTabSz="666750">
            <a:lnSpc>
              <a:spcPct val="100000"/>
            </a:lnSpc>
            <a:spcBef>
              <a:spcPct val="0"/>
            </a:spcBef>
            <a:spcAft>
              <a:spcPct val="35000"/>
            </a:spcAft>
            <a:buNone/>
          </a:pPr>
          <a:r>
            <a:rPr lang="en-US" sz="1500" b="1" kern="1200" dirty="0">
              <a:solidFill>
                <a:schemeClr val="tx1"/>
              </a:solidFill>
              <a:latin typeface="Century Gothic" panose="020B0502020202020204" pitchFamily="34" charset="0"/>
            </a:rPr>
            <a:t>Retailers are struggling to develop effective pricing strategies due to the complexity of dynamic market conditions and limited tools for real time pricing evaluations.</a:t>
          </a:r>
        </a:p>
      </dsp:txBody>
      <dsp:txXfrm>
        <a:off x="1037775" y="1123517"/>
        <a:ext cx="6855451" cy="898507"/>
      </dsp:txXfrm>
    </dsp:sp>
    <dsp:sp modelId="{545CC440-8F91-4E08-A8C5-884EA9ECF930}">
      <dsp:nvSpPr>
        <dsp:cNvPr id="0" name=""/>
        <dsp:cNvSpPr/>
      </dsp:nvSpPr>
      <dsp:spPr>
        <a:xfrm>
          <a:off x="0" y="2246651"/>
          <a:ext cx="7893227" cy="898507"/>
        </a:xfrm>
        <a:prstGeom prst="roundRect">
          <a:avLst>
            <a:gd name="adj" fmla="val 10000"/>
          </a:avLst>
        </a:prstGeom>
        <a:solidFill>
          <a:schemeClr val="accent1">
            <a:tint val="40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8085E9F4-399E-467E-8015-CB92CE0F662B}">
      <dsp:nvSpPr>
        <dsp:cNvPr id="0" name=""/>
        <dsp:cNvSpPr/>
      </dsp:nvSpPr>
      <dsp:spPr>
        <a:xfrm>
          <a:off x="271798" y="2448815"/>
          <a:ext cx="494178" cy="4941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sp>
    <dsp:sp modelId="{B192A80E-2D07-4ED2-A778-DF0595187D96}">
      <dsp:nvSpPr>
        <dsp:cNvPr id="0" name=""/>
        <dsp:cNvSpPr/>
      </dsp:nvSpPr>
      <dsp:spPr>
        <a:xfrm>
          <a:off x="1037775" y="2246651"/>
          <a:ext cx="6855451" cy="898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92" tIns="95092" rIns="95092" bIns="95092" numCol="1" spcCol="1270" anchor="ctr" anchorCtr="0">
          <a:noAutofit/>
        </a:bodyPr>
        <a:lstStyle/>
        <a:p>
          <a:pPr marL="0" lvl="0" indent="0" algn="l" defTabSz="666750">
            <a:lnSpc>
              <a:spcPct val="100000"/>
            </a:lnSpc>
            <a:spcBef>
              <a:spcPct val="0"/>
            </a:spcBef>
            <a:spcAft>
              <a:spcPct val="35000"/>
            </a:spcAft>
            <a:buNone/>
          </a:pPr>
          <a:r>
            <a:rPr lang="en-US" sz="1500" b="1" kern="1200" dirty="0">
              <a:solidFill>
                <a:schemeClr val="tx1"/>
              </a:solidFill>
              <a:latin typeface="Century Gothic" panose="020B0502020202020204" pitchFamily="34" charset="0"/>
            </a:rPr>
            <a:t>The proposed solution is a predictive pricing model that leverages sales data, competitor prices and market trends to automate and optimize pricing decisions.</a:t>
          </a:r>
        </a:p>
      </dsp:txBody>
      <dsp:txXfrm>
        <a:off x="1037775" y="2246651"/>
        <a:ext cx="6855451" cy="8985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0A81AF-C565-4D27-83C4-A8690194B18C}">
      <dsp:nvSpPr>
        <dsp:cNvPr id="0" name=""/>
        <dsp:cNvSpPr/>
      </dsp:nvSpPr>
      <dsp:spPr>
        <a:xfrm>
          <a:off x="0" y="0"/>
          <a:ext cx="2602507" cy="2867025"/>
        </a:xfrm>
        <a:prstGeom prst="rect">
          <a:avLst/>
        </a:prstGeom>
        <a:solidFill>
          <a:schemeClr val="tx1">
            <a:lumMod val="75000"/>
            <a:lumOff val="25000"/>
          </a:scheme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202902" tIns="330200" rIns="202902" bIns="330200" numCol="1" spcCol="1270" anchor="t" anchorCtr="0">
          <a:noAutofit/>
        </a:bodyPr>
        <a:lstStyle/>
        <a:p>
          <a:pPr marL="0" lvl="0" indent="0" algn="ctr" defTabSz="666750">
            <a:lnSpc>
              <a:spcPct val="90000"/>
            </a:lnSpc>
            <a:spcBef>
              <a:spcPct val="0"/>
            </a:spcBef>
            <a:spcAft>
              <a:spcPct val="35000"/>
            </a:spcAft>
            <a:buNone/>
          </a:pPr>
          <a:r>
            <a:rPr lang="en-US" sz="1500" b="1" kern="1200" dirty="0">
              <a:solidFill>
                <a:schemeClr val="accent6">
                  <a:lumMod val="40000"/>
                  <a:lumOff val="60000"/>
                </a:schemeClr>
              </a:solidFill>
              <a:latin typeface="Century Gothic" panose="020B0502020202020204" pitchFamily="34" charset="0"/>
            </a:rPr>
            <a:t>Develop a predictive model to forecast optimal smartphone pricing based on key product features. </a:t>
          </a:r>
        </a:p>
      </dsp:txBody>
      <dsp:txXfrm>
        <a:off x="0" y="1089469"/>
        <a:ext cx="2602507" cy="1720215"/>
      </dsp:txXfrm>
    </dsp:sp>
    <dsp:sp modelId="{94173D5A-E678-4687-B8DE-106A76C45CB6}">
      <dsp:nvSpPr>
        <dsp:cNvPr id="0" name=""/>
        <dsp:cNvSpPr/>
      </dsp:nvSpPr>
      <dsp:spPr>
        <a:xfrm>
          <a:off x="871200" y="286702"/>
          <a:ext cx="860107" cy="860107"/>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glow rad="228600">
            <a:schemeClr val="accent3">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67057" tIns="12700" rIns="67057" bIns="12700" numCol="1" spcCol="1270" anchor="ctr" anchorCtr="0">
          <a:noAutofit/>
        </a:bodyPr>
        <a:lstStyle/>
        <a:p>
          <a:pPr marL="0" lvl="0" indent="0" algn="ctr" defTabSz="1822450">
            <a:lnSpc>
              <a:spcPct val="90000"/>
            </a:lnSpc>
            <a:spcBef>
              <a:spcPct val="0"/>
            </a:spcBef>
            <a:spcAft>
              <a:spcPct val="35000"/>
            </a:spcAft>
            <a:buNone/>
          </a:pPr>
          <a:r>
            <a:rPr lang="en-US" sz="4100" kern="1200"/>
            <a:t>1</a:t>
          </a:r>
        </a:p>
      </dsp:txBody>
      <dsp:txXfrm>
        <a:off x="997160" y="412662"/>
        <a:ext cx="608187" cy="608187"/>
      </dsp:txXfrm>
    </dsp:sp>
    <dsp:sp modelId="{53381CB2-5847-4321-A29D-DA08A2ABD632}">
      <dsp:nvSpPr>
        <dsp:cNvPr id="0" name=""/>
        <dsp:cNvSpPr/>
      </dsp:nvSpPr>
      <dsp:spPr>
        <a:xfrm>
          <a:off x="0" y="2866953"/>
          <a:ext cx="2602507" cy="72"/>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90E35E-B3FF-4A9E-9AC6-F4CB1B8C0DED}">
      <dsp:nvSpPr>
        <dsp:cNvPr id="0" name=""/>
        <dsp:cNvSpPr/>
      </dsp:nvSpPr>
      <dsp:spPr>
        <a:xfrm>
          <a:off x="2862758" y="0"/>
          <a:ext cx="2602507" cy="2867025"/>
        </a:xfrm>
        <a:prstGeom prst="rect">
          <a:avLst/>
        </a:prstGeom>
        <a:solidFill>
          <a:schemeClr val="tx1">
            <a:lumMod val="75000"/>
            <a:lumOff val="25000"/>
          </a:scheme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202902" tIns="330200" rIns="202902" bIns="330200" numCol="1" spcCol="1270" anchor="t" anchorCtr="0">
          <a:noAutofit/>
        </a:bodyPr>
        <a:lstStyle/>
        <a:p>
          <a:pPr marL="0" lvl="0" indent="0" algn="ctr" defTabSz="666750">
            <a:lnSpc>
              <a:spcPct val="90000"/>
            </a:lnSpc>
            <a:spcBef>
              <a:spcPct val="0"/>
            </a:spcBef>
            <a:spcAft>
              <a:spcPct val="35000"/>
            </a:spcAft>
            <a:buNone/>
          </a:pPr>
          <a:r>
            <a:rPr lang="en-US" sz="1500" b="1" kern="1200" dirty="0">
              <a:solidFill>
                <a:schemeClr val="accent6">
                  <a:lumMod val="40000"/>
                  <a:lumOff val="60000"/>
                </a:schemeClr>
              </a:solidFill>
              <a:latin typeface="Century Gothic" panose="020B0502020202020204" pitchFamily="34" charset="0"/>
            </a:rPr>
            <a:t>Analyze sales and pricing data to identify key factors in consumer decisions and pricing trends</a:t>
          </a:r>
        </a:p>
      </dsp:txBody>
      <dsp:txXfrm>
        <a:off x="2862758" y="1089469"/>
        <a:ext cx="2602507" cy="1720215"/>
      </dsp:txXfrm>
    </dsp:sp>
    <dsp:sp modelId="{6AC965D2-F544-48A7-82C2-5C222CC54FF6}">
      <dsp:nvSpPr>
        <dsp:cNvPr id="0" name=""/>
        <dsp:cNvSpPr/>
      </dsp:nvSpPr>
      <dsp:spPr>
        <a:xfrm>
          <a:off x="3733958" y="286702"/>
          <a:ext cx="860107" cy="860107"/>
        </a:xfrm>
        <a:prstGeom prst="ellips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glow rad="228600">
            <a:schemeClr val="accent3">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67057" tIns="12700" rIns="67057" bIns="12700" numCol="1" spcCol="1270" anchor="ctr" anchorCtr="0">
          <a:noAutofit/>
        </a:bodyPr>
        <a:lstStyle/>
        <a:p>
          <a:pPr marL="0" lvl="0" indent="0" algn="ctr" defTabSz="1822450">
            <a:lnSpc>
              <a:spcPct val="90000"/>
            </a:lnSpc>
            <a:spcBef>
              <a:spcPct val="0"/>
            </a:spcBef>
            <a:spcAft>
              <a:spcPct val="35000"/>
            </a:spcAft>
            <a:buNone/>
          </a:pPr>
          <a:r>
            <a:rPr lang="en-US" sz="4100" kern="1200"/>
            <a:t>2</a:t>
          </a:r>
          <a:endParaRPr lang="en-US" sz="4100" kern="1200" dirty="0"/>
        </a:p>
      </dsp:txBody>
      <dsp:txXfrm>
        <a:off x="3859918" y="412662"/>
        <a:ext cx="608187" cy="608187"/>
      </dsp:txXfrm>
    </dsp:sp>
    <dsp:sp modelId="{53939D9F-6021-4C6D-9005-9B8B4517FACD}">
      <dsp:nvSpPr>
        <dsp:cNvPr id="0" name=""/>
        <dsp:cNvSpPr/>
      </dsp:nvSpPr>
      <dsp:spPr>
        <a:xfrm>
          <a:off x="2862758" y="2866953"/>
          <a:ext cx="2602507" cy="72"/>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E62A70-4CE1-473F-BDC3-4EC3C1545EA9}">
      <dsp:nvSpPr>
        <dsp:cNvPr id="0" name=""/>
        <dsp:cNvSpPr/>
      </dsp:nvSpPr>
      <dsp:spPr>
        <a:xfrm>
          <a:off x="5725517" y="0"/>
          <a:ext cx="2602507" cy="2867025"/>
        </a:xfrm>
        <a:prstGeom prst="rect">
          <a:avLst/>
        </a:prstGeom>
        <a:solidFill>
          <a:schemeClr val="tx1">
            <a:lumMod val="75000"/>
            <a:lumOff val="25000"/>
          </a:scheme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202902" tIns="330200" rIns="202902" bIns="330200" numCol="1" spcCol="1270" anchor="t" anchorCtr="0">
          <a:noAutofit/>
        </a:bodyPr>
        <a:lstStyle/>
        <a:p>
          <a:pPr marL="0" lvl="0" indent="0" algn="ctr" defTabSz="666750">
            <a:lnSpc>
              <a:spcPct val="90000"/>
            </a:lnSpc>
            <a:spcBef>
              <a:spcPct val="0"/>
            </a:spcBef>
            <a:spcAft>
              <a:spcPct val="35000"/>
            </a:spcAft>
            <a:buNone/>
          </a:pPr>
          <a:r>
            <a:rPr lang="en-US" sz="1500" b="1" kern="1200" dirty="0">
              <a:solidFill>
                <a:schemeClr val="accent6">
                  <a:lumMod val="40000"/>
                  <a:lumOff val="60000"/>
                </a:schemeClr>
              </a:solidFill>
              <a:latin typeface="Century Gothic" panose="020B0502020202020204" pitchFamily="34" charset="0"/>
            </a:rPr>
            <a:t>Analyze the smartphone market in detail to identify the most dominant smartphone brand on the Jumia platform.</a:t>
          </a:r>
        </a:p>
      </dsp:txBody>
      <dsp:txXfrm>
        <a:off x="5725517" y="1089469"/>
        <a:ext cx="2602507" cy="1720215"/>
      </dsp:txXfrm>
    </dsp:sp>
    <dsp:sp modelId="{BA9BD351-E707-49FE-85F2-AB4C79F0A721}">
      <dsp:nvSpPr>
        <dsp:cNvPr id="0" name=""/>
        <dsp:cNvSpPr/>
      </dsp:nvSpPr>
      <dsp:spPr>
        <a:xfrm>
          <a:off x="6596717" y="286702"/>
          <a:ext cx="860107" cy="860107"/>
        </a:xfrm>
        <a:prstGeom prst="ellips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a:glow rad="228600">
            <a:schemeClr val="accent3">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67057" tIns="12700" rIns="67057" bIns="12700" numCol="1" spcCol="1270" anchor="ctr" anchorCtr="0">
          <a:noAutofit/>
        </a:bodyPr>
        <a:lstStyle/>
        <a:p>
          <a:pPr marL="0" lvl="0" indent="0" algn="ctr" defTabSz="1822450">
            <a:lnSpc>
              <a:spcPct val="90000"/>
            </a:lnSpc>
            <a:spcBef>
              <a:spcPct val="0"/>
            </a:spcBef>
            <a:spcAft>
              <a:spcPct val="35000"/>
            </a:spcAft>
            <a:buNone/>
          </a:pPr>
          <a:r>
            <a:rPr lang="en-US" sz="4100" kern="1200"/>
            <a:t>3</a:t>
          </a:r>
        </a:p>
      </dsp:txBody>
      <dsp:txXfrm>
        <a:off x="6722677" y="412662"/>
        <a:ext cx="608187" cy="608187"/>
      </dsp:txXfrm>
    </dsp:sp>
    <dsp:sp modelId="{21A783E7-E126-4CFA-A5D0-9C4AAC28776A}">
      <dsp:nvSpPr>
        <dsp:cNvPr id="0" name=""/>
        <dsp:cNvSpPr/>
      </dsp:nvSpPr>
      <dsp:spPr>
        <a:xfrm>
          <a:off x="5725517" y="2866953"/>
          <a:ext cx="2602507" cy="72"/>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A8EAC5-D296-4098-9FB7-EDD1A731E128}">
      <dsp:nvSpPr>
        <dsp:cNvPr id="0" name=""/>
        <dsp:cNvSpPr/>
      </dsp:nvSpPr>
      <dsp:spPr>
        <a:xfrm>
          <a:off x="0" y="449"/>
          <a:ext cx="8466137" cy="1052028"/>
        </a:xfrm>
        <a:prstGeom prst="roundRect">
          <a:avLst>
            <a:gd name="adj" fmla="val 10000"/>
          </a:avLst>
        </a:prstGeom>
        <a:solidFill>
          <a:schemeClr val="accent1">
            <a:tint val="40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2">
          <a:scrgbClr r="0" g="0" b="0"/>
        </a:effectRef>
        <a:fontRef idx="minor"/>
      </dsp:style>
    </dsp:sp>
    <dsp:sp modelId="{16B88DAF-E174-4EB2-B4C9-18442587C0D0}">
      <dsp:nvSpPr>
        <dsp:cNvPr id="0" name=""/>
        <dsp:cNvSpPr/>
      </dsp:nvSpPr>
      <dsp:spPr>
        <a:xfrm>
          <a:off x="318238" y="237156"/>
          <a:ext cx="578615" cy="5786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glow rad="228600">
            <a:schemeClr val="accent6">
              <a:satMod val="175000"/>
              <a:alpha val="40000"/>
            </a:schemeClr>
          </a:glo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95027DF-D356-4444-9B25-88418633D26E}">
      <dsp:nvSpPr>
        <dsp:cNvPr id="0" name=""/>
        <dsp:cNvSpPr/>
      </dsp:nvSpPr>
      <dsp:spPr>
        <a:xfrm>
          <a:off x="1215093" y="449"/>
          <a:ext cx="7251043" cy="1052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340" tIns="111340" rIns="111340" bIns="111340" numCol="1" spcCol="1270" anchor="ctr" anchorCtr="0">
          <a:noAutofit/>
        </a:bodyPr>
        <a:lstStyle/>
        <a:p>
          <a:pPr marL="0" lvl="0" indent="0" algn="l" defTabSz="666750">
            <a:lnSpc>
              <a:spcPct val="100000"/>
            </a:lnSpc>
            <a:spcBef>
              <a:spcPct val="0"/>
            </a:spcBef>
            <a:spcAft>
              <a:spcPct val="35000"/>
            </a:spcAft>
            <a:buNone/>
          </a:pPr>
          <a:r>
            <a:rPr lang="en-US" sz="1500" b="1" kern="1200" dirty="0">
              <a:solidFill>
                <a:schemeClr val="tx1"/>
              </a:solidFill>
              <a:latin typeface="Century Gothic" panose="020B0502020202020204" pitchFamily="34" charset="0"/>
            </a:rPr>
            <a:t>The data was scrapped from Jumia KE on 31-oct-2024 focusing on 12,000 smartphones listed by popularity. The data is saved in CSV and available for review in the data repository.</a:t>
          </a:r>
          <a:endParaRPr lang="en-US" sz="1500" kern="1200" dirty="0">
            <a:solidFill>
              <a:schemeClr val="tx1"/>
            </a:solidFill>
            <a:latin typeface="Century Gothic" panose="020B0502020202020204" pitchFamily="34" charset="0"/>
          </a:endParaRPr>
        </a:p>
      </dsp:txBody>
      <dsp:txXfrm>
        <a:off x="1215093" y="449"/>
        <a:ext cx="7251043" cy="1052028"/>
      </dsp:txXfrm>
    </dsp:sp>
    <dsp:sp modelId="{CDF47EDD-102F-4B81-9DDE-1E84410E6AC6}">
      <dsp:nvSpPr>
        <dsp:cNvPr id="0" name=""/>
        <dsp:cNvSpPr/>
      </dsp:nvSpPr>
      <dsp:spPr>
        <a:xfrm>
          <a:off x="0" y="1315485"/>
          <a:ext cx="8466137" cy="1052028"/>
        </a:xfrm>
        <a:prstGeom prst="roundRect">
          <a:avLst>
            <a:gd name="adj" fmla="val 10000"/>
          </a:avLst>
        </a:prstGeom>
        <a:solidFill>
          <a:schemeClr val="accent1">
            <a:tint val="40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2">
          <a:scrgbClr r="0" g="0" b="0"/>
        </a:effectRef>
        <a:fontRef idx="minor"/>
      </dsp:style>
    </dsp:sp>
    <dsp:sp modelId="{404C6BFB-D108-45F9-B49B-866C93EC4666}">
      <dsp:nvSpPr>
        <dsp:cNvPr id="0" name=""/>
        <dsp:cNvSpPr/>
      </dsp:nvSpPr>
      <dsp:spPr>
        <a:xfrm>
          <a:off x="318238" y="1552192"/>
          <a:ext cx="578615" cy="5786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glow rad="228600">
            <a:schemeClr val="accent6">
              <a:satMod val="175000"/>
              <a:alpha val="40000"/>
            </a:schemeClr>
          </a:glo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4B3D1BF2-9464-48B0-8C57-9988EC5F2E72}">
      <dsp:nvSpPr>
        <dsp:cNvPr id="0" name=""/>
        <dsp:cNvSpPr/>
      </dsp:nvSpPr>
      <dsp:spPr>
        <a:xfrm>
          <a:off x="1215093" y="1315485"/>
          <a:ext cx="7251043" cy="1052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340" tIns="111340" rIns="111340" bIns="111340" numCol="1" spcCol="1270" anchor="ctr" anchorCtr="0">
          <a:noAutofit/>
        </a:bodyPr>
        <a:lstStyle/>
        <a:p>
          <a:pPr marL="0" lvl="0" indent="0" algn="l" defTabSz="666750">
            <a:lnSpc>
              <a:spcPct val="100000"/>
            </a:lnSpc>
            <a:spcBef>
              <a:spcPct val="0"/>
            </a:spcBef>
            <a:spcAft>
              <a:spcPct val="35000"/>
            </a:spcAft>
            <a:buNone/>
          </a:pPr>
          <a:r>
            <a:rPr lang="en-GB" sz="1500" b="1" kern="1200" dirty="0">
              <a:solidFill>
                <a:schemeClr val="tx1"/>
              </a:solidFill>
              <a:latin typeface="Century Gothic" panose="020B0502020202020204" pitchFamily="34" charset="0"/>
            </a:rPr>
            <a:t>Key product features were extracted and organized from the product name column to gain insights into each phone’s features. This was done using Regular expression module.</a:t>
          </a:r>
          <a:endParaRPr lang="en-US" sz="1500" kern="1200" dirty="0">
            <a:solidFill>
              <a:schemeClr val="tx1"/>
            </a:solidFill>
            <a:latin typeface="Century Gothic" panose="020B0502020202020204" pitchFamily="34" charset="0"/>
          </a:endParaRPr>
        </a:p>
      </dsp:txBody>
      <dsp:txXfrm>
        <a:off x="1215093" y="1315485"/>
        <a:ext cx="7251043" cy="1052028"/>
      </dsp:txXfrm>
    </dsp:sp>
    <dsp:sp modelId="{70F258E5-AF1B-496C-A9CA-81E71896F70E}">
      <dsp:nvSpPr>
        <dsp:cNvPr id="0" name=""/>
        <dsp:cNvSpPr/>
      </dsp:nvSpPr>
      <dsp:spPr>
        <a:xfrm>
          <a:off x="0" y="2630971"/>
          <a:ext cx="8466137" cy="1052028"/>
        </a:xfrm>
        <a:prstGeom prst="roundRect">
          <a:avLst>
            <a:gd name="adj" fmla="val 10000"/>
          </a:avLst>
        </a:prstGeom>
        <a:solidFill>
          <a:schemeClr val="accent1">
            <a:tint val="40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2">
          <a:scrgbClr r="0" g="0" b="0"/>
        </a:effectRef>
        <a:fontRef idx="minor"/>
      </dsp:style>
    </dsp:sp>
    <dsp:sp modelId="{60435CC7-8F7A-443F-9B86-9E4807417D9C}">
      <dsp:nvSpPr>
        <dsp:cNvPr id="0" name=""/>
        <dsp:cNvSpPr/>
      </dsp:nvSpPr>
      <dsp:spPr>
        <a:xfrm>
          <a:off x="318238" y="2867228"/>
          <a:ext cx="578615" cy="5786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glow rad="228600">
            <a:schemeClr val="accent6">
              <a:satMod val="175000"/>
              <a:alpha val="40000"/>
            </a:schemeClr>
          </a:glo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1CC3736-C340-45DE-A157-0C2444F719B6}">
      <dsp:nvSpPr>
        <dsp:cNvPr id="0" name=""/>
        <dsp:cNvSpPr/>
      </dsp:nvSpPr>
      <dsp:spPr>
        <a:xfrm>
          <a:off x="1215093" y="2630521"/>
          <a:ext cx="7251043" cy="1052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340" tIns="111340" rIns="111340" bIns="111340" numCol="1" spcCol="1270" anchor="ctr" anchorCtr="0">
          <a:noAutofit/>
        </a:bodyPr>
        <a:lstStyle/>
        <a:p>
          <a:pPr marL="0" lvl="0" indent="0" algn="l" defTabSz="666750">
            <a:lnSpc>
              <a:spcPct val="100000"/>
            </a:lnSpc>
            <a:spcBef>
              <a:spcPct val="0"/>
            </a:spcBef>
            <a:spcAft>
              <a:spcPct val="35000"/>
            </a:spcAft>
            <a:buNone/>
          </a:pPr>
          <a:r>
            <a:rPr lang="en-US" sz="1500" b="1" kern="1200" dirty="0">
              <a:solidFill>
                <a:schemeClr val="tx1"/>
              </a:solidFill>
              <a:latin typeface="Century Gothic" panose="020B0502020202020204" pitchFamily="34" charset="0"/>
            </a:rPr>
            <a:t>A structured data frame was created and numerical data extracted from Rating, Number of Reviews and Search Ranking column for further analysis</a:t>
          </a:r>
          <a:r>
            <a:rPr lang="en-US" sz="1500" b="1" kern="1200" dirty="0">
              <a:latin typeface="Century Gothic" panose="020B0502020202020204" pitchFamily="34" charset="0"/>
            </a:rPr>
            <a:t>.</a:t>
          </a:r>
        </a:p>
      </dsp:txBody>
      <dsp:txXfrm>
        <a:off x="1215093" y="2630521"/>
        <a:ext cx="7251043" cy="10520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E750C-8D33-4D23-9F28-BF2209B325CF}">
      <dsp:nvSpPr>
        <dsp:cNvPr id="0" name=""/>
        <dsp:cNvSpPr/>
      </dsp:nvSpPr>
      <dsp:spPr>
        <a:xfrm>
          <a:off x="1434637" y="764262"/>
          <a:ext cx="297576" cy="91440"/>
        </a:xfrm>
        <a:custGeom>
          <a:avLst/>
          <a:gdLst/>
          <a:ahLst/>
          <a:cxnLst/>
          <a:rect l="0" t="0" r="0" b="0"/>
          <a:pathLst>
            <a:path>
              <a:moveTo>
                <a:pt x="0" y="45720"/>
              </a:moveTo>
              <a:lnTo>
                <a:pt x="297576"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KE" sz="500" kern="1200"/>
        </a:p>
      </dsp:txBody>
      <dsp:txXfrm>
        <a:off x="1575221" y="808340"/>
        <a:ext cx="16408" cy="3284"/>
      </dsp:txXfrm>
    </dsp:sp>
    <dsp:sp modelId="{B44EA432-AE1D-415D-97D5-CA4C586B7949}">
      <dsp:nvSpPr>
        <dsp:cNvPr id="0" name=""/>
        <dsp:cNvSpPr/>
      </dsp:nvSpPr>
      <dsp:spPr>
        <a:xfrm>
          <a:off x="9585" y="51605"/>
          <a:ext cx="1426852" cy="15167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9917" tIns="73390" rIns="69917" bIns="73390" numCol="1" spcCol="1270" anchor="ctr" anchorCtr="0">
          <a:noAutofit/>
        </a:bodyPr>
        <a:lstStyle/>
        <a:p>
          <a:pPr marL="0" lvl="0" indent="0" algn="ctr" defTabSz="533400">
            <a:lnSpc>
              <a:spcPct val="100000"/>
            </a:lnSpc>
            <a:spcBef>
              <a:spcPct val="0"/>
            </a:spcBef>
            <a:spcAft>
              <a:spcPct val="35000"/>
            </a:spcAft>
            <a:buNone/>
          </a:pPr>
          <a:r>
            <a:rPr lang="en-US" sz="1200" b="1" kern="1200" dirty="0">
              <a:solidFill>
                <a:schemeClr val="bg1"/>
              </a:solidFill>
              <a:latin typeface="Century Gothic" panose="020B0502020202020204" pitchFamily="34" charset="0"/>
            </a:rPr>
            <a:t>Screen Size: </a:t>
          </a:r>
          <a:r>
            <a:rPr lang="en-US" sz="1200" b="1" kern="1200" dirty="0">
              <a:solidFill>
                <a:schemeClr val="accent6">
                  <a:lumMod val="60000"/>
                  <a:lumOff val="40000"/>
                </a:schemeClr>
              </a:solidFill>
              <a:latin typeface="Century Gothic" panose="020B0502020202020204" pitchFamily="34" charset="0"/>
            </a:rPr>
            <a:t>Most phones have an average screen size of 6.6 inches (5.0–6.88 inches).</a:t>
          </a:r>
        </a:p>
      </dsp:txBody>
      <dsp:txXfrm>
        <a:off x="9585" y="51605"/>
        <a:ext cx="1426852" cy="1516755"/>
      </dsp:txXfrm>
    </dsp:sp>
    <dsp:sp modelId="{9D785BED-CAE7-41B0-B08A-E44918CE3595}">
      <dsp:nvSpPr>
        <dsp:cNvPr id="0" name=""/>
        <dsp:cNvSpPr/>
      </dsp:nvSpPr>
      <dsp:spPr>
        <a:xfrm>
          <a:off x="3189666" y="764262"/>
          <a:ext cx="297576" cy="91440"/>
        </a:xfrm>
        <a:custGeom>
          <a:avLst/>
          <a:gdLst/>
          <a:ahLst/>
          <a:cxnLst/>
          <a:rect l="0" t="0" r="0" b="0"/>
          <a:pathLst>
            <a:path>
              <a:moveTo>
                <a:pt x="0" y="45720"/>
              </a:moveTo>
              <a:lnTo>
                <a:pt x="297576"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KE" sz="500" kern="1200"/>
        </a:p>
      </dsp:txBody>
      <dsp:txXfrm>
        <a:off x="3330249" y="808340"/>
        <a:ext cx="16408" cy="3284"/>
      </dsp:txXfrm>
    </dsp:sp>
    <dsp:sp modelId="{3099B871-AAA8-4E88-8774-19C79518E7BE}">
      <dsp:nvSpPr>
        <dsp:cNvPr id="0" name=""/>
        <dsp:cNvSpPr/>
      </dsp:nvSpPr>
      <dsp:spPr>
        <a:xfrm>
          <a:off x="1764613" y="74185"/>
          <a:ext cx="1426852" cy="147159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9917" tIns="73390" rIns="69917" bIns="73390" numCol="1" spcCol="1270" anchor="ctr" anchorCtr="0">
          <a:noAutofit/>
        </a:bodyPr>
        <a:lstStyle/>
        <a:p>
          <a:pPr marL="0" lvl="0" indent="0" algn="ctr" defTabSz="533400">
            <a:lnSpc>
              <a:spcPct val="100000"/>
            </a:lnSpc>
            <a:spcBef>
              <a:spcPct val="0"/>
            </a:spcBef>
            <a:spcAft>
              <a:spcPct val="35000"/>
            </a:spcAft>
            <a:buNone/>
          </a:pPr>
          <a:r>
            <a:rPr lang="en-US" sz="1200" b="1" kern="1200" dirty="0">
              <a:solidFill>
                <a:schemeClr val="bg1"/>
              </a:solidFill>
              <a:latin typeface="Century Gothic" panose="020B0502020202020204" pitchFamily="34" charset="0"/>
            </a:rPr>
            <a:t>RAM: </a:t>
          </a:r>
          <a:r>
            <a:rPr lang="en-US" sz="1200" b="1" kern="1200" dirty="0">
              <a:solidFill>
                <a:schemeClr val="accent6">
                  <a:lumMod val="60000"/>
                  <a:lumOff val="40000"/>
                </a:schemeClr>
              </a:solidFill>
              <a:latin typeface="Century Gothic" panose="020B0502020202020204" pitchFamily="34" charset="0"/>
            </a:rPr>
            <a:t>4 GB is the most common    ( 1 GB to 8 GB range).</a:t>
          </a:r>
        </a:p>
      </dsp:txBody>
      <dsp:txXfrm>
        <a:off x="1764613" y="74185"/>
        <a:ext cx="1426852" cy="1471595"/>
      </dsp:txXfrm>
    </dsp:sp>
    <dsp:sp modelId="{49B2B9B1-1E49-4143-9AC9-FFAFDE1DA7B9}">
      <dsp:nvSpPr>
        <dsp:cNvPr id="0" name=""/>
        <dsp:cNvSpPr/>
      </dsp:nvSpPr>
      <dsp:spPr>
        <a:xfrm>
          <a:off x="4944694" y="764262"/>
          <a:ext cx="297576" cy="91440"/>
        </a:xfrm>
        <a:custGeom>
          <a:avLst/>
          <a:gdLst/>
          <a:ahLst/>
          <a:cxnLst/>
          <a:rect l="0" t="0" r="0" b="0"/>
          <a:pathLst>
            <a:path>
              <a:moveTo>
                <a:pt x="0" y="45720"/>
              </a:moveTo>
              <a:lnTo>
                <a:pt x="297576"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KE" sz="500" kern="1200"/>
        </a:p>
      </dsp:txBody>
      <dsp:txXfrm>
        <a:off x="5085278" y="808340"/>
        <a:ext cx="16408" cy="3284"/>
      </dsp:txXfrm>
    </dsp:sp>
    <dsp:sp modelId="{69A219F1-87BB-4821-B3F9-129A9DE22F21}">
      <dsp:nvSpPr>
        <dsp:cNvPr id="0" name=""/>
        <dsp:cNvSpPr/>
      </dsp:nvSpPr>
      <dsp:spPr>
        <a:xfrm>
          <a:off x="3519642" y="124182"/>
          <a:ext cx="1426852" cy="137160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9917" tIns="73390" rIns="69917" bIns="73390" numCol="1" spcCol="1270" anchor="ctr" anchorCtr="0">
          <a:noAutofit/>
        </a:bodyPr>
        <a:lstStyle/>
        <a:p>
          <a:pPr marL="0" lvl="0" indent="0" algn="ctr" defTabSz="533400">
            <a:lnSpc>
              <a:spcPct val="100000"/>
            </a:lnSpc>
            <a:spcBef>
              <a:spcPct val="0"/>
            </a:spcBef>
            <a:spcAft>
              <a:spcPct val="35000"/>
            </a:spcAft>
            <a:buNone/>
          </a:pPr>
          <a:r>
            <a:rPr lang="en-US" sz="1200" b="1" kern="1200" dirty="0">
              <a:latin typeface="Century Gothic" panose="020B0502020202020204" pitchFamily="34" charset="0"/>
            </a:rPr>
            <a:t>Storage (ROM): </a:t>
          </a:r>
          <a:r>
            <a:rPr lang="en-US" sz="1200" b="1" kern="1200" dirty="0">
              <a:solidFill>
                <a:schemeClr val="accent6">
                  <a:lumMod val="60000"/>
                  <a:lumOff val="40000"/>
                </a:schemeClr>
              </a:solidFill>
              <a:latin typeface="Century Gothic" panose="020B0502020202020204" pitchFamily="34" charset="0"/>
            </a:rPr>
            <a:t>128 GB is standard, with some phones offering 32 GB to 256 GB.</a:t>
          </a:r>
        </a:p>
      </dsp:txBody>
      <dsp:txXfrm>
        <a:off x="3519642" y="124182"/>
        <a:ext cx="1426852" cy="1371601"/>
      </dsp:txXfrm>
    </dsp:sp>
    <dsp:sp modelId="{E863507F-DF56-4F69-A194-5067B05F6918}">
      <dsp:nvSpPr>
        <dsp:cNvPr id="0" name=""/>
        <dsp:cNvSpPr/>
      </dsp:nvSpPr>
      <dsp:spPr>
        <a:xfrm>
          <a:off x="6699723" y="764262"/>
          <a:ext cx="297576" cy="91440"/>
        </a:xfrm>
        <a:custGeom>
          <a:avLst/>
          <a:gdLst/>
          <a:ahLst/>
          <a:cxnLst/>
          <a:rect l="0" t="0" r="0" b="0"/>
          <a:pathLst>
            <a:path>
              <a:moveTo>
                <a:pt x="0" y="45720"/>
              </a:moveTo>
              <a:lnTo>
                <a:pt x="297576"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KE" sz="500" kern="1200"/>
        </a:p>
      </dsp:txBody>
      <dsp:txXfrm>
        <a:off x="6840306" y="808340"/>
        <a:ext cx="16408" cy="3284"/>
      </dsp:txXfrm>
    </dsp:sp>
    <dsp:sp modelId="{C61B3DC6-9C55-4A07-A14D-419542FBB481}">
      <dsp:nvSpPr>
        <dsp:cNvPr id="0" name=""/>
        <dsp:cNvSpPr/>
      </dsp:nvSpPr>
      <dsp:spPr>
        <a:xfrm>
          <a:off x="5274670" y="158045"/>
          <a:ext cx="1426852" cy="130387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9917" tIns="73390" rIns="69917" bIns="73390" numCol="1" spcCol="1270" anchor="ctr" anchorCtr="0">
          <a:noAutofit/>
        </a:bodyPr>
        <a:lstStyle/>
        <a:p>
          <a:pPr marL="0" lvl="0" indent="0" algn="ctr" defTabSz="533400">
            <a:lnSpc>
              <a:spcPct val="100000"/>
            </a:lnSpc>
            <a:spcBef>
              <a:spcPct val="0"/>
            </a:spcBef>
            <a:spcAft>
              <a:spcPct val="35000"/>
            </a:spcAft>
            <a:buNone/>
          </a:pPr>
          <a:r>
            <a:rPr lang="en-US" sz="1200" b="1" kern="1200" dirty="0">
              <a:solidFill>
                <a:schemeClr val="bg1"/>
              </a:solidFill>
              <a:latin typeface="Century Gothic" panose="020B0502020202020204" pitchFamily="34" charset="0"/>
            </a:rPr>
            <a:t>Warranty: </a:t>
          </a:r>
          <a:r>
            <a:rPr lang="en-US" sz="1200" b="1" kern="1200" dirty="0">
              <a:solidFill>
                <a:schemeClr val="accent6">
                  <a:lumMod val="60000"/>
                  <a:lumOff val="40000"/>
                </a:schemeClr>
              </a:solidFill>
              <a:latin typeface="Century Gothic" panose="020B0502020202020204" pitchFamily="34" charset="0"/>
            </a:rPr>
            <a:t>Most phones come with a 1-year warranty, some with 2 years, and a few with no warranty.</a:t>
          </a:r>
        </a:p>
      </dsp:txBody>
      <dsp:txXfrm>
        <a:off x="5274670" y="158045"/>
        <a:ext cx="1426852" cy="1303874"/>
      </dsp:txXfrm>
    </dsp:sp>
    <dsp:sp modelId="{06D4C562-4A41-485F-91D1-5CB3F0E6BDB6}">
      <dsp:nvSpPr>
        <dsp:cNvPr id="0" name=""/>
        <dsp:cNvSpPr/>
      </dsp:nvSpPr>
      <dsp:spPr>
        <a:xfrm>
          <a:off x="723011" y="1448828"/>
          <a:ext cx="7020114" cy="415308"/>
        </a:xfrm>
        <a:custGeom>
          <a:avLst/>
          <a:gdLst/>
          <a:ahLst/>
          <a:cxnLst/>
          <a:rect l="0" t="0" r="0" b="0"/>
          <a:pathLst>
            <a:path>
              <a:moveTo>
                <a:pt x="7020114" y="0"/>
              </a:moveTo>
              <a:lnTo>
                <a:pt x="7020114" y="224754"/>
              </a:lnTo>
              <a:lnTo>
                <a:pt x="0" y="224754"/>
              </a:lnTo>
              <a:lnTo>
                <a:pt x="0" y="415308"/>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KE" sz="500" kern="1200"/>
        </a:p>
      </dsp:txBody>
      <dsp:txXfrm>
        <a:off x="4057211" y="1654840"/>
        <a:ext cx="351713" cy="3284"/>
      </dsp:txXfrm>
    </dsp:sp>
    <dsp:sp modelId="{29C4D8A9-D7EA-400B-ABA2-8FFC5509EFC7}">
      <dsp:nvSpPr>
        <dsp:cNvPr id="0" name=""/>
        <dsp:cNvSpPr/>
      </dsp:nvSpPr>
      <dsp:spPr>
        <a:xfrm>
          <a:off x="7029699" y="169337"/>
          <a:ext cx="1426852" cy="128129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9917" tIns="73390" rIns="69917" bIns="73390" numCol="1" spcCol="1270" anchor="ctr" anchorCtr="0">
          <a:noAutofit/>
        </a:bodyPr>
        <a:lstStyle/>
        <a:p>
          <a:pPr marL="0" lvl="0" indent="0" algn="ctr" defTabSz="533400">
            <a:lnSpc>
              <a:spcPct val="100000"/>
            </a:lnSpc>
            <a:spcBef>
              <a:spcPct val="0"/>
            </a:spcBef>
            <a:spcAft>
              <a:spcPct val="35000"/>
            </a:spcAft>
            <a:buNone/>
          </a:pPr>
          <a:r>
            <a:rPr lang="en-US" sz="1200" b="1" kern="1200" dirty="0">
              <a:latin typeface="Century Gothic" panose="020B0502020202020204" pitchFamily="34" charset="0"/>
            </a:rPr>
            <a:t>Price: </a:t>
          </a:r>
          <a:r>
            <a:rPr lang="en-US" sz="1200" b="1" kern="1200" dirty="0">
              <a:solidFill>
                <a:schemeClr val="accent6">
                  <a:lumMod val="60000"/>
                  <a:lumOff val="40000"/>
                </a:schemeClr>
              </a:solidFill>
              <a:latin typeface="Century Gothic" panose="020B0502020202020204" pitchFamily="34" charset="0"/>
            </a:rPr>
            <a:t>The average price is KES 13,735, with most phones priced between KES 10,000–15,000</a:t>
          </a:r>
          <a:r>
            <a:rPr lang="en-US" sz="1200" b="1" kern="1200" dirty="0">
              <a:latin typeface="Century Gothic" panose="020B0502020202020204" pitchFamily="34" charset="0"/>
            </a:rPr>
            <a:t>.</a:t>
          </a:r>
        </a:p>
      </dsp:txBody>
      <dsp:txXfrm>
        <a:off x="7029699" y="169337"/>
        <a:ext cx="1426852" cy="1281290"/>
      </dsp:txXfrm>
    </dsp:sp>
    <dsp:sp modelId="{68BCD775-3100-4333-932E-8AF9A1BF63A3}">
      <dsp:nvSpPr>
        <dsp:cNvPr id="0" name=""/>
        <dsp:cNvSpPr/>
      </dsp:nvSpPr>
      <dsp:spPr>
        <a:xfrm>
          <a:off x="1434637" y="2545384"/>
          <a:ext cx="297576" cy="91440"/>
        </a:xfrm>
        <a:custGeom>
          <a:avLst/>
          <a:gdLst/>
          <a:ahLst/>
          <a:cxnLst/>
          <a:rect l="0" t="0" r="0" b="0"/>
          <a:pathLst>
            <a:path>
              <a:moveTo>
                <a:pt x="0" y="45720"/>
              </a:moveTo>
              <a:lnTo>
                <a:pt x="297576"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KE" sz="500" kern="1200"/>
        </a:p>
      </dsp:txBody>
      <dsp:txXfrm>
        <a:off x="1575221" y="2589461"/>
        <a:ext cx="16408" cy="3284"/>
      </dsp:txXfrm>
    </dsp:sp>
    <dsp:sp modelId="{D505BB8B-6804-4A11-ACE7-26E09EC7185C}">
      <dsp:nvSpPr>
        <dsp:cNvPr id="0" name=""/>
        <dsp:cNvSpPr/>
      </dsp:nvSpPr>
      <dsp:spPr>
        <a:xfrm>
          <a:off x="9585" y="1896536"/>
          <a:ext cx="1426852" cy="138913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9917" tIns="73390" rIns="69917" bIns="73390" numCol="1" spcCol="1270" anchor="ctr" anchorCtr="0">
          <a:noAutofit/>
        </a:bodyPr>
        <a:lstStyle/>
        <a:p>
          <a:pPr marL="0" lvl="0" indent="0" algn="ctr" defTabSz="533400">
            <a:lnSpc>
              <a:spcPct val="100000"/>
            </a:lnSpc>
            <a:spcBef>
              <a:spcPct val="0"/>
            </a:spcBef>
            <a:spcAft>
              <a:spcPct val="35000"/>
            </a:spcAft>
            <a:buNone/>
          </a:pPr>
          <a:r>
            <a:rPr lang="en-US" sz="1200" b="1" kern="1200" dirty="0">
              <a:solidFill>
                <a:schemeClr val="bg1"/>
              </a:solidFill>
              <a:latin typeface="Century Gothic" panose="020B0502020202020204" pitchFamily="34" charset="0"/>
            </a:rPr>
            <a:t>Rating: </a:t>
          </a:r>
          <a:r>
            <a:rPr lang="en-US" sz="1200" b="1" kern="1200" dirty="0">
              <a:solidFill>
                <a:schemeClr val="accent6">
                  <a:lumMod val="60000"/>
                  <a:lumOff val="40000"/>
                </a:schemeClr>
              </a:solidFill>
              <a:latin typeface="Century Gothic" panose="020B0502020202020204" pitchFamily="34" charset="0"/>
            </a:rPr>
            <a:t>Average rating of 4.3, indicating positive feedback.</a:t>
          </a:r>
        </a:p>
      </dsp:txBody>
      <dsp:txXfrm>
        <a:off x="9585" y="1896536"/>
        <a:ext cx="1426852" cy="1389135"/>
      </dsp:txXfrm>
    </dsp:sp>
    <dsp:sp modelId="{CCC2AB41-672F-43BD-977E-E2C8694CFD7E}">
      <dsp:nvSpPr>
        <dsp:cNvPr id="0" name=""/>
        <dsp:cNvSpPr/>
      </dsp:nvSpPr>
      <dsp:spPr>
        <a:xfrm>
          <a:off x="3189666" y="2545384"/>
          <a:ext cx="297576" cy="91440"/>
        </a:xfrm>
        <a:custGeom>
          <a:avLst/>
          <a:gdLst/>
          <a:ahLst/>
          <a:cxnLst/>
          <a:rect l="0" t="0" r="0" b="0"/>
          <a:pathLst>
            <a:path>
              <a:moveTo>
                <a:pt x="0" y="45720"/>
              </a:moveTo>
              <a:lnTo>
                <a:pt x="297576"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KE" sz="500" kern="1200"/>
        </a:p>
      </dsp:txBody>
      <dsp:txXfrm>
        <a:off x="3330249" y="2589461"/>
        <a:ext cx="16408" cy="3284"/>
      </dsp:txXfrm>
    </dsp:sp>
    <dsp:sp modelId="{CC7B62AF-4BB4-438D-BF8A-E65FD9F8A2D1}">
      <dsp:nvSpPr>
        <dsp:cNvPr id="0" name=""/>
        <dsp:cNvSpPr/>
      </dsp:nvSpPr>
      <dsp:spPr>
        <a:xfrm>
          <a:off x="1764613" y="1942060"/>
          <a:ext cx="1426852" cy="129808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9917" tIns="73390" rIns="69917" bIns="73390" numCol="1" spcCol="1270" anchor="ctr" anchorCtr="0">
          <a:noAutofit/>
        </a:bodyPr>
        <a:lstStyle/>
        <a:p>
          <a:pPr marL="0" lvl="0" indent="0" algn="ctr" defTabSz="533400">
            <a:lnSpc>
              <a:spcPct val="100000"/>
            </a:lnSpc>
            <a:spcBef>
              <a:spcPct val="0"/>
            </a:spcBef>
            <a:spcAft>
              <a:spcPct val="35000"/>
            </a:spcAft>
            <a:buNone/>
          </a:pPr>
          <a:r>
            <a:rPr lang="en-US" sz="1200" b="1" kern="1200" dirty="0">
              <a:solidFill>
                <a:schemeClr val="bg1"/>
              </a:solidFill>
              <a:latin typeface="Century Gothic" panose="020B0502020202020204" pitchFamily="34" charset="0"/>
            </a:rPr>
            <a:t>Reviews: </a:t>
          </a:r>
          <a:r>
            <a:rPr lang="en-US" sz="1200" b="1" kern="1200" dirty="0">
              <a:solidFill>
                <a:schemeClr val="accent6">
                  <a:lumMod val="60000"/>
                  <a:lumOff val="40000"/>
                </a:schemeClr>
              </a:solidFill>
              <a:latin typeface="Century Gothic" panose="020B0502020202020204" pitchFamily="34" charset="0"/>
            </a:rPr>
            <a:t>Average number of reviews is 79, with some phones receiving hundreds.</a:t>
          </a:r>
        </a:p>
      </dsp:txBody>
      <dsp:txXfrm>
        <a:off x="1764613" y="1942060"/>
        <a:ext cx="1426852" cy="1298087"/>
      </dsp:txXfrm>
    </dsp:sp>
    <dsp:sp modelId="{BE472A8B-D69B-494D-ACC8-4517BA5CD842}">
      <dsp:nvSpPr>
        <dsp:cNvPr id="0" name=""/>
        <dsp:cNvSpPr/>
      </dsp:nvSpPr>
      <dsp:spPr>
        <a:xfrm>
          <a:off x="4944694" y="2545384"/>
          <a:ext cx="297576" cy="91440"/>
        </a:xfrm>
        <a:custGeom>
          <a:avLst/>
          <a:gdLst/>
          <a:ahLst/>
          <a:cxnLst/>
          <a:rect l="0" t="0" r="0" b="0"/>
          <a:pathLst>
            <a:path>
              <a:moveTo>
                <a:pt x="0" y="45720"/>
              </a:moveTo>
              <a:lnTo>
                <a:pt x="297576"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KE" sz="500" kern="1200"/>
        </a:p>
      </dsp:txBody>
      <dsp:txXfrm>
        <a:off x="5085278" y="2589461"/>
        <a:ext cx="16408" cy="3284"/>
      </dsp:txXfrm>
    </dsp:sp>
    <dsp:sp modelId="{074377BF-9411-4675-B288-66FAC9C016A4}">
      <dsp:nvSpPr>
        <dsp:cNvPr id="0" name=""/>
        <dsp:cNvSpPr/>
      </dsp:nvSpPr>
      <dsp:spPr>
        <a:xfrm>
          <a:off x="3519642" y="1964268"/>
          <a:ext cx="1426852" cy="125367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9917" tIns="73390" rIns="69917" bIns="73390" numCol="1" spcCol="1270" anchor="ctr" anchorCtr="0">
          <a:noAutofit/>
        </a:bodyPr>
        <a:lstStyle/>
        <a:p>
          <a:pPr marL="0" lvl="0" indent="0" algn="ctr" defTabSz="533400">
            <a:lnSpc>
              <a:spcPct val="100000"/>
            </a:lnSpc>
            <a:spcBef>
              <a:spcPct val="0"/>
            </a:spcBef>
            <a:spcAft>
              <a:spcPct val="35000"/>
            </a:spcAft>
            <a:buNone/>
          </a:pPr>
          <a:r>
            <a:rPr lang="en-US" sz="1200" b="1" kern="1200" dirty="0">
              <a:solidFill>
                <a:schemeClr val="bg1"/>
              </a:solidFill>
              <a:latin typeface="Century Gothic" panose="020B0502020202020204" pitchFamily="34" charset="0"/>
            </a:rPr>
            <a:t>Page Listings: </a:t>
          </a:r>
          <a:r>
            <a:rPr lang="en-US" sz="1200" b="1" kern="1200" dirty="0">
              <a:solidFill>
                <a:schemeClr val="accent6">
                  <a:lumMod val="60000"/>
                  <a:lumOff val="40000"/>
                </a:schemeClr>
              </a:solidFill>
              <a:latin typeface="Century Gothic" panose="020B0502020202020204" pitchFamily="34" charset="0"/>
            </a:rPr>
            <a:t>Phones span 1–300 pages, showing a wide range of options.</a:t>
          </a:r>
        </a:p>
      </dsp:txBody>
      <dsp:txXfrm>
        <a:off x="3519642" y="1964268"/>
        <a:ext cx="1426852" cy="1253672"/>
      </dsp:txXfrm>
    </dsp:sp>
    <dsp:sp modelId="{75141C5F-76BA-4EA3-9AC2-86E331189F56}">
      <dsp:nvSpPr>
        <dsp:cNvPr id="0" name=""/>
        <dsp:cNvSpPr/>
      </dsp:nvSpPr>
      <dsp:spPr>
        <a:xfrm>
          <a:off x="6699723" y="2545384"/>
          <a:ext cx="297576" cy="91440"/>
        </a:xfrm>
        <a:custGeom>
          <a:avLst/>
          <a:gdLst/>
          <a:ahLst/>
          <a:cxnLst/>
          <a:rect l="0" t="0" r="0" b="0"/>
          <a:pathLst>
            <a:path>
              <a:moveTo>
                <a:pt x="0" y="45720"/>
              </a:moveTo>
              <a:lnTo>
                <a:pt x="297576"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KE" sz="500" kern="1200"/>
        </a:p>
      </dsp:txBody>
      <dsp:txXfrm>
        <a:off x="6840306" y="2589461"/>
        <a:ext cx="16408" cy="3284"/>
      </dsp:txXfrm>
    </dsp:sp>
    <dsp:sp modelId="{D63AF4BD-72C0-4A0A-A615-B621FA73D0A9}">
      <dsp:nvSpPr>
        <dsp:cNvPr id="0" name=""/>
        <dsp:cNvSpPr/>
      </dsp:nvSpPr>
      <dsp:spPr>
        <a:xfrm>
          <a:off x="5274670" y="1952980"/>
          <a:ext cx="1426852" cy="127624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9917" tIns="73390" rIns="69917" bIns="73390" numCol="1" spcCol="1270" anchor="ctr" anchorCtr="0">
          <a:noAutofit/>
        </a:bodyPr>
        <a:lstStyle/>
        <a:p>
          <a:pPr marL="0" lvl="0" indent="0" algn="ctr" defTabSz="533400">
            <a:lnSpc>
              <a:spcPct val="100000"/>
            </a:lnSpc>
            <a:spcBef>
              <a:spcPct val="0"/>
            </a:spcBef>
            <a:spcAft>
              <a:spcPct val="35000"/>
            </a:spcAft>
            <a:buNone/>
          </a:pPr>
          <a:r>
            <a:rPr lang="en-US" sz="1200" b="1" kern="1200" dirty="0">
              <a:latin typeface="Century Gothic" panose="020B0502020202020204" pitchFamily="34" charset="0"/>
            </a:rPr>
            <a:t>Rank: </a:t>
          </a:r>
          <a:r>
            <a:rPr lang="en-US" sz="1200" b="1" kern="1200" dirty="0">
              <a:solidFill>
                <a:schemeClr val="accent6">
                  <a:lumMod val="60000"/>
                  <a:lumOff val="40000"/>
                </a:schemeClr>
              </a:solidFill>
              <a:latin typeface="Century Gothic" panose="020B0502020202020204" pitchFamily="34" charset="0"/>
            </a:rPr>
            <a:t>Phones typically rank between 1 and 30, indicating competitive listings.</a:t>
          </a:r>
        </a:p>
      </dsp:txBody>
      <dsp:txXfrm>
        <a:off x="5274670" y="1952980"/>
        <a:ext cx="1426852" cy="1276248"/>
      </dsp:txXfrm>
    </dsp:sp>
    <dsp:sp modelId="{C45F146D-7FCD-4362-9ABF-17DBA90E3B49}">
      <dsp:nvSpPr>
        <dsp:cNvPr id="0" name=""/>
        <dsp:cNvSpPr/>
      </dsp:nvSpPr>
      <dsp:spPr>
        <a:xfrm>
          <a:off x="7029699" y="1907824"/>
          <a:ext cx="1426852" cy="1366559"/>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9917" tIns="73390" rIns="69917" bIns="73390" numCol="1" spcCol="1270" anchor="ctr" anchorCtr="0">
          <a:noAutofit/>
        </a:bodyPr>
        <a:lstStyle/>
        <a:p>
          <a:pPr marL="0" lvl="0" indent="0" algn="ctr" defTabSz="533400">
            <a:lnSpc>
              <a:spcPct val="100000"/>
            </a:lnSpc>
            <a:spcBef>
              <a:spcPct val="0"/>
            </a:spcBef>
            <a:spcAft>
              <a:spcPct val="35000"/>
            </a:spcAft>
            <a:buNone/>
          </a:pPr>
          <a:r>
            <a:rPr lang="en-US" sz="1200" b="1" kern="1200" dirty="0">
              <a:solidFill>
                <a:schemeClr val="accent6">
                  <a:lumMod val="60000"/>
                  <a:lumOff val="40000"/>
                </a:schemeClr>
              </a:solidFill>
              <a:latin typeface="Century Gothic" panose="020B0502020202020204" pitchFamily="34" charset="0"/>
            </a:rPr>
            <a:t>Overall, the Market is dominated by mid-range phones with standard features</a:t>
          </a:r>
          <a:endParaRPr lang="en-US" sz="1100" b="1" kern="1200" dirty="0">
            <a:solidFill>
              <a:schemeClr val="accent6">
                <a:lumMod val="60000"/>
                <a:lumOff val="40000"/>
              </a:schemeClr>
            </a:solidFill>
            <a:latin typeface="Century Gothic" panose="020B0502020202020204" pitchFamily="34" charset="0"/>
          </a:endParaRPr>
        </a:p>
      </dsp:txBody>
      <dsp:txXfrm>
        <a:off x="7029699" y="1907824"/>
        <a:ext cx="1426852" cy="13665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74101D-78DE-44CE-9160-949911531A25}">
      <dsp:nvSpPr>
        <dsp:cNvPr id="0" name=""/>
        <dsp:cNvSpPr/>
      </dsp:nvSpPr>
      <dsp:spPr>
        <a:xfrm>
          <a:off x="0" y="218751"/>
          <a:ext cx="4045020" cy="2520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A69C96C-CCF2-421F-9BA5-5E4FAF273B2C}">
      <dsp:nvSpPr>
        <dsp:cNvPr id="0" name=""/>
        <dsp:cNvSpPr/>
      </dsp:nvSpPr>
      <dsp:spPr>
        <a:xfrm>
          <a:off x="202251" y="71151"/>
          <a:ext cx="2831514" cy="29520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024" tIns="0" rIns="107024" bIns="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1"/>
              </a:solidFill>
              <a:latin typeface="Century Gothic" panose="020B0502020202020204" pitchFamily="34" charset="0"/>
            </a:rPr>
            <a:t>Linear Regression</a:t>
          </a:r>
          <a:endParaRPr lang="en-GB" sz="1800" b="1" kern="1200" dirty="0">
            <a:solidFill>
              <a:schemeClr val="tx1"/>
            </a:solidFill>
            <a:latin typeface="Century Gothic" panose="020B0502020202020204" pitchFamily="34" charset="0"/>
          </a:endParaRPr>
        </a:p>
      </dsp:txBody>
      <dsp:txXfrm>
        <a:off x="216661" y="85561"/>
        <a:ext cx="2802694" cy="266380"/>
      </dsp:txXfrm>
    </dsp:sp>
    <dsp:sp modelId="{903909B7-393E-45AE-8C3A-09B8D6B120B8}">
      <dsp:nvSpPr>
        <dsp:cNvPr id="0" name=""/>
        <dsp:cNvSpPr/>
      </dsp:nvSpPr>
      <dsp:spPr>
        <a:xfrm>
          <a:off x="0" y="672351"/>
          <a:ext cx="4045020" cy="252000"/>
        </a:xfrm>
        <a:prstGeom prst="rect">
          <a:avLst/>
        </a:prstGeom>
        <a:solidFill>
          <a:schemeClr val="lt1">
            <a:alpha val="90000"/>
            <a:hueOff val="0"/>
            <a:satOff val="0"/>
            <a:lumOff val="0"/>
            <a:alphaOff val="0"/>
          </a:schemeClr>
        </a:solidFill>
        <a:ln w="9525" cap="flat" cmpd="sng" algn="ctr">
          <a:solidFill>
            <a:schemeClr val="accent2">
              <a:hueOff val="780253"/>
              <a:satOff val="-973"/>
              <a:lumOff val="229"/>
              <a:alphaOff val="0"/>
            </a:schemeClr>
          </a:solidFill>
          <a:prstDash val="solid"/>
        </a:ln>
        <a:effectLst/>
      </dsp:spPr>
      <dsp:style>
        <a:lnRef idx="1">
          <a:scrgbClr r="0" g="0" b="0"/>
        </a:lnRef>
        <a:fillRef idx="1">
          <a:scrgbClr r="0" g="0" b="0"/>
        </a:fillRef>
        <a:effectRef idx="0">
          <a:scrgbClr r="0" g="0" b="0"/>
        </a:effectRef>
        <a:fontRef idx="minor"/>
      </dsp:style>
    </dsp:sp>
    <dsp:sp modelId="{44C3B9F8-0BCA-4811-902A-AC5F90EA1D33}">
      <dsp:nvSpPr>
        <dsp:cNvPr id="0" name=""/>
        <dsp:cNvSpPr/>
      </dsp:nvSpPr>
      <dsp:spPr>
        <a:xfrm>
          <a:off x="202251" y="524751"/>
          <a:ext cx="2831514" cy="295200"/>
        </a:xfrm>
        <a:prstGeom prst="roundRect">
          <a:avLst/>
        </a:prstGeom>
        <a:gradFill rotWithShape="0">
          <a:gsLst>
            <a:gs pos="0">
              <a:schemeClr val="accent2">
                <a:hueOff val="780253"/>
                <a:satOff val="-973"/>
                <a:lumOff val="229"/>
                <a:alphaOff val="0"/>
                <a:shade val="51000"/>
                <a:satMod val="130000"/>
              </a:schemeClr>
            </a:gs>
            <a:gs pos="80000">
              <a:schemeClr val="accent2">
                <a:hueOff val="780253"/>
                <a:satOff val="-973"/>
                <a:lumOff val="229"/>
                <a:alphaOff val="0"/>
                <a:shade val="93000"/>
                <a:satMod val="130000"/>
              </a:schemeClr>
            </a:gs>
            <a:gs pos="100000">
              <a:schemeClr val="accent2">
                <a:hueOff val="780253"/>
                <a:satOff val="-973"/>
                <a:lumOff val="22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024" tIns="0" rIns="107024" bIns="0" numCol="1" spcCol="1270" anchor="ctr" anchorCtr="0">
          <a:noAutofit/>
        </a:bodyPr>
        <a:lstStyle/>
        <a:p>
          <a:pPr marL="0" lvl="0" indent="0" algn="l" defTabSz="800100">
            <a:lnSpc>
              <a:spcPct val="90000"/>
            </a:lnSpc>
            <a:spcBef>
              <a:spcPct val="0"/>
            </a:spcBef>
            <a:spcAft>
              <a:spcPct val="35000"/>
            </a:spcAft>
            <a:buNone/>
          </a:pPr>
          <a:r>
            <a:rPr lang="en-GB" sz="1800" b="1" kern="1200" dirty="0">
              <a:solidFill>
                <a:schemeClr val="tx1"/>
              </a:solidFill>
              <a:latin typeface="Century Gothic" panose="020B0502020202020204" pitchFamily="34" charset="0"/>
            </a:rPr>
            <a:t>Polynomial Regression</a:t>
          </a:r>
        </a:p>
      </dsp:txBody>
      <dsp:txXfrm>
        <a:off x="216661" y="539161"/>
        <a:ext cx="2802694" cy="266380"/>
      </dsp:txXfrm>
    </dsp:sp>
    <dsp:sp modelId="{2F5700BC-6177-402C-B860-67AAB6AD13C2}">
      <dsp:nvSpPr>
        <dsp:cNvPr id="0" name=""/>
        <dsp:cNvSpPr/>
      </dsp:nvSpPr>
      <dsp:spPr>
        <a:xfrm>
          <a:off x="0" y="1125952"/>
          <a:ext cx="4045020" cy="252000"/>
        </a:xfrm>
        <a:prstGeom prst="rect">
          <a:avLst/>
        </a:prstGeom>
        <a:solidFill>
          <a:schemeClr val="lt1">
            <a:alpha val="90000"/>
            <a:hueOff val="0"/>
            <a:satOff val="0"/>
            <a:lumOff val="0"/>
            <a:alphaOff val="0"/>
          </a:schemeClr>
        </a:solidFill>
        <a:ln w="9525" cap="flat" cmpd="sng" algn="ctr">
          <a:solidFill>
            <a:schemeClr val="accent2">
              <a:hueOff val="1560506"/>
              <a:satOff val="-1946"/>
              <a:lumOff val="458"/>
              <a:alphaOff val="0"/>
            </a:schemeClr>
          </a:solidFill>
          <a:prstDash val="solid"/>
        </a:ln>
        <a:effectLst/>
      </dsp:spPr>
      <dsp:style>
        <a:lnRef idx="1">
          <a:scrgbClr r="0" g="0" b="0"/>
        </a:lnRef>
        <a:fillRef idx="1">
          <a:scrgbClr r="0" g="0" b="0"/>
        </a:fillRef>
        <a:effectRef idx="0">
          <a:scrgbClr r="0" g="0" b="0"/>
        </a:effectRef>
        <a:fontRef idx="minor"/>
      </dsp:style>
    </dsp:sp>
    <dsp:sp modelId="{867C1F69-F6F6-49FC-8FD0-6760F22A5E6E}">
      <dsp:nvSpPr>
        <dsp:cNvPr id="0" name=""/>
        <dsp:cNvSpPr/>
      </dsp:nvSpPr>
      <dsp:spPr>
        <a:xfrm>
          <a:off x="202251" y="978352"/>
          <a:ext cx="2831514" cy="295200"/>
        </a:xfrm>
        <a:prstGeom prst="roundRect">
          <a:avLst/>
        </a:prstGeom>
        <a:gradFill rotWithShape="0">
          <a:gsLst>
            <a:gs pos="0">
              <a:schemeClr val="accent2">
                <a:hueOff val="1560506"/>
                <a:satOff val="-1946"/>
                <a:lumOff val="458"/>
                <a:alphaOff val="0"/>
                <a:shade val="51000"/>
                <a:satMod val="130000"/>
              </a:schemeClr>
            </a:gs>
            <a:gs pos="80000">
              <a:schemeClr val="accent2">
                <a:hueOff val="1560506"/>
                <a:satOff val="-1946"/>
                <a:lumOff val="458"/>
                <a:alphaOff val="0"/>
                <a:shade val="93000"/>
                <a:satMod val="130000"/>
              </a:schemeClr>
            </a:gs>
            <a:gs pos="100000">
              <a:schemeClr val="accent2">
                <a:hueOff val="1560506"/>
                <a:satOff val="-1946"/>
                <a:lumOff val="45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024" tIns="0" rIns="107024" bIns="0" numCol="1" spcCol="1270" anchor="ctr" anchorCtr="0">
          <a:noAutofit/>
        </a:bodyPr>
        <a:lstStyle/>
        <a:p>
          <a:pPr marL="0" lvl="0" indent="0" algn="l" defTabSz="711200">
            <a:lnSpc>
              <a:spcPct val="90000"/>
            </a:lnSpc>
            <a:spcBef>
              <a:spcPct val="0"/>
            </a:spcBef>
            <a:spcAft>
              <a:spcPct val="35000"/>
            </a:spcAft>
            <a:buNone/>
          </a:pPr>
          <a:r>
            <a:rPr lang="en-GB" sz="1600" b="1" kern="1200" dirty="0">
              <a:solidFill>
                <a:schemeClr val="tx1"/>
              </a:solidFill>
              <a:latin typeface="Century Gothic" panose="020B0502020202020204" pitchFamily="34" charset="0"/>
            </a:rPr>
            <a:t>Decision Tree Regressor</a:t>
          </a:r>
        </a:p>
      </dsp:txBody>
      <dsp:txXfrm>
        <a:off x="216661" y="992762"/>
        <a:ext cx="2802694" cy="266380"/>
      </dsp:txXfrm>
    </dsp:sp>
    <dsp:sp modelId="{FFFCA446-C605-4129-A07D-12EE75B110FB}">
      <dsp:nvSpPr>
        <dsp:cNvPr id="0" name=""/>
        <dsp:cNvSpPr/>
      </dsp:nvSpPr>
      <dsp:spPr>
        <a:xfrm>
          <a:off x="0" y="1579552"/>
          <a:ext cx="4045020" cy="252000"/>
        </a:xfrm>
        <a:prstGeom prst="rect">
          <a:avLst/>
        </a:prstGeom>
        <a:solidFill>
          <a:schemeClr val="lt1">
            <a:alpha val="90000"/>
            <a:hueOff val="0"/>
            <a:satOff val="0"/>
            <a:lumOff val="0"/>
            <a:alphaOff val="0"/>
          </a:schemeClr>
        </a:solidFill>
        <a:ln w="9525" cap="flat" cmpd="sng" algn="ctr">
          <a:solidFill>
            <a:schemeClr val="accent2">
              <a:hueOff val="2340759"/>
              <a:satOff val="-2919"/>
              <a:lumOff val="686"/>
              <a:alphaOff val="0"/>
            </a:schemeClr>
          </a:solidFill>
          <a:prstDash val="solid"/>
        </a:ln>
        <a:effectLst/>
      </dsp:spPr>
      <dsp:style>
        <a:lnRef idx="1">
          <a:scrgbClr r="0" g="0" b="0"/>
        </a:lnRef>
        <a:fillRef idx="1">
          <a:scrgbClr r="0" g="0" b="0"/>
        </a:fillRef>
        <a:effectRef idx="0">
          <a:scrgbClr r="0" g="0" b="0"/>
        </a:effectRef>
        <a:fontRef idx="minor"/>
      </dsp:style>
    </dsp:sp>
    <dsp:sp modelId="{D0CC0C3E-1997-4B3B-BFBC-6746B215FD1B}">
      <dsp:nvSpPr>
        <dsp:cNvPr id="0" name=""/>
        <dsp:cNvSpPr/>
      </dsp:nvSpPr>
      <dsp:spPr>
        <a:xfrm>
          <a:off x="202251" y="1431952"/>
          <a:ext cx="2831514" cy="295200"/>
        </a:xfrm>
        <a:prstGeom prst="roundRect">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024" tIns="0" rIns="107024" bIns="0" numCol="1" spcCol="1270" anchor="ctr" anchorCtr="0">
          <a:noAutofit/>
        </a:bodyPr>
        <a:lstStyle/>
        <a:p>
          <a:pPr marL="0" lvl="0" indent="0" algn="l" defTabSz="800100">
            <a:lnSpc>
              <a:spcPct val="90000"/>
            </a:lnSpc>
            <a:spcBef>
              <a:spcPct val="0"/>
            </a:spcBef>
            <a:spcAft>
              <a:spcPct val="35000"/>
            </a:spcAft>
            <a:buNone/>
          </a:pPr>
          <a:r>
            <a:rPr lang="en-GB" sz="1800" b="1" kern="1200" dirty="0">
              <a:solidFill>
                <a:schemeClr val="tx1"/>
              </a:solidFill>
              <a:latin typeface="Century Gothic" panose="020B0502020202020204" pitchFamily="34" charset="0"/>
            </a:rPr>
            <a:t>Random Forest</a:t>
          </a:r>
        </a:p>
      </dsp:txBody>
      <dsp:txXfrm>
        <a:off x="216661" y="1446362"/>
        <a:ext cx="2802694" cy="266380"/>
      </dsp:txXfrm>
    </dsp:sp>
    <dsp:sp modelId="{966DEA23-E317-46E8-98A1-8205F49C1F7E}">
      <dsp:nvSpPr>
        <dsp:cNvPr id="0" name=""/>
        <dsp:cNvSpPr/>
      </dsp:nvSpPr>
      <dsp:spPr>
        <a:xfrm>
          <a:off x="0" y="2033152"/>
          <a:ext cx="4045020" cy="252000"/>
        </a:xfrm>
        <a:prstGeom prst="rect">
          <a:avLst/>
        </a:prstGeom>
        <a:solidFill>
          <a:schemeClr val="lt1">
            <a:alpha val="90000"/>
            <a:hueOff val="0"/>
            <a:satOff val="0"/>
            <a:lumOff val="0"/>
            <a:alphaOff val="0"/>
          </a:schemeClr>
        </a:solidFill>
        <a:ln w="9525" cap="flat" cmpd="sng" algn="ctr">
          <a:solidFill>
            <a:schemeClr val="accent2">
              <a:hueOff val="3121013"/>
              <a:satOff val="-3893"/>
              <a:lumOff val="915"/>
              <a:alphaOff val="0"/>
            </a:schemeClr>
          </a:solidFill>
          <a:prstDash val="solid"/>
        </a:ln>
        <a:effectLst/>
      </dsp:spPr>
      <dsp:style>
        <a:lnRef idx="1">
          <a:scrgbClr r="0" g="0" b="0"/>
        </a:lnRef>
        <a:fillRef idx="1">
          <a:scrgbClr r="0" g="0" b="0"/>
        </a:fillRef>
        <a:effectRef idx="0">
          <a:scrgbClr r="0" g="0" b="0"/>
        </a:effectRef>
        <a:fontRef idx="minor"/>
      </dsp:style>
    </dsp:sp>
    <dsp:sp modelId="{64C11C53-3724-4775-A0A7-F1601DC30ED9}">
      <dsp:nvSpPr>
        <dsp:cNvPr id="0" name=""/>
        <dsp:cNvSpPr/>
      </dsp:nvSpPr>
      <dsp:spPr>
        <a:xfrm>
          <a:off x="202251" y="1885552"/>
          <a:ext cx="2831514" cy="295200"/>
        </a:xfrm>
        <a:prstGeom prst="roundRect">
          <a:avLst/>
        </a:prstGeom>
        <a:gradFill rotWithShape="0">
          <a:gsLst>
            <a:gs pos="0">
              <a:schemeClr val="accent2">
                <a:hueOff val="3121013"/>
                <a:satOff val="-3893"/>
                <a:lumOff val="915"/>
                <a:alphaOff val="0"/>
                <a:shade val="51000"/>
                <a:satMod val="130000"/>
              </a:schemeClr>
            </a:gs>
            <a:gs pos="80000">
              <a:schemeClr val="accent2">
                <a:hueOff val="3121013"/>
                <a:satOff val="-3893"/>
                <a:lumOff val="915"/>
                <a:alphaOff val="0"/>
                <a:shade val="93000"/>
                <a:satMod val="130000"/>
              </a:schemeClr>
            </a:gs>
            <a:gs pos="100000">
              <a:schemeClr val="accent2">
                <a:hueOff val="3121013"/>
                <a:satOff val="-3893"/>
                <a:lumOff val="91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024" tIns="0" rIns="107024" bIns="0" numCol="1" spcCol="1270" anchor="ctr" anchorCtr="0">
          <a:noAutofit/>
        </a:bodyPr>
        <a:lstStyle/>
        <a:p>
          <a:pPr marL="0" lvl="0" indent="0" algn="l" defTabSz="622300">
            <a:lnSpc>
              <a:spcPct val="90000"/>
            </a:lnSpc>
            <a:spcBef>
              <a:spcPct val="0"/>
            </a:spcBef>
            <a:spcAft>
              <a:spcPct val="35000"/>
            </a:spcAft>
            <a:buNone/>
          </a:pPr>
          <a:r>
            <a:rPr lang="en-GB" sz="1400" b="1" kern="1200" dirty="0">
              <a:solidFill>
                <a:schemeClr val="tx1"/>
              </a:solidFill>
              <a:latin typeface="Century Gothic" panose="020B0502020202020204" pitchFamily="34" charset="0"/>
            </a:rPr>
            <a:t>Gradient Boosting Regressor</a:t>
          </a:r>
        </a:p>
      </dsp:txBody>
      <dsp:txXfrm>
        <a:off x="216661" y="1899962"/>
        <a:ext cx="2802694" cy="266380"/>
      </dsp:txXfrm>
    </dsp:sp>
    <dsp:sp modelId="{C9692606-8C9C-488B-88E5-E29A45F4585A}">
      <dsp:nvSpPr>
        <dsp:cNvPr id="0" name=""/>
        <dsp:cNvSpPr/>
      </dsp:nvSpPr>
      <dsp:spPr>
        <a:xfrm>
          <a:off x="0" y="2486752"/>
          <a:ext cx="4045020" cy="252000"/>
        </a:xfrm>
        <a:prstGeom prst="rect">
          <a:avLst/>
        </a:prstGeom>
        <a:solidFill>
          <a:schemeClr val="lt1">
            <a:alpha val="90000"/>
            <a:hueOff val="0"/>
            <a:satOff val="0"/>
            <a:lumOff val="0"/>
            <a:alphaOff val="0"/>
          </a:schemeClr>
        </a:solidFill>
        <a:ln w="9525" cap="flat" cmpd="sng" algn="ctr">
          <a:solidFill>
            <a:schemeClr val="accent2">
              <a:hueOff val="3901266"/>
              <a:satOff val="-4866"/>
              <a:lumOff val="1144"/>
              <a:alphaOff val="0"/>
            </a:schemeClr>
          </a:solidFill>
          <a:prstDash val="solid"/>
        </a:ln>
        <a:effectLst/>
      </dsp:spPr>
      <dsp:style>
        <a:lnRef idx="1">
          <a:scrgbClr r="0" g="0" b="0"/>
        </a:lnRef>
        <a:fillRef idx="1">
          <a:scrgbClr r="0" g="0" b="0"/>
        </a:fillRef>
        <a:effectRef idx="0">
          <a:scrgbClr r="0" g="0" b="0"/>
        </a:effectRef>
        <a:fontRef idx="minor"/>
      </dsp:style>
    </dsp:sp>
    <dsp:sp modelId="{97B8AF43-7EAF-4F4B-BDA5-80AF200FF019}">
      <dsp:nvSpPr>
        <dsp:cNvPr id="0" name=""/>
        <dsp:cNvSpPr/>
      </dsp:nvSpPr>
      <dsp:spPr>
        <a:xfrm>
          <a:off x="202251" y="2339152"/>
          <a:ext cx="2831514" cy="295200"/>
        </a:xfrm>
        <a:prstGeom prst="roundRect">
          <a:avLst/>
        </a:prstGeom>
        <a:gradFill rotWithShape="0">
          <a:gsLst>
            <a:gs pos="0">
              <a:schemeClr val="accent2">
                <a:hueOff val="3901266"/>
                <a:satOff val="-4866"/>
                <a:lumOff val="1144"/>
                <a:alphaOff val="0"/>
                <a:shade val="51000"/>
                <a:satMod val="130000"/>
              </a:schemeClr>
            </a:gs>
            <a:gs pos="80000">
              <a:schemeClr val="accent2">
                <a:hueOff val="3901266"/>
                <a:satOff val="-4866"/>
                <a:lumOff val="1144"/>
                <a:alphaOff val="0"/>
                <a:shade val="93000"/>
                <a:satMod val="130000"/>
              </a:schemeClr>
            </a:gs>
            <a:gs pos="100000">
              <a:schemeClr val="accent2">
                <a:hueOff val="3901266"/>
                <a:satOff val="-4866"/>
                <a:lumOff val="114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024" tIns="0" rIns="107024" bIns="0" numCol="1" spcCol="1270" anchor="ctr" anchorCtr="0">
          <a:noAutofit/>
        </a:bodyPr>
        <a:lstStyle/>
        <a:p>
          <a:pPr marL="0" lvl="0" indent="0" algn="l" defTabSz="711200">
            <a:lnSpc>
              <a:spcPct val="90000"/>
            </a:lnSpc>
            <a:spcBef>
              <a:spcPct val="0"/>
            </a:spcBef>
            <a:spcAft>
              <a:spcPct val="35000"/>
            </a:spcAft>
            <a:buNone/>
          </a:pPr>
          <a:r>
            <a:rPr lang="en-GB" sz="1600" b="1" kern="1200" dirty="0">
              <a:solidFill>
                <a:schemeClr val="tx1"/>
              </a:solidFill>
              <a:latin typeface="Century Gothic" panose="020B0502020202020204" pitchFamily="34" charset="0"/>
            </a:rPr>
            <a:t>Extreme Gradient Boost</a:t>
          </a:r>
        </a:p>
      </dsp:txBody>
      <dsp:txXfrm>
        <a:off x="216661" y="2353562"/>
        <a:ext cx="2802694" cy="266380"/>
      </dsp:txXfrm>
    </dsp:sp>
    <dsp:sp modelId="{C1C580DD-3021-4DAB-B033-13FB9A402C36}">
      <dsp:nvSpPr>
        <dsp:cNvPr id="0" name=""/>
        <dsp:cNvSpPr/>
      </dsp:nvSpPr>
      <dsp:spPr>
        <a:xfrm>
          <a:off x="0" y="2940352"/>
          <a:ext cx="4045020" cy="252000"/>
        </a:xfrm>
        <a:prstGeom prst="rect">
          <a:avLst/>
        </a:prstGeom>
        <a:solidFill>
          <a:schemeClr val="lt1">
            <a:alpha val="90000"/>
            <a:hueOff val="0"/>
            <a:satOff val="0"/>
            <a:lumOff val="0"/>
            <a:alphaOff val="0"/>
          </a:schemeClr>
        </a:solidFill>
        <a:ln w="9525" cap="flat" cmpd="sng" algn="ctr">
          <a:solidFill>
            <a:schemeClr val="accent2">
              <a:hueOff val="4681519"/>
              <a:satOff val="-5839"/>
              <a:lumOff val="1373"/>
              <a:alphaOff val="0"/>
            </a:schemeClr>
          </a:solidFill>
          <a:prstDash val="solid"/>
        </a:ln>
        <a:effectLst/>
      </dsp:spPr>
      <dsp:style>
        <a:lnRef idx="1">
          <a:scrgbClr r="0" g="0" b="0"/>
        </a:lnRef>
        <a:fillRef idx="1">
          <a:scrgbClr r="0" g="0" b="0"/>
        </a:fillRef>
        <a:effectRef idx="0">
          <a:scrgbClr r="0" g="0" b="0"/>
        </a:effectRef>
        <a:fontRef idx="minor"/>
      </dsp:style>
    </dsp:sp>
    <dsp:sp modelId="{E9DE2A15-3E3B-4B06-9E16-C73E3F1AB6B9}">
      <dsp:nvSpPr>
        <dsp:cNvPr id="0" name=""/>
        <dsp:cNvSpPr/>
      </dsp:nvSpPr>
      <dsp:spPr>
        <a:xfrm>
          <a:off x="202251" y="2792752"/>
          <a:ext cx="2831514" cy="295200"/>
        </a:xfrm>
        <a:prstGeom prst="roundRec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024" tIns="0" rIns="107024" bIns="0" numCol="1" spcCol="1270" anchor="ctr" anchorCtr="0">
          <a:noAutofit/>
        </a:bodyPr>
        <a:lstStyle/>
        <a:p>
          <a:pPr marL="0" lvl="0" indent="0" algn="l" defTabSz="800100">
            <a:lnSpc>
              <a:spcPct val="90000"/>
            </a:lnSpc>
            <a:spcBef>
              <a:spcPct val="0"/>
            </a:spcBef>
            <a:spcAft>
              <a:spcPct val="35000"/>
            </a:spcAft>
            <a:buNone/>
          </a:pPr>
          <a:r>
            <a:rPr lang="en-GB" sz="1800" b="1" kern="1200" dirty="0">
              <a:solidFill>
                <a:schemeClr val="tx1"/>
              </a:solidFill>
              <a:latin typeface="Century Gothic" panose="020B0502020202020204" pitchFamily="34" charset="0"/>
            </a:rPr>
            <a:t>Neural Networks</a:t>
          </a:r>
        </a:p>
      </dsp:txBody>
      <dsp:txXfrm>
        <a:off x="216661" y="2807162"/>
        <a:ext cx="2802694" cy="2663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DC248-605F-47F7-A789-32084BC2D9B4}">
      <dsp:nvSpPr>
        <dsp:cNvPr id="0" name=""/>
        <dsp:cNvSpPr/>
      </dsp:nvSpPr>
      <dsp:spPr>
        <a:xfrm>
          <a:off x="0" y="102487"/>
          <a:ext cx="8322205" cy="741969"/>
        </a:xfrm>
        <a:prstGeom prst="roundRect">
          <a:avLst>
            <a:gd name="adj" fmla="val 10000"/>
          </a:avLst>
        </a:prstGeom>
        <a:solidFill>
          <a:schemeClr val="accent1">
            <a:tint val="40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A68A4AB7-0E9D-4F76-B454-01077BAA4410}">
      <dsp:nvSpPr>
        <dsp:cNvPr id="0" name=""/>
        <dsp:cNvSpPr/>
      </dsp:nvSpPr>
      <dsp:spPr>
        <a:xfrm>
          <a:off x="247879" y="248127"/>
          <a:ext cx="450690" cy="45069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solidFill>
            <a:schemeClr val="lt1">
              <a:hueOff val="0"/>
              <a:satOff val="0"/>
              <a:lumOff val="0"/>
              <a:alphaOff val="0"/>
            </a:schemeClr>
          </a:solidFill>
          <a:prstDash val="solid"/>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sp>
    <dsp:sp modelId="{6536E63C-D0C2-407C-9D1F-4C8A5FD4E403}">
      <dsp:nvSpPr>
        <dsp:cNvPr id="0" name=""/>
        <dsp:cNvSpPr/>
      </dsp:nvSpPr>
      <dsp:spPr>
        <a:xfrm>
          <a:off x="946449" y="7879"/>
          <a:ext cx="7320770" cy="784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998" tIns="64998" rIns="64998" bIns="64998" numCol="1" spcCol="1270" anchor="ctr" anchorCtr="0">
          <a:noAutofit/>
        </a:bodyPr>
        <a:lstStyle/>
        <a:p>
          <a:pPr marL="0" lvl="0" indent="0" algn="l" defTabSz="666750">
            <a:lnSpc>
              <a:spcPct val="100000"/>
            </a:lnSpc>
            <a:spcBef>
              <a:spcPct val="0"/>
            </a:spcBef>
            <a:spcAft>
              <a:spcPct val="35000"/>
            </a:spcAft>
            <a:buNone/>
          </a:pPr>
          <a:r>
            <a:rPr lang="en-KE" sz="1500" b="1" kern="1200">
              <a:latin typeface="Century Gothic" panose="020B0502020202020204" pitchFamily="34" charset="0"/>
            </a:rPr>
            <a:t>Dynamic pricing: The price data is static and may not reflect real-time market changes. Periodic data collection or real-time updates would provide more accurate insights.</a:t>
          </a:r>
          <a:endParaRPr lang="en-US" sz="1500" b="1" kern="1200" dirty="0">
            <a:solidFill>
              <a:schemeClr val="tx1"/>
            </a:solidFill>
            <a:latin typeface="Century Gothic" panose="020B0502020202020204" pitchFamily="34" charset="0"/>
          </a:endParaRPr>
        </a:p>
      </dsp:txBody>
      <dsp:txXfrm>
        <a:off x="946449" y="7879"/>
        <a:ext cx="7320770" cy="784536"/>
      </dsp:txXfrm>
    </dsp:sp>
    <dsp:sp modelId="{AFBE05F3-1B71-4191-BB69-534C0DFF1914}">
      <dsp:nvSpPr>
        <dsp:cNvPr id="0" name=""/>
        <dsp:cNvSpPr/>
      </dsp:nvSpPr>
      <dsp:spPr>
        <a:xfrm>
          <a:off x="0" y="1109025"/>
          <a:ext cx="8322205" cy="780122"/>
        </a:xfrm>
        <a:prstGeom prst="roundRect">
          <a:avLst>
            <a:gd name="adj" fmla="val 10000"/>
          </a:avLst>
        </a:prstGeom>
        <a:solidFill>
          <a:schemeClr val="accent1">
            <a:tint val="40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6261698A-D135-4DBC-B97C-0FF7F14BF0BA}">
      <dsp:nvSpPr>
        <dsp:cNvPr id="0" name=""/>
        <dsp:cNvSpPr/>
      </dsp:nvSpPr>
      <dsp:spPr>
        <a:xfrm>
          <a:off x="247879" y="1282081"/>
          <a:ext cx="450690" cy="450690"/>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5400" cap="flat" cmpd="sng" algn="ctr">
          <a:solidFill>
            <a:schemeClr val="lt1">
              <a:hueOff val="0"/>
              <a:satOff val="0"/>
              <a:lumOff val="0"/>
              <a:alphaOff val="0"/>
            </a:schemeClr>
          </a:solidFill>
          <a:prstDash val="solid"/>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sp>
    <dsp:sp modelId="{791C2F10-1950-4710-A79A-035C4E7AF842}">
      <dsp:nvSpPr>
        <dsp:cNvPr id="0" name=""/>
        <dsp:cNvSpPr/>
      </dsp:nvSpPr>
      <dsp:spPr>
        <a:xfrm>
          <a:off x="946449" y="1170075"/>
          <a:ext cx="7320770" cy="508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998" tIns="64998" rIns="64998" bIns="64998" numCol="1" spcCol="1270" anchor="ctr" anchorCtr="0">
          <a:noAutofit/>
        </a:bodyPr>
        <a:lstStyle/>
        <a:p>
          <a:pPr marL="0" lvl="0" indent="0" algn="l" defTabSz="666750">
            <a:lnSpc>
              <a:spcPct val="100000"/>
            </a:lnSpc>
            <a:spcBef>
              <a:spcPct val="0"/>
            </a:spcBef>
            <a:spcAft>
              <a:spcPct val="35000"/>
            </a:spcAft>
            <a:buNone/>
          </a:pPr>
          <a:r>
            <a:rPr lang="en-US" sz="1500" b="1" kern="1200">
              <a:latin typeface="Century Gothic" panose="020B0502020202020204" pitchFamily="34" charset="0"/>
            </a:rPr>
            <a:t>Incomplete data: Variability in phone listings, such as missing details, could skew comparisons and affect value assessments. Standardizing data collection and validation would improve consistency.</a:t>
          </a:r>
          <a:endParaRPr lang="en-US" sz="1500" b="1" kern="1200" dirty="0">
            <a:solidFill>
              <a:schemeClr val="tx1"/>
            </a:solidFill>
            <a:latin typeface="Century Gothic" panose="020B0502020202020204" pitchFamily="34" charset="0"/>
          </a:endParaRPr>
        </a:p>
      </dsp:txBody>
      <dsp:txXfrm>
        <a:off x="946449" y="1170075"/>
        <a:ext cx="7320770" cy="508736"/>
      </dsp:txXfrm>
    </dsp:sp>
    <dsp:sp modelId="{545CC440-8F91-4E08-A8C5-884EA9ECF930}">
      <dsp:nvSpPr>
        <dsp:cNvPr id="0" name=""/>
        <dsp:cNvSpPr/>
      </dsp:nvSpPr>
      <dsp:spPr>
        <a:xfrm>
          <a:off x="0" y="2141661"/>
          <a:ext cx="8322205" cy="780122"/>
        </a:xfrm>
        <a:prstGeom prst="roundRect">
          <a:avLst>
            <a:gd name="adj" fmla="val 10000"/>
          </a:avLst>
        </a:prstGeom>
        <a:solidFill>
          <a:schemeClr val="accent1">
            <a:tint val="40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8085E9F4-399E-467E-8015-CB92CE0F662B}">
      <dsp:nvSpPr>
        <dsp:cNvPr id="0" name=""/>
        <dsp:cNvSpPr/>
      </dsp:nvSpPr>
      <dsp:spPr>
        <a:xfrm>
          <a:off x="247879" y="2306377"/>
          <a:ext cx="450690" cy="450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sp>
    <dsp:sp modelId="{B192A80E-2D07-4ED2-A778-DF0595187D96}">
      <dsp:nvSpPr>
        <dsp:cNvPr id="0" name=""/>
        <dsp:cNvSpPr/>
      </dsp:nvSpPr>
      <dsp:spPr>
        <a:xfrm>
          <a:off x="946449" y="2141661"/>
          <a:ext cx="7320770" cy="614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998" tIns="64998" rIns="64998" bIns="64998" numCol="1" spcCol="1270" anchor="ctr" anchorCtr="0">
          <a:noAutofit/>
        </a:bodyPr>
        <a:lstStyle/>
        <a:p>
          <a:pPr marL="0" lvl="0" indent="0" algn="l" defTabSz="666750">
            <a:lnSpc>
              <a:spcPct val="100000"/>
            </a:lnSpc>
            <a:spcBef>
              <a:spcPct val="0"/>
            </a:spcBef>
            <a:spcAft>
              <a:spcPct val="35000"/>
            </a:spcAft>
            <a:buNone/>
          </a:pPr>
          <a:r>
            <a:rPr lang="en-KE" sz="1500" b="1" kern="1200">
              <a:latin typeface="Century Gothic" panose="020B0502020202020204" pitchFamily="34" charset="0"/>
            </a:rPr>
            <a:t>Unverified ratings: Insights from ratings and reviews may be biased or unreliable. Using verified reviews and additional metrics, like sales data, would provide a more accurate assessment.</a:t>
          </a:r>
          <a:endParaRPr lang="en-US" sz="1500" b="1" kern="1200" dirty="0">
            <a:solidFill>
              <a:schemeClr val="tx1"/>
            </a:solidFill>
            <a:latin typeface="Century Gothic" panose="020B0502020202020204" pitchFamily="34" charset="0"/>
          </a:endParaRPr>
        </a:p>
      </dsp:txBody>
      <dsp:txXfrm>
        <a:off x="946449" y="2141661"/>
        <a:ext cx="7320770" cy="6141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C047FA-C1C9-4E82-A861-FD247CC78580}">
      <dsp:nvSpPr>
        <dsp:cNvPr id="0" name=""/>
        <dsp:cNvSpPr/>
      </dsp:nvSpPr>
      <dsp:spPr>
        <a:xfrm>
          <a:off x="0" y="0"/>
          <a:ext cx="6703695" cy="97905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KE" sz="1400" b="1" kern="1200">
              <a:latin typeface="Century Gothic" panose="020B0502020202020204" pitchFamily="34" charset="0"/>
            </a:rPr>
            <a:t>Features such as ROM, RAM, and screen size are key factors in determining phone pricing.</a:t>
          </a:r>
          <a:r>
            <a:rPr lang="en-KE" sz="1400" kern="1200">
              <a:latin typeface="Century Gothic" panose="020B0502020202020204" pitchFamily="34" charset="0"/>
            </a:rPr>
            <a:t> </a:t>
          </a:r>
          <a:r>
            <a:rPr lang="en-KE" sz="1400" b="1" kern="1200">
              <a:latin typeface="Century Gothic" panose="020B0502020202020204" pitchFamily="34" charset="0"/>
            </a:rPr>
            <a:t>To optimize pricing, sellers should consider these critical features in relation to market expectations and competition.</a:t>
          </a:r>
          <a:endParaRPr lang="en-US" sz="1400" b="1" kern="1200">
            <a:latin typeface="Century Gothic" panose="020B0502020202020204" pitchFamily="34" charset="0"/>
          </a:endParaRPr>
        </a:p>
      </dsp:txBody>
      <dsp:txXfrm>
        <a:off x="28675" y="28675"/>
        <a:ext cx="5647223" cy="921701"/>
      </dsp:txXfrm>
    </dsp:sp>
    <dsp:sp modelId="{A9A24B28-B519-41B9-BFF8-9994EC25D62C}">
      <dsp:nvSpPr>
        <dsp:cNvPr id="0" name=""/>
        <dsp:cNvSpPr/>
      </dsp:nvSpPr>
      <dsp:spPr>
        <a:xfrm>
          <a:off x="591502" y="1142226"/>
          <a:ext cx="6703695" cy="979051"/>
        </a:xfrm>
        <a:prstGeom prst="roundRect">
          <a:avLst>
            <a:gd name="adj" fmla="val 10000"/>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KE" sz="1400" b="1" kern="1200">
              <a:latin typeface="Century Gothic" panose="020B0502020202020204" pitchFamily="34" charset="0"/>
            </a:rPr>
            <a:t>Product visibility within top ranks on a page has a more significant impact on customer engagement than the overall page placement.</a:t>
          </a:r>
          <a:endParaRPr lang="en-US" sz="1400" b="1" kern="1200">
            <a:latin typeface="Century Gothic" panose="020B0502020202020204" pitchFamily="34" charset="0"/>
          </a:endParaRPr>
        </a:p>
      </dsp:txBody>
      <dsp:txXfrm>
        <a:off x="620177" y="1170901"/>
        <a:ext cx="5418459" cy="921701"/>
      </dsp:txXfrm>
    </dsp:sp>
    <dsp:sp modelId="{1B8C18D7-AED2-4006-9A5E-5FB12D6F14B8}">
      <dsp:nvSpPr>
        <dsp:cNvPr id="0" name=""/>
        <dsp:cNvSpPr/>
      </dsp:nvSpPr>
      <dsp:spPr>
        <a:xfrm>
          <a:off x="1183004" y="2284452"/>
          <a:ext cx="6703695" cy="979051"/>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KE" sz="1400" b="1" kern="1200">
              <a:latin typeface="Century Gothic" panose="020B0502020202020204" pitchFamily="34" charset="0"/>
            </a:rPr>
            <a:t>While there is a weak positive relationship between pricing and the number of reviews, pricing alone is not a major driver of review volume. Other factors like product visibility and marketing play a more substantial role.</a:t>
          </a:r>
          <a:endParaRPr lang="en-US" sz="1400" b="1" kern="1200">
            <a:latin typeface="Century Gothic" panose="020B0502020202020204" pitchFamily="34" charset="0"/>
          </a:endParaRPr>
        </a:p>
      </dsp:txBody>
      <dsp:txXfrm>
        <a:off x="1211679" y="2313127"/>
        <a:ext cx="5418459" cy="921701"/>
      </dsp:txXfrm>
    </dsp:sp>
    <dsp:sp modelId="{AD03DC60-E175-45F2-B3B5-B9F13982B7E4}">
      <dsp:nvSpPr>
        <dsp:cNvPr id="0" name=""/>
        <dsp:cNvSpPr/>
      </dsp:nvSpPr>
      <dsp:spPr>
        <a:xfrm>
          <a:off x="6067311" y="742447"/>
          <a:ext cx="636383" cy="636383"/>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6210497" y="742447"/>
        <a:ext cx="350011" cy="478878"/>
      </dsp:txXfrm>
    </dsp:sp>
    <dsp:sp modelId="{B651AC7B-DC64-4D95-B644-5B26EDF12459}">
      <dsp:nvSpPr>
        <dsp:cNvPr id="0" name=""/>
        <dsp:cNvSpPr/>
      </dsp:nvSpPr>
      <dsp:spPr>
        <a:xfrm>
          <a:off x="6658814" y="1878146"/>
          <a:ext cx="636383" cy="636383"/>
        </a:xfrm>
        <a:prstGeom prst="downArrow">
          <a:avLst>
            <a:gd name="adj1" fmla="val 55000"/>
            <a:gd name="adj2" fmla="val 45000"/>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6802000" y="1878146"/>
        <a:ext cx="350011" cy="47887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D216386C-4FD5-4CBE-AFB2-F8296BF32657}">
          <dgm:prSet phldrT="1"/>
          <dgm:t>
            <a:bodyPr/>
            <a:lstStyle/>
            <a:p>
              <a:r>
                <a:t>1</a:t>
              </a:r>
            </a:p>
          </dgm:t>
        </dgm:pt>
        <dgm:pt modelId="201" type="sibTrans" cxnId="{B0C022D8-3D83-488B-9297-E94FE2AE3EF5}">
          <dgm:prSet phldrT="2"/>
          <dgm:t>
            <a:bodyPr/>
            <a:lstStyle/>
            <a:p>
              <a:r>
                <a:t>2</a:t>
              </a:r>
            </a:p>
          </dgm:t>
        </dgm:pt>
        <dgm:pt modelId="301" type="sibTrans" cxnId="{660A9E61-379A-4854-A0BE-61A8D5D7AEF0}">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D216386C-4FD5-4CBE-AFB2-F8296BF32657}">
          <dgm:prSet phldrT="1"/>
          <dgm:t>
            <a:bodyPr/>
            <a:lstStyle/>
            <a:p>
              <a:r>
                <a:t>1</a:t>
              </a:r>
            </a:p>
          </dgm:t>
        </dgm:pt>
        <dgm:pt modelId="201" type="sibTrans" cxnId="{B0C022D8-3D83-488B-9297-E94FE2AE3EF5}">
          <dgm:prSet phldrT="2"/>
          <dgm:t>
            <a:bodyPr/>
            <a:lstStyle/>
            <a:p>
              <a:r>
                <a:t>2</a:t>
              </a:r>
            </a:p>
          </dgm:t>
        </dgm:pt>
        <dgm:pt modelId="301" type="sibTrans" cxnId="{660A9E61-379A-4854-A0BE-61A8D5D7AEF0}">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4</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94270" y="1902542"/>
            <a:ext cx="6629400" cy="1688688"/>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101645" y="3583855"/>
            <a:ext cx="6629400" cy="678426"/>
          </a:xfrm>
        </p:spPr>
        <p:txBody>
          <a:bodyPr>
            <a:normAutofit/>
          </a:bodyPr>
          <a:lstStyle>
            <a:lvl1pPr marL="0" indent="0" algn="r">
              <a:buNone/>
              <a:defRPr sz="2800" b="0" i="0">
                <a:solidFill>
                  <a:srgbClr val="FF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450" y="283331"/>
            <a:ext cx="8259098" cy="763526"/>
          </a:xfrm>
        </p:spPr>
        <p:txBody>
          <a:bodyPr>
            <a:normAutofit/>
          </a:bodyPr>
          <a:lstStyle>
            <a:lvl1pPr algn="r">
              <a:defRPr sz="3600" baseline="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56852"/>
            <a:ext cx="8246070" cy="3421623"/>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279022"/>
            <a:ext cx="8093365" cy="763525"/>
          </a:xfrm>
        </p:spPr>
        <p:txBody>
          <a:bodyPr>
            <a:normAutofit/>
          </a:bodyPr>
          <a:lstStyle>
            <a:lvl1pPr algn="r">
              <a:defRPr sz="3600" baseline="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33395"/>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05792"/>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33395"/>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05792"/>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11/17/2024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40.jpeg"/><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46.jpeg"/><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47.jpeg"/><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48.jpg"/><Relationship Id="rId2" Type="http://schemas.openxmlformats.org/officeDocument/2006/relationships/diagramData" Target="../diagrams/data11.xml"/><Relationship Id="rId1" Type="http://schemas.openxmlformats.org/officeDocument/2006/relationships/slideLayout" Target="../slideLayouts/slideLayout6.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a:extLst>
            <a:ext uri="{FF2B5EF4-FFF2-40B4-BE49-F238E27FC236}">
              <a16:creationId xmlns:a16="http://schemas.microsoft.com/office/drawing/2014/main" id="{5D5E4BE7-8E64-FCB6-0A7D-A463C90D470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510167" cy="5143500"/>
          </a:xfrm>
          <a:prstGeom prst="rect">
            <a:avLst/>
          </a:prstGeom>
          <a:solidFill>
            <a:srgbClr val="6D4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1EBFA19-6D96-C26A-FC33-0F85E9CD82D1}"/>
              </a:ext>
            </a:extLst>
          </p:cNvPr>
          <p:cNvSpPr>
            <a:spLocks noGrp="1"/>
          </p:cNvSpPr>
          <p:nvPr>
            <p:ph type="title"/>
          </p:nvPr>
        </p:nvSpPr>
        <p:spPr>
          <a:xfrm>
            <a:off x="480060" y="1555772"/>
            <a:ext cx="2064265" cy="2031956"/>
          </a:xfrm>
          <a:prstGeom prst="ellipse">
            <a:avLst/>
          </a:prstGeom>
          <a:solidFill>
            <a:srgbClr val="262626"/>
          </a:solidFill>
          <a:ln w="174625" cmpd="thinThick">
            <a:noFill/>
          </a:ln>
          <a:effectLst>
            <a:outerShdw blurRad="63500" sx="102000" sy="102000" algn="ctr" rotWithShape="0">
              <a:prstClr val="black">
                <a:alpha val="40000"/>
              </a:prstClr>
            </a:outerShdw>
          </a:effectLst>
          <a:scene3d>
            <a:camera prst="perspectiveFront"/>
            <a:lightRig rig="soft" dir="t">
              <a:rot lat="0" lon="0" rev="0"/>
            </a:lightRig>
          </a:scene3d>
          <a:sp3d contourW="44450" prstMaterial="matte">
            <a:bevelT w="63500" h="63500" prst="artDeco"/>
            <a:contourClr>
              <a:srgbClr val="FFFFFF"/>
            </a:contourClr>
          </a:sp3d>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0000"/>
          </a:bodyPr>
          <a:lstStyle/>
          <a:p>
            <a:pPr algn="ctr">
              <a:lnSpc>
                <a:spcPct val="90000"/>
              </a:lnSpc>
            </a:pPr>
            <a:br>
              <a:rPr lang="en-US" sz="1100" b="1" i="0" kern="1200" dirty="0">
                <a:solidFill>
                  <a:srgbClr val="FFFFFF"/>
                </a:solidFill>
                <a:effectLst/>
                <a:latin typeface="+mj-lt"/>
                <a:ea typeface="+mj-ea"/>
                <a:cs typeface="+mj-cs"/>
              </a:rPr>
            </a:br>
            <a:r>
              <a:rPr lang="en-US" sz="1300" b="1" i="0" kern="1200" dirty="0">
                <a:solidFill>
                  <a:srgbClr val="FFFFFF"/>
                </a:solidFill>
                <a:effectLst/>
                <a:latin typeface="Century Gothic" panose="020B0502020202020204" pitchFamily="34" charset="0"/>
                <a:ea typeface="+mj-ea"/>
                <a:cs typeface="+mj-cs"/>
              </a:rPr>
              <a:t>JUMIA SMARTPHONE PRICE PREDICTION: </a:t>
            </a:r>
            <a:br>
              <a:rPr lang="en-US" sz="1300" b="1" i="0" kern="1200" dirty="0">
                <a:solidFill>
                  <a:srgbClr val="FFFFFF"/>
                </a:solidFill>
                <a:effectLst/>
                <a:latin typeface="Century Gothic" panose="020B0502020202020204" pitchFamily="34" charset="0"/>
                <a:ea typeface="+mj-ea"/>
                <a:cs typeface="+mj-cs"/>
              </a:rPr>
            </a:br>
            <a:r>
              <a:rPr lang="en-US" sz="1300" b="1" i="0" kern="1200" dirty="0">
                <a:solidFill>
                  <a:srgbClr val="FFFFFF"/>
                </a:solidFill>
                <a:effectLst/>
                <a:latin typeface="Century Gothic" panose="020B0502020202020204" pitchFamily="34" charset="0"/>
                <a:ea typeface="+mj-ea"/>
                <a:cs typeface="+mj-cs"/>
              </a:rPr>
              <a:t> OPTIMIZING RETAIL STRATEGIES THROUGH DATA ANALYTICS</a:t>
            </a:r>
            <a:br>
              <a:rPr lang="en-US" sz="1100" b="1" i="0" kern="1200" dirty="0">
                <a:solidFill>
                  <a:srgbClr val="FFFFFF"/>
                </a:solidFill>
                <a:effectLst/>
                <a:latin typeface="+mj-lt"/>
                <a:ea typeface="+mj-ea"/>
                <a:cs typeface="+mj-cs"/>
              </a:rPr>
            </a:br>
            <a:endParaRPr lang="en-US" sz="1100" b="1" kern="1200" dirty="0">
              <a:solidFill>
                <a:srgbClr val="FFFFFF"/>
              </a:solidFill>
              <a:latin typeface="+mj-lt"/>
              <a:ea typeface="+mj-ea"/>
              <a:cs typeface="+mj-cs"/>
            </a:endParaRPr>
          </a:p>
        </p:txBody>
      </p:sp>
      <p:pic>
        <p:nvPicPr>
          <p:cNvPr id="5" name="DCCDShls7lYyiPLz7l" descr="A person sitting on a couch looking at a cell phone&#10;&#10;Description automatically generated">
            <a:hlinkClick r:id="" action="ppaction://media"/>
            <a:extLst>
              <a:ext uri="{FF2B5EF4-FFF2-40B4-BE49-F238E27FC236}">
                <a16:creationId xmlns:a16="http://schemas.microsoft.com/office/drawing/2014/main" id="{B8F9E66A-ED82-9550-BB6F-0BED8A8F3C50}"/>
              </a:ext>
            </a:extLst>
          </p:cNvPr>
          <p:cNvPicPr>
            <a:picLocks noGrp="1" noChangeAspect="1"/>
          </p:cNvPicPr>
          <p:nvPr>
            <p:ph sz="half" idx="2"/>
            <a:videoFile r:link="rId2"/>
            <p:extLst>
              <p:ext uri="{DAA4B4D4-6D71-4841-9C94-3DE7FCFB9230}">
                <p14:media xmlns:p14="http://schemas.microsoft.com/office/powerpoint/2010/main" r:embed="rId1"/>
              </p:ext>
            </p:extLst>
          </p:nvPr>
        </p:nvPicPr>
        <p:blipFill>
          <a:blip r:embed="rId4"/>
          <a:stretch>
            <a:fillRect/>
          </a:stretch>
        </p:blipFill>
        <p:spPr>
          <a:xfrm>
            <a:off x="2927350" y="1055490"/>
            <a:ext cx="5391149" cy="3032520"/>
          </a:xfrm>
          <a:prstGeom prst="rect">
            <a:avLst/>
          </a:prstGeom>
        </p:spPr>
      </p:pic>
    </p:spTree>
    <p:extLst>
      <p:ext uri="{BB962C8B-B14F-4D97-AF65-F5344CB8AC3E}">
        <p14:creationId xmlns:p14="http://schemas.microsoft.com/office/powerpoint/2010/main" val="57366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33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endCondLst>
                    <p:cond evt="onNext" delay="0">
                      <p:tgtEl>
                        <p:sldTgt/>
                      </p:tgtEl>
                    </p:cond>
                  </p:endCondLst>
                </p:cTn>
                <p:tgtEl>
                  <p:spTgt spid="5"/>
                </p:tgtEl>
              </p:cMediaNode>
            </p:vide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AABC230-2AB0-8BC2-36BE-5BB6605FC940}"/>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A85C6D6-DBE9-4008-7F41-A52BBAD51650}"/>
              </a:ext>
            </a:extLst>
          </p:cNvPr>
          <p:cNvSpPr>
            <a:spLocks noGrp="1"/>
          </p:cNvSpPr>
          <p:nvPr>
            <p:ph type="title"/>
          </p:nvPr>
        </p:nvSpPr>
        <p:spPr>
          <a:xfrm>
            <a:off x="473202" y="479640"/>
            <a:ext cx="2571750" cy="1289304"/>
          </a:xfrm>
        </p:spPr>
        <p:txBody>
          <a:bodyPr vert="horz" lIns="91440" tIns="45720" rIns="91440" bIns="45720" rtlCol="0" anchor="b">
            <a:normAutofit/>
          </a:bodyPr>
          <a:lstStyle/>
          <a:p>
            <a:pPr>
              <a:lnSpc>
                <a:spcPct val="90000"/>
              </a:lnSpc>
            </a:pPr>
            <a:r>
              <a:rPr lang="en-US" sz="2800" b="1" kern="1200" dirty="0">
                <a:solidFill>
                  <a:schemeClr val="accent6">
                    <a:lumMod val="75000"/>
                  </a:schemeClr>
                </a:solidFill>
                <a:latin typeface="Century Gothic" panose="020B0502020202020204" pitchFamily="34" charset="0"/>
              </a:rPr>
              <a:t>Top 10 Brands by Number of Reviews</a:t>
            </a:r>
          </a:p>
        </p:txBody>
      </p:sp>
      <p:sp>
        <p:nvSpPr>
          <p:cNvPr id="1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930317"/>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3">
            <a:extLst>
              <a:ext uri="{FF2B5EF4-FFF2-40B4-BE49-F238E27FC236}">
                <a16:creationId xmlns:a16="http://schemas.microsoft.com/office/drawing/2014/main" id="{DB875040-70D2-5CB2-46EE-A1D1B1F52BBF}"/>
              </a:ext>
            </a:extLst>
          </p:cNvPr>
          <p:cNvSpPr txBox="1">
            <a:spLocks/>
          </p:cNvSpPr>
          <p:nvPr/>
        </p:nvSpPr>
        <p:spPr>
          <a:xfrm>
            <a:off x="473202" y="2105406"/>
            <a:ext cx="2571750" cy="2558034"/>
          </a:xfrm>
          <a:prstGeom prst="rect">
            <a:avLst/>
          </a:prstGeom>
        </p:spPr>
        <p:txBody>
          <a:bodyPr vert="horz" lIns="91440" tIns="45720" rIns="91440" bIns="45720" rtlCol="0" anchor="t">
            <a:normAutofit fontScale="92500" lnSpcReduction="10000"/>
          </a:bodyPr>
          <a:lstStyle>
            <a:lvl1pPr algn="l" defTabSz="914400" rtl="0" eaLnBrk="1" latinLnBrk="0" hangingPunct="1">
              <a:spcBef>
                <a:spcPct val="0"/>
              </a:spcBef>
              <a:buNone/>
              <a:defRPr sz="3600" kern="1200">
                <a:solidFill>
                  <a:srgbClr val="FF0000"/>
                </a:solidFill>
                <a:effectLst>
                  <a:outerShdw blurRad="50800" dist="38100" dir="2700000" algn="tl" rotWithShape="0">
                    <a:prstClr val="black">
                      <a:alpha val="40000"/>
                    </a:prstClr>
                  </a:outerShdw>
                </a:effectLst>
                <a:latin typeface="+mj-lt"/>
                <a:ea typeface="+mj-ea"/>
                <a:cs typeface="+mj-cs"/>
              </a:defRPr>
            </a:lvl1pPr>
          </a:lstStyle>
          <a:p>
            <a:pPr>
              <a:lnSpc>
                <a:spcPct val="90000"/>
              </a:lnSpc>
              <a:spcAft>
                <a:spcPts val="600"/>
              </a:spcAft>
            </a:pPr>
            <a:r>
              <a:rPr lang="en-US" sz="1600" b="1" dirty="0">
                <a:solidFill>
                  <a:schemeClr val="tx1"/>
                </a:solidFill>
                <a:effectLst/>
                <a:latin typeface="Century Gothic" panose="020B0502020202020204" pitchFamily="34" charset="0"/>
                <a:ea typeface="+mn-ea"/>
                <a:cs typeface="+mn-cs"/>
              </a:rPr>
              <a:t>Samsung Galaxy A15 leads with over 400 reviews, followed by Itel S23 with 250. Xiaomi Redmi A3 and Infinix Hot have around 200 reviews, while other models, like Tecno Spark, have fewer. Possibly suggesting greater consumer interest in the Galaxy A15 and Itel S23.</a:t>
            </a:r>
            <a:endParaRPr lang="en-US" sz="1600" b="1" dirty="0">
              <a:solidFill>
                <a:schemeClr val="tx1"/>
              </a:solidFill>
              <a:latin typeface="Century Gothic" panose="020B0502020202020204" pitchFamily="34" charset="0"/>
              <a:ea typeface="+mn-ea"/>
              <a:cs typeface="+mn-cs"/>
            </a:endParaRPr>
          </a:p>
        </p:txBody>
      </p:sp>
      <p:pic>
        <p:nvPicPr>
          <p:cNvPr id="6" name="Content Placeholder 5">
            <a:extLst>
              <a:ext uri="{FF2B5EF4-FFF2-40B4-BE49-F238E27FC236}">
                <a16:creationId xmlns:a16="http://schemas.microsoft.com/office/drawing/2014/main" id="{6191D8BB-4B88-9A92-9B41-E5BB2D4DEF0D}"/>
              </a:ext>
            </a:extLst>
          </p:cNvPr>
          <p:cNvPicPr>
            <a:picLocks noGrp="1" noChangeAspect="1"/>
          </p:cNvPicPr>
          <p:nvPr>
            <p:ph idx="1"/>
          </p:nvPr>
        </p:nvPicPr>
        <p:blipFill>
          <a:blip r:embed="rId2"/>
          <a:stretch>
            <a:fillRect/>
          </a:stretch>
        </p:blipFill>
        <p:spPr>
          <a:xfrm>
            <a:off x="3149601" y="479641"/>
            <a:ext cx="5825066" cy="4333432"/>
          </a:xfrm>
          <a:prstGeom prst="rect">
            <a:avLst/>
          </a:prstGeom>
        </p:spPr>
      </p:pic>
    </p:spTree>
    <p:extLst>
      <p:ext uri="{BB962C8B-B14F-4D97-AF65-F5344CB8AC3E}">
        <p14:creationId xmlns:p14="http://schemas.microsoft.com/office/powerpoint/2010/main" val="1418455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6C7CC0D-F418-29E9-B672-BA332B0A0A47}"/>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5C7DC71-00BB-49CB-B84D-CCCAD7CC2C81}"/>
              </a:ext>
            </a:extLst>
          </p:cNvPr>
          <p:cNvSpPr>
            <a:spLocks noGrp="1"/>
          </p:cNvSpPr>
          <p:nvPr>
            <p:ph type="title"/>
          </p:nvPr>
        </p:nvSpPr>
        <p:spPr>
          <a:xfrm>
            <a:off x="473202" y="480617"/>
            <a:ext cx="2564892" cy="4187361"/>
          </a:xfrm>
        </p:spPr>
        <p:txBody>
          <a:bodyPr anchor="ctr">
            <a:normAutofit fontScale="90000"/>
          </a:bodyPr>
          <a:lstStyle/>
          <a:p>
            <a:r>
              <a:rPr lang="en-US" sz="3100" b="1" dirty="0">
                <a:solidFill>
                  <a:schemeClr val="accent6">
                    <a:lumMod val="75000"/>
                  </a:schemeClr>
                </a:solidFill>
                <a:latin typeface="Century Gothic" panose="020B0502020202020204" pitchFamily="34" charset="0"/>
              </a:rPr>
              <a:t>Top 10 Brands by Rating</a:t>
            </a:r>
            <a:br>
              <a:rPr lang="en-US" sz="2800" b="1" dirty="0">
                <a:solidFill>
                  <a:schemeClr val="accent6">
                    <a:lumMod val="75000"/>
                  </a:schemeClr>
                </a:solidFill>
                <a:latin typeface="Century Gothic" panose="020B0502020202020204" pitchFamily="34" charset="0"/>
              </a:rPr>
            </a:br>
            <a:br>
              <a:rPr lang="en-US" sz="2800" b="1" dirty="0">
                <a:solidFill>
                  <a:schemeClr val="accent6">
                    <a:lumMod val="75000"/>
                  </a:schemeClr>
                </a:solidFill>
                <a:latin typeface="Century Gothic" panose="020B0502020202020204" pitchFamily="34" charset="0"/>
              </a:rPr>
            </a:br>
            <a:r>
              <a:rPr lang="en-US" sz="1700" b="1" dirty="0">
                <a:solidFill>
                  <a:schemeClr val="tx1"/>
                </a:solidFill>
                <a:latin typeface="Century Gothic" panose="020B0502020202020204" pitchFamily="34" charset="0"/>
              </a:rPr>
              <a:t>The bar plot shows the top 10 smartphone brands with maximum ratings near 5, indicating high customer satisfaction and performance across their top brands, highlighting a competitive market.</a:t>
            </a:r>
            <a:endParaRPr lang="en-US" sz="1700" b="1" dirty="0">
              <a:latin typeface="Century Gothic" panose="020B0502020202020204" pitchFamily="34" charset="0"/>
            </a:endParaRPr>
          </a:p>
        </p:txBody>
      </p:sp>
      <p:sp>
        <p:nvSpPr>
          <p:cNvPr id="15"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00400" y="473202"/>
            <a:ext cx="13716" cy="4192785"/>
          </a:xfrm>
          <a:custGeom>
            <a:avLst/>
            <a:gdLst>
              <a:gd name="connsiteX0" fmla="*/ 0 w 13716"/>
              <a:gd name="connsiteY0" fmla="*/ 0 h 4192785"/>
              <a:gd name="connsiteX1" fmla="*/ 13716 w 13716"/>
              <a:gd name="connsiteY1" fmla="*/ 0 h 4192785"/>
              <a:gd name="connsiteX2" fmla="*/ 13716 w 13716"/>
              <a:gd name="connsiteY2" fmla="*/ 656870 h 4192785"/>
              <a:gd name="connsiteX3" fmla="*/ 13716 w 13716"/>
              <a:gd name="connsiteY3" fmla="*/ 1439523 h 4192785"/>
              <a:gd name="connsiteX4" fmla="*/ 13716 w 13716"/>
              <a:gd name="connsiteY4" fmla="*/ 2054465 h 4192785"/>
              <a:gd name="connsiteX5" fmla="*/ 13716 w 13716"/>
              <a:gd name="connsiteY5" fmla="*/ 2669406 h 4192785"/>
              <a:gd name="connsiteX6" fmla="*/ 13716 w 13716"/>
              <a:gd name="connsiteY6" fmla="*/ 3452060 h 4192785"/>
              <a:gd name="connsiteX7" fmla="*/ 13716 w 13716"/>
              <a:gd name="connsiteY7" fmla="*/ 4192785 h 4192785"/>
              <a:gd name="connsiteX8" fmla="*/ 0 w 13716"/>
              <a:gd name="connsiteY8" fmla="*/ 4192785 h 4192785"/>
              <a:gd name="connsiteX9" fmla="*/ 0 w 13716"/>
              <a:gd name="connsiteY9" fmla="*/ 3535915 h 4192785"/>
              <a:gd name="connsiteX10" fmla="*/ 0 w 13716"/>
              <a:gd name="connsiteY10" fmla="*/ 2795190 h 4192785"/>
              <a:gd name="connsiteX11" fmla="*/ 0 w 13716"/>
              <a:gd name="connsiteY11" fmla="*/ 2012537 h 4192785"/>
              <a:gd name="connsiteX12" fmla="*/ 0 w 13716"/>
              <a:gd name="connsiteY12" fmla="*/ 1271811 h 4192785"/>
              <a:gd name="connsiteX13" fmla="*/ 0 w 13716"/>
              <a:gd name="connsiteY13" fmla="*/ 0 h 4192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716" h="4192785" fill="none" extrusionOk="0">
                <a:moveTo>
                  <a:pt x="0" y="0"/>
                </a:moveTo>
                <a:cubicBezTo>
                  <a:pt x="2762" y="-668"/>
                  <a:pt x="9716" y="-533"/>
                  <a:pt x="13716" y="0"/>
                </a:cubicBezTo>
                <a:cubicBezTo>
                  <a:pt x="43101" y="303294"/>
                  <a:pt x="18165" y="499581"/>
                  <a:pt x="13716" y="656870"/>
                </a:cubicBezTo>
                <a:cubicBezTo>
                  <a:pt x="9268" y="814159"/>
                  <a:pt x="-3904" y="1097817"/>
                  <a:pt x="13716" y="1439523"/>
                </a:cubicBezTo>
                <a:cubicBezTo>
                  <a:pt x="31336" y="1781229"/>
                  <a:pt x="31863" y="1833330"/>
                  <a:pt x="13716" y="2054465"/>
                </a:cubicBezTo>
                <a:cubicBezTo>
                  <a:pt x="-4431" y="2275600"/>
                  <a:pt x="-12949" y="2362214"/>
                  <a:pt x="13716" y="2669406"/>
                </a:cubicBezTo>
                <a:cubicBezTo>
                  <a:pt x="40381" y="2976598"/>
                  <a:pt x="7222" y="3190147"/>
                  <a:pt x="13716" y="3452060"/>
                </a:cubicBezTo>
                <a:cubicBezTo>
                  <a:pt x="20210" y="3713973"/>
                  <a:pt x="32379" y="3868494"/>
                  <a:pt x="13716" y="4192785"/>
                </a:cubicBezTo>
                <a:cubicBezTo>
                  <a:pt x="7321" y="4193048"/>
                  <a:pt x="6593" y="4192984"/>
                  <a:pt x="0" y="4192785"/>
                </a:cubicBezTo>
                <a:cubicBezTo>
                  <a:pt x="19700" y="3996991"/>
                  <a:pt x="-11828" y="3747160"/>
                  <a:pt x="0" y="3535915"/>
                </a:cubicBezTo>
                <a:cubicBezTo>
                  <a:pt x="11828" y="3324670"/>
                  <a:pt x="-6947" y="2985802"/>
                  <a:pt x="0" y="2795190"/>
                </a:cubicBezTo>
                <a:cubicBezTo>
                  <a:pt x="6947" y="2604578"/>
                  <a:pt x="-6178" y="2328841"/>
                  <a:pt x="0" y="2012537"/>
                </a:cubicBezTo>
                <a:cubicBezTo>
                  <a:pt x="6178" y="1696233"/>
                  <a:pt x="-4349" y="1569506"/>
                  <a:pt x="0" y="1271811"/>
                </a:cubicBezTo>
                <a:cubicBezTo>
                  <a:pt x="4349" y="974116"/>
                  <a:pt x="-33857" y="310195"/>
                  <a:pt x="0" y="0"/>
                </a:cubicBezTo>
                <a:close/>
              </a:path>
              <a:path w="13716" h="4192785" stroke="0" extrusionOk="0">
                <a:moveTo>
                  <a:pt x="0" y="0"/>
                </a:moveTo>
                <a:cubicBezTo>
                  <a:pt x="4626" y="620"/>
                  <a:pt x="7856" y="-428"/>
                  <a:pt x="13716" y="0"/>
                </a:cubicBezTo>
                <a:cubicBezTo>
                  <a:pt x="36569" y="165299"/>
                  <a:pt x="-959" y="427555"/>
                  <a:pt x="13716" y="698798"/>
                </a:cubicBezTo>
                <a:cubicBezTo>
                  <a:pt x="28391" y="970041"/>
                  <a:pt x="15108" y="1226199"/>
                  <a:pt x="13716" y="1397595"/>
                </a:cubicBezTo>
                <a:cubicBezTo>
                  <a:pt x="12324" y="1568991"/>
                  <a:pt x="33487" y="1960267"/>
                  <a:pt x="13716" y="2138320"/>
                </a:cubicBezTo>
                <a:cubicBezTo>
                  <a:pt x="-6055" y="2316373"/>
                  <a:pt x="9981" y="2460267"/>
                  <a:pt x="13716" y="2753262"/>
                </a:cubicBezTo>
                <a:cubicBezTo>
                  <a:pt x="17451" y="3046257"/>
                  <a:pt x="29160" y="3157591"/>
                  <a:pt x="13716" y="3493988"/>
                </a:cubicBezTo>
                <a:cubicBezTo>
                  <a:pt x="-1728" y="3830385"/>
                  <a:pt x="-13162" y="4010665"/>
                  <a:pt x="13716" y="4192785"/>
                </a:cubicBezTo>
                <a:cubicBezTo>
                  <a:pt x="8162" y="4192735"/>
                  <a:pt x="3367" y="4193247"/>
                  <a:pt x="0" y="4192785"/>
                </a:cubicBezTo>
                <a:cubicBezTo>
                  <a:pt x="-14367" y="3952600"/>
                  <a:pt x="-29772" y="3700205"/>
                  <a:pt x="0" y="3452060"/>
                </a:cubicBezTo>
                <a:cubicBezTo>
                  <a:pt x="29772" y="3203916"/>
                  <a:pt x="19521" y="3045349"/>
                  <a:pt x="0" y="2711334"/>
                </a:cubicBezTo>
                <a:cubicBezTo>
                  <a:pt x="-19521" y="2377319"/>
                  <a:pt x="-11220" y="2227855"/>
                  <a:pt x="0" y="2012537"/>
                </a:cubicBezTo>
                <a:cubicBezTo>
                  <a:pt x="11220" y="1797219"/>
                  <a:pt x="-19081" y="1542505"/>
                  <a:pt x="0" y="1397595"/>
                </a:cubicBezTo>
                <a:cubicBezTo>
                  <a:pt x="19081" y="1252685"/>
                  <a:pt x="27623" y="900159"/>
                  <a:pt x="0" y="698797"/>
                </a:cubicBezTo>
                <a:cubicBezTo>
                  <a:pt x="-27623" y="497435"/>
                  <a:pt x="-34740" y="20074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96747C76-0EAA-13B8-88F8-B314D8750ABF}"/>
              </a:ext>
            </a:extLst>
          </p:cNvPr>
          <p:cNvPicPr>
            <a:picLocks noChangeAspect="1"/>
          </p:cNvPicPr>
          <p:nvPr/>
        </p:nvPicPr>
        <p:blipFill>
          <a:blip r:embed="rId2"/>
          <a:stretch>
            <a:fillRect/>
          </a:stretch>
        </p:blipFill>
        <p:spPr>
          <a:xfrm>
            <a:off x="3376422" y="473202"/>
            <a:ext cx="5607106" cy="4375167"/>
          </a:xfrm>
          <a:prstGeom prst="rect">
            <a:avLst/>
          </a:prstGeom>
        </p:spPr>
      </p:pic>
    </p:spTree>
    <p:extLst>
      <p:ext uri="{BB962C8B-B14F-4D97-AF65-F5344CB8AC3E}">
        <p14:creationId xmlns:p14="http://schemas.microsoft.com/office/powerpoint/2010/main" val="1584087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003B176-849B-93EC-C0D1-DAD4F6EFC7B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FBCDAA1-557E-313A-BB98-742F4D31248F}"/>
              </a:ext>
            </a:extLst>
          </p:cNvPr>
          <p:cNvSpPr>
            <a:spLocks noGrp="1"/>
          </p:cNvSpPr>
          <p:nvPr>
            <p:ph type="title"/>
          </p:nvPr>
        </p:nvSpPr>
        <p:spPr>
          <a:xfrm>
            <a:off x="6115050" y="846070"/>
            <a:ext cx="2575635" cy="3556595"/>
          </a:xfrm>
        </p:spPr>
        <p:txBody>
          <a:bodyPr vert="horz" lIns="91440" tIns="45720" rIns="91440" bIns="45720" rtlCol="0" anchor="t">
            <a:normAutofit/>
          </a:bodyPr>
          <a:lstStyle/>
          <a:p>
            <a:r>
              <a:rPr lang="en-US" sz="2800" b="1" kern="1200">
                <a:solidFill>
                  <a:schemeClr val="accent6">
                    <a:lumMod val="75000"/>
                  </a:schemeClr>
                </a:solidFill>
                <a:latin typeface="Century Gothic" panose="020B0502020202020204" pitchFamily="34" charset="0"/>
              </a:rPr>
              <a:t>Distribution of Prices</a:t>
            </a:r>
            <a:br>
              <a:rPr lang="en-US" sz="1500" b="1" kern="1200">
                <a:solidFill>
                  <a:schemeClr val="tx1"/>
                </a:solidFill>
                <a:latin typeface="Century Gothic" panose="020B0502020202020204" pitchFamily="34" charset="0"/>
              </a:rPr>
            </a:br>
            <a:br>
              <a:rPr lang="en-US" sz="1500" b="1" kern="1200">
                <a:solidFill>
                  <a:schemeClr val="tx1"/>
                </a:solidFill>
                <a:latin typeface="Century Gothic" panose="020B0502020202020204" pitchFamily="34" charset="0"/>
              </a:rPr>
            </a:br>
            <a:r>
              <a:rPr lang="en-US" sz="1500" b="1">
                <a:solidFill>
                  <a:schemeClr val="tx1"/>
                </a:solidFill>
                <a:latin typeface="Century Gothic" panose="020B0502020202020204" pitchFamily="34" charset="0"/>
              </a:rPr>
              <a:t>The histogram shows that most prices are concentrated around KES 11,000, with fewer phones priced higher, creating a right-skewed distribution.</a:t>
            </a:r>
            <a:endParaRPr lang="en-US" sz="1500" b="1" kern="1200" dirty="0">
              <a:solidFill>
                <a:schemeClr val="tx1"/>
              </a:solidFill>
              <a:latin typeface="Century Gothic" panose="020B0502020202020204" pitchFamily="34" charset="0"/>
            </a:endParaRPr>
          </a:p>
        </p:txBody>
      </p:sp>
      <p:sp>
        <p:nvSpPr>
          <p:cNvPr id="58" name="Rectangle 57">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82342" cy="51435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9A9AC37D-6050-4AE7-CE8E-0B457C448E1C}"/>
              </a:ext>
            </a:extLst>
          </p:cNvPr>
          <p:cNvPicPr>
            <a:picLocks noChangeAspect="1"/>
          </p:cNvPicPr>
          <p:nvPr/>
        </p:nvPicPr>
        <p:blipFill>
          <a:blip r:embed="rId2"/>
          <a:stretch>
            <a:fillRect/>
          </a:stretch>
        </p:blipFill>
        <p:spPr>
          <a:xfrm>
            <a:off x="169333" y="372536"/>
            <a:ext cx="5513009" cy="4323641"/>
          </a:xfrm>
          <a:prstGeom prst="rect">
            <a:avLst/>
          </a:prstGeom>
        </p:spPr>
      </p:pic>
      <p:cxnSp>
        <p:nvCxnSpPr>
          <p:cNvPr id="59" name="Straight Connector 58">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49542" y="653359"/>
            <a:ext cx="552704"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1" name="Image 3" descr="Jumia logo download in SVG or PNG - LogosArchive">
            <a:extLst>
              <a:ext uri="{FF2B5EF4-FFF2-40B4-BE49-F238E27FC236}">
                <a16:creationId xmlns:a16="http://schemas.microsoft.com/office/drawing/2014/main" id="{C4B93918-B539-CF72-8EC0-091331CEE86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050" y="3792563"/>
            <a:ext cx="2656417" cy="697578"/>
          </a:xfrm>
          <a:prstGeom prst="rect">
            <a:avLst/>
          </a:prstGeom>
          <a:noFill/>
          <a:ln>
            <a:noFill/>
          </a:ln>
        </p:spPr>
      </p:pic>
    </p:spTree>
    <p:extLst>
      <p:ext uri="{BB962C8B-B14F-4D97-AF65-F5344CB8AC3E}">
        <p14:creationId xmlns:p14="http://schemas.microsoft.com/office/powerpoint/2010/main" val="3986589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040726-2AC8-5261-92B4-EA009B76CF5B}"/>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B99D8ED-893B-9587-ACD8-AE235D1DCAD3}"/>
              </a:ext>
            </a:extLst>
          </p:cNvPr>
          <p:cNvSpPr>
            <a:spLocks noGrp="1"/>
          </p:cNvSpPr>
          <p:nvPr>
            <p:ph type="title"/>
          </p:nvPr>
        </p:nvSpPr>
        <p:spPr>
          <a:xfrm>
            <a:off x="473202" y="480617"/>
            <a:ext cx="2564892" cy="4187361"/>
          </a:xfrm>
        </p:spPr>
        <p:txBody>
          <a:bodyPr vert="horz" lIns="91440" tIns="45720" rIns="91440" bIns="45720" rtlCol="0" anchor="ctr">
            <a:normAutofit/>
          </a:bodyPr>
          <a:lstStyle/>
          <a:p>
            <a:pPr>
              <a:lnSpc>
                <a:spcPct val="90000"/>
              </a:lnSpc>
            </a:pPr>
            <a:r>
              <a:rPr lang="en-US" sz="2800" b="1" kern="1200" dirty="0">
                <a:solidFill>
                  <a:schemeClr val="accent6">
                    <a:lumMod val="75000"/>
                  </a:schemeClr>
                </a:solidFill>
                <a:latin typeface="Century Gothic" panose="020B0502020202020204" pitchFamily="34" charset="0"/>
              </a:rPr>
              <a:t>Box Plot of Price by Brand</a:t>
            </a:r>
            <a:br>
              <a:rPr lang="en-US" sz="1600" b="1" kern="1200" dirty="0">
                <a:latin typeface="Century Gothic" panose="020B0502020202020204" pitchFamily="34" charset="0"/>
              </a:rPr>
            </a:br>
            <a:br>
              <a:rPr lang="en-US" sz="1600" b="1" kern="1200" dirty="0">
                <a:latin typeface="Century Gothic" panose="020B0502020202020204" pitchFamily="34" charset="0"/>
              </a:rPr>
            </a:br>
            <a:r>
              <a:rPr lang="en-US" sz="1500" b="1" dirty="0">
                <a:solidFill>
                  <a:schemeClr val="tx1"/>
                </a:solidFill>
                <a:latin typeface="Century Gothic" panose="020B0502020202020204" pitchFamily="34" charset="0"/>
              </a:rPr>
              <a:t>The box plot shows that some brands, like Itel and Samsung, have wide price ranges, while others, like Oppo and Infinix, have narrower ones. Budget-friendly models like Tecno Spark and Xiaomi Redmi A3 stand out, with occasional price outliers</a:t>
            </a:r>
            <a:endParaRPr lang="en-US" sz="1500" b="1" kern="1200" dirty="0">
              <a:solidFill>
                <a:schemeClr val="tx1"/>
              </a:solidFill>
              <a:latin typeface="Century Gothic" panose="020B0502020202020204" pitchFamily="34" charset="0"/>
            </a:endParaRPr>
          </a:p>
        </p:txBody>
      </p:sp>
      <p:sp>
        <p:nvSpPr>
          <p:cNvPr id="24"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00400" y="473202"/>
            <a:ext cx="13716" cy="4192785"/>
          </a:xfrm>
          <a:custGeom>
            <a:avLst/>
            <a:gdLst>
              <a:gd name="connsiteX0" fmla="*/ 0 w 13716"/>
              <a:gd name="connsiteY0" fmla="*/ 0 h 4192785"/>
              <a:gd name="connsiteX1" fmla="*/ 13716 w 13716"/>
              <a:gd name="connsiteY1" fmla="*/ 0 h 4192785"/>
              <a:gd name="connsiteX2" fmla="*/ 13716 w 13716"/>
              <a:gd name="connsiteY2" fmla="*/ 656870 h 4192785"/>
              <a:gd name="connsiteX3" fmla="*/ 13716 w 13716"/>
              <a:gd name="connsiteY3" fmla="*/ 1439523 h 4192785"/>
              <a:gd name="connsiteX4" fmla="*/ 13716 w 13716"/>
              <a:gd name="connsiteY4" fmla="*/ 2054465 h 4192785"/>
              <a:gd name="connsiteX5" fmla="*/ 13716 w 13716"/>
              <a:gd name="connsiteY5" fmla="*/ 2669406 h 4192785"/>
              <a:gd name="connsiteX6" fmla="*/ 13716 w 13716"/>
              <a:gd name="connsiteY6" fmla="*/ 3452060 h 4192785"/>
              <a:gd name="connsiteX7" fmla="*/ 13716 w 13716"/>
              <a:gd name="connsiteY7" fmla="*/ 4192785 h 4192785"/>
              <a:gd name="connsiteX8" fmla="*/ 0 w 13716"/>
              <a:gd name="connsiteY8" fmla="*/ 4192785 h 4192785"/>
              <a:gd name="connsiteX9" fmla="*/ 0 w 13716"/>
              <a:gd name="connsiteY9" fmla="*/ 3535915 h 4192785"/>
              <a:gd name="connsiteX10" fmla="*/ 0 w 13716"/>
              <a:gd name="connsiteY10" fmla="*/ 2795190 h 4192785"/>
              <a:gd name="connsiteX11" fmla="*/ 0 w 13716"/>
              <a:gd name="connsiteY11" fmla="*/ 2012537 h 4192785"/>
              <a:gd name="connsiteX12" fmla="*/ 0 w 13716"/>
              <a:gd name="connsiteY12" fmla="*/ 1271811 h 4192785"/>
              <a:gd name="connsiteX13" fmla="*/ 0 w 13716"/>
              <a:gd name="connsiteY13" fmla="*/ 0 h 4192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716" h="4192785" fill="none" extrusionOk="0">
                <a:moveTo>
                  <a:pt x="0" y="0"/>
                </a:moveTo>
                <a:cubicBezTo>
                  <a:pt x="2762" y="-668"/>
                  <a:pt x="9716" y="-533"/>
                  <a:pt x="13716" y="0"/>
                </a:cubicBezTo>
                <a:cubicBezTo>
                  <a:pt x="43101" y="303294"/>
                  <a:pt x="18165" y="499581"/>
                  <a:pt x="13716" y="656870"/>
                </a:cubicBezTo>
                <a:cubicBezTo>
                  <a:pt x="9268" y="814159"/>
                  <a:pt x="-3904" y="1097817"/>
                  <a:pt x="13716" y="1439523"/>
                </a:cubicBezTo>
                <a:cubicBezTo>
                  <a:pt x="31336" y="1781229"/>
                  <a:pt x="31863" y="1833330"/>
                  <a:pt x="13716" y="2054465"/>
                </a:cubicBezTo>
                <a:cubicBezTo>
                  <a:pt x="-4431" y="2275600"/>
                  <a:pt x="-12949" y="2362214"/>
                  <a:pt x="13716" y="2669406"/>
                </a:cubicBezTo>
                <a:cubicBezTo>
                  <a:pt x="40381" y="2976598"/>
                  <a:pt x="7222" y="3190147"/>
                  <a:pt x="13716" y="3452060"/>
                </a:cubicBezTo>
                <a:cubicBezTo>
                  <a:pt x="20210" y="3713973"/>
                  <a:pt x="32379" y="3868494"/>
                  <a:pt x="13716" y="4192785"/>
                </a:cubicBezTo>
                <a:cubicBezTo>
                  <a:pt x="7321" y="4193048"/>
                  <a:pt x="6593" y="4192984"/>
                  <a:pt x="0" y="4192785"/>
                </a:cubicBezTo>
                <a:cubicBezTo>
                  <a:pt x="19700" y="3996991"/>
                  <a:pt x="-11828" y="3747160"/>
                  <a:pt x="0" y="3535915"/>
                </a:cubicBezTo>
                <a:cubicBezTo>
                  <a:pt x="11828" y="3324670"/>
                  <a:pt x="-6947" y="2985802"/>
                  <a:pt x="0" y="2795190"/>
                </a:cubicBezTo>
                <a:cubicBezTo>
                  <a:pt x="6947" y="2604578"/>
                  <a:pt x="-6178" y="2328841"/>
                  <a:pt x="0" y="2012537"/>
                </a:cubicBezTo>
                <a:cubicBezTo>
                  <a:pt x="6178" y="1696233"/>
                  <a:pt x="-4349" y="1569506"/>
                  <a:pt x="0" y="1271811"/>
                </a:cubicBezTo>
                <a:cubicBezTo>
                  <a:pt x="4349" y="974116"/>
                  <a:pt x="-33857" y="310195"/>
                  <a:pt x="0" y="0"/>
                </a:cubicBezTo>
                <a:close/>
              </a:path>
              <a:path w="13716" h="4192785" stroke="0" extrusionOk="0">
                <a:moveTo>
                  <a:pt x="0" y="0"/>
                </a:moveTo>
                <a:cubicBezTo>
                  <a:pt x="4626" y="620"/>
                  <a:pt x="7856" y="-428"/>
                  <a:pt x="13716" y="0"/>
                </a:cubicBezTo>
                <a:cubicBezTo>
                  <a:pt x="36569" y="165299"/>
                  <a:pt x="-959" y="427555"/>
                  <a:pt x="13716" y="698798"/>
                </a:cubicBezTo>
                <a:cubicBezTo>
                  <a:pt x="28391" y="970041"/>
                  <a:pt x="15108" y="1226199"/>
                  <a:pt x="13716" y="1397595"/>
                </a:cubicBezTo>
                <a:cubicBezTo>
                  <a:pt x="12324" y="1568991"/>
                  <a:pt x="33487" y="1960267"/>
                  <a:pt x="13716" y="2138320"/>
                </a:cubicBezTo>
                <a:cubicBezTo>
                  <a:pt x="-6055" y="2316373"/>
                  <a:pt x="9981" y="2460267"/>
                  <a:pt x="13716" y="2753262"/>
                </a:cubicBezTo>
                <a:cubicBezTo>
                  <a:pt x="17451" y="3046257"/>
                  <a:pt x="29160" y="3157591"/>
                  <a:pt x="13716" y="3493988"/>
                </a:cubicBezTo>
                <a:cubicBezTo>
                  <a:pt x="-1728" y="3830385"/>
                  <a:pt x="-13162" y="4010665"/>
                  <a:pt x="13716" y="4192785"/>
                </a:cubicBezTo>
                <a:cubicBezTo>
                  <a:pt x="8162" y="4192735"/>
                  <a:pt x="3367" y="4193247"/>
                  <a:pt x="0" y="4192785"/>
                </a:cubicBezTo>
                <a:cubicBezTo>
                  <a:pt x="-14367" y="3952600"/>
                  <a:pt x="-29772" y="3700205"/>
                  <a:pt x="0" y="3452060"/>
                </a:cubicBezTo>
                <a:cubicBezTo>
                  <a:pt x="29772" y="3203916"/>
                  <a:pt x="19521" y="3045349"/>
                  <a:pt x="0" y="2711334"/>
                </a:cubicBezTo>
                <a:cubicBezTo>
                  <a:pt x="-19521" y="2377319"/>
                  <a:pt x="-11220" y="2227855"/>
                  <a:pt x="0" y="2012537"/>
                </a:cubicBezTo>
                <a:cubicBezTo>
                  <a:pt x="11220" y="1797219"/>
                  <a:pt x="-19081" y="1542505"/>
                  <a:pt x="0" y="1397595"/>
                </a:cubicBezTo>
                <a:cubicBezTo>
                  <a:pt x="19081" y="1252685"/>
                  <a:pt x="27623" y="900159"/>
                  <a:pt x="0" y="698797"/>
                </a:cubicBezTo>
                <a:cubicBezTo>
                  <a:pt x="-27623" y="497435"/>
                  <a:pt x="-34740" y="20074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E8A63713-C34D-D752-A1C8-F8F0B1CD3EE0}"/>
              </a:ext>
            </a:extLst>
          </p:cNvPr>
          <p:cNvPicPr>
            <a:picLocks noChangeAspect="1"/>
          </p:cNvPicPr>
          <p:nvPr/>
        </p:nvPicPr>
        <p:blipFill>
          <a:blip r:embed="rId2"/>
          <a:stretch>
            <a:fillRect/>
          </a:stretch>
        </p:blipFill>
        <p:spPr>
          <a:xfrm>
            <a:off x="3490722" y="338667"/>
            <a:ext cx="5470228" cy="3544711"/>
          </a:xfrm>
          <a:prstGeom prst="rect">
            <a:avLst/>
          </a:prstGeom>
        </p:spPr>
      </p:pic>
      <p:pic>
        <p:nvPicPr>
          <p:cNvPr id="9" name="Picture 8" descr="A black background with white text&#10;&#10;Description automatically generated">
            <a:extLst>
              <a:ext uri="{FF2B5EF4-FFF2-40B4-BE49-F238E27FC236}">
                <a16:creationId xmlns:a16="http://schemas.microsoft.com/office/drawing/2014/main" id="{06D434D9-20E0-B7EA-D35F-F3C898659F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1296" y="3883378"/>
            <a:ext cx="5470228" cy="1004711"/>
          </a:xfrm>
          <a:prstGeom prst="rect">
            <a:avLst/>
          </a:prstGeom>
        </p:spPr>
      </p:pic>
    </p:spTree>
    <p:extLst>
      <p:ext uri="{BB962C8B-B14F-4D97-AF65-F5344CB8AC3E}">
        <p14:creationId xmlns:p14="http://schemas.microsoft.com/office/powerpoint/2010/main" val="513155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04C8E86-3B57-1336-C3E7-933ED21D293A}"/>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itle 3">
            <a:extLst>
              <a:ext uri="{FF2B5EF4-FFF2-40B4-BE49-F238E27FC236}">
                <a16:creationId xmlns:a16="http://schemas.microsoft.com/office/drawing/2014/main" id="{966B4664-E53D-5317-D32E-FE56A26B6EB6}"/>
              </a:ext>
            </a:extLst>
          </p:cNvPr>
          <p:cNvSpPr>
            <a:spLocks noGrp="1"/>
          </p:cNvSpPr>
          <p:nvPr>
            <p:ph type="title"/>
          </p:nvPr>
        </p:nvSpPr>
        <p:spPr>
          <a:xfrm>
            <a:off x="628650" y="273843"/>
            <a:ext cx="4045020" cy="994173"/>
          </a:xfrm>
        </p:spPr>
        <p:txBody>
          <a:bodyPr>
            <a:normAutofit/>
          </a:bodyPr>
          <a:lstStyle/>
          <a:p>
            <a:r>
              <a:rPr lang="en-US" b="1" dirty="0">
                <a:solidFill>
                  <a:schemeClr val="accent6">
                    <a:lumMod val="75000"/>
                  </a:schemeClr>
                </a:solidFill>
                <a:latin typeface="Century Gothic" panose="020B0502020202020204" pitchFamily="34" charset="0"/>
              </a:rPr>
              <a:t>Modeling</a:t>
            </a:r>
          </a:p>
        </p:txBody>
      </p:sp>
      <p:sp>
        <p:nvSpPr>
          <p:cNvPr id="21" name="Freeform: Shape 20">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48992" y="0"/>
            <a:ext cx="866357" cy="468771"/>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ontent Placeholder 2"/>
          <p:cNvSpPr>
            <a:spLocks noGrp="1"/>
          </p:cNvSpPr>
          <p:nvPr>
            <p:ph idx="1"/>
          </p:nvPr>
        </p:nvSpPr>
        <p:spPr>
          <a:xfrm>
            <a:off x="90311" y="1083733"/>
            <a:ext cx="8940800" cy="3879144"/>
          </a:xfrm>
        </p:spPr>
        <p:txBody>
          <a:bodyPr/>
          <a:lstStyle/>
          <a:p>
            <a:pPr marL="0" indent="0">
              <a:buNone/>
            </a:pPr>
            <a:r>
              <a:rPr lang="en-US" sz="2000" b="1" dirty="0">
                <a:latin typeface="Century Gothic" panose="020B0502020202020204" pitchFamily="34" charset="0"/>
              </a:rPr>
              <a:t>Modeling algorithms used:</a:t>
            </a:r>
            <a:endParaRPr lang="en-US" dirty="0">
              <a:latin typeface="Century Gothic" panose="020B0502020202020204" pitchFamily="34" charset="0"/>
            </a:endParaRPr>
          </a:p>
        </p:txBody>
      </p:sp>
      <p:sp>
        <p:nvSpPr>
          <p:cNvPr id="23" name="Oval 22">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6138" y="2567969"/>
            <a:ext cx="473163" cy="473163"/>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5587670" y="3875011"/>
            <a:ext cx="1376794" cy="1518589"/>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8" name="Picture 7" descr="A circular lines in the sky&#10;&#10;Description automatically generated with medium confidence">
            <a:extLst>
              <a:ext uri="{FF2B5EF4-FFF2-40B4-BE49-F238E27FC236}">
                <a16:creationId xmlns:a16="http://schemas.microsoft.com/office/drawing/2014/main" id="{9BDBA69B-9220-19C2-E813-B4C14D91E237}"/>
              </a:ext>
            </a:extLst>
          </p:cNvPr>
          <p:cNvPicPr>
            <a:picLocks noChangeAspect="1"/>
          </p:cNvPicPr>
          <p:nvPr/>
        </p:nvPicPr>
        <p:blipFill>
          <a:blip r:embed="rId2"/>
          <a:srcRect l="3000" r="37001" b="1"/>
          <a:stretch/>
        </p:blipFill>
        <p:spPr>
          <a:xfrm>
            <a:off x="5813981" y="806429"/>
            <a:ext cx="3096452" cy="3096452"/>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0" name="Freeform: Shape 19">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2201" y="0"/>
            <a:ext cx="1550211" cy="1216410"/>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104058" y="770929"/>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4" name="Freeform: Shape 23">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7145" y="4525346"/>
            <a:ext cx="1493298" cy="618154"/>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8772" y="4139397"/>
            <a:ext cx="1005228" cy="1004103"/>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graphicFrame>
        <p:nvGraphicFramePr>
          <p:cNvPr id="6" name="Diagram 5">
            <a:extLst>
              <a:ext uri="{FF2B5EF4-FFF2-40B4-BE49-F238E27FC236}">
                <a16:creationId xmlns:a16="http://schemas.microsoft.com/office/drawing/2014/main" id="{AC48F6EC-52E5-4ACD-A6DD-A9CBD1F665EE}"/>
              </a:ext>
            </a:extLst>
          </p:cNvPr>
          <p:cNvGraphicFramePr/>
          <p:nvPr>
            <p:extLst>
              <p:ext uri="{D42A27DB-BD31-4B8C-83A1-F6EECF244321}">
                <p14:modId xmlns:p14="http://schemas.microsoft.com/office/powerpoint/2010/main" val="4128949005"/>
              </p:ext>
            </p:extLst>
          </p:nvPr>
        </p:nvGraphicFramePr>
        <p:xfrm>
          <a:off x="628650" y="1369218"/>
          <a:ext cx="4045020"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1421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24173-E6BE-0C26-F2F7-0A88D285005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CB98E9A-D31B-55FA-0269-AD1FA17A5593}"/>
              </a:ext>
            </a:extLst>
          </p:cNvPr>
          <p:cNvSpPr>
            <a:spLocks noGrp="1"/>
          </p:cNvSpPr>
          <p:nvPr>
            <p:ph type="title"/>
          </p:nvPr>
        </p:nvSpPr>
        <p:spPr>
          <a:xfrm>
            <a:off x="782661" y="406537"/>
            <a:ext cx="7893227" cy="725349"/>
          </a:xfrm>
        </p:spPr>
        <p:txBody>
          <a:bodyPr>
            <a:normAutofit/>
          </a:bodyPr>
          <a:lstStyle/>
          <a:p>
            <a:pPr algn="ctr"/>
            <a:r>
              <a:rPr lang="en-US" sz="2800" b="1" dirty="0">
                <a:solidFill>
                  <a:schemeClr val="accent6">
                    <a:lumMod val="40000"/>
                    <a:lumOff val="60000"/>
                  </a:schemeClr>
                </a:solidFill>
                <a:latin typeface="Century Gothic" panose="020B0502020202020204" pitchFamily="34" charset="0"/>
              </a:rPr>
              <a:t>Model Selection</a:t>
            </a:r>
          </a:p>
        </p:txBody>
      </p:sp>
      <p:sp>
        <p:nvSpPr>
          <p:cNvPr id="3" name="Content Placeholder 2">
            <a:extLst>
              <a:ext uri="{FF2B5EF4-FFF2-40B4-BE49-F238E27FC236}">
                <a16:creationId xmlns:a16="http://schemas.microsoft.com/office/drawing/2014/main" id="{45B8E85F-F566-FA0B-B6C0-993B8035A9DD}"/>
              </a:ext>
            </a:extLst>
          </p:cNvPr>
          <p:cNvSpPr>
            <a:spLocks noGrp="1"/>
          </p:cNvSpPr>
          <p:nvPr>
            <p:ph idx="1"/>
          </p:nvPr>
        </p:nvSpPr>
        <p:spPr>
          <a:xfrm>
            <a:off x="564444" y="1268361"/>
            <a:ext cx="8129729" cy="3420136"/>
          </a:xfrm>
        </p:spPr>
        <p:txBody>
          <a:bodyPr/>
          <a:lstStyle/>
          <a:p>
            <a:pPr marL="0" indent="0">
              <a:buNone/>
            </a:pPr>
            <a:r>
              <a:rPr lang="fr-FR" sz="2400" b="1" u="sng" dirty="0" err="1">
                <a:latin typeface="Century Gothic" panose="020B0502020202020204" pitchFamily="34" charset="0"/>
              </a:rPr>
              <a:t>Metrics</a:t>
            </a:r>
            <a:r>
              <a:rPr lang="fr-FR" sz="2400" b="1" u="sng" dirty="0">
                <a:latin typeface="Century Gothic" panose="020B0502020202020204" pitchFamily="34" charset="0"/>
              </a:rPr>
              <a:t>:</a:t>
            </a:r>
          </a:p>
          <a:p>
            <a:pPr marL="0" indent="0">
              <a:buNone/>
            </a:pPr>
            <a:endParaRPr lang="fr-FR" sz="2400" b="1" u="sng" dirty="0">
              <a:latin typeface="Century Gothic" panose="020B0502020202020204" pitchFamily="34" charset="0"/>
            </a:endParaRPr>
          </a:p>
          <a:p>
            <a:pPr marL="0" indent="0">
              <a:buNone/>
            </a:pPr>
            <a:r>
              <a:rPr lang="en-US" sz="2400" b="1" dirty="0">
                <a:latin typeface="Century Gothic" panose="020B0502020202020204" pitchFamily="34" charset="0"/>
                <a:ea typeface="Calibri" panose="020F0502020204030204" pitchFamily="34" charset="0"/>
                <a:cs typeface="Arial" panose="020B0604020202020204" pitchFamily="34" charset="0"/>
              </a:rPr>
              <a:t>Mean Squared Error (MSE):</a:t>
            </a:r>
          </a:p>
          <a:p>
            <a:pPr marL="0" indent="0">
              <a:buNone/>
            </a:pPr>
            <a:endParaRPr lang="en-US" sz="2400" b="1" dirty="0">
              <a:latin typeface="Century Gothic" panose="020B0502020202020204" pitchFamily="34" charset="0"/>
              <a:cs typeface="Arial" panose="020B0604020202020204" pitchFamily="34" charset="0"/>
            </a:endParaRPr>
          </a:p>
          <a:p>
            <a:pPr marL="0" indent="0">
              <a:buNone/>
            </a:pPr>
            <a:r>
              <a:rPr lang="en-US" sz="2400" b="1" dirty="0">
                <a:latin typeface="Century Gothic" panose="020B0502020202020204" pitchFamily="34" charset="0"/>
                <a:ea typeface="Calibri" panose="020F0502020204030204" pitchFamily="34" charset="0"/>
                <a:cs typeface="Arial" panose="020B0604020202020204" pitchFamily="34" charset="0"/>
              </a:rPr>
              <a:t>Mean Absolute Error (MAE):		</a:t>
            </a:r>
          </a:p>
          <a:p>
            <a:pPr marL="0" indent="0">
              <a:buNone/>
            </a:pPr>
            <a:endParaRPr lang="en-US" sz="2400" b="1" dirty="0">
              <a:latin typeface="Century Gothic" panose="020B0502020202020204" pitchFamily="34" charset="0"/>
            </a:endParaRPr>
          </a:p>
          <a:p>
            <a:pPr marL="0" indent="0">
              <a:buNone/>
            </a:pPr>
            <a:r>
              <a:rPr lang="en-US" sz="2400" b="1" dirty="0">
                <a:latin typeface="Century Gothic" panose="020B0502020202020204" pitchFamily="34" charset="0"/>
                <a:ea typeface="Calibri" panose="020F0502020204030204" pitchFamily="34" charset="0"/>
                <a:cs typeface="Arial" panose="020B0604020202020204" pitchFamily="34" charset="0"/>
              </a:rPr>
              <a:t>R-squared (R²):		</a:t>
            </a:r>
            <a:r>
              <a:rPr lang="en-US" sz="2800" dirty="0">
                <a:latin typeface="Calibri" panose="020F0502020204030204" pitchFamily="34" charset="0"/>
                <a:ea typeface="Calibri" panose="020F0502020204030204" pitchFamily="34" charset="0"/>
                <a:cs typeface="Arial" panose="020B0604020202020204" pitchFamily="34" charset="0"/>
              </a:rPr>
              <a:t>		</a:t>
            </a:r>
            <a:endParaRPr lang="fr-FR" sz="4000" b="1" u="sng" dirty="0"/>
          </a:p>
          <a:p>
            <a:pPr marL="0" indent="0">
              <a:buNone/>
            </a:pPr>
            <a:endParaRPr lang="en-KE" dirty="0"/>
          </a:p>
        </p:txBody>
      </p:sp>
      <p:pic>
        <p:nvPicPr>
          <p:cNvPr id="5" name="Image 4">
            <a:extLst>
              <a:ext uri="{FF2B5EF4-FFF2-40B4-BE49-F238E27FC236}">
                <a16:creationId xmlns:a16="http://schemas.microsoft.com/office/drawing/2014/main" id="{5F47DE0A-ADED-310A-9D90-EECE41E02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4748" y="1803760"/>
            <a:ext cx="2484379" cy="873297"/>
          </a:xfrm>
          <a:prstGeom prst="rect">
            <a:avLst/>
          </a:prstGeom>
        </p:spPr>
      </p:pic>
      <p:pic>
        <p:nvPicPr>
          <p:cNvPr id="6" name="Image 5">
            <a:extLst>
              <a:ext uri="{FF2B5EF4-FFF2-40B4-BE49-F238E27FC236}">
                <a16:creationId xmlns:a16="http://schemas.microsoft.com/office/drawing/2014/main" id="{84662DAA-9C77-A0EF-DFDE-30FF5FA127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4747" y="2817355"/>
            <a:ext cx="2484379" cy="839605"/>
          </a:xfrm>
          <a:prstGeom prst="rect">
            <a:avLst/>
          </a:prstGeom>
        </p:spPr>
      </p:pic>
      <p:pic>
        <p:nvPicPr>
          <p:cNvPr id="8" name="Image 6">
            <a:extLst>
              <a:ext uri="{FF2B5EF4-FFF2-40B4-BE49-F238E27FC236}">
                <a16:creationId xmlns:a16="http://schemas.microsoft.com/office/drawing/2014/main" id="{26DDDB45-B707-20CC-6EB2-40ADE12A06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0350" y="3793435"/>
            <a:ext cx="2533171" cy="810410"/>
          </a:xfrm>
          <a:prstGeom prst="rect">
            <a:avLst/>
          </a:prstGeom>
        </p:spPr>
      </p:pic>
    </p:spTree>
    <p:extLst>
      <p:ext uri="{BB962C8B-B14F-4D97-AF65-F5344CB8AC3E}">
        <p14:creationId xmlns:p14="http://schemas.microsoft.com/office/powerpoint/2010/main" val="578815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82924A-0700-58E8-9DAC-F44F515A31F7}"/>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EF4642D-1EBF-DAF2-D0B8-043258A05335}"/>
              </a:ext>
            </a:extLst>
          </p:cNvPr>
          <p:cNvSpPr>
            <a:spLocks noGrp="1"/>
          </p:cNvSpPr>
          <p:nvPr>
            <p:ph type="title"/>
          </p:nvPr>
        </p:nvSpPr>
        <p:spPr>
          <a:xfrm>
            <a:off x="473202" y="480617"/>
            <a:ext cx="2564892" cy="4187361"/>
          </a:xfrm>
        </p:spPr>
        <p:txBody>
          <a:bodyPr anchor="ctr">
            <a:normAutofit/>
          </a:bodyPr>
          <a:lstStyle/>
          <a:p>
            <a:r>
              <a:rPr lang="en-US" sz="2800" b="1" dirty="0">
                <a:solidFill>
                  <a:schemeClr val="accent6">
                    <a:lumMod val="75000"/>
                  </a:schemeClr>
                </a:solidFill>
                <a:latin typeface="Century Gothic" panose="020B0502020202020204" pitchFamily="34" charset="0"/>
              </a:rPr>
              <a:t>Results: </a:t>
            </a:r>
            <a:br>
              <a:rPr lang="en-US" sz="2800" b="1" dirty="0">
                <a:solidFill>
                  <a:schemeClr val="accent6">
                    <a:lumMod val="75000"/>
                  </a:schemeClr>
                </a:solidFill>
                <a:latin typeface="Century Gothic" panose="020B0502020202020204" pitchFamily="34" charset="0"/>
              </a:rPr>
            </a:br>
            <a:br>
              <a:rPr lang="en-US" sz="2800" b="1" dirty="0">
                <a:solidFill>
                  <a:schemeClr val="accent6">
                    <a:lumMod val="75000"/>
                  </a:schemeClr>
                </a:solidFill>
                <a:latin typeface="Century Gothic" panose="020B0502020202020204" pitchFamily="34" charset="0"/>
              </a:rPr>
            </a:br>
            <a:r>
              <a:rPr lang="en-US" sz="1500" b="1" dirty="0">
                <a:solidFill>
                  <a:schemeClr val="tx1"/>
                </a:solidFill>
                <a:latin typeface="Century Gothic" panose="020B0502020202020204" pitchFamily="34" charset="0"/>
              </a:rPr>
              <a:t>While all the models perform similarly with almost identical test metrics, Random Forest stands out slightly due to its lowest MAE (Mean Absolute Error) and MSE (Mean Squared Error). This indicates that, on average, Random Forest delivers more accurate predictions compared to the other models.</a:t>
            </a:r>
          </a:p>
        </p:txBody>
      </p:sp>
      <p:sp>
        <p:nvSpPr>
          <p:cNvPr id="20"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00400" y="473202"/>
            <a:ext cx="13716" cy="4192785"/>
          </a:xfrm>
          <a:custGeom>
            <a:avLst/>
            <a:gdLst>
              <a:gd name="connsiteX0" fmla="*/ 0 w 13716"/>
              <a:gd name="connsiteY0" fmla="*/ 0 h 4192785"/>
              <a:gd name="connsiteX1" fmla="*/ 13716 w 13716"/>
              <a:gd name="connsiteY1" fmla="*/ 0 h 4192785"/>
              <a:gd name="connsiteX2" fmla="*/ 13716 w 13716"/>
              <a:gd name="connsiteY2" fmla="*/ 656870 h 4192785"/>
              <a:gd name="connsiteX3" fmla="*/ 13716 w 13716"/>
              <a:gd name="connsiteY3" fmla="*/ 1439523 h 4192785"/>
              <a:gd name="connsiteX4" fmla="*/ 13716 w 13716"/>
              <a:gd name="connsiteY4" fmla="*/ 2054465 h 4192785"/>
              <a:gd name="connsiteX5" fmla="*/ 13716 w 13716"/>
              <a:gd name="connsiteY5" fmla="*/ 2669406 h 4192785"/>
              <a:gd name="connsiteX6" fmla="*/ 13716 w 13716"/>
              <a:gd name="connsiteY6" fmla="*/ 3452060 h 4192785"/>
              <a:gd name="connsiteX7" fmla="*/ 13716 w 13716"/>
              <a:gd name="connsiteY7" fmla="*/ 4192785 h 4192785"/>
              <a:gd name="connsiteX8" fmla="*/ 0 w 13716"/>
              <a:gd name="connsiteY8" fmla="*/ 4192785 h 4192785"/>
              <a:gd name="connsiteX9" fmla="*/ 0 w 13716"/>
              <a:gd name="connsiteY9" fmla="*/ 3535915 h 4192785"/>
              <a:gd name="connsiteX10" fmla="*/ 0 w 13716"/>
              <a:gd name="connsiteY10" fmla="*/ 2795190 h 4192785"/>
              <a:gd name="connsiteX11" fmla="*/ 0 w 13716"/>
              <a:gd name="connsiteY11" fmla="*/ 2012537 h 4192785"/>
              <a:gd name="connsiteX12" fmla="*/ 0 w 13716"/>
              <a:gd name="connsiteY12" fmla="*/ 1271811 h 4192785"/>
              <a:gd name="connsiteX13" fmla="*/ 0 w 13716"/>
              <a:gd name="connsiteY13" fmla="*/ 0 h 4192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716" h="4192785" fill="none" extrusionOk="0">
                <a:moveTo>
                  <a:pt x="0" y="0"/>
                </a:moveTo>
                <a:cubicBezTo>
                  <a:pt x="2762" y="-668"/>
                  <a:pt x="9716" y="-533"/>
                  <a:pt x="13716" y="0"/>
                </a:cubicBezTo>
                <a:cubicBezTo>
                  <a:pt x="43101" y="303294"/>
                  <a:pt x="18165" y="499581"/>
                  <a:pt x="13716" y="656870"/>
                </a:cubicBezTo>
                <a:cubicBezTo>
                  <a:pt x="9268" y="814159"/>
                  <a:pt x="-3904" y="1097817"/>
                  <a:pt x="13716" y="1439523"/>
                </a:cubicBezTo>
                <a:cubicBezTo>
                  <a:pt x="31336" y="1781229"/>
                  <a:pt x="31863" y="1833330"/>
                  <a:pt x="13716" y="2054465"/>
                </a:cubicBezTo>
                <a:cubicBezTo>
                  <a:pt x="-4431" y="2275600"/>
                  <a:pt x="-12949" y="2362214"/>
                  <a:pt x="13716" y="2669406"/>
                </a:cubicBezTo>
                <a:cubicBezTo>
                  <a:pt x="40381" y="2976598"/>
                  <a:pt x="7222" y="3190147"/>
                  <a:pt x="13716" y="3452060"/>
                </a:cubicBezTo>
                <a:cubicBezTo>
                  <a:pt x="20210" y="3713973"/>
                  <a:pt x="32379" y="3868494"/>
                  <a:pt x="13716" y="4192785"/>
                </a:cubicBezTo>
                <a:cubicBezTo>
                  <a:pt x="7321" y="4193048"/>
                  <a:pt x="6593" y="4192984"/>
                  <a:pt x="0" y="4192785"/>
                </a:cubicBezTo>
                <a:cubicBezTo>
                  <a:pt x="19700" y="3996991"/>
                  <a:pt x="-11828" y="3747160"/>
                  <a:pt x="0" y="3535915"/>
                </a:cubicBezTo>
                <a:cubicBezTo>
                  <a:pt x="11828" y="3324670"/>
                  <a:pt x="-6947" y="2985802"/>
                  <a:pt x="0" y="2795190"/>
                </a:cubicBezTo>
                <a:cubicBezTo>
                  <a:pt x="6947" y="2604578"/>
                  <a:pt x="-6178" y="2328841"/>
                  <a:pt x="0" y="2012537"/>
                </a:cubicBezTo>
                <a:cubicBezTo>
                  <a:pt x="6178" y="1696233"/>
                  <a:pt x="-4349" y="1569506"/>
                  <a:pt x="0" y="1271811"/>
                </a:cubicBezTo>
                <a:cubicBezTo>
                  <a:pt x="4349" y="974116"/>
                  <a:pt x="-33857" y="310195"/>
                  <a:pt x="0" y="0"/>
                </a:cubicBezTo>
                <a:close/>
              </a:path>
              <a:path w="13716" h="4192785" stroke="0" extrusionOk="0">
                <a:moveTo>
                  <a:pt x="0" y="0"/>
                </a:moveTo>
                <a:cubicBezTo>
                  <a:pt x="4626" y="620"/>
                  <a:pt x="7856" y="-428"/>
                  <a:pt x="13716" y="0"/>
                </a:cubicBezTo>
                <a:cubicBezTo>
                  <a:pt x="36569" y="165299"/>
                  <a:pt x="-959" y="427555"/>
                  <a:pt x="13716" y="698798"/>
                </a:cubicBezTo>
                <a:cubicBezTo>
                  <a:pt x="28391" y="970041"/>
                  <a:pt x="15108" y="1226199"/>
                  <a:pt x="13716" y="1397595"/>
                </a:cubicBezTo>
                <a:cubicBezTo>
                  <a:pt x="12324" y="1568991"/>
                  <a:pt x="33487" y="1960267"/>
                  <a:pt x="13716" y="2138320"/>
                </a:cubicBezTo>
                <a:cubicBezTo>
                  <a:pt x="-6055" y="2316373"/>
                  <a:pt x="9981" y="2460267"/>
                  <a:pt x="13716" y="2753262"/>
                </a:cubicBezTo>
                <a:cubicBezTo>
                  <a:pt x="17451" y="3046257"/>
                  <a:pt x="29160" y="3157591"/>
                  <a:pt x="13716" y="3493988"/>
                </a:cubicBezTo>
                <a:cubicBezTo>
                  <a:pt x="-1728" y="3830385"/>
                  <a:pt x="-13162" y="4010665"/>
                  <a:pt x="13716" y="4192785"/>
                </a:cubicBezTo>
                <a:cubicBezTo>
                  <a:pt x="8162" y="4192735"/>
                  <a:pt x="3367" y="4193247"/>
                  <a:pt x="0" y="4192785"/>
                </a:cubicBezTo>
                <a:cubicBezTo>
                  <a:pt x="-14367" y="3952600"/>
                  <a:pt x="-29772" y="3700205"/>
                  <a:pt x="0" y="3452060"/>
                </a:cubicBezTo>
                <a:cubicBezTo>
                  <a:pt x="29772" y="3203916"/>
                  <a:pt x="19521" y="3045349"/>
                  <a:pt x="0" y="2711334"/>
                </a:cubicBezTo>
                <a:cubicBezTo>
                  <a:pt x="-19521" y="2377319"/>
                  <a:pt x="-11220" y="2227855"/>
                  <a:pt x="0" y="2012537"/>
                </a:cubicBezTo>
                <a:cubicBezTo>
                  <a:pt x="11220" y="1797219"/>
                  <a:pt x="-19081" y="1542505"/>
                  <a:pt x="0" y="1397595"/>
                </a:cubicBezTo>
                <a:cubicBezTo>
                  <a:pt x="19081" y="1252685"/>
                  <a:pt x="27623" y="900159"/>
                  <a:pt x="0" y="698797"/>
                </a:cubicBezTo>
                <a:cubicBezTo>
                  <a:pt x="-27623" y="497435"/>
                  <a:pt x="-34740" y="20074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A580DDAD-176E-2B92-4DA1-32D367A56C51}"/>
              </a:ext>
            </a:extLst>
          </p:cNvPr>
          <p:cNvSpPr>
            <a:spLocks noGrp="1"/>
          </p:cNvSpPr>
          <p:nvPr>
            <p:ph idx="1"/>
          </p:nvPr>
        </p:nvSpPr>
        <p:spPr>
          <a:xfrm>
            <a:off x="3490722" y="3598932"/>
            <a:ext cx="5170932" cy="1071366"/>
          </a:xfrm>
        </p:spPr>
        <p:txBody>
          <a:bodyPr anchor="t">
            <a:normAutofit/>
          </a:bodyPr>
          <a:lstStyle/>
          <a:p>
            <a:r>
              <a:rPr lang="en-US" sz="1700"/>
              <a:t>Results:</a:t>
            </a:r>
          </a:p>
          <a:p>
            <a:endParaRPr lang="en-US" sz="1700"/>
          </a:p>
          <a:p>
            <a:endParaRPr lang="en-US" sz="1700"/>
          </a:p>
          <a:p>
            <a:endParaRPr lang="en-KE" sz="1700"/>
          </a:p>
        </p:txBody>
      </p:sp>
      <p:graphicFrame>
        <p:nvGraphicFramePr>
          <p:cNvPr id="10" name="Table 9">
            <a:extLst>
              <a:ext uri="{FF2B5EF4-FFF2-40B4-BE49-F238E27FC236}">
                <a16:creationId xmlns:a16="http://schemas.microsoft.com/office/drawing/2014/main" id="{B8C008D6-083B-CB97-B1D5-17FC9D0B9D6B}"/>
              </a:ext>
            </a:extLst>
          </p:cNvPr>
          <p:cNvGraphicFramePr>
            <a:graphicFrameLocks noGrp="1"/>
          </p:cNvGraphicFramePr>
          <p:nvPr>
            <p:extLst>
              <p:ext uri="{D42A27DB-BD31-4B8C-83A1-F6EECF244321}">
                <p14:modId xmlns:p14="http://schemas.microsoft.com/office/powerpoint/2010/main" val="3639532101"/>
              </p:ext>
            </p:extLst>
          </p:nvPr>
        </p:nvGraphicFramePr>
        <p:xfrm>
          <a:off x="3596054" y="473202"/>
          <a:ext cx="5170932" cy="4192785"/>
        </p:xfrm>
        <a:graphic>
          <a:graphicData uri="http://schemas.openxmlformats.org/drawingml/2006/table">
            <a:tbl>
              <a:tblPr>
                <a:tableStyleId>{5C22544A-7EE6-4342-B048-85BDC9FD1C3A}</a:tableStyleId>
              </a:tblPr>
              <a:tblGrid>
                <a:gridCol w="2692153">
                  <a:extLst>
                    <a:ext uri="{9D8B030D-6E8A-4147-A177-3AD203B41FA5}">
                      <a16:colId xmlns:a16="http://schemas.microsoft.com/office/drawing/2014/main" val="4278923952"/>
                    </a:ext>
                  </a:extLst>
                </a:gridCol>
                <a:gridCol w="686105">
                  <a:extLst>
                    <a:ext uri="{9D8B030D-6E8A-4147-A177-3AD203B41FA5}">
                      <a16:colId xmlns:a16="http://schemas.microsoft.com/office/drawing/2014/main" val="430742866"/>
                    </a:ext>
                  </a:extLst>
                </a:gridCol>
                <a:gridCol w="686105">
                  <a:extLst>
                    <a:ext uri="{9D8B030D-6E8A-4147-A177-3AD203B41FA5}">
                      <a16:colId xmlns:a16="http://schemas.microsoft.com/office/drawing/2014/main" val="3734769494"/>
                    </a:ext>
                  </a:extLst>
                </a:gridCol>
                <a:gridCol w="1106569">
                  <a:extLst>
                    <a:ext uri="{9D8B030D-6E8A-4147-A177-3AD203B41FA5}">
                      <a16:colId xmlns:a16="http://schemas.microsoft.com/office/drawing/2014/main" val="738349500"/>
                    </a:ext>
                  </a:extLst>
                </a:gridCol>
              </a:tblGrid>
              <a:tr h="465865">
                <a:tc>
                  <a:txBody>
                    <a:bodyPr/>
                    <a:lstStyle/>
                    <a:p>
                      <a:pPr algn="ctr" fontAlgn="b"/>
                      <a:r>
                        <a:rPr lang="en-KE" sz="1800" u="none" strike="noStrike">
                          <a:effectLst/>
                        </a:rPr>
                        <a:t> </a:t>
                      </a:r>
                      <a:endParaRPr lang="en-KE" sz="1800" b="1" i="0" u="none" strike="noStrike">
                        <a:solidFill>
                          <a:srgbClr val="000000"/>
                        </a:solidFill>
                        <a:effectLst/>
                        <a:latin typeface="Century Gothic" panose="020B0502020202020204" pitchFamily="34" charset="0"/>
                      </a:endParaRPr>
                    </a:p>
                  </a:txBody>
                  <a:tcPr marL="11308" marR="11308" marT="11308" marB="0" anchor="b"/>
                </a:tc>
                <a:tc gridSpan="3">
                  <a:txBody>
                    <a:bodyPr/>
                    <a:lstStyle/>
                    <a:p>
                      <a:pPr algn="ctr" fontAlgn="b"/>
                      <a:r>
                        <a:rPr lang="en-US" sz="1800" b="1" u="none" strike="noStrike" dirty="0">
                          <a:effectLst/>
                        </a:rPr>
                        <a:t>Train Split</a:t>
                      </a:r>
                      <a:endParaRPr lang="en-US" sz="1800" b="1" i="0" u="none" strike="noStrike" dirty="0">
                        <a:solidFill>
                          <a:srgbClr val="000000"/>
                        </a:solidFill>
                        <a:effectLst/>
                        <a:latin typeface="Century Gothic" panose="020B0502020202020204" pitchFamily="34" charset="0"/>
                      </a:endParaRPr>
                    </a:p>
                  </a:txBody>
                  <a:tcPr marL="11308" marR="11308" marT="11308" marB="0" anchor="b"/>
                </a:tc>
                <a:tc hMerge="1">
                  <a:txBody>
                    <a:bodyPr/>
                    <a:lstStyle/>
                    <a:p>
                      <a:endParaRPr lang="en-KE"/>
                    </a:p>
                  </a:txBody>
                  <a:tcPr/>
                </a:tc>
                <a:tc hMerge="1">
                  <a:txBody>
                    <a:bodyPr/>
                    <a:lstStyle/>
                    <a:p>
                      <a:endParaRPr lang="en-KE"/>
                    </a:p>
                  </a:txBody>
                  <a:tcPr/>
                </a:tc>
                <a:extLst>
                  <a:ext uri="{0D108BD9-81ED-4DB2-BD59-A6C34878D82A}">
                    <a16:rowId xmlns:a16="http://schemas.microsoft.com/office/drawing/2014/main" val="921594619"/>
                  </a:ext>
                </a:extLst>
              </a:tr>
              <a:tr h="465865">
                <a:tc>
                  <a:txBody>
                    <a:bodyPr/>
                    <a:lstStyle/>
                    <a:p>
                      <a:pPr algn="ctr" fontAlgn="b"/>
                      <a:r>
                        <a:rPr lang="en-US" sz="1800" b="1" u="none" strike="noStrike" dirty="0">
                          <a:effectLst/>
                        </a:rPr>
                        <a:t>Model</a:t>
                      </a:r>
                      <a:endParaRPr lang="en-US" sz="1800" b="1" i="0" u="none" strike="noStrike" dirty="0">
                        <a:solidFill>
                          <a:srgbClr val="000000"/>
                        </a:solidFill>
                        <a:effectLst/>
                        <a:latin typeface="Century Gothic" panose="020B0502020202020204" pitchFamily="34" charset="0"/>
                      </a:endParaRPr>
                    </a:p>
                  </a:txBody>
                  <a:tcPr marL="11308" marR="11308" marT="11308" marB="0" anchor="b"/>
                </a:tc>
                <a:tc>
                  <a:txBody>
                    <a:bodyPr/>
                    <a:lstStyle/>
                    <a:p>
                      <a:pPr algn="ctr" fontAlgn="b"/>
                      <a:r>
                        <a:rPr lang="en-US" sz="1800" b="1" u="none" strike="noStrike" dirty="0">
                          <a:effectLst/>
                        </a:rPr>
                        <a:t>MAE</a:t>
                      </a:r>
                      <a:endParaRPr lang="en-US" sz="1800" b="1" i="0" u="none" strike="noStrike" dirty="0">
                        <a:solidFill>
                          <a:srgbClr val="000000"/>
                        </a:solidFill>
                        <a:effectLst/>
                        <a:latin typeface="Century Gothic" panose="020B0502020202020204" pitchFamily="34" charset="0"/>
                      </a:endParaRPr>
                    </a:p>
                  </a:txBody>
                  <a:tcPr marL="11308" marR="11308" marT="11308" marB="0" anchor="b"/>
                </a:tc>
                <a:tc>
                  <a:txBody>
                    <a:bodyPr/>
                    <a:lstStyle/>
                    <a:p>
                      <a:pPr algn="ctr" fontAlgn="b"/>
                      <a:r>
                        <a:rPr lang="en-US" sz="1800" b="1" u="none" strike="noStrike" dirty="0">
                          <a:effectLst/>
                        </a:rPr>
                        <a:t>MSE</a:t>
                      </a:r>
                      <a:endParaRPr lang="en-US" sz="1800" b="1" i="0" u="none" strike="noStrike" dirty="0">
                        <a:solidFill>
                          <a:srgbClr val="000000"/>
                        </a:solidFill>
                        <a:effectLst/>
                        <a:latin typeface="Century Gothic" panose="020B0502020202020204" pitchFamily="34" charset="0"/>
                      </a:endParaRPr>
                    </a:p>
                  </a:txBody>
                  <a:tcPr marL="11308" marR="11308" marT="11308" marB="0" anchor="b"/>
                </a:tc>
                <a:tc>
                  <a:txBody>
                    <a:bodyPr/>
                    <a:lstStyle/>
                    <a:p>
                      <a:pPr algn="ctr" fontAlgn="b"/>
                      <a:r>
                        <a:rPr lang="en-US" sz="1800" b="1" u="none" strike="noStrike" dirty="0">
                          <a:effectLst/>
                        </a:rPr>
                        <a:t>R² Score</a:t>
                      </a:r>
                      <a:endParaRPr lang="en-US" sz="1800" b="1" i="0" u="none" strike="noStrike" dirty="0">
                        <a:solidFill>
                          <a:srgbClr val="000000"/>
                        </a:solidFill>
                        <a:effectLst/>
                        <a:latin typeface="Century Gothic" panose="020B0502020202020204" pitchFamily="34" charset="0"/>
                      </a:endParaRPr>
                    </a:p>
                  </a:txBody>
                  <a:tcPr marL="11308" marR="11308" marT="11308" marB="0" anchor="b"/>
                </a:tc>
                <a:extLst>
                  <a:ext uri="{0D108BD9-81ED-4DB2-BD59-A6C34878D82A}">
                    <a16:rowId xmlns:a16="http://schemas.microsoft.com/office/drawing/2014/main" val="3902861289"/>
                  </a:ext>
                </a:extLst>
              </a:tr>
              <a:tr h="465865">
                <a:tc>
                  <a:txBody>
                    <a:bodyPr/>
                    <a:lstStyle/>
                    <a:p>
                      <a:pPr algn="ctr" fontAlgn="b"/>
                      <a:r>
                        <a:rPr lang="en-US" sz="1800" b="1" u="none" strike="noStrike" dirty="0">
                          <a:effectLst/>
                        </a:rPr>
                        <a:t>Linear Reg</a:t>
                      </a:r>
                      <a:endParaRPr lang="en-US" sz="1800" b="1" i="0" u="none" strike="noStrike" dirty="0">
                        <a:solidFill>
                          <a:srgbClr val="000000"/>
                        </a:solidFill>
                        <a:effectLst/>
                        <a:latin typeface="Century Gothic" panose="020B0502020202020204" pitchFamily="34" charset="0"/>
                      </a:endParaRPr>
                    </a:p>
                  </a:txBody>
                  <a:tcPr marL="11308" marR="11308" marT="11308" marB="0" anchor="b"/>
                </a:tc>
                <a:tc>
                  <a:txBody>
                    <a:bodyPr/>
                    <a:lstStyle/>
                    <a:p>
                      <a:pPr algn="ctr" fontAlgn="b"/>
                      <a:r>
                        <a:rPr lang="en-KE" sz="1800" u="none" strike="noStrike" dirty="0">
                          <a:effectLst/>
                        </a:rPr>
                        <a:t> </a:t>
                      </a:r>
                      <a:endParaRPr lang="en-KE" sz="1800" b="1" i="0" u="none" strike="noStrike" dirty="0">
                        <a:solidFill>
                          <a:srgbClr val="000000"/>
                        </a:solidFill>
                        <a:effectLst/>
                        <a:latin typeface="Century Gothic" panose="020B0502020202020204" pitchFamily="34" charset="0"/>
                      </a:endParaRPr>
                    </a:p>
                  </a:txBody>
                  <a:tcPr marL="11308" marR="11308" marT="11308" marB="0" anchor="b"/>
                </a:tc>
                <a:tc>
                  <a:txBody>
                    <a:bodyPr/>
                    <a:lstStyle/>
                    <a:p>
                      <a:pPr algn="ctr" fontAlgn="b"/>
                      <a:r>
                        <a:rPr lang="en-KE" sz="1800" u="none" strike="noStrike" dirty="0">
                          <a:effectLst/>
                        </a:rPr>
                        <a:t> </a:t>
                      </a:r>
                      <a:endParaRPr lang="en-KE" sz="1800" b="1" i="0" u="none" strike="noStrike" dirty="0">
                        <a:solidFill>
                          <a:srgbClr val="000000"/>
                        </a:solidFill>
                        <a:effectLst/>
                        <a:latin typeface="Century Gothic" panose="020B0502020202020204" pitchFamily="34" charset="0"/>
                      </a:endParaRPr>
                    </a:p>
                  </a:txBody>
                  <a:tcPr marL="11308" marR="11308" marT="11308" marB="0" anchor="b"/>
                </a:tc>
                <a:tc>
                  <a:txBody>
                    <a:bodyPr/>
                    <a:lstStyle/>
                    <a:p>
                      <a:pPr algn="ctr" fontAlgn="b"/>
                      <a:r>
                        <a:rPr lang="en-KE" sz="1800" u="none" strike="noStrike">
                          <a:effectLst/>
                        </a:rPr>
                        <a:t> </a:t>
                      </a:r>
                      <a:endParaRPr lang="en-KE" sz="1800" b="1" i="0" u="none" strike="noStrike">
                        <a:solidFill>
                          <a:srgbClr val="000000"/>
                        </a:solidFill>
                        <a:effectLst/>
                        <a:latin typeface="Century Gothic" panose="020B0502020202020204" pitchFamily="34" charset="0"/>
                      </a:endParaRPr>
                    </a:p>
                  </a:txBody>
                  <a:tcPr marL="11308" marR="11308" marT="11308" marB="0" anchor="b"/>
                </a:tc>
                <a:extLst>
                  <a:ext uri="{0D108BD9-81ED-4DB2-BD59-A6C34878D82A}">
                    <a16:rowId xmlns:a16="http://schemas.microsoft.com/office/drawing/2014/main" val="359830990"/>
                  </a:ext>
                </a:extLst>
              </a:tr>
              <a:tr h="465865">
                <a:tc>
                  <a:txBody>
                    <a:bodyPr/>
                    <a:lstStyle/>
                    <a:p>
                      <a:pPr algn="ctr" fontAlgn="b"/>
                      <a:r>
                        <a:rPr lang="en-US" sz="1800" b="1" u="none" strike="noStrike" dirty="0">
                          <a:effectLst/>
                        </a:rPr>
                        <a:t>Polynomial Reg</a:t>
                      </a:r>
                      <a:endParaRPr lang="en-US" sz="1800" b="1" i="0" u="none" strike="noStrike" dirty="0">
                        <a:solidFill>
                          <a:srgbClr val="000000"/>
                        </a:solidFill>
                        <a:effectLst/>
                        <a:latin typeface="Century Gothic" panose="020B0502020202020204" pitchFamily="34" charset="0"/>
                      </a:endParaRPr>
                    </a:p>
                  </a:txBody>
                  <a:tcPr marL="11308" marR="11308" marT="11308" marB="0" anchor="b"/>
                </a:tc>
                <a:tc>
                  <a:txBody>
                    <a:bodyPr/>
                    <a:lstStyle/>
                    <a:p>
                      <a:pPr algn="ctr" fontAlgn="b"/>
                      <a:r>
                        <a:rPr lang="en-KE" sz="1800" u="none" strike="noStrike">
                          <a:effectLst/>
                        </a:rPr>
                        <a:t> </a:t>
                      </a:r>
                      <a:endParaRPr lang="en-KE" sz="1800" b="1" i="0" u="none" strike="noStrike">
                        <a:solidFill>
                          <a:srgbClr val="000000"/>
                        </a:solidFill>
                        <a:effectLst/>
                        <a:latin typeface="Century Gothic" panose="020B0502020202020204" pitchFamily="34" charset="0"/>
                      </a:endParaRPr>
                    </a:p>
                  </a:txBody>
                  <a:tcPr marL="11308" marR="11308" marT="11308" marB="0" anchor="b"/>
                </a:tc>
                <a:tc>
                  <a:txBody>
                    <a:bodyPr/>
                    <a:lstStyle/>
                    <a:p>
                      <a:pPr algn="ctr" fontAlgn="b"/>
                      <a:r>
                        <a:rPr lang="en-KE" sz="1800" u="none" strike="noStrike">
                          <a:effectLst/>
                        </a:rPr>
                        <a:t> </a:t>
                      </a:r>
                      <a:endParaRPr lang="en-KE" sz="1800" b="1" i="0" u="none" strike="noStrike">
                        <a:solidFill>
                          <a:srgbClr val="000000"/>
                        </a:solidFill>
                        <a:effectLst/>
                        <a:latin typeface="Century Gothic" panose="020B0502020202020204" pitchFamily="34" charset="0"/>
                      </a:endParaRPr>
                    </a:p>
                  </a:txBody>
                  <a:tcPr marL="11308" marR="11308" marT="11308" marB="0" anchor="b"/>
                </a:tc>
                <a:tc>
                  <a:txBody>
                    <a:bodyPr/>
                    <a:lstStyle/>
                    <a:p>
                      <a:pPr algn="ctr" fontAlgn="b"/>
                      <a:r>
                        <a:rPr lang="en-KE" sz="1800" u="none" strike="noStrike" dirty="0">
                          <a:effectLst/>
                        </a:rPr>
                        <a:t> </a:t>
                      </a:r>
                      <a:endParaRPr lang="en-KE" sz="1800" b="1" i="0" u="none" strike="noStrike" dirty="0">
                        <a:solidFill>
                          <a:srgbClr val="000000"/>
                        </a:solidFill>
                        <a:effectLst/>
                        <a:latin typeface="Century Gothic" panose="020B0502020202020204" pitchFamily="34" charset="0"/>
                      </a:endParaRPr>
                    </a:p>
                  </a:txBody>
                  <a:tcPr marL="11308" marR="11308" marT="11308" marB="0" anchor="b"/>
                </a:tc>
                <a:extLst>
                  <a:ext uri="{0D108BD9-81ED-4DB2-BD59-A6C34878D82A}">
                    <a16:rowId xmlns:a16="http://schemas.microsoft.com/office/drawing/2014/main" val="1102032385"/>
                  </a:ext>
                </a:extLst>
              </a:tr>
              <a:tr h="465865">
                <a:tc>
                  <a:txBody>
                    <a:bodyPr/>
                    <a:lstStyle/>
                    <a:p>
                      <a:pPr algn="ctr" fontAlgn="b"/>
                      <a:r>
                        <a:rPr lang="en-US" sz="1800" b="1" u="none" strike="noStrike" dirty="0">
                          <a:effectLst/>
                        </a:rPr>
                        <a:t>Decision Tree</a:t>
                      </a:r>
                      <a:endParaRPr lang="en-US" sz="1800" b="1" i="0" u="none" strike="noStrike" dirty="0">
                        <a:solidFill>
                          <a:srgbClr val="000000"/>
                        </a:solidFill>
                        <a:effectLst/>
                        <a:latin typeface="Century Gothic" panose="020B0502020202020204" pitchFamily="34" charset="0"/>
                      </a:endParaRPr>
                    </a:p>
                  </a:txBody>
                  <a:tcPr marL="11308" marR="11308" marT="11308" marB="0" anchor="b"/>
                </a:tc>
                <a:tc>
                  <a:txBody>
                    <a:bodyPr/>
                    <a:lstStyle/>
                    <a:p>
                      <a:pPr algn="ctr" fontAlgn="b"/>
                      <a:r>
                        <a:rPr lang="en-KE" sz="1800" u="none" strike="noStrike">
                          <a:effectLst/>
                        </a:rPr>
                        <a:t> </a:t>
                      </a:r>
                      <a:endParaRPr lang="en-KE" sz="1800" b="1" i="0" u="none" strike="noStrike">
                        <a:solidFill>
                          <a:srgbClr val="000000"/>
                        </a:solidFill>
                        <a:effectLst/>
                        <a:latin typeface="Century Gothic" panose="020B0502020202020204" pitchFamily="34" charset="0"/>
                      </a:endParaRPr>
                    </a:p>
                  </a:txBody>
                  <a:tcPr marL="11308" marR="11308" marT="11308" marB="0" anchor="b"/>
                </a:tc>
                <a:tc>
                  <a:txBody>
                    <a:bodyPr/>
                    <a:lstStyle/>
                    <a:p>
                      <a:pPr algn="ctr" fontAlgn="b"/>
                      <a:r>
                        <a:rPr lang="en-KE" sz="1800" u="none" strike="noStrike">
                          <a:effectLst/>
                        </a:rPr>
                        <a:t> </a:t>
                      </a:r>
                      <a:endParaRPr lang="en-KE" sz="1800" b="1" i="0" u="none" strike="noStrike">
                        <a:solidFill>
                          <a:srgbClr val="000000"/>
                        </a:solidFill>
                        <a:effectLst/>
                        <a:latin typeface="Century Gothic" panose="020B0502020202020204" pitchFamily="34" charset="0"/>
                      </a:endParaRPr>
                    </a:p>
                  </a:txBody>
                  <a:tcPr marL="11308" marR="11308" marT="11308" marB="0" anchor="b"/>
                </a:tc>
                <a:tc>
                  <a:txBody>
                    <a:bodyPr/>
                    <a:lstStyle/>
                    <a:p>
                      <a:pPr algn="ctr" fontAlgn="b"/>
                      <a:r>
                        <a:rPr lang="en-KE" sz="1800" u="none" strike="noStrike" dirty="0">
                          <a:effectLst/>
                        </a:rPr>
                        <a:t> </a:t>
                      </a:r>
                      <a:endParaRPr lang="en-KE" sz="1800" b="1" i="0" u="none" strike="noStrike" dirty="0">
                        <a:solidFill>
                          <a:srgbClr val="000000"/>
                        </a:solidFill>
                        <a:effectLst/>
                        <a:latin typeface="Century Gothic" panose="020B0502020202020204" pitchFamily="34" charset="0"/>
                      </a:endParaRPr>
                    </a:p>
                  </a:txBody>
                  <a:tcPr marL="11308" marR="11308" marT="11308" marB="0" anchor="b"/>
                </a:tc>
                <a:extLst>
                  <a:ext uri="{0D108BD9-81ED-4DB2-BD59-A6C34878D82A}">
                    <a16:rowId xmlns:a16="http://schemas.microsoft.com/office/drawing/2014/main" val="3948504911"/>
                  </a:ext>
                </a:extLst>
              </a:tr>
              <a:tr h="465865">
                <a:tc>
                  <a:txBody>
                    <a:bodyPr/>
                    <a:lstStyle/>
                    <a:p>
                      <a:pPr algn="ctr" fontAlgn="b"/>
                      <a:r>
                        <a:rPr lang="en-US" sz="1800" b="1" u="none" strike="noStrike" dirty="0">
                          <a:effectLst/>
                        </a:rPr>
                        <a:t>Random Forest</a:t>
                      </a:r>
                      <a:endParaRPr lang="en-US" sz="1800" b="1" i="0" u="none" strike="noStrike" dirty="0">
                        <a:solidFill>
                          <a:srgbClr val="000000"/>
                        </a:solidFill>
                        <a:effectLst/>
                        <a:latin typeface="Century Gothic" panose="020B0502020202020204" pitchFamily="34" charset="0"/>
                      </a:endParaRPr>
                    </a:p>
                  </a:txBody>
                  <a:tcPr marL="11308" marR="11308" marT="11308" marB="0" anchor="b"/>
                </a:tc>
                <a:tc>
                  <a:txBody>
                    <a:bodyPr/>
                    <a:lstStyle/>
                    <a:p>
                      <a:pPr algn="ctr" fontAlgn="b"/>
                      <a:r>
                        <a:rPr lang="en-KE" sz="1800" u="none" strike="noStrike">
                          <a:effectLst/>
                        </a:rPr>
                        <a:t> </a:t>
                      </a:r>
                      <a:endParaRPr lang="en-KE" sz="1800" b="1" i="0" u="none" strike="noStrike">
                        <a:solidFill>
                          <a:srgbClr val="000000"/>
                        </a:solidFill>
                        <a:effectLst/>
                        <a:latin typeface="Century Gothic" panose="020B0502020202020204" pitchFamily="34" charset="0"/>
                      </a:endParaRPr>
                    </a:p>
                  </a:txBody>
                  <a:tcPr marL="11308" marR="11308" marT="11308" marB="0" anchor="b"/>
                </a:tc>
                <a:tc>
                  <a:txBody>
                    <a:bodyPr/>
                    <a:lstStyle/>
                    <a:p>
                      <a:pPr algn="ctr" fontAlgn="b"/>
                      <a:r>
                        <a:rPr lang="en-KE" sz="1800" u="none" strike="noStrike">
                          <a:effectLst/>
                        </a:rPr>
                        <a:t> </a:t>
                      </a:r>
                      <a:endParaRPr lang="en-KE" sz="1800" b="1" i="0" u="none" strike="noStrike">
                        <a:solidFill>
                          <a:srgbClr val="000000"/>
                        </a:solidFill>
                        <a:effectLst/>
                        <a:latin typeface="Century Gothic" panose="020B0502020202020204" pitchFamily="34" charset="0"/>
                      </a:endParaRPr>
                    </a:p>
                  </a:txBody>
                  <a:tcPr marL="11308" marR="11308" marT="11308" marB="0" anchor="b"/>
                </a:tc>
                <a:tc>
                  <a:txBody>
                    <a:bodyPr/>
                    <a:lstStyle/>
                    <a:p>
                      <a:pPr algn="ctr" fontAlgn="b"/>
                      <a:r>
                        <a:rPr lang="en-KE" sz="1800" u="none" strike="noStrike" dirty="0">
                          <a:effectLst/>
                        </a:rPr>
                        <a:t> </a:t>
                      </a:r>
                      <a:endParaRPr lang="en-KE" sz="1800" b="1" i="0" u="none" strike="noStrike" dirty="0">
                        <a:solidFill>
                          <a:srgbClr val="000000"/>
                        </a:solidFill>
                        <a:effectLst/>
                        <a:latin typeface="Century Gothic" panose="020B0502020202020204" pitchFamily="34" charset="0"/>
                      </a:endParaRPr>
                    </a:p>
                  </a:txBody>
                  <a:tcPr marL="11308" marR="11308" marT="11308" marB="0" anchor="b"/>
                </a:tc>
                <a:extLst>
                  <a:ext uri="{0D108BD9-81ED-4DB2-BD59-A6C34878D82A}">
                    <a16:rowId xmlns:a16="http://schemas.microsoft.com/office/drawing/2014/main" val="3697228752"/>
                  </a:ext>
                </a:extLst>
              </a:tr>
              <a:tr h="465865">
                <a:tc>
                  <a:txBody>
                    <a:bodyPr/>
                    <a:lstStyle/>
                    <a:p>
                      <a:pPr algn="ctr" fontAlgn="b"/>
                      <a:r>
                        <a:rPr lang="en-US" sz="1800" b="1" u="none" strike="noStrike" dirty="0">
                          <a:effectLst/>
                        </a:rPr>
                        <a:t>Gradient Boosting Reg</a:t>
                      </a:r>
                      <a:endParaRPr lang="en-US" sz="1800" b="1" i="0" u="none" strike="noStrike" dirty="0">
                        <a:solidFill>
                          <a:srgbClr val="000000"/>
                        </a:solidFill>
                        <a:effectLst/>
                        <a:latin typeface="Century Gothic" panose="020B0502020202020204" pitchFamily="34" charset="0"/>
                      </a:endParaRPr>
                    </a:p>
                  </a:txBody>
                  <a:tcPr marL="11308" marR="11308" marT="11308" marB="0" anchor="b"/>
                </a:tc>
                <a:tc>
                  <a:txBody>
                    <a:bodyPr/>
                    <a:lstStyle/>
                    <a:p>
                      <a:pPr algn="ctr" fontAlgn="b"/>
                      <a:r>
                        <a:rPr lang="en-KE" sz="1800" u="none" strike="noStrike">
                          <a:effectLst/>
                        </a:rPr>
                        <a:t> </a:t>
                      </a:r>
                      <a:endParaRPr lang="en-KE" sz="1800" b="1" i="0" u="none" strike="noStrike">
                        <a:solidFill>
                          <a:srgbClr val="000000"/>
                        </a:solidFill>
                        <a:effectLst/>
                        <a:latin typeface="Century Gothic" panose="020B0502020202020204" pitchFamily="34" charset="0"/>
                      </a:endParaRPr>
                    </a:p>
                  </a:txBody>
                  <a:tcPr marL="11308" marR="11308" marT="11308" marB="0" anchor="b"/>
                </a:tc>
                <a:tc>
                  <a:txBody>
                    <a:bodyPr/>
                    <a:lstStyle/>
                    <a:p>
                      <a:pPr algn="ctr" fontAlgn="b"/>
                      <a:r>
                        <a:rPr lang="en-KE" sz="1800" u="none" strike="noStrike">
                          <a:effectLst/>
                        </a:rPr>
                        <a:t> </a:t>
                      </a:r>
                      <a:endParaRPr lang="en-KE" sz="1800" b="1" i="0" u="none" strike="noStrike">
                        <a:solidFill>
                          <a:srgbClr val="000000"/>
                        </a:solidFill>
                        <a:effectLst/>
                        <a:latin typeface="Century Gothic" panose="020B0502020202020204" pitchFamily="34" charset="0"/>
                      </a:endParaRPr>
                    </a:p>
                  </a:txBody>
                  <a:tcPr marL="11308" marR="11308" marT="11308" marB="0" anchor="b"/>
                </a:tc>
                <a:tc>
                  <a:txBody>
                    <a:bodyPr/>
                    <a:lstStyle/>
                    <a:p>
                      <a:pPr algn="ctr" fontAlgn="b"/>
                      <a:r>
                        <a:rPr lang="en-KE" sz="1800" u="none" strike="noStrike" dirty="0">
                          <a:effectLst/>
                        </a:rPr>
                        <a:t> </a:t>
                      </a:r>
                      <a:endParaRPr lang="en-KE" sz="1800" b="1" i="0" u="none" strike="noStrike" dirty="0">
                        <a:solidFill>
                          <a:srgbClr val="000000"/>
                        </a:solidFill>
                        <a:effectLst/>
                        <a:latin typeface="Century Gothic" panose="020B0502020202020204" pitchFamily="34" charset="0"/>
                      </a:endParaRPr>
                    </a:p>
                  </a:txBody>
                  <a:tcPr marL="11308" marR="11308" marT="11308" marB="0" anchor="b"/>
                </a:tc>
                <a:extLst>
                  <a:ext uri="{0D108BD9-81ED-4DB2-BD59-A6C34878D82A}">
                    <a16:rowId xmlns:a16="http://schemas.microsoft.com/office/drawing/2014/main" val="2364973024"/>
                  </a:ext>
                </a:extLst>
              </a:tr>
              <a:tr h="465865">
                <a:tc>
                  <a:txBody>
                    <a:bodyPr/>
                    <a:lstStyle/>
                    <a:p>
                      <a:pPr algn="ctr" fontAlgn="b"/>
                      <a:r>
                        <a:rPr lang="en-US" sz="1800" b="1" u="none" strike="noStrike" dirty="0">
                          <a:effectLst/>
                        </a:rPr>
                        <a:t>Extreme Gradient Boost</a:t>
                      </a:r>
                      <a:endParaRPr lang="en-US" sz="1800" b="1" i="0" u="none" strike="noStrike" dirty="0">
                        <a:solidFill>
                          <a:srgbClr val="000000"/>
                        </a:solidFill>
                        <a:effectLst/>
                        <a:latin typeface="Century Gothic" panose="020B0502020202020204" pitchFamily="34" charset="0"/>
                      </a:endParaRPr>
                    </a:p>
                  </a:txBody>
                  <a:tcPr marL="11308" marR="11308" marT="11308" marB="0" anchor="b"/>
                </a:tc>
                <a:tc>
                  <a:txBody>
                    <a:bodyPr/>
                    <a:lstStyle/>
                    <a:p>
                      <a:pPr algn="ctr" fontAlgn="b"/>
                      <a:r>
                        <a:rPr lang="en-KE" sz="1800" u="none" strike="noStrike">
                          <a:effectLst/>
                        </a:rPr>
                        <a:t> </a:t>
                      </a:r>
                      <a:endParaRPr lang="en-KE" sz="1800" b="1" i="0" u="none" strike="noStrike">
                        <a:solidFill>
                          <a:srgbClr val="000000"/>
                        </a:solidFill>
                        <a:effectLst/>
                        <a:latin typeface="Century Gothic" panose="020B0502020202020204" pitchFamily="34" charset="0"/>
                      </a:endParaRPr>
                    </a:p>
                  </a:txBody>
                  <a:tcPr marL="11308" marR="11308" marT="11308" marB="0" anchor="b"/>
                </a:tc>
                <a:tc>
                  <a:txBody>
                    <a:bodyPr/>
                    <a:lstStyle/>
                    <a:p>
                      <a:pPr algn="ctr" fontAlgn="b"/>
                      <a:r>
                        <a:rPr lang="en-KE" sz="1800" u="none" strike="noStrike">
                          <a:effectLst/>
                        </a:rPr>
                        <a:t> </a:t>
                      </a:r>
                      <a:endParaRPr lang="en-KE" sz="1800" b="1" i="0" u="none" strike="noStrike">
                        <a:solidFill>
                          <a:srgbClr val="000000"/>
                        </a:solidFill>
                        <a:effectLst/>
                        <a:latin typeface="Century Gothic" panose="020B0502020202020204" pitchFamily="34" charset="0"/>
                      </a:endParaRPr>
                    </a:p>
                  </a:txBody>
                  <a:tcPr marL="11308" marR="11308" marT="11308" marB="0" anchor="b"/>
                </a:tc>
                <a:tc>
                  <a:txBody>
                    <a:bodyPr/>
                    <a:lstStyle/>
                    <a:p>
                      <a:pPr algn="ctr" fontAlgn="b"/>
                      <a:r>
                        <a:rPr lang="en-KE" sz="1800" u="none" strike="noStrike" dirty="0">
                          <a:effectLst/>
                        </a:rPr>
                        <a:t> </a:t>
                      </a:r>
                      <a:endParaRPr lang="en-KE" sz="1800" b="1" i="0" u="none" strike="noStrike" dirty="0">
                        <a:solidFill>
                          <a:srgbClr val="000000"/>
                        </a:solidFill>
                        <a:effectLst/>
                        <a:latin typeface="Century Gothic" panose="020B0502020202020204" pitchFamily="34" charset="0"/>
                      </a:endParaRPr>
                    </a:p>
                  </a:txBody>
                  <a:tcPr marL="11308" marR="11308" marT="11308" marB="0" anchor="b"/>
                </a:tc>
                <a:extLst>
                  <a:ext uri="{0D108BD9-81ED-4DB2-BD59-A6C34878D82A}">
                    <a16:rowId xmlns:a16="http://schemas.microsoft.com/office/drawing/2014/main" val="846977786"/>
                  </a:ext>
                </a:extLst>
              </a:tr>
              <a:tr h="465865">
                <a:tc>
                  <a:txBody>
                    <a:bodyPr/>
                    <a:lstStyle/>
                    <a:p>
                      <a:pPr algn="ctr" fontAlgn="b"/>
                      <a:r>
                        <a:rPr lang="en-US" sz="1800" b="1" u="none" strike="noStrike" dirty="0">
                          <a:effectLst/>
                        </a:rPr>
                        <a:t>Neural Networks</a:t>
                      </a:r>
                      <a:endParaRPr lang="en-US" sz="1800" b="1" i="0" u="none" strike="noStrike" dirty="0">
                        <a:solidFill>
                          <a:srgbClr val="000000"/>
                        </a:solidFill>
                        <a:effectLst/>
                        <a:latin typeface="Century Gothic" panose="020B0502020202020204" pitchFamily="34" charset="0"/>
                      </a:endParaRPr>
                    </a:p>
                  </a:txBody>
                  <a:tcPr marL="11308" marR="11308" marT="11308" marB="0" anchor="b"/>
                </a:tc>
                <a:tc>
                  <a:txBody>
                    <a:bodyPr/>
                    <a:lstStyle/>
                    <a:p>
                      <a:pPr algn="ctr" fontAlgn="b"/>
                      <a:r>
                        <a:rPr lang="en-KE" sz="1800" u="none" strike="noStrike">
                          <a:effectLst/>
                        </a:rPr>
                        <a:t> </a:t>
                      </a:r>
                      <a:endParaRPr lang="en-KE" sz="1800" b="1" i="0" u="none" strike="noStrike">
                        <a:solidFill>
                          <a:srgbClr val="000000"/>
                        </a:solidFill>
                        <a:effectLst/>
                        <a:latin typeface="Century Gothic" panose="020B0502020202020204" pitchFamily="34" charset="0"/>
                      </a:endParaRPr>
                    </a:p>
                  </a:txBody>
                  <a:tcPr marL="11308" marR="11308" marT="11308" marB="0" anchor="b"/>
                </a:tc>
                <a:tc>
                  <a:txBody>
                    <a:bodyPr/>
                    <a:lstStyle/>
                    <a:p>
                      <a:pPr algn="ctr" fontAlgn="b"/>
                      <a:r>
                        <a:rPr lang="en-KE" sz="1800" u="none" strike="noStrike">
                          <a:effectLst/>
                        </a:rPr>
                        <a:t> </a:t>
                      </a:r>
                      <a:endParaRPr lang="en-KE" sz="1800" b="1" i="0" u="none" strike="noStrike">
                        <a:solidFill>
                          <a:srgbClr val="000000"/>
                        </a:solidFill>
                        <a:effectLst/>
                        <a:latin typeface="Century Gothic" panose="020B0502020202020204" pitchFamily="34" charset="0"/>
                      </a:endParaRPr>
                    </a:p>
                  </a:txBody>
                  <a:tcPr marL="11308" marR="11308" marT="11308" marB="0" anchor="b"/>
                </a:tc>
                <a:tc>
                  <a:txBody>
                    <a:bodyPr/>
                    <a:lstStyle/>
                    <a:p>
                      <a:pPr algn="ctr" fontAlgn="b"/>
                      <a:r>
                        <a:rPr lang="en-KE" sz="1800" u="none" strike="noStrike" dirty="0">
                          <a:effectLst/>
                        </a:rPr>
                        <a:t> </a:t>
                      </a:r>
                      <a:endParaRPr lang="en-KE" sz="1800" b="1" i="0" u="none" strike="noStrike" dirty="0">
                        <a:solidFill>
                          <a:srgbClr val="000000"/>
                        </a:solidFill>
                        <a:effectLst/>
                        <a:latin typeface="Century Gothic" panose="020B0502020202020204" pitchFamily="34" charset="0"/>
                      </a:endParaRPr>
                    </a:p>
                  </a:txBody>
                  <a:tcPr marL="11308" marR="11308" marT="11308" marB="0" anchor="b"/>
                </a:tc>
                <a:extLst>
                  <a:ext uri="{0D108BD9-81ED-4DB2-BD59-A6C34878D82A}">
                    <a16:rowId xmlns:a16="http://schemas.microsoft.com/office/drawing/2014/main" val="2248805842"/>
                  </a:ext>
                </a:extLst>
              </a:tr>
            </a:tbl>
          </a:graphicData>
        </a:graphic>
      </p:graphicFrame>
    </p:spTree>
    <p:extLst>
      <p:ext uri="{BB962C8B-B14F-4D97-AF65-F5344CB8AC3E}">
        <p14:creationId xmlns:p14="http://schemas.microsoft.com/office/powerpoint/2010/main" val="4120073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34E8C-63DA-811C-D06D-B5BCD3FC2D3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0C75DD3-C6A5-2814-153D-97A501826E28}"/>
              </a:ext>
            </a:extLst>
          </p:cNvPr>
          <p:cNvSpPr>
            <a:spLocks noGrp="1"/>
          </p:cNvSpPr>
          <p:nvPr>
            <p:ph type="title"/>
          </p:nvPr>
        </p:nvSpPr>
        <p:spPr>
          <a:xfrm>
            <a:off x="782661" y="112889"/>
            <a:ext cx="7893227" cy="1018997"/>
          </a:xfrm>
        </p:spPr>
        <p:txBody>
          <a:bodyPr>
            <a:normAutofit/>
          </a:bodyPr>
          <a:lstStyle/>
          <a:p>
            <a:pPr algn="ctr"/>
            <a:r>
              <a:rPr lang="en-US" sz="2800" b="1" dirty="0">
                <a:solidFill>
                  <a:schemeClr val="accent6">
                    <a:lumMod val="40000"/>
                    <a:lumOff val="60000"/>
                  </a:schemeClr>
                </a:solidFill>
                <a:latin typeface="Century Gothic" panose="020B0502020202020204" pitchFamily="34" charset="0"/>
              </a:rPr>
              <a:t>Model Deployment in Web Environment</a:t>
            </a:r>
          </a:p>
        </p:txBody>
      </p:sp>
      <p:graphicFrame>
        <p:nvGraphicFramePr>
          <p:cNvPr id="6" name="Content Placeholder 4">
            <a:extLst>
              <a:ext uri="{FF2B5EF4-FFF2-40B4-BE49-F238E27FC236}">
                <a16:creationId xmlns:a16="http://schemas.microsoft.com/office/drawing/2014/main" id="{401397A0-9530-C0CA-E21F-D7848099A976}"/>
              </a:ext>
            </a:extLst>
          </p:cNvPr>
          <p:cNvGraphicFramePr>
            <a:graphicFrameLocks noGrp="1"/>
          </p:cNvGraphicFramePr>
          <p:nvPr>
            <p:ph idx="1"/>
            <p:extLst>
              <p:ext uri="{D42A27DB-BD31-4B8C-83A1-F6EECF244321}">
                <p14:modId xmlns:p14="http://schemas.microsoft.com/office/powerpoint/2010/main" val="4172189436"/>
              </p:ext>
            </p:extLst>
          </p:nvPr>
        </p:nvGraphicFramePr>
        <p:xfrm>
          <a:off x="782662" y="993423"/>
          <a:ext cx="7578678" cy="3725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0834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5E84E-F040-2BED-FF4F-93EB0FDC300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6B5AB4E-2FF6-0664-B074-BDDB71A0EF1C}"/>
              </a:ext>
            </a:extLst>
          </p:cNvPr>
          <p:cNvSpPr>
            <a:spLocks noGrp="1"/>
          </p:cNvSpPr>
          <p:nvPr>
            <p:ph type="title"/>
          </p:nvPr>
        </p:nvSpPr>
        <p:spPr>
          <a:xfrm>
            <a:off x="782661" y="406537"/>
            <a:ext cx="7893227" cy="725349"/>
          </a:xfrm>
        </p:spPr>
        <p:txBody>
          <a:bodyPr>
            <a:normAutofit/>
          </a:bodyPr>
          <a:lstStyle/>
          <a:p>
            <a:pPr algn="ctr"/>
            <a:r>
              <a:rPr lang="en-US" sz="2800" b="1">
                <a:solidFill>
                  <a:schemeClr val="accent6">
                    <a:lumMod val="40000"/>
                    <a:lumOff val="60000"/>
                  </a:schemeClr>
                </a:solidFill>
                <a:latin typeface="Century Gothic" panose="020B0502020202020204" pitchFamily="34" charset="0"/>
              </a:rPr>
              <a:t>Future Work and Limitations</a:t>
            </a:r>
            <a:endParaRPr lang="en-US" sz="2800" b="1" dirty="0">
              <a:solidFill>
                <a:schemeClr val="accent6">
                  <a:lumMod val="40000"/>
                  <a:lumOff val="60000"/>
                </a:schemeClr>
              </a:solidFill>
              <a:latin typeface="Century Gothic" panose="020B0502020202020204" pitchFamily="34" charset="0"/>
            </a:endParaRPr>
          </a:p>
        </p:txBody>
      </p:sp>
      <p:graphicFrame>
        <p:nvGraphicFramePr>
          <p:cNvPr id="7" name="Content Placeholder 4">
            <a:extLst>
              <a:ext uri="{FF2B5EF4-FFF2-40B4-BE49-F238E27FC236}">
                <a16:creationId xmlns:a16="http://schemas.microsoft.com/office/drawing/2014/main" id="{CA898ECD-D089-F479-F690-68C1FE5288E4}"/>
              </a:ext>
            </a:extLst>
          </p:cNvPr>
          <p:cNvGraphicFramePr>
            <a:graphicFrameLocks noGrp="1"/>
          </p:cNvGraphicFramePr>
          <p:nvPr>
            <p:ph idx="1"/>
            <p:extLst>
              <p:ext uri="{D42A27DB-BD31-4B8C-83A1-F6EECF244321}">
                <p14:modId xmlns:p14="http://schemas.microsoft.com/office/powerpoint/2010/main" val="3421419080"/>
              </p:ext>
            </p:extLst>
          </p:nvPr>
        </p:nvGraphicFramePr>
        <p:xfrm>
          <a:off x="372533" y="1219200"/>
          <a:ext cx="8322205" cy="29689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Rounded Corners 2">
            <a:extLst>
              <a:ext uri="{FF2B5EF4-FFF2-40B4-BE49-F238E27FC236}">
                <a16:creationId xmlns:a16="http://schemas.microsoft.com/office/drawing/2014/main" id="{EEE1160D-5A4C-CE23-EABC-18F1203736BB}"/>
              </a:ext>
            </a:extLst>
          </p:cNvPr>
          <p:cNvSpPr/>
          <p:nvPr/>
        </p:nvSpPr>
        <p:spPr>
          <a:xfrm>
            <a:off x="372533" y="4286470"/>
            <a:ext cx="8322205" cy="646773"/>
          </a:xfrm>
          <a:prstGeom prst="roundRect">
            <a:avLst>
              <a:gd name="adj" fmla="val 10000"/>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1">
            <a:schemeClr val="accent1">
              <a:tint val="40000"/>
              <a:hueOff val="0"/>
              <a:satOff val="0"/>
              <a:lumOff val="0"/>
              <a:alphaOff val="0"/>
            </a:schemeClr>
          </a:fillRef>
          <a:effectRef idx="0">
            <a:scrgbClr r="0" g="0" b="0"/>
          </a:effectRef>
          <a:fontRef idx="minor">
            <a:schemeClr val="dk1">
              <a:hueOff val="0"/>
              <a:satOff val="0"/>
              <a:lumOff val="0"/>
              <a:alphaOff val="0"/>
            </a:schemeClr>
          </a:fontRef>
        </p:style>
        <p:txBody>
          <a:bodyPr/>
          <a:lstStyle/>
          <a:p>
            <a:pPr algn="ctr"/>
            <a:r>
              <a:rPr lang="en-US" sz="1500" b="1" dirty="0">
                <a:solidFill>
                  <a:srgbClr val="00B050"/>
                </a:solidFill>
                <a:latin typeface="Century Gothic" panose="020B0502020202020204" pitchFamily="34" charset="0"/>
              </a:rPr>
              <a:t>Addressing these limitations would improve data reliability, leading to more accurate insights into price trends, brand popularity, and consumer preferences</a:t>
            </a:r>
            <a:r>
              <a:rPr lang="en-US" sz="1500" dirty="0">
                <a:solidFill>
                  <a:srgbClr val="00B050"/>
                </a:solidFill>
                <a:latin typeface="Century Gothic" panose="020B0502020202020204" pitchFamily="34" charset="0"/>
              </a:rPr>
              <a:t>.</a:t>
            </a:r>
            <a:endParaRPr lang="en-KE" sz="1500" dirty="0">
              <a:solidFill>
                <a:srgbClr val="00B050"/>
              </a:solidFill>
              <a:latin typeface="Century Gothic" panose="020B0502020202020204" pitchFamily="34" charset="0"/>
            </a:endParaRPr>
          </a:p>
        </p:txBody>
      </p:sp>
    </p:spTree>
    <p:extLst>
      <p:ext uri="{BB962C8B-B14F-4D97-AF65-F5344CB8AC3E}">
        <p14:creationId xmlns:p14="http://schemas.microsoft.com/office/powerpoint/2010/main" val="2349053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13E693A-10A0-3A79-0AE5-E910B203531F}"/>
            </a:ext>
          </a:extLst>
        </p:cNvPr>
        <p:cNvGrpSpPr/>
        <p:nvPr/>
      </p:nvGrpSpPr>
      <p:grpSpPr>
        <a:xfrm>
          <a:off x="0" y="0"/>
          <a:ext cx="0" cy="0"/>
          <a:chOff x="0" y="0"/>
          <a:chExt cx="0" cy="0"/>
        </a:xfrm>
      </p:grpSpPr>
      <p:pic>
        <p:nvPicPr>
          <p:cNvPr id="9" name="Picture 8" descr="Close-up of a blue fan&#10;&#10;Description automatically generated">
            <a:extLst>
              <a:ext uri="{FF2B5EF4-FFF2-40B4-BE49-F238E27FC236}">
                <a16:creationId xmlns:a16="http://schemas.microsoft.com/office/drawing/2014/main" id="{7B6E5B01-F83D-38C9-B5D2-35A4C583F64F}"/>
              </a:ext>
            </a:extLst>
          </p:cNvPr>
          <p:cNvPicPr>
            <a:picLocks noChangeAspect="1"/>
          </p:cNvPicPr>
          <p:nvPr/>
        </p:nvPicPr>
        <p:blipFill>
          <a:blip r:embed="rId2">
            <a:duotone>
              <a:schemeClr val="bg2">
                <a:shade val="45000"/>
                <a:satMod val="135000"/>
              </a:schemeClr>
              <a:prstClr val="white"/>
            </a:duotone>
          </a:blip>
          <a:srcRect t="15730"/>
          <a:stretch/>
        </p:blipFill>
        <p:spPr>
          <a:xfrm>
            <a:off x="20" y="10"/>
            <a:ext cx="9143980" cy="5143490"/>
          </a:xfrm>
          <a:prstGeom prst="rect">
            <a:avLst/>
          </a:prstGeom>
        </p:spPr>
      </p:pic>
      <p:sp>
        <p:nvSpPr>
          <p:cNvPr id="13" name="Rectangle 12">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5967B3A-E38D-2D46-86B2-8A5DDA7FEBBD}"/>
              </a:ext>
            </a:extLst>
          </p:cNvPr>
          <p:cNvSpPr>
            <a:spLocks noGrp="1"/>
          </p:cNvSpPr>
          <p:nvPr>
            <p:ph type="title"/>
          </p:nvPr>
        </p:nvSpPr>
        <p:spPr>
          <a:xfrm>
            <a:off x="628650" y="273843"/>
            <a:ext cx="7886700" cy="994173"/>
          </a:xfrm>
        </p:spPr>
        <p:txBody>
          <a:bodyPr>
            <a:normAutofit/>
          </a:bodyPr>
          <a:lstStyle/>
          <a:p>
            <a:r>
              <a:rPr lang="en-US" b="1" dirty="0">
                <a:solidFill>
                  <a:schemeClr val="accent6">
                    <a:lumMod val="75000"/>
                  </a:schemeClr>
                </a:solidFill>
                <a:latin typeface="Century Gothic" panose="020B0502020202020204" pitchFamily="34" charset="0"/>
              </a:rPr>
              <a:t>Conclusion</a:t>
            </a:r>
          </a:p>
        </p:txBody>
      </p:sp>
      <p:graphicFrame>
        <p:nvGraphicFramePr>
          <p:cNvPr id="7" name="Content Placeholder 4">
            <a:extLst>
              <a:ext uri="{FF2B5EF4-FFF2-40B4-BE49-F238E27FC236}">
                <a16:creationId xmlns:a16="http://schemas.microsoft.com/office/drawing/2014/main" id="{A6D2E39A-C10F-556D-1278-C032B7A20866}"/>
              </a:ext>
            </a:extLst>
          </p:cNvPr>
          <p:cNvGraphicFramePr>
            <a:graphicFrameLocks noGrp="1"/>
          </p:cNvGraphicFramePr>
          <p:nvPr>
            <p:ph idx="1"/>
            <p:extLst>
              <p:ext uri="{D42A27DB-BD31-4B8C-83A1-F6EECF244321}">
                <p14:modId xmlns:p14="http://schemas.microsoft.com/office/powerpoint/2010/main" val="3112029440"/>
              </p:ext>
            </p:extLst>
          </p:nvPr>
        </p:nvGraphicFramePr>
        <p:xfrm>
          <a:off x="628650" y="1369218"/>
          <a:ext cx="7886700"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8573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3714" y="101600"/>
            <a:ext cx="8246070" cy="677333"/>
          </a:xfrm>
          <a:ln>
            <a:noFill/>
          </a:ln>
          <a:effectLst>
            <a:glow rad="139700">
              <a:schemeClr val="accent6">
                <a:satMod val="175000"/>
                <a:alpha val="40000"/>
              </a:schemeClr>
            </a:glow>
          </a:effectLst>
        </p:spPr>
        <p:txBody>
          <a:bodyPr anchor="t">
            <a:normAutofit/>
          </a:bodyPr>
          <a:lstStyle/>
          <a:p>
            <a:pPr algn="ctr"/>
            <a:r>
              <a:rPr lang="en-US" sz="2800" b="1" dirty="0">
                <a:solidFill>
                  <a:schemeClr val="tx1"/>
                </a:solidFill>
                <a:latin typeface="Century Gothic" panose="020B0502020202020204" pitchFamily="34" charset="0"/>
              </a:rPr>
              <a:t>Outline</a:t>
            </a:r>
          </a:p>
        </p:txBody>
      </p:sp>
      <p:sp>
        <p:nvSpPr>
          <p:cNvPr id="3" name="Content Placeholder 2"/>
          <p:cNvSpPr>
            <a:spLocks noGrp="1"/>
          </p:cNvSpPr>
          <p:nvPr>
            <p:ph idx="1"/>
          </p:nvPr>
        </p:nvSpPr>
        <p:spPr>
          <a:xfrm>
            <a:off x="463714" y="478322"/>
            <a:ext cx="8246070" cy="4300153"/>
          </a:xfrm>
        </p:spPr>
        <p:txBody>
          <a:bodyPr/>
          <a:lstStyle/>
          <a:p>
            <a:pPr marL="0" indent="0">
              <a:buNone/>
            </a:pPr>
            <a:endParaRPr lang="en-US" dirty="0">
              <a:latin typeface="Century Gothic" panose="020B0502020202020204" pitchFamily="34" charset="0"/>
            </a:endParaRPr>
          </a:p>
          <a:p>
            <a:endParaRPr lang="en-US" dirty="0"/>
          </a:p>
        </p:txBody>
      </p:sp>
      <p:graphicFrame>
        <p:nvGraphicFramePr>
          <p:cNvPr id="4" name="Diagram 3">
            <a:extLst>
              <a:ext uri="{FF2B5EF4-FFF2-40B4-BE49-F238E27FC236}">
                <a16:creationId xmlns:a16="http://schemas.microsoft.com/office/drawing/2014/main" id="{6DC69537-9357-5D3B-F631-E70CE6E3CADC}"/>
              </a:ext>
            </a:extLst>
          </p:cNvPr>
          <p:cNvGraphicFramePr/>
          <p:nvPr>
            <p:extLst>
              <p:ext uri="{D42A27DB-BD31-4B8C-83A1-F6EECF244321}">
                <p14:modId xmlns:p14="http://schemas.microsoft.com/office/powerpoint/2010/main" val="70464992"/>
              </p:ext>
            </p:extLst>
          </p:nvPr>
        </p:nvGraphicFramePr>
        <p:xfrm>
          <a:off x="237068" y="2840204"/>
          <a:ext cx="8695744" cy="20365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D6A029CA-58E9-54E4-5913-DD40306012F6}"/>
              </a:ext>
            </a:extLst>
          </p:cNvPr>
          <p:cNvSpPr txBox="1">
            <a:spLocks/>
          </p:cNvSpPr>
          <p:nvPr/>
        </p:nvSpPr>
        <p:spPr>
          <a:xfrm>
            <a:off x="616114" y="778934"/>
            <a:ext cx="8246070" cy="1760658"/>
          </a:xfrm>
          <a:prstGeom prst="rect">
            <a:avLst/>
          </a:prstGeom>
          <a:ln>
            <a:noFill/>
          </a:ln>
          <a:effectLst>
            <a:glow rad="139700">
              <a:schemeClr val="accent6">
                <a:satMod val="175000"/>
                <a:alpha val="40000"/>
              </a:schemeClr>
            </a:glow>
          </a:effectLst>
        </p:spPr>
        <p:txBody>
          <a:bodyPr vert="horz" lIns="91440" tIns="45720" rIns="91440" bIns="45720" rtlCol="0" anchor="t">
            <a:normAutofit/>
          </a:bodyPr>
          <a:lstStyle>
            <a:lvl1pPr algn="r" defTabSz="914400" rtl="0" eaLnBrk="1" latinLnBrk="0" hangingPunct="1">
              <a:spcBef>
                <a:spcPct val="0"/>
              </a:spcBef>
              <a:buNone/>
              <a:defRPr sz="3600" kern="1200" baseline="0">
                <a:solidFill>
                  <a:srgbClr val="FF0000"/>
                </a:solidFill>
                <a:effectLst>
                  <a:outerShdw blurRad="50800" dist="38100" dir="2700000" algn="tl" rotWithShape="0">
                    <a:prstClr val="black">
                      <a:alpha val="40000"/>
                    </a:prstClr>
                  </a:outerShdw>
                </a:effectLst>
                <a:latin typeface="+mj-lt"/>
                <a:ea typeface="+mj-ea"/>
                <a:cs typeface="+mj-cs"/>
              </a:defRPr>
            </a:lvl1pPr>
          </a:lstStyle>
          <a:p>
            <a:pPr algn="ctr"/>
            <a:endParaRPr lang="en-US" sz="2800" b="1" dirty="0">
              <a:solidFill>
                <a:schemeClr val="tx1"/>
              </a:solidFill>
              <a:latin typeface="Century Gothic" panose="020B0502020202020204" pitchFamily="34" charset="0"/>
            </a:endParaRPr>
          </a:p>
        </p:txBody>
      </p:sp>
      <p:pic>
        <p:nvPicPr>
          <p:cNvPr id="9" name="Picture 8" descr="A close up of a logo&#10;&#10;Description automatically generated">
            <a:extLst>
              <a:ext uri="{FF2B5EF4-FFF2-40B4-BE49-F238E27FC236}">
                <a16:creationId xmlns:a16="http://schemas.microsoft.com/office/drawing/2014/main" id="{17A2B687-4DBB-C3A4-38F7-1EDD5A497F8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7074" y="699912"/>
            <a:ext cx="8129852" cy="1952978"/>
          </a:xfrm>
          <a:prstGeom prst="rect">
            <a:avLst/>
          </a:prstGeom>
        </p:spPr>
      </p:pic>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1744E6-8289-A9BF-0599-64BB48CBFF81}"/>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itle 3">
            <a:extLst>
              <a:ext uri="{FF2B5EF4-FFF2-40B4-BE49-F238E27FC236}">
                <a16:creationId xmlns:a16="http://schemas.microsoft.com/office/drawing/2014/main" id="{B6EB25AA-393E-2957-A2BE-77A6C430E8F4}"/>
              </a:ext>
            </a:extLst>
          </p:cNvPr>
          <p:cNvSpPr>
            <a:spLocks noGrp="1"/>
          </p:cNvSpPr>
          <p:nvPr>
            <p:ph type="title"/>
          </p:nvPr>
        </p:nvSpPr>
        <p:spPr>
          <a:xfrm>
            <a:off x="628650" y="273843"/>
            <a:ext cx="4045020" cy="994173"/>
          </a:xfrm>
        </p:spPr>
        <p:txBody>
          <a:bodyPr>
            <a:normAutofit/>
          </a:bodyPr>
          <a:lstStyle/>
          <a:p>
            <a:r>
              <a:rPr lang="en-US" sz="3300" b="1" dirty="0">
                <a:solidFill>
                  <a:schemeClr val="accent6">
                    <a:lumMod val="75000"/>
                  </a:schemeClr>
                </a:solidFill>
                <a:latin typeface="Century Gothic" panose="020B0502020202020204" pitchFamily="34" charset="0"/>
              </a:rPr>
              <a:t>Recommendations</a:t>
            </a:r>
          </a:p>
        </p:txBody>
      </p:sp>
      <p:sp>
        <p:nvSpPr>
          <p:cNvPr id="15" name="Freeform: Shape 14">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48992" y="0"/>
            <a:ext cx="866357" cy="468771"/>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Oval 16">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6138" y="2567969"/>
            <a:ext cx="473163" cy="473163"/>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5587670" y="3875011"/>
            <a:ext cx="1376794" cy="1518589"/>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9" name="Picture 8" descr="Close up of a blue leaf&#10;&#10;Description automatically generated">
            <a:extLst>
              <a:ext uri="{FF2B5EF4-FFF2-40B4-BE49-F238E27FC236}">
                <a16:creationId xmlns:a16="http://schemas.microsoft.com/office/drawing/2014/main" id="{226D6B09-AC21-B70C-0177-228E1FB5A443}"/>
              </a:ext>
            </a:extLst>
          </p:cNvPr>
          <p:cNvPicPr>
            <a:picLocks noChangeAspect="1"/>
          </p:cNvPicPr>
          <p:nvPr/>
        </p:nvPicPr>
        <p:blipFill>
          <a:blip r:embed="rId2"/>
          <a:srcRect l="15853" r="17396" b="-2"/>
          <a:stretch/>
        </p:blipFill>
        <p:spPr>
          <a:xfrm>
            <a:off x="5813981" y="806429"/>
            <a:ext cx="3096452" cy="3096452"/>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1" name="Freeform: Shape 20">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2201" y="0"/>
            <a:ext cx="1550211" cy="1216410"/>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3" name="Straight Connector 22">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104058" y="770929"/>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5" name="Freeform: Shape 24">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7145" y="4525346"/>
            <a:ext cx="1493298" cy="618154"/>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6">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8772" y="4139397"/>
            <a:ext cx="1005228" cy="1004103"/>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graphicFrame>
        <p:nvGraphicFramePr>
          <p:cNvPr id="7" name="Content Placeholder 4">
            <a:extLst>
              <a:ext uri="{FF2B5EF4-FFF2-40B4-BE49-F238E27FC236}">
                <a16:creationId xmlns:a16="http://schemas.microsoft.com/office/drawing/2014/main" id="{69C9BB30-21BC-559B-2DFD-23450ECBA744}"/>
              </a:ext>
            </a:extLst>
          </p:cNvPr>
          <p:cNvGraphicFramePr>
            <a:graphicFrameLocks noGrp="1"/>
          </p:cNvGraphicFramePr>
          <p:nvPr>
            <p:ph idx="1"/>
            <p:extLst>
              <p:ext uri="{D42A27DB-BD31-4B8C-83A1-F6EECF244321}">
                <p14:modId xmlns:p14="http://schemas.microsoft.com/office/powerpoint/2010/main" val="1805451952"/>
              </p:ext>
            </p:extLst>
          </p:nvPr>
        </p:nvGraphicFramePr>
        <p:xfrm>
          <a:off x="628650" y="1369218"/>
          <a:ext cx="4045020"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3774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04317D-41B2-4985-7582-561D218A75B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65307BD-074E-0FEB-3428-67DFBFDE13B9}"/>
              </a:ext>
            </a:extLst>
          </p:cNvPr>
          <p:cNvSpPr>
            <a:spLocks noGrp="1"/>
          </p:cNvSpPr>
          <p:nvPr>
            <p:ph type="title"/>
          </p:nvPr>
        </p:nvSpPr>
        <p:spPr/>
        <p:txBody>
          <a:bodyPr>
            <a:normAutofit/>
          </a:bodyPr>
          <a:lstStyle/>
          <a:p>
            <a:pPr algn="ctr"/>
            <a:r>
              <a:rPr lang="en-US" sz="2800" b="1" dirty="0">
                <a:solidFill>
                  <a:schemeClr val="accent6">
                    <a:lumMod val="40000"/>
                    <a:lumOff val="60000"/>
                  </a:schemeClr>
                </a:solidFill>
                <a:latin typeface="Century Gothic" panose="020B0502020202020204" pitchFamily="34" charset="0"/>
              </a:rPr>
              <a:t>Appreciation</a:t>
            </a:r>
          </a:p>
        </p:txBody>
      </p:sp>
      <p:graphicFrame>
        <p:nvGraphicFramePr>
          <p:cNvPr id="23" name="Text Placeholder 2">
            <a:extLst>
              <a:ext uri="{FF2B5EF4-FFF2-40B4-BE49-F238E27FC236}">
                <a16:creationId xmlns:a16="http://schemas.microsoft.com/office/drawing/2014/main" id="{89FA8ADF-7790-289B-C3AE-B81D7AAF4418}"/>
              </a:ext>
            </a:extLst>
          </p:cNvPr>
          <p:cNvGraphicFramePr>
            <a:graphicFrameLocks noGrp="1"/>
          </p:cNvGraphicFramePr>
          <p:nvPr>
            <p:ph sz="half" idx="2"/>
            <p:extLst>
              <p:ext uri="{D42A27DB-BD31-4B8C-83A1-F6EECF244321}">
                <p14:modId xmlns:p14="http://schemas.microsoft.com/office/powerpoint/2010/main" val="1699219558"/>
              </p:ext>
            </p:extLst>
          </p:nvPr>
        </p:nvGraphicFramePr>
        <p:xfrm>
          <a:off x="522288" y="1704975"/>
          <a:ext cx="8328025" cy="2867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descr="A close-up of a pen writing on a piece of paper&#10;&#10;Description automatically generated">
            <a:extLst>
              <a:ext uri="{FF2B5EF4-FFF2-40B4-BE49-F238E27FC236}">
                <a16:creationId xmlns:a16="http://schemas.microsoft.com/office/drawing/2014/main" id="{F8DE3E17-A976-4392-97E5-05CCFE53FE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693" y="1265275"/>
            <a:ext cx="8941981" cy="3828158"/>
          </a:xfrm>
          <a:prstGeom prst="rect">
            <a:avLst/>
          </a:prstGeom>
        </p:spPr>
      </p:pic>
    </p:spTree>
    <p:extLst>
      <p:ext uri="{BB962C8B-B14F-4D97-AF65-F5344CB8AC3E}">
        <p14:creationId xmlns:p14="http://schemas.microsoft.com/office/powerpoint/2010/main" val="57525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82661" y="406537"/>
            <a:ext cx="7893227" cy="725349"/>
          </a:xfrm>
        </p:spPr>
        <p:txBody>
          <a:bodyPr>
            <a:normAutofit/>
          </a:bodyPr>
          <a:lstStyle/>
          <a:p>
            <a:pPr algn="ctr"/>
            <a:r>
              <a:rPr lang="en-US" sz="2800" b="1" dirty="0">
                <a:solidFill>
                  <a:schemeClr val="accent6">
                    <a:lumMod val="40000"/>
                    <a:lumOff val="60000"/>
                  </a:schemeClr>
                </a:solidFill>
                <a:latin typeface="Century Gothic" panose="020B0502020202020204" pitchFamily="34" charset="0"/>
              </a:rPr>
              <a:t>Overview</a:t>
            </a:r>
          </a:p>
        </p:txBody>
      </p:sp>
      <p:graphicFrame>
        <p:nvGraphicFramePr>
          <p:cNvPr id="7" name="Content Placeholder 4">
            <a:extLst>
              <a:ext uri="{FF2B5EF4-FFF2-40B4-BE49-F238E27FC236}">
                <a16:creationId xmlns:a16="http://schemas.microsoft.com/office/drawing/2014/main" id="{D1BC35FE-6680-C2A5-F0F2-F368C86695B5}"/>
              </a:ext>
            </a:extLst>
          </p:cNvPr>
          <p:cNvGraphicFramePr>
            <a:graphicFrameLocks noGrp="1"/>
          </p:cNvGraphicFramePr>
          <p:nvPr>
            <p:ph idx="1"/>
            <p:extLst>
              <p:ext uri="{D42A27DB-BD31-4B8C-83A1-F6EECF244321}">
                <p14:modId xmlns:p14="http://schemas.microsoft.com/office/powerpoint/2010/main" val="3965300375"/>
              </p:ext>
            </p:extLst>
          </p:nvPr>
        </p:nvGraphicFramePr>
        <p:xfrm>
          <a:off x="801511" y="1268413"/>
          <a:ext cx="7893227" cy="31455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itle 3">
            <a:extLst>
              <a:ext uri="{FF2B5EF4-FFF2-40B4-BE49-F238E27FC236}">
                <a16:creationId xmlns:a16="http://schemas.microsoft.com/office/drawing/2014/main" id="{943ADF12-A9D1-6EEA-03D8-14100D1B8D63}"/>
              </a:ext>
            </a:extLst>
          </p:cNvPr>
          <p:cNvSpPr txBox="1">
            <a:spLocks/>
          </p:cNvSpPr>
          <p:nvPr/>
        </p:nvSpPr>
        <p:spPr>
          <a:xfrm>
            <a:off x="628650" y="273843"/>
            <a:ext cx="4045020" cy="994173"/>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90000"/>
              </a:lnSpc>
              <a:spcAft>
                <a:spcPts val="600"/>
              </a:spcAft>
            </a:pPr>
            <a:endParaRPr lang="en-US" sz="2800" b="1" kern="1200" dirty="0">
              <a:solidFill>
                <a:schemeClr val="accent6">
                  <a:lumMod val="75000"/>
                </a:schemeClr>
              </a:solidFill>
              <a:latin typeface="Century Gothic" panose="020B0502020202020204" pitchFamily="34" charset="0"/>
            </a:endParaRPr>
          </a:p>
          <a:p>
            <a:pPr algn="l">
              <a:lnSpc>
                <a:spcPct val="90000"/>
              </a:lnSpc>
              <a:spcAft>
                <a:spcPts val="600"/>
              </a:spcAft>
            </a:pPr>
            <a:r>
              <a:rPr lang="en-US" sz="2800" b="1" kern="1200" dirty="0">
                <a:solidFill>
                  <a:schemeClr val="accent6">
                    <a:lumMod val="75000"/>
                  </a:schemeClr>
                </a:solidFill>
                <a:latin typeface="Century Gothic" panose="020B0502020202020204" pitchFamily="34" charset="0"/>
              </a:rPr>
              <a:t>Business Problem</a:t>
            </a:r>
          </a:p>
          <a:p>
            <a:pPr algn="l">
              <a:lnSpc>
                <a:spcPct val="90000"/>
              </a:lnSpc>
              <a:spcAft>
                <a:spcPts val="600"/>
              </a:spcAft>
            </a:pPr>
            <a:endParaRPr lang="en-US" sz="2800" b="1" kern="1200" dirty="0">
              <a:solidFill>
                <a:schemeClr val="accent6">
                  <a:lumMod val="50000"/>
                </a:schemeClr>
              </a:solidFill>
              <a:latin typeface="Century Gothic" panose="020B0502020202020204" pitchFamily="34" charset="0"/>
            </a:endParaRPr>
          </a:p>
        </p:txBody>
      </p:sp>
      <p:sp>
        <p:nvSpPr>
          <p:cNvPr id="14" name="Freeform: Shape 13">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48992" y="0"/>
            <a:ext cx="866357" cy="468771"/>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 Placeholder 4"/>
          <p:cNvSpPr txBox="1">
            <a:spLocks/>
          </p:cNvSpPr>
          <p:nvPr/>
        </p:nvSpPr>
        <p:spPr>
          <a:xfrm>
            <a:off x="628650" y="1369218"/>
            <a:ext cx="4045020" cy="3263504"/>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900" b="1" dirty="0">
                <a:latin typeface="Century Gothic" panose="020B0502020202020204" pitchFamily="34" charset="0"/>
              </a:rPr>
              <a:t>Retailers on Jumia are struggling with pricing strategies due to intense competition and changing market conditions, with slow and inefficient pricing evaluation methods. To address this, we aim to develop a predictive pricing model using sales data, competitor prices, and market trends. This will automate pricing evaluations, helping retailers set competitive prices and improve performance during peak periods like Black Friday, ultimately giving them the tools to succeed in the competitive e-commerce landscape</a:t>
            </a:r>
          </a:p>
          <a:p>
            <a:pPr indent="-228600">
              <a:lnSpc>
                <a:spcPct val="90000"/>
              </a:lnSpc>
              <a:spcAft>
                <a:spcPts val="800"/>
              </a:spcAft>
            </a:pPr>
            <a:endParaRPr lang="en-US" sz="1300" dirty="0">
              <a:effectLst/>
            </a:endParaRPr>
          </a:p>
        </p:txBody>
      </p:sp>
      <p:sp>
        <p:nvSpPr>
          <p:cNvPr id="16" name="Oval 15">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6138" y="2567969"/>
            <a:ext cx="405617" cy="405616"/>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and white text&#10;&#10;Description automatically generated">
            <a:extLst>
              <a:ext uri="{FF2B5EF4-FFF2-40B4-BE49-F238E27FC236}">
                <a16:creationId xmlns:a16="http://schemas.microsoft.com/office/drawing/2014/main" id="{90379E40-D3C8-900B-FC3E-6DB22348DA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5388" y="1536237"/>
            <a:ext cx="2835788" cy="158804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8" name="Freeform: Shape 17">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2201" y="0"/>
            <a:ext cx="1550211" cy="1216410"/>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0" name="Straight Connector 19">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104058" y="770929"/>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2" name="Freeform: Shape 21">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5592435" y="3875011"/>
            <a:ext cx="1376793" cy="1518589"/>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7145" y="4525346"/>
            <a:ext cx="1493298" cy="618154"/>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8772" y="4139397"/>
            <a:ext cx="1005228" cy="1004103"/>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09100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2800" b="1" dirty="0">
                <a:solidFill>
                  <a:schemeClr val="accent6">
                    <a:lumMod val="40000"/>
                    <a:lumOff val="60000"/>
                  </a:schemeClr>
                </a:solidFill>
                <a:latin typeface="Century Gothic" panose="020B0502020202020204" pitchFamily="34" charset="0"/>
              </a:rPr>
              <a:t>Objectives</a:t>
            </a:r>
          </a:p>
        </p:txBody>
      </p:sp>
      <p:graphicFrame>
        <p:nvGraphicFramePr>
          <p:cNvPr id="23" name="Text Placeholder 2">
            <a:extLst>
              <a:ext uri="{FF2B5EF4-FFF2-40B4-BE49-F238E27FC236}">
                <a16:creationId xmlns:a16="http://schemas.microsoft.com/office/drawing/2014/main" id="{1992E28B-1796-422C-A2D1-3ED795910524}"/>
              </a:ext>
            </a:extLst>
          </p:cNvPr>
          <p:cNvGraphicFramePr>
            <a:graphicFrameLocks noGrp="1"/>
          </p:cNvGraphicFramePr>
          <p:nvPr>
            <p:ph sz="half" idx="2"/>
            <p:extLst>
              <p:ext uri="{D42A27DB-BD31-4B8C-83A1-F6EECF244321}">
                <p14:modId xmlns:p14="http://schemas.microsoft.com/office/powerpoint/2010/main" val="329688607"/>
              </p:ext>
            </p:extLst>
          </p:nvPr>
        </p:nvGraphicFramePr>
        <p:xfrm>
          <a:off x="522288" y="1704975"/>
          <a:ext cx="8328025" cy="2867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0783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3063" y="203201"/>
            <a:ext cx="8466137" cy="801688"/>
          </a:xfrm>
        </p:spPr>
        <p:txBody>
          <a:bodyPr>
            <a:normAutofit/>
          </a:bodyPr>
          <a:lstStyle/>
          <a:p>
            <a:pPr algn="ctr"/>
            <a:r>
              <a:rPr lang="en-US" sz="2800" b="1" dirty="0">
                <a:solidFill>
                  <a:schemeClr val="accent6">
                    <a:lumMod val="40000"/>
                    <a:lumOff val="60000"/>
                  </a:schemeClr>
                </a:solidFill>
                <a:latin typeface="Century Gothic" panose="020B0502020202020204" pitchFamily="34" charset="0"/>
              </a:rPr>
              <a:t>Data Understanding</a:t>
            </a:r>
          </a:p>
        </p:txBody>
      </p:sp>
      <p:graphicFrame>
        <p:nvGraphicFramePr>
          <p:cNvPr id="5" name="Text Placeholder 2">
            <a:extLst>
              <a:ext uri="{FF2B5EF4-FFF2-40B4-BE49-F238E27FC236}">
                <a16:creationId xmlns:a16="http://schemas.microsoft.com/office/drawing/2014/main" id="{F1009BE1-458B-12D3-4D1E-6CC1AA1F8006}"/>
              </a:ext>
            </a:extLst>
          </p:cNvPr>
          <p:cNvGraphicFramePr>
            <a:graphicFrameLocks noGrp="1"/>
          </p:cNvGraphicFramePr>
          <p:nvPr>
            <p:ph idx="1"/>
            <p:extLst>
              <p:ext uri="{D42A27DB-BD31-4B8C-83A1-F6EECF244321}">
                <p14:modId xmlns:p14="http://schemas.microsoft.com/office/powerpoint/2010/main" val="1943515596"/>
              </p:ext>
            </p:extLst>
          </p:nvPr>
        </p:nvGraphicFramePr>
        <p:xfrm>
          <a:off x="373063" y="1004888"/>
          <a:ext cx="8466137" cy="368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3389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71234-4D50-6D13-28F1-FB9A4A04A21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B61F9A4-E630-F068-9B3D-4D3DA4946FEB}"/>
              </a:ext>
            </a:extLst>
          </p:cNvPr>
          <p:cNvSpPr>
            <a:spLocks noGrp="1"/>
          </p:cNvSpPr>
          <p:nvPr>
            <p:ph type="title"/>
          </p:nvPr>
        </p:nvSpPr>
        <p:spPr>
          <a:xfrm>
            <a:off x="373063" y="203201"/>
            <a:ext cx="8466137" cy="575732"/>
          </a:xfrm>
        </p:spPr>
        <p:txBody>
          <a:bodyPr>
            <a:normAutofit/>
          </a:bodyPr>
          <a:lstStyle/>
          <a:p>
            <a:pPr algn="ctr"/>
            <a:r>
              <a:rPr lang="en-US" sz="2800" b="1" dirty="0">
                <a:solidFill>
                  <a:schemeClr val="accent6">
                    <a:lumMod val="40000"/>
                    <a:lumOff val="60000"/>
                  </a:schemeClr>
                </a:solidFill>
                <a:latin typeface="Century Gothic" panose="020B0502020202020204" pitchFamily="34" charset="0"/>
              </a:rPr>
              <a:t>Data Preparation</a:t>
            </a:r>
          </a:p>
        </p:txBody>
      </p:sp>
      <p:graphicFrame>
        <p:nvGraphicFramePr>
          <p:cNvPr id="5" name="Text Placeholder 2">
            <a:extLst>
              <a:ext uri="{FF2B5EF4-FFF2-40B4-BE49-F238E27FC236}">
                <a16:creationId xmlns:a16="http://schemas.microsoft.com/office/drawing/2014/main" id="{5DE67FA2-F22A-325A-F296-053C11D34D4A}"/>
              </a:ext>
            </a:extLst>
          </p:cNvPr>
          <p:cNvGraphicFramePr>
            <a:graphicFrameLocks noGrp="1"/>
          </p:cNvGraphicFramePr>
          <p:nvPr>
            <p:ph idx="1"/>
            <p:extLst>
              <p:ext uri="{D42A27DB-BD31-4B8C-83A1-F6EECF244321}">
                <p14:modId xmlns:p14="http://schemas.microsoft.com/office/powerpoint/2010/main" val="979830559"/>
              </p:ext>
            </p:extLst>
          </p:nvPr>
        </p:nvGraphicFramePr>
        <p:xfrm>
          <a:off x="373063" y="1603021"/>
          <a:ext cx="8466137" cy="3337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3">
            <a:extLst>
              <a:ext uri="{FF2B5EF4-FFF2-40B4-BE49-F238E27FC236}">
                <a16:creationId xmlns:a16="http://schemas.microsoft.com/office/drawing/2014/main" id="{8A9A237A-4AA9-5660-4AD6-B89BF8333E8F}"/>
              </a:ext>
            </a:extLst>
          </p:cNvPr>
          <p:cNvSpPr txBox="1">
            <a:spLocks/>
          </p:cNvSpPr>
          <p:nvPr/>
        </p:nvSpPr>
        <p:spPr>
          <a:xfrm>
            <a:off x="525463" y="903111"/>
            <a:ext cx="8466137" cy="57573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a:solidFill>
                  <a:srgbClr val="FF0000"/>
                </a:solidFill>
                <a:effectLst>
                  <a:outerShdw blurRad="50800" dist="38100" dir="2700000" algn="tl" rotWithShape="0">
                    <a:prstClr val="black">
                      <a:alpha val="40000"/>
                    </a:prstClr>
                  </a:outerShdw>
                </a:effectLst>
                <a:latin typeface="+mj-lt"/>
                <a:ea typeface="+mj-ea"/>
                <a:cs typeface="+mj-cs"/>
              </a:defRPr>
            </a:lvl1pPr>
          </a:lstStyle>
          <a:p>
            <a:pPr algn="ctr"/>
            <a:r>
              <a:rPr lang="en-US" sz="2000" b="1" dirty="0">
                <a:solidFill>
                  <a:schemeClr val="accent6">
                    <a:lumMod val="60000"/>
                    <a:lumOff val="40000"/>
                  </a:schemeClr>
                </a:solidFill>
                <a:latin typeface="Century Gothic" panose="020B0502020202020204" pitchFamily="34" charset="0"/>
              </a:rPr>
              <a:t>The Dataset was cleaned for duplicates and missing values, revealing the following key insights:</a:t>
            </a:r>
          </a:p>
        </p:txBody>
      </p:sp>
    </p:spTree>
    <p:extLst>
      <p:ext uri="{BB962C8B-B14F-4D97-AF65-F5344CB8AC3E}">
        <p14:creationId xmlns:p14="http://schemas.microsoft.com/office/powerpoint/2010/main" val="1155294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C37E74-3B52-3025-F993-54EB49F0592A}"/>
            </a:ext>
          </a:extLst>
        </p:cNvPr>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1137B02-932E-C39D-3772-975B294E3504}"/>
              </a:ext>
            </a:extLst>
          </p:cNvPr>
          <p:cNvSpPr>
            <a:spLocks noGrp="1"/>
          </p:cNvSpPr>
          <p:nvPr>
            <p:ph type="title"/>
          </p:nvPr>
        </p:nvSpPr>
        <p:spPr>
          <a:xfrm>
            <a:off x="884682" y="194705"/>
            <a:ext cx="7372350" cy="595518"/>
          </a:xfrm>
        </p:spPr>
        <p:txBody>
          <a:bodyPr vert="horz" lIns="91440" tIns="45720" rIns="91440" bIns="45720" rtlCol="0" anchor="b">
            <a:normAutofit/>
          </a:bodyPr>
          <a:lstStyle/>
          <a:p>
            <a:pPr algn="ctr"/>
            <a:r>
              <a:rPr lang="en-US" sz="2800" b="1" dirty="0">
                <a:solidFill>
                  <a:schemeClr val="accent6">
                    <a:lumMod val="75000"/>
                  </a:schemeClr>
                </a:solidFill>
                <a:latin typeface="Century Gothic" panose="020B0502020202020204" pitchFamily="34" charset="0"/>
              </a:rPr>
              <a:t>Count of Phones by Brand</a:t>
            </a:r>
            <a:endParaRPr lang="en-US" sz="2800" b="1" kern="1200" dirty="0">
              <a:solidFill>
                <a:schemeClr val="accent6">
                  <a:lumMod val="75000"/>
                </a:schemeClr>
              </a:solidFill>
              <a:latin typeface="Century Gothic" panose="020B0502020202020204" pitchFamily="34" charset="0"/>
            </a:endParaRPr>
          </a:p>
        </p:txBody>
      </p:sp>
      <p:grpSp>
        <p:nvGrpSpPr>
          <p:cNvPr id="74" name="Group 7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0"/>
            <a:ext cx="2521551" cy="1892135"/>
            <a:chOff x="-305" y="-1"/>
            <a:chExt cx="3832880" cy="2876136"/>
          </a:xfrm>
        </p:grpSpPr>
        <p:sp>
          <p:nvSpPr>
            <p:cNvPr id="75" name="Freeform: Shape 7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Freeform: Shape 7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Content Placeholder 39">
            <a:extLst>
              <a:ext uri="{FF2B5EF4-FFF2-40B4-BE49-F238E27FC236}">
                <a16:creationId xmlns:a16="http://schemas.microsoft.com/office/drawing/2014/main" id="{A43A1DC7-78A6-ABD1-C550-D3722EB248F9}"/>
              </a:ext>
            </a:extLst>
          </p:cNvPr>
          <p:cNvSpPr>
            <a:spLocks noGrp="1"/>
          </p:cNvSpPr>
          <p:nvPr>
            <p:ph idx="1"/>
          </p:nvPr>
        </p:nvSpPr>
        <p:spPr>
          <a:xfrm>
            <a:off x="169332" y="984928"/>
            <a:ext cx="3476979" cy="3609650"/>
          </a:xfrm>
        </p:spPr>
        <p:txBody>
          <a:bodyPr anchor="ctr">
            <a:noAutofit/>
          </a:bodyPr>
          <a:lstStyle/>
          <a:p>
            <a:pPr marL="0" indent="0">
              <a:lnSpc>
                <a:spcPct val="90000"/>
              </a:lnSpc>
              <a:spcAft>
                <a:spcPts val="800"/>
              </a:spcAft>
              <a:buNone/>
            </a:pPr>
            <a:r>
              <a:rPr lang="en-US" sz="1500" b="1" kern="100" dirty="0">
                <a:solidFill>
                  <a:schemeClr val="tx1"/>
                </a:solidFill>
                <a:effectLst/>
                <a:latin typeface="Century Gothic" panose="020B0502020202020204" pitchFamily="34" charset="0"/>
                <a:ea typeface="Aptos" panose="020B0004020202020204" pitchFamily="34" charset="0"/>
                <a:cs typeface="Times New Roman" panose="02020603050405020304" pitchFamily="18" charset="0"/>
              </a:rPr>
              <a:t>Itel S23 appears to be the most listed product which could possibly imply that this phone is a fast-moving product due to demand among customers on the platform followed by Samsung Galaxy A05, XIOMI Redmi 14C, Samsung Galaxy A15 and Tecno POP 8 at a very close range which highlights the competitive landscape in this segment.</a:t>
            </a:r>
            <a:endParaRPr lang="en-US" sz="1500" b="1" kern="100" dirty="0">
              <a:solidFill>
                <a:schemeClr val="tx1"/>
              </a:solidFill>
              <a:latin typeface="Century Gothic" panose="020B0502020202020204" pitchFamily="34" charset="0"/>
              <a:ea typeface="Aptos" panose="020B0004020202020204" pitchFamily="34" charset="0"/>
              <a:cs typeface="Times New Roman" panose="02020603050405020304" pitchFamily="18" charset="0"/>
            </a:endParaRPr>
          </a:p>
          <a:p>
            <a:pPr marL="0" indent="0">
              <a:lnSpc>
                <a:spcPct val="90000"/>
              </a:lnSpc>
              <a:spcAft>
                <a:spcPts val="800"/>
              </a:spcAft>
              <a:buNone/>
            </a:pPr>
            <a:r>
              <a:rPr lang="en-US" sz="1500" b="1" kern="100" dirty="0">
                <a:solidFill>
                  <a:schemeClr val="tx1"/>
                </a:solidFill>
                <a:effectLst/>
                <a:latin typeface="Century Gothic" panose="020B0502020202020204" pitchFamily="34" charset="0"/>
                <a:ea typeface="Aptos" panose="020B0004020202020204" pitchFamily="34" charset="0"/>
                <a:cs typeface="Times New Roman" panose="02020603050405020304" pitchFamily="18" charset="0"/>
              </a:rPr>
              <a:t>These findings could inform inventory decisions and marketing strategies to enhance visibility and sales for these trending products.</a:t>
            </a:r>
            <a:endParaRPr lang="en-US" sz="1500" dirty="0">
              <a:solidFill>
                <a:schemeClr val="tx1"/>
              </a:solidFill>
            </a:endParaRPr>
          </a:p>
        </p:txBody>
      </p:sp>
      <p:grpSp>
        <p:nvGrpSpPr>
          <p:cNvPr id="80" name="Group 7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7639299" y="3639028"/>
            <a:ext cx="1613753" cy="1395192"/>
            <a:chOff x="-305" y="-4155"/>
            <a:chExt cx="2514948" cy="2174333"/>
          </a:xfrm>
        </p:grpSpPr>
        <p:sp>
          <p:nvSpPr>
            <p:cNvPr id="81" name="Freeform: Shape 8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8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84" name="Freeform: Shape 8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5" name="Content Placeholder 24" descr="A graph of different colored squares&#10;&#10;Description automatically generated with medium confidence">
            <a:extLst>
              <a:ext uri="{FF2B5EF4-FFF2-40B4-BE49-F238E27FC236}">
                <a16:creationId xmlns:a16="http://schemas.microsoft.com/office/drawing/2014/main" id="{D6813AD6-D36B-2327-E2B1-36925F31BEC7}"/>
              </a:ext>
            </a:extLst>
          </p:cNvPr>
          <p:cNvPicPr>
            <a:picLocks noChangeAspect="1"/>
          </p:cNvPicPr>
          <p:nvPr/>
        </p:nvPicPr>
        <p:blipFill>
          <a:blip r:embed="rId2"/>
          <a:stretch>
            <a:fillRect/>
          </a:stretch>
        </p:blipFill>
        <p:spPr>
          <a:xfrm>
            <a:off x="3544711" y="984927"/>
            <a:ext cx="5429957" cy="3824139"/>
          </a:xfrm>
          <a:prstGeom prst="rect">
            <a:avLst/>
          </a:prstGeom>
        </p:spPr>
      </p:pic>
    </p:spTree>
    <p:extLst>
      <p:ext uri="{BB962C8B-B14F-4D97-AF65-F5344CB8AC3E}">
        <p14:creationId xmlns:p14="http://schemas.microsoft.com/office/powerpoint/2010/main" val="3888044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73B60E-964B-A9D9-93FF-EB128D473831}"/>
            </a:ext>
          </a:extLst>
        </p:cNvPr>
        <p:cNvGrpSpPr/>
        <p:nvPr/>
      </p:nvGrpSpPr>
      <p:grpSpPr>
        <a:xfrm>
          <a:off x="0" y="0"/>
          <a:ext cx="0" cy="0"/>
          <a:chOff x="0" y="0"/>
          <a:chExt cx="0" cy="0"/>
        </a:xfrm>
      </p:grpSpPr>
      <p:sp>
        <p:nvSpPr>
          <p:cNvPr id="23" name="Rectangle 2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510167" cy="5143500"/>
          </a:xfrm>
          <a:prstGeom prst="rect">
            <a:avLst/>
          </a:prstGeom>
          <a:solidFill>
            <a:srgbClr val="B46D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9B71660-00C8-3AA3-213C-821FDB2988EE}"/>
              </a:ext>
            </a:extLst>
          </p:cNvPr>
          <p:cNvSpPr>
            <a:spLocks noGrp="1"/>
          </p:cNvSpPr>
          <p:nvPr>
            <p:ph type="title"/>
          </p:nvPr>
        </p:nvSpPr>
        <p:spPr>
          <a:xfrm>
            <a:off x="480060" y="1555772"/>
            <a:ext cx="2064265" cy="2031956"/>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pPr>
            <a:r>
              <a:rPr lang="en-US" sz="1800" b="1" dirty="0">
                <a:solidFill>
                  <a:schemeClr val="bg1"/>
                </a:solidFill>
                <a:latin typeface="Century Gothic" panose="020B0502020202020204" pitchFamily="34" charset="0"/>
              </a:rPr>
              <a:t>Correlation of Features with Price</a:t>
            </a:r>
            <a:endParaRPr lang="en-US" sz="1800" b="1" kern="1200" dirty="0">
              <a:solidFill>
                <a:schemeClr val="bg1"/>
              </a:solidFill>
              <a:latin typeface="Century Gothic" panose="020B0502020202020204" pitchFamily="34" charset="0"/>
            </a:endParaRPr>
          </a:p>
        </p:txBody>
      </p:sp>
      <p:pic>
        <p:nvPicPr>
          <p:cNvPr id="6" name="Content Placeholder 5">
            <a:extLst>
              <a:ext uri="{FF2B5EF4-FFF2-40B4-BE49-F238E27FC236}">
                <a16:creationId xmlns:a16="http://schemas.microsoft.com/office/drawing/2014/main" id="{F04A9FF9-44BB-B5DC-6618-FBDEC2F0C0A9}"/>
              </a:ext>
            </a:extLst>
          </p:cNvPr>
          <p:cNvPicPr>
            <a:picLocks noGrp="1" noChangeAspect="1"/>
          </p:cNvPicPr>
          <p:nvPr>
            <p:ph idx="1"/>
          </p:nvPr>
        </p:nvPicPr>
        <p:blipFill>
          <a:blip r:embed="rId2"/>
          <a:stretch>
            <a:fillRect/>
          </a:stretch>
        </p:blipFill>
        <p:spPr>
          <a:xfrm>
            <a:off x="2460978" y="158044"/>
            <a:ext cx="6389511" cy="4786489"/>
          </a:xfrm>
          <a:prstGeom prst="rect">
            <a:avLst/>
          </a:prstGeom>
        </p:spPr>
      </p:pic>
    </p:spTree>
    <p:extLst>
      <p:ext uri="{BB962C8B-B14F-4D97-AF65-F5344CB8AC3E}">
        <p14:creationId xmlns:p14="http://schemas.microsoft.com/office/powerpoint/2010/main" val="3004072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1225</Words>
  <Application>Microsoft Office PowerPoint</Application>
  <PresentationFormat>On-screen Show (16:9)</PresentationFormat>
  <Paragraphs>117</Paragraphs>
  <Slides>21</Slides>
  <Notes>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Century Gothic</vt:lpstr>
      <vt:lpstr>Office Theme</vt:lpstr>
      <vt:lpstr> JUMIA SMARTPHONE PRICE PREDICTION:   OPTIMIZING RETAIL STRATEGIES THROUGH DATA ANALYTICS </vt:lpstr>
      <vt:lpstr>Outline</vt:lpstr>
      <vt:lpstr>Overview</vt:lpstr>
      <vt:lpstr>PowerPoint Presentation</vt:lpstr>
      <vt:lpstr>Objectives</vt:lpstr>
      <vt:lpstr>Data Understanding</vt:lpstr>
      <vt:lpstr>Data Preparation</vt:lpstr>
      <vt:lpstr>Count of Phones by Brand</vt:lpstr>
      <vt:lpstr>Correlation of Features with Price</vt:lpstr>
      <vt:lpstr>Top 10 Brands by Number of Reviews</vt:lpstr>
      <vt:lpstr>Top 10 Brands by Rating  The bar plot shows the top 10 smartphone brands with maximum ratings near 5, indicating high customer satisfaction and performance across their top brands, highlighting a competitive market.</vt:lpstr>
      <vt:lpstr>Distribution of Prices  The histogram shows that most prices are concentrated around KES 11,000, with fewer phones priced higher, creating a right-skewed distribution.</vt:lpstr>
      <vt:lpstr>Box Plot of Price by Brand  The box plot shows that some brands, like Itel and Samsung, have wide price ranges, while others, like Oppo and Infinix, have narrower ones. Budget-friendly models like Tecno Spark and Xiaomi Redmi A3 stand out, with occasional price outliers</vt:lpstr>
      <vt:lpstr>Modeling</vt:lpstr>
      <vt:lpstr>Model Selection</vt:lpstr>
      <vt:lpstr>Results:   While all the models perform similarly with almost identical test metrics, Random Forest stands out slightly due to its lowest MAE (Mean Absolute Error) and MSE (Mean Squared Error). This indicates that, on average, Random Forest delivers more accurate predictions compared to the other models.</vt:lpstr>
      <vt:lpstr>Model Deployment in Web Environment</vt:lpstr>
      <vt:lpstr>Future Work and Limitations</vt:lpstr>
      <vt:lpstr>Conclusion</vt:lpstr>
      <vt:lpstr>Recommendations</vt:lpstr>
      <vt:lpstr>Appreciation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2024-11-17T15:39:43Z</dcterms:modified>
</cp:coreProperties>
</file>