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7" r:id="rId4"/>
    <p:sldId id="266" r:id="rId5"/>
    <p:sldId id="269" r:id="rId6"/>
    <p:sldId id="276" r:id="rId7"/>
    <p:sldId id="277" r:id="rId8"/>
    <p:sldId id="278" r:id="rId9"/>
    <p:sldId id="279" r:id="rId10"/>
    <p:sldId id="28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  Kioko" initials="RK" lastIdx="1" clrIdx="0">
    <p:extLst>
      <p:ext uri="{19B8F6BF-5375-455C-9EA6-DF929625EA0E}">
        <p15:presenceInfo xmlns:p15="http://schemas.microsoft.com/office/powerpoint/2012/main" userId="S::Ruth.Kioko@lvcthealth.org::bd2045b1-bb78-4087-b57c-754e92d97b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9" d="100"/>
          <a:sy n="69" d="100"/>
        </p:scale>
        <p:origin x="64" y="2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F00D-A72D-4D0F-A734-EC024155CD8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2BA93347-3B66-40C1-9CDF-EFE1F1641681}">
      <dgm:prSet phldrT="[Text]"/>
      <dgm:spPr/>
      <dgm:t>
        <a:bodyPr/>
        <a:lstStyle/>
        <a:p>
          <a:r>
            <a:rPr lang="en-GB" b="1" dirty="0">
              <a:solidFill>
                <a:srgbClr val="569CD6"/>
              </a:solidFill>
              <a:effectLst/>
              <a:latin typeface="Consolas" panose="020B0609020204030204" pitchFamily="49" charset="0"/>
            </a:rPr>
            <a:t>quality of service provision</a:t>
          </a:r>
          <a:endParaRPr lang="en-KE" dirty="0"/>
        </a:p>
      </dgm:t>
    </dgm:pt>
    <dgm:pt modelId="{6BD42D8E-42E5-431F-B63C-848C3B435F64}" type="parTrans" cxnId="{E8305158-535E-44C1-AB1D-5A1CB950AD5D}">
      <dgm:prSet/>
      <dgm:spPr/>
      <dgm:t>
        <a:bodyPr/>
        <a:lstStyle/>
        <a:p>
          <a:endParaRPr lang="en-KE"/>
        </a:p>
      </dgm:t>
    </dgm:pt>
    <dgm:pt modelId="{4C4EE5B6-3733-4AAE-84AF-6096BC24038D}" type="sibTrans" cxnId="{E8305158-535E-44C1-AB1D-5A1CB950AD5D}">
      <dgm:prSet/>
      <dgm:spPr/>
      <dgm:t>
        <a:bodyPr/>
        <a:lstStyle/>
        <a:p>
          <a:endParaRPr lang="en-KE"/>
        </a:p>
      </dgm:t>
    </dgm:pt>
    <dgm:pt modelId="{1518A229-7DCA-4DFB-8091-7B49D0495AB2}">
      <dgm:prSet phldrT="[Text]"/>
      <dgm:spPr/>
      <dgm:t>
        <a:bodyPr/>
        <a:lstStyle/>
        <a:p>
          <a:r>
            <a:rPr lang="en-GB" b="1" dirty="0">
              <a:solidFill>
                <a:srgbClr val="569CD6"/>
              </a:solidFill>
              <a:effectLst/>
              <a:latin typeface="Consolas" panose="020B0609020204030204" pitchFamily="49" charset="0"/>
            </a:rPr>
            <a:t>customer  service effectiveness</a:t>
          </a:r>
          <a:endParaRPr lang="en-KE" dirty="0"/>
        </a:p>
      </dgm:t>
    </dgm:pt>
    <dgm:pt modelId="{C3034F0F-28C1-4A3C-A3C3-AE1E24203105}" type="parTrans" cxnId="{400C5374-8A21-4B53-9EFC-FD16A5EF4132}">
      <dgm:prSet/>
      <dgm:spPr/>
      <dgm:t>
        <a:bodyPr/>
        <a:lstStyle/>
        <a:p>
          <a:endParaRPr lang="en-KE"/>
        </a:p>
      </dgm:t>
    </dgm:pt>
    <dgm:pt modelId="{D474261D-E335-485A-B0B0-19C4166FAF06}" type="sibTrans" cxnId="{400C5374-8A21-4B53-9EFC-FD16A5EF4132}">
      <dgm:prSet/>
      <dgm:spPr/>
      <dgm:t>
        <a:bodyPr/>
        <a:lstStyle/>
        <a:p>
          <a:endParaRPr lang="en-KE"/>
        </a:p>
      </dgm:t>
    </dgm:pt>
    <dgm:pt modelId="{C96EA841-4051-4F4A-A749-1BD696652EBC}">
      <dgm:prSet phldrT="[Text]"/>
      <dgm:spPr/>
      <dgm:t>
        <a:bodyPr/>
        <a:lstStyle/>
        <a:p>
          <a:r>
            <a:rPr lang="en-GB" b="1" dirty="0">
              <a:solidFill>
                <a:srgbClr val="569CD6"/>
              </a:solidFill>
              <a:effectLst/>
              <a:latin typeface="Consolas" panose="020B0609020204030204" pitchFamily="49" charset="0"/>
            </a:rPr>
            <a:t>competition from service providers</a:t>
          </a:r>
          <a:endParaRPr lang="en-KE" dirty="0"/>
        </a:p>
      </dgm:t>
    </dgm:pt>
    <dgm:pt modelId="{252FD921-6EA7-4227-9EF5-846AD365E406}" type="parTrans" cxnId="{453D3A97-3373-4DE4-9509-E30697DD68D4}">
      <dgm:prSet/>
      <dgm:spPr/>
      <dgm:t>
        <a:bodyPr/>
        <a:lstStyle/>
        <a:p>
          <a:endParaRPr lang="en-KE"/>
        </a:p>
      </dgm:t>
    </dgm:pt>
    <dgm:pt modelId="{E9DA9860-B9D3-4B06-9C79-634F5223FF6D}" type="sibTrans" cxnId="{453D3A97-3373-4DE4-9509-E30697DD68D4}">
      <dgm:prSet/>
      <dgm:spPr/>
      <dgm:t>
        <a:bodyPr/>
        <a:lstStyle/>
        <a:p>
          <a:endParaRPr lang="en-KE"/>
        </a:p>
      </dgm:t>
    </dgm:pt>
    <dgm:pt modelId="{9C67D0F3-8BEC-4EA2-9B96-720AF7527E01}" type="pres">
      <dgm:prSet presAssocID="{24E0F00D-A72D-4D0F-A734-EC024155CD8D}" presName="compositeShape" presStyleCnt="0">
        <dgm:presLayoutVars>
          <dgm:dir/>
          <dgm:resizeHandles/>
        </dgm:presLayoutVars>
      </dgm:prSet>
      <dgm:spPr/>
    </dgm:pt>
    <dgm:pt modelId="{9E4FFB4E-AE7E-4CA9-8787-43FEF403F8A7}" type="pres">
      <dgm:prSet presAssocID="{24E0F00D-A72D-4D0F-A734-EC024155CD8D}" presName="pyramid" presStyleLbl="node1" presStyleIdx="0" presStyleCnt="1"/>
      <dgm:spPr/>
    </dgm:pt>
    <dgm:pt modelId="{9288D4D1-A5AD-499F-A34D-9977DD690160}" type="pres">
      <dgm:prSet presAssocID="{24E0F00D-A72D-4D0F-A734-EC024155CD8D}" presName="theList" presStyleCnt="0"/>
      <dgm:spPr/>
    </dgm:pt>
    <dgm:pt modelId="{234C09AE-106F-4E26-A238-C00C6898B277}" type="pres">
      <dgm:prSet presAssocID="{2BA93347-3B66-40C1-9CDF-EFE1F1641681}" presName="aNode" presStyleLbl="fgAcc1" presStyleIdx="0" presStyleCnt="3">
        <dgm:presLayoutVars>
          <dgm:bulletEnabled val="1"/>
        </dgm:presLayoutVars>
      </dgm:prSet>
      <dgm:spPr/>
    </dgm:pt>
    <dgm:pt modelId="{BDFAE3BC-7266-484F-A0D7-BB7CD04666D7}" type="pres">
      <dgm:prSet presAssocID="{2BA93347-3B66-40C1-9CDF-EFE1F1641681}" presName="aSpace" presStyleCnt="0"/>
      <dgm:spPr/>
    </dgm:pt>
    <dgm:pt modelId="{6036180E-8D16-4A29-8906-F163B83FF1AE}" type="pres">
      <dgm:prSet presAssocID="{1518A229-7DCA-4DFB-8091-7B49D0495AB2}" presName="aNode" presStyleLbl="fgAcc1" presStyleIdx="1" presStyleCnt="3">
        <dgm:presLayoutVars>
          <dgm:bulletEnabled val="1"/>
        </dgm:presLayoutVars>
      </dgm:prSet>
      <dgm:spPr/>
    </dgm:pt>
    <dgm:pt modelId="{F7397D48-2CC3-4336-8C2C-14CAE7C842C7}" type="pres">
      <dgm:prSet presAssocID="{1518A229-7DCA-4DFB-8091-7B49D0495AB2}" presName="aSpace" presStyleCnt="0"/>
      <dgm:spPr/>
    </dgm:pt>
    <dgm:pt modelId="{DA0CDB14-6CC8-4E61-8C72-0E349CA4B7EE}" type="pres">
      <dgm:prSet presAssocID="{C96EA841-4051-4F4A-A749-1BD696652EBC}" presName="aNode" presStyleLbl="fgAcc1" presStyleIdx="2" presStyleCnt="3">
        <dgm:presLayoutVars>
          <dgm:bulletEnabled val="1"/>
        </dgm:presLayoutVars>
      </dgm:prSet>
      <dgm:spPr/>
    </dgm:pt>
    <dgm:pt modelId="{B94C6F3B-3804-44C4-B02B-E549664C9A17}" type="pres">
      <dgm:prSet presAssocID="{C96EA841-4051-4F4A-A749-1BD696652EBC}" presName="aSpace" presStyleCnt="0"/>
      <dgm:spPr/>
    </dgm:pt>
  </dgm:ptLst>
  <dgm:cxnLst>
    <dgm:cxn modelId="{418A9D39-3066-4EEC-B5CC-E00D42FDD2BD}" type="presOf" srcId="{C96EA841-4051-4F4A-A749-1BD696652EBC}" destId="{DA0CDB14-6CC8-4E61-8C72-0E349CA4B7EE}" srcOrd="0" destOrd="0" presId="urn:microsoft.com/office/officeart/2005/8/layout/pyramid2"/>
    <dgm:cxn modelId="{400C5374-8A21-4B53-9EFC-FD16A5EF4132}" srcId="{24E0F00D-A72D-4D0F-A734-EC024155CD8D}" destId="{1518A229-7DCA-4DFB-8091-7B49D0495AB2}" srcOrd="1" destOrd="0" parTransId="{C3034F0F-28C1-4A3C-A3C3-AE1E24203105}" sibTransId="{D474261D-E335-485A-B0B0-19C4166FAF06}"/>
    <dgm:cxn modelId="{E8305158-535E-44C1-AB1D-5A1CB950AD5D}" srcId="{24E0F00D-A72D-4D0F-A734-EC024155CD8D}" destId="{2BA93347-3B66-40C1-9CDF-EFE1F1641681}" srcOrd="0" destOrd="0" parTransId="{6BD42D8E-42E5-431F-B63C-848C3B435F64}" sibTransId="{4C4EE5B6-3733-4AAE-84AF-6096BC24038D}"/>
    <dgm:cxn modelId="{AB0A9E83-4BE4-4179-931D-9ADF202C4649}" type="presOf" srcId="{24E0F00D-A72D-4D0F-A734-EC024155CD8D}" destId="{9C67D0F3-8BEC-4EA2-9B96-720AF7527E01}" srcOrd="0" destOrd="0" presId="urn:microsoft.com/office/officeart/2005/8/layout/pyramid2"/>
    <dgm:cxn modelId="{453D3A97-3373-4DE4-9509-E30697DD68D4}" srcId="{24E0F00D-A72D-4D0F-A734-EC024155CD8D}" destId="{C96EA841-4051-4F4A-A749-1BD696652EBC}" srcOrd="2" destOrd="0" parTransId="{252FD921-6EA7-4227-9EF5-846AD365E406}" sibTransId="{E9DA9860-B9D3-4B06-9C79-634F5223FF6D}"/>
    <dgm:cxn modelId="{36BE00B5-BA61-41DB-BD98-D9C795BB56F9}" type="presOf" srcId="{2BA93347-3B66-40C1-9CDF-EFE1F1641681}" destId="{234C09AE-106F-4E26-A238-C00C6898B277}" srcOrd="0" destOrd="0" presId="urn:microsoft.com/office/officeart/2005/8/layout/pyramid2"/>
    <dgm:cxn modelId="{575620EB-6816-4A6B-8958-BB7E4A146F79}" type="presOf" srcId="{1518A229-7DCA-4DFB-8091-7B49D0495AB2}" destId="{6036180E-8D16-4A29-8906-F163B83FF1AE}" srcOrd="0" destOrd="0" presId="urn:microsoft.com/office/officeart/2005/8/layout/pyramid2"/>
    <dgm:cxn modelId="{CB8F4DED-3604-4351-829B-4228E48396C0}" type="presParOf" srcId="{9C67D0F3-8BEC-4EA2-9B96-720AF7527E01}" destId="{9E4FFB4E-AE7E-4CA9-8787-43FEF403F8A7}" srcOrd="0" destOrd="0" presId="urn:microsoft.com/office/officeart/2005/8/layout/pyramid2"/>
    <dgm:cxn modelId="{684AF8FE-6A2E-4F59-9D8F-D3BBCB9469F7}" type="presParOf" srcId="{9C67D0F3-8BEC-4EA2-9B96-720AF7527E01}" destId="{9288D4D1-A5AD-499F-A34D-9977DD690160}" srcOrd="1" destOrd="0" presId="urn:microsoft.com/office/officeart/2005/8/layout/pyramid2"/>
    <dgm:cxn modelId="{95A80261-FF3D-4618-A68E-AABD004D57EE}" type="presParOf" srcId="{9288D4D1-A5AD-499F-A34D-9977DD690160}" destId="{234C09AE-106F-4E26-A238-C00C6898B277}" srcOrd="0" destOrd="0" presId="urn:microsoft.com/office/officeart/2005/8/layout/pyramid2"/>
    <dgm:cxn modelId="{472B3BB6-98FC-4ABF-AD25-3D34DF10CD5E}" type="presParOf" srcId="{9288D4D1-A5AD-499F-A34D-9977DD690160}" destId="{BDFAE3BC-7266-484F-A0D7-BB7CD04666D7}" srcOrd="1" destOrd="0" presId="urn:microsoft.com/office/officeart/2005/8/layout/pyramid2"/>
    <dgm:cxn modelId="{6B7726DB-B79E-41FC-A2AA-C4F8C7F752B9}" type="presParOf" srcId="{9288D4D1-A5AD-499F-A34D-9977DD690160}" destId="{6036180E-8D16-4A29-8906-F163B83FF1AE}" srcOrd="2" destOrd="0" presId="urn:microsoft.com/office/officeart/2005/8/layout/pyramid2"/>
    <dgm:cxn modelId="{9F8CF6DF-EA06-4523-8237-D0A31AFF936D}" type="presParOf" srcId="{9288D4D1-A5AD-499F-A34D-9977DD690160}" destId="{F7397D48-2CC3-4336-8C2C-14CAE7C842C7}" srcOrd="3" destOrd="0" presId="urn:microsoft.com/office/officeart/2005/8/layout/pyramid2"/>
    <dgm:cxn modelId="{E6D11ABD-BE2C-430F-8A70-8085880E4419}" type="presParOf" srcId="{9288D4D1-A5AD-499F-A34D-9977DD690160}" destId="{DA0CDB14-6CC8-4E61-8C72-0E349CA4B7EE}" srcOrd="4" destOrd="0" presId="urn:microsoft.com/office/officeart/2005/8/layout/pyramid2"/>
    <dgm:cxn modelId="{8FF61AFC-F9F6-4CBA-8A0B-CE7EA67DFFFD}" type="presParOf" srcId="{9288D4D1-A5AD-499F-A34D-9977DD690160}" destId="{B94C6F3B-3804-44C4-B02B-E549664C9A1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CCA660-1551-495D-9CC9-88E29BEC62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003B74F-B1A9-4E17-B026-FBBD7777FC8C}">
      <dgm:prSet phldrT="[Text]"/>
      <dgm:spPr/>
      <dgm:t>
        <a:bodyPr/>
        <a:lstStyle/>
        <a:p>
          <a:r>
            <a: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rPr>
            <a:t>Logistic Regression Models</a:t>
          </a:r>
          <a:endParaRPr lang="en-KE" dirty="0"/>
        </a:p>
      </dgm:t>
    </dgm:pt>
    <dgm:pt modelId="{70C776C2-7164-4379-8CA1-A98A4B78A373}" type="parTrans" cxnId="{6F105CC3-F3E4-442A-8194-6779964B07CC}">
      <dgm:prSet/>
      <dgm:spPr/>
      <dgm:t>
        <a:bodyPr/>
        <a:lstStyle/>
        <a:p>
          <a:endParaRPr lang="en-KE"/>
        </a:p>
      </dgm:t>
    </dgm:pt>
    <dgm:pt modelId="{26572E08-6CEC-446E-88AD-669CB3D957B2}" type="sibTrans" cxnId="{6F105CC3-F3E4-442A-8194-6779964B07CC}">
      <dgm:prSet/>
      <dgm:spPr/>
      <dgm:t>
        <a:bodyPr/>
        <a:lstStyle/>
        <a:p>
          <a:endParaRPr lang="en-KE"/>
        </a:p>
      </dgm:t>
    </dgm:pt>
    <dgm:pt modelId="{A6893816-D2FF-4896-BA02-5EC2A5E863A8}">
      <dgm:prSet phldrT="[Text]"/>
      <dgm:spPr/>
      <dgm:t>
        <a:bodyPr/>
        <a:lstStyle/>
        <a:p>
          <a:r>
            <a: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rPr>
            <a:t>Decision trees </a:t>
          </a:r>
          <a:endParaRPr lang="en-KE" dirty="0"/>
        </a:p>
      </dgm:t>
    </dgm:pt>
    <dgm:pt modelId="{1F4C1CB3-F3C1-4397-8A10-2707301791E2}" type="parTrans" cxnId="{58AE50E4-0C45-48D4-868A-ED781A0D7554}">
      <dgm:prSet/>
      <dgm:spPr/>
      <dgm:t>
        <a:bodyPr/>
        <a:lstStyle/>
        <a:p>
          <a:endParaRPr lang="en-KE"/>
        </a:p>
      </dgm:t>
    </dgm:pt>
    <dgm:pt modelId="{4C37E6EB-476D-4063-90A8-D538CDC1359B}" type="sibTrans" cxnId="{58AE50E4-0C45-48D4-868A-ED781A0D7554}">
      <dgm:prSet/>
      <dgm:spPr/>
      <dgm:t>
        <a:bodyPr/>
        <a:lstStyle/>
        <a:p>
          <a:endParaRPr lang="en-KE"/>
        </a:p>
      </dgm:t>
    </dgm:pt>
    <dgm:pt modelId="{AC307A68-42B1-4726-9378-3A48FE98FB52}" type="pres">
      <dgm:prSet presAssocID="{6ACCA660-1551-495D-9CC9-88E29BEC6210}" presName="linearFlow" presStyleCnt="0">
        <dgm:presLayoutVars>
          <dgm:dir/>
          <dgm:resizeHandles val="exact"/>
        </dgm:presLayoutVars>
      </dgm:prSet>
      <dgm:spPr/>
    </dgm:pt>
    <dgm:pt modelId="{855F4EC7-D633-4E35-B1CA-52A2EE748670}" type="pres">
      <dgm:prSet presAssocID="{C003B74F-B1A9-4E17-B026-FBBD7777FC8C}" presName="composite" presStyleCnt="0"/>
      <dgm:spPr/>
    </dgm:pt>
    <dgm:pt modelId="{1030DF45-C23C-49A0-8212-59A007643CF9}" type="pres">
      <dgm:prSet presAssocID="{C003B74F-B1A9-4E17-B026-FBBD7777FC8C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9DEDCED-1D5B-4795-BAF7-4AAC29183B51}" type="pres">
      <dgm:prSet presAssocID="{C003B74F-B1A9-4E17-B026-FBBD7777FC8C}" presName="txShp" presStyleLbl="node1" presStyleIdx="0" presStyleCnt="2">
        <dgm:presLayoutVars>
          <dgm:bulletEnabled val="1"/>
        </dgm:presLayoutVars>
      </dgm:prSet>
      <dgm:spPr/>
    </dgm:pt>
    <dgm:pt modelId="{6011923B-8100-4FA3-959E-75B95BB74439}" type="pres">
      <dgm:prSet presAssocID="{26572E08-6CEC-446E-88AD-669CB3D957B2}" presName="spacing" presStyleCnt="0"/>
      <dgm:spPr/>
    </dgm:pt>
    <dgm:pt modelId="{1C3CDB44-21E3-4ADA-8469-FA7C09DB8FCC}" type="pres">
      <dgm:prSet presAssocID="{A6893816-D2FF-4896-BA02-5EC2A5E863A8}" presName="composite" presStyleCnt="0"/>
      <dgm:spPr/>
    </dgm:pt>
    <dgm:pt modelId="{7CB49C1B-9D1E-48D0-A439-6A65B019F9C3}" type="pres">
      <dgm:prSet presAssocID="{A6893816-D2FF-4896-BA02-5EC2A5E863A8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6825E8D9-55C5-461F-B92D-97BE4ECDA41C}" type="pres">
      <dgm:prSet presAssocID="{A6893816-D2FF-4896-BA02-5EC2A5E863A8}" presName="txShp" presStyleLbl="node1" presStyleIdx="1" presStyleCnt="2">
        <dgm:presLayoutVars>
          <dgm:bulletEnabled val="1"/>
        </dgm:presLayoutVars>
      </dgm:prSet>
      <dgm:spPr/>
    </dgm:pt>
  </dgm:ptLst>
  <dgm:cxnLst>
    <dgm:cxn modelId="{A58B9D4D-8B08-4ED8-AD80-0BAE4E074F85}" type="presOf" srcId="{6ACCA660-1551-495D-9CC9-88E29BEC6210}" destId="{AC307A68-42B1-4726-9378-3A48FE98FB52}" srcOrd="0" destOrd="0" presId="urn:microsoft.com/office/officeart/2005/8/layout/vList3"/>
    <dgm:cxn modelId="{27758995-8221-4164-BC29-C4C41CBEB24D}" type="presOf" srcId="{A6893816-D2FF-4896-BA02-5EC2A5E863A8}" destId="{6825E8D9-55C5-461F-B92D-97BE4ECDA41C}" srcOrd="0" destOrd="0" presId="urn:microsoft.com/office/officeart/2005/8/layout/vList3"/>
    <dgm:cxn modelId="{5B1098B5-FC29-4A75-9495-6389316552F5}" type="presOf" srcId="{C003B74F-B1A9-4E17-B026-FBBD7777FC8C}" destId="{D9DEDCED-1D5B-4795-BAF7-4AAC29183B51}" srcOrd="0" destOrd="0" presId="urn:microsoft.com/office/officeart/2005/8/layout/vList3"/>
    <dgm:cxn modelId="{6F105CC3-F3E4-442A-8194-6779964B07CC}" srcId="{6ACCA660-1551-495D-9CC9-88E29BEC6210}" destId="{C003B74F-B1A9-4E17-B026-FBBD7777FC8C}" srcOrd="0" destOrd="0" parTransId="{70C776C2-7164-4379-8CA1-A98A4B78A373}" sibTransId="{26572E08-6CEC-446E-88AD-669CB3D957B2}"/>
    <dgm:cxn modelId="{58AE50E4-0C45-48D4-868A-ED781A0D7554}" srcId="{6ACCA660-1551-495D-9CC9-88E29BEC6210}" destId="{A6893816-D2FF-4896-BA02-5EC2A5E863A8}" srcOrd="1" destOrd="0" parTransId="{1F4C1CB3-F3C1-4397-8A10-2707301791E2}" sibTransId="{4C37E6EB-476D-4063-90A8-D538CDC1359B}"/>
    <dgm:cxn modelId="{997BBDAE-FE34-4D17-86FD-DE771AD5C949}" type="presParOf" srcId="{AC307A68-42B1-4726-9378-3A48FE98FB52}" destId="{855F4EC7-D633-4E35-B1CA-52A2EE748670}" srcOrd="0" destOrd="0" presId="urn:microsoft.com/office/officeart/2005/8/layout/vList3"/>
    <dgm:cxn modelId="{C59283C0-9BCC-483A-B985-8BDD35089DD6}" type="presParOf" srcId="{855F4EC7-D633-4E35-B1CA-52A2EE748670}" destId="{1030DF45-C23C-49A0-8212-59A007643CF9}" srcOrd="0" destOrd="0" presId="urn:microsoft.com/office/officeart/2005/8/layout/vList3"/>
    <dgm:cxn modelId="{68375B88-E958-403E-9323-37864ABB3B92}" type="presParOf" srcId="{855F4EC7-D633-4E35-B1CA-52A2EE748670}" destId="{D9DEDCED-1D5B-4795-BAF7-4AAC29183B51}" srcOrd="1" destOrd="0" presId="urn:microsoft.com/office/officeart/2005/8/layout/vList3"/>
    <dgm:cxn modelId="{BDAC72EF-9959-49A5-8A1D-88F360DCF1E0}" type="presParOf" srcId="{AC307A68-42B1-4726-9378-3A48FE98FB52}" destId="{6011923B-8100-4FA3-959E-75B95BB74439}" srcOrd="1" destOrd="0" presId="urn:microsoft.com/office/officeart/2005/8/layout/vList3"/>
    <dgm:cxn modelId="{E98611FB-7218-445E-9359-B5D520E4DEFA}" type="presParOf" srcId="{AC307A68-42B1-4726-9378-3A48FE98FB52}" destId="{1C3CDB44-21E3-4ADA-8469-FA7C09DB8FCC}" srcOrd="2" destOrd="0" presId="urn:microsoft.com/office/officeart/2005/8/layout/vList3"/>
    <dgm:cxn modelId="{AC8334F9-56CB-4408-A2F9-8CDFBDA47288}" type="presParOf" srcId="{1C3CDB44-21E3-4ADA-8469-FA7C09DB8FCC}" destId="{7CB49C1B-9D1E-48D0-A439-6A65B019F9C3}" srcOrd="0" destOrd="0" presId="urn:microsoft.com/office/officeart/2005/8/layout/vList3"/>
    <dgm:cxn modelId="{382A92B8-487F-4072-B26D-66C422D972E3}" type="presParOf" srcId="{1C3CDB44-21E3-4ADA-8469-FA7C09DB8FCC}" destId="{6825E8D9-55C5-461F-B92D-97BE4ECDA41C}" srcOrd="1" destOrd="0" presId="urn:microsoft.com/office/officeart/2005/8/layout/vList3"/>
  </dgm:cxnLst>
  <dgm:bg>
    <a:solidFill>
      <a:schemeClr val="bg1">
        <a:lumMod val="85000"/>
        <a:lumOff val="1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CA1B9-C420-4CA8-81F4-1E29FF1475D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BEE1E9EE-F245-4B94-A990-27254D0C130E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What is  Customer Churn;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F8D1703-8893-4761-86E6-90AB981EE275}" type="parTrans" cxnId="{7E08BE3F-E587-43B7-8045-31DF242C71A9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66756E8-DFFD-4227-964D-D46A681B1736}" type="sibTrans" cxnId="{7E08BE3F-E587-43B7-8045-31DF242C71A9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BC010FA-E0CB-45A6-83A5-225D1C84426A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95000"/>
                  <a:lumOff val="5000"/>
                </a:schemeClr>
              </a:solidFill>
            </a:rPr>
            <a:t>Customer churn refers to the phenomenon where a customer stops using a company's services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AE056AC-9A29-4871-87D0-8EAF4F640A60}" type="parTrans" cxnId="{E5376E84-F812-4D18-83BE-2DBF1E4867A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496F731-DAD1-495A-ABE0-D44981B492C0}" type="sibTrans" cxnId="{E5376E84-F812-4D18-83BE-2DBF1E4867A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97A67E4-94B6-4C5D-B7F4-CB7505798F45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Impact of Customer Churn;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BE0D7F7-A837-4266-9DCC-B577C8B46BF1}" type="parTrans" cxnId="{BE3DE3A6-A985-447A-A08B-A8881795601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10878BF-17E6-4E9E-9D4A-AF22A8170347}" type="sibTrans" cxnId="{BE3DE3A6-A985-447A-A08B-A8881795601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F48B69C-2066-4EDA-BD4F-6C3A65704FC3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95000"/>
                  <a:lumOff val="5000"/>
                </a:schemeClr>
              </a:solidFill>
            </a:rPr>
            <a:t>Churn poses a significant threat to the growth and profitability of telecommunications firms.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90EADFF-AA39-44C8-A000-455FEF05687A}" type="parTrans" cxnId="{B1488AC3-F48D-449A-8B0A-6EE0B183FE56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451C491-ED96-4DCE-B2EA-0B12AB72034C}" type="sibTrans" cxnId="{B1488AC3-F48D-449A-8B0A-6EE0B183FE56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E1811BE-D408-49FA-BABD-82249C4A4EA8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Goal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A3741D5-C70A-48C0-986F-A7B4F5CBB5DD}" type="parTrans" cxnId="{86C8ECBF-2D21-491B-885F-5F5CB5109B7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727C518-6C2C-45B8-8BF1-0C87D65B7D2B}" type="sibTrans" cxnId="{86C8ECBF-2D21-491B-885F-5F5CB5109B7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6BFD6B7-3441-453B-B718-6577A1D2161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Be able to predict customer churn rates for remediation purposes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14F6912-459A-429B-971F-87DB4BE12216}" type="parTrans" cxnId="{E1389F24-553F-4364-A7F2-67AD6BBA8F73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C60CC2F-2C2C-44AC-B208-14BE37111F8D}" type="sibTrans" cxnId="{E1389F24-553F-4364-A7F2-67AD6BBA8F73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050E718-1337-4320-A410-FF8727350F8D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95000"/>
                  <a:lumOff val="5000"/>
                </a:schemeClr>
              </a:solidFill>
            </a:rPr>
            <a:t> Using a data-driven approach to predict the likelihood of customer churn based on various customer characteristics and </a:t>
          </a:r>
          <a:r>
            <a:rPr lang="en-GB" dirty="0" err="1">
              <a:solidFill>
                <a:schemeClr val="bg1">
                  <a:lumMod val="95000"/>
                  <a:lumOff val="5000"/>
                </a:schemeClr>
              </a:solidFill>
            </a:rPr>
            <a:t>behaviors</a:t>
          </a:r>
          <a:r>
            <a:rPr lang="en-GB" dirty="0">
              <a:solidFill>
                <a:schemeClr val="bg1">
                  <a:lumMod val="95000"/>
                  <a:lumOff val="5000"/>
                </a:schemeClr>
              </a:solidFill>
            </a:rPr>
            <a:t>.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1B7571F-1F81-49C0-AD9F-66510518747D}" type="parTrans" cxnId="{86A41F56-1D0F-428C-81DA-A02D7DA2AFBD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199D922-0284-48D6-AB7A-44B6670F049E}" type="sibTrans" cxnId="{86A41F56-1D0F-428C-81DA-A02D7DA2AFBD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470E6E3-F1E4-4C9E-8987-5C83E1DB895C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Methodology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591AEA0-356A-4860-B1EE-95DA6B8A7CC0}" type="parTrans" cxnId="{415971F5-A6C8-45C7-9E6C-E77423C4513A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C8A724A-E2B4-4F10-9C64-D70F26F42AEB}" type="sibTrans" cxnId="{415971F5-A6C8-45C7-9E6C-E77423C4513A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83720AD-AF68-4EE7-84E5-BB0408BB3E38}" type="pres">
      <dgm:prSet presAssocID="{6F9CA1B9-C420-4CA8-81F4-1E29FF1475D7}" presName="linear" presStyleCnt="0">
        <dgm:presLayoutVars>
          <dgm:dir/>
          <dgm:resizeHandles val="exact"/>
        </dgm:presLayoutVars>
      </dgm:prSet>
      <dgm:spPr/>
    </dgm:pt>
    <dgm:pt modelId="{3872E0DC-2E94-49A5-8218-EA0D35C70A40}" type="pres">
      <dgm:prSet presAssocID="{BEE1E9EE-F245-4B94-A990-27254D0C130E}" presName="comp" presStyleCnt="0"/>
      <dgm:spPr/>
    </dgm:pt>
    <dgm:pt modelId="{487B1A84-9C0E-4E00-B2B5-F6BD3FAE38D9}" type="pres">
      <dgm:prSet presAssocID="{BEE1E9EE-F245-4B94-A990-27254D0C130E}" presName="box" presStyleLbl="node1" presStyleIdx="0" presStyleCnt="4"/>
      <dgm:spPr/>
    </dgm:pt>
    <dgm:pt modelId="{C8778DFD-C134-42DA-8CF7-5558CB8F68CE}" type="pres">
      <dgm:prSet presAssocID="{BEE1E9EE-F245-4B94-A990-27254D0C130E}" presName="img" presStyleLbl="fgImgPlace1" presStyleIdx="0" presStyleCnt="4" custScaleX="9104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6000" r="-16000"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7BDB349-53B0-4665-AF2D-E3F470260E04}" type="pres">
      <dgm:prSet presAssocID="{BEE1E9EE-F245-4B94-A990-27254D0C130E}" presName="text" presStyleLbl="node1" presStyleIdx="0" presStyleCnt="4">
        <dgm:presLayoutVars>
          <dgm:bulletEnabled val="1"/>
        </dgm:presLayoutVars>
      </dgm:prSet>
      <dgm:spPr/>
    </dgm:pt>
    <dgm:pt modelId="{6BFFE975-99F9-4281-9311-DD738B1B40FD}" type="pres">
      <dgm:prSet presAssocID="{E66756E8-DFFD-4227-964D-D46A681B1736}" presName="spacer" presStyleCnt="0"/>
      <dgm:spPr/>
    </dgm:pt>
    <dgm:pt modelId="{69E1F18B-786A-40A4-84C7-844F7BAC93EC}" type="pres">
      <dgm:prSet presAssocID="{D97A67E4-94B6-4C5D-B7F4-CB7505798F45}" presName="comp" presStyleCnt="0"/>
      <dgm:spPr/>
    </dgm:pt>
    <dgm:pt modelId="{3E863DE7-5392-49DC-A250-6F42E87AA65C}" type="pres">
      <dgm:prSet presAssocID="{D97A67E4-94B6-4C5D-B7F4-CB7505798F45}" presName="box" presStyleLbl="node1" presStyleIdx="1" presStyleCnt="4"/>
      <dgm:spPr/>
    </dgm:pt>
    <dgm:pt modelId="{B351EB3F-0851-40EF-8017-34000E5D9C36}" type="pres">
      <dgm:prSet presAssocID="{D97A67E4-94B6-4C5D-B7F4-CB7505798F45}" presName="img" presStyleLbl="fgImgPlace1" presStyleIdx="1" presStyleCnt="4" custScaleX="85670" custScaleY="9454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65E9E21-C289-48E6-877F-983F15285334}" type="pres">
      <dgm:prSet presAssocID="{D97A67E4-94B6-4C5D-B7F4-CB7505798F45}" presName="text" presStyleLbl="node1" presStyleIdx="1" presStyleCnt="4">
        <dgm:presLayoutVars>
          <dgm:bulletEnabled val="1"/>
        </dgm:presLayoutVars>
      </dgm:prSet>
      <dgm:spPr/>
    </dgm:pt>
    <dgm:pt modelId="{FD8490E4-FA15-4046-9151-ADC0B79D7524}" type="pres">
      <dgm:prSet presAssocID="{110878BF-17E6-4E9E-9D4A-AF22A8170347}" presName="spacer" presStyleCnt="0"/>
      <dgm:spPr/>
    </dgm:pt>
    <dgm:pt modelId="{6194A7AC-C84B-4CF9-B3B4-1CD65360EECA}" type="pres">
      <dgm:prSet presAssocID="{1E1811BE-D408-49FA-BABD-82249C4A4EA8}" presName="comp" presStyleCnt="0"/>
      <dgm:spPr/>
    </dgm:pt>
    <dgm:pt modelId="{1309829E-5F4E-4945-AC4A-5D1137660C92}" type="pres">
      <dgm:prSet presAssocID="{1E1811BE-D408-49FA-BABD-82249C4A4EA8}" presName="box" presStyleLbl="node1" presStyleIdx="2" presStyleCnt="4"/>
      <dgm:spPr/>
    </dgm:pt>
    <dgm:pt modelId="{EAB68535-62B8-4B67-B459-B5C9BE301723}" type="pres">
      <dgm:prSet presAssocID="{1E1811BE-D408-49FA-BABD-82249C4A4EA8}" presName="img" presStyleLbl="fgImgPlace1" presStyleIdx="2" presStyleCnt="4" custScaleX="77707" custScaleY="12869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67256FB-8FE1-4960-8B8C-5AB54DDD4CED}" type="pres">
      <dgm:prSet presAssocID="{1E1811BE-D408-49FA-BABD-82249C4A4EA8}" presName="text" presStyleLbl="node1" presStyleIdx="2" presStyleCnt="4">
        <dgm:presLayoutVars>
          <dgm:bulletEnabled val="1"/>
        </dgm:presLayoutVars>
      </dgm:prSet>
      <dgm:spPr/>
    </dgm:pt>
    <dgm:pt modelId="{8A8AA436-07E9-4355-B00B-E81DEF49E040}" type="pres">
      <dgm:prSet presAssocID="{6727C518-6C2C-45B8-8BF1-0C87D65B7D2B}" presName="spacer" presStyleCnt="0"/>
      <dgm:spPr/>
    </dgm:pt>
    <dgm:pt modelId="{3CD8186E-4D0F-41D7-88B8-CAF68D295A9D}" type="pres">
      <dgm:prSet presAssocID="{1470E6E3-F1E4-4C9E-8987-5C83E1DB895C}" presName="comp" presStyleCnt="0"/>
      <dgm:spPr/>
    </dgm:pt>
    <dgm:pt modelId="{9FA33B28-BE3E-4D58-86C9-693B48200D65}" type="pres">
      <dgm:prSet presAssocID="{1470E6E3-F1E4-4C9E-8987-5C83E1DB895C}" presName="box" presStyleLbl="node1" presStyleIdx="3" presStyleCnt="4"/>
      <dgm:spPr/>
    </dgm:pt>
    <dgm:pt modelId="{C3027F8C-1716-4F4A-9CD0-5D9F96300534}" type="pres">
      <dgm:prSet presAssocID="{1470E6E3-F1E4-4C9E-8987-5C83E1DB895C}" presName="img" presStyleLbl="fgImgPlace1" presStyleIdx="3" presStyleCnt="4" custScaleX="85740" custScaleY="124371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64000" b="-64000"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C09C33EE-424A-413E-95E7-CE67A2CE0A5C}" type="pres">
      <dgm:prSet presAssocID="{1470E6E3-F1E4-4C9E-8987-5C83E1DB895C}" presName="text" presStyleLbl="node1" presStyleIdx="3" presStyleCnt="4">
        <dgm:presLayoutVars>
          <dgm:bulletEnabled val="1"/>
        </dgm:presLayoutVars>
      </dgm:prSet>
      <dgm:spPr/>
    </dgm:pt>
  </dgm:ptLst>
  <dgm:cxnLst>
    <dgm:cxn modelId="{39566501-D4EB-4DB0-84A9-85BA9D652266}" type="presOf" srcId="{E050E718-1337-4320-A410-FF8727350F8D}" destId="{C09C33EE-424A-413E-95E7-CE67A2CE0A5C}" srcOrd="1" destOrd="1" presId="urn:microsoft.com/office/officeart/2005/8/layout/vList4"/>
    <dgm:cxn modelId="{038E4806-9D63-49A8-9E8C-24CE08FD4890}" type="presOf" srcId="{1470E6E3-F1E4-4C9E-8987-5C83E1DB895C}" destId="{9FA33B28-BE3E-4D58-86C9-693B48200D65}" srcOrd="0" destOrd="0" presId="urn:microsoft.com/office/officeart/2005/8/layout/vList4"/>
    <dgm:cxn modelId="{47019308-519B-4232-A479-8E2E86E348C0}" type="presOf" srcId="{3F48B69C-2066-4EDA-BD4F-6C3A65704FC3}" destId="{565E9E21-C289-48E6-877F-983F15285334}" srcOrd="1" destOrd="1" presId="urn:microsoft.com/office/officeart/2005/8/layout/vList4"/>
    <dgm:cxn modelId="{F7016C1B-CB49-463E-9653-619F08CE22D3}" type="presOf" srcId="{F6BFD6B7-3441-453B-B718-6577A1D2161A}" destId="{1309829E-5F4E-4945-AC4A-5D1137660C92}" srcOrd="0" destOrd="1" presId="urn:microsoft.com/office/officeart/2005/8/layout/vList4"/>
    <dgm:cxn modelId="{E1389F24-553F-4364-A7F2-67AD6BBA8F73}" srcId="{1E1811BE-D408-49FA-BABD-82249C4A4EA8}" destId="{F6BFD6B7-3441-453B-B718-6577A1D2161A}" srcOrd="0" destOrd="0" parTransId="{314F6912-459A-429B-971F-87DB4BE12216}" sibTransId="{EC60CC2F-2C2C-44AC-B208-14BE37111F8D}"/>
    <dgm:cxn modelId="{3755C13A-D8BD-4663-AEF4-B51FED15553F}" type="presOf" srcId="{3F48B69C-2066-4EDA-BD4F-6C3A65704FC3}" destId="{3E863DE7-5392-49DC-A250-6F42E87AA65C}" srcOrd="0" destOrd="1" presId="urn:microsoft.com/office/officeart/2005/8/layout/vList4"/>
    <dgm:cxn modelId="{7E08BE3F-E587-43B7-8045-31DF242C71A9}" srcId="{6F9CA1B9-C420-4CA8-81F4-1E29FF1475D7}" destId="{BEE1E9EE-F245-4B94-A990-27254D0C130E}" srcOrd="0" destOrd="0" parTransId="{EF8D1703-8893-4761-86E6-90AB981EE275}" sibTransId="{E66756E8-DFFD-4227-964D-D46A681B1736}"/>
    <dgm:cxn modelId="{D5E9F661-E68B-4907-985A-AE7D90ADF2CB}" type="presOf" srcId="{1E1811BE-D408-49FA-BABD-82249C4A4EA8}" destId="{767256FB-8FE1-4960-8B8C-5AB54DDD4CED}" srcOrd="1" destOrd="0" presId="urn:microsoft.com/office/officeart/2005/8/layout/vList4"/>
    <dgm:cxn modelId="{86A41F56-1D0F-428C-81DA-A02D7DA2AFBD}" srcId="{1470E6E3-F1E4-4C9E-8987-5C83E1DB895C}" destId="{E050E718-1337-4320-A410-FF8727350F8D}" srcOrd="0" destOrd="0" parTransId="{21B7571F-1F81-49C0-AD9F-66510518747D}" sibTransId="{C199D922-0284-48D6-AB7A-44B6670F049E}"/>
    <dgm:cxn modelId="{E5376E84-F812-4D18-83BE-2DBF1E4867A8}" srcId="{BEE1E9EE-F245-4B94-A990-27254D0C130E}" destId="{4BC010FA-E0CB-45A6-83A5-225D1C84426A}" srcOrd="0" destOrd="0" parTransId="{AAE056AC-9A29-4871-87D0-8EAF4F640A60}" sibTransId="{A496F731-DAD1-495A-ABE0-D44981B492C0}"/>
    <dgm:cxn modelId="{FC3A6586-3912-4407-968C-A562386AA911}" type="presOf" srcId="{E050E718-1337-4320-A410-FF8727350F8D}" destId="{9FA33B28-BE3E-4D58-86C9-693B48200D65}" srcOrd="0" destOrd="1" presId="urn:microsoft.com/office/officeart/2005/8/layout/vList4"/>
    <dgm:cxn modelId="{1C95538A-16E0-4774-8FB7-8CABC63D01EB}" type="presOf" srcId="{1E1811BE-D408-49FA-BABD-82249C4A4EA8}" destId="{1309829E-5F4E-4945-AC4A-5D1137660C92}" srcOrd="0" destOrd="0" presId="urn:microsoft.com/office/officeart/2005/8/layout/vList4"/>
    <dgm:cxn modelId="{BE3DE3A6-A985-447A-A08B-A88817956018}" srcId="{6F9CA1B9-C420-4CA8-81F4-1E29FF1475D7}" destId="{D97A67E4-94B6-4C5D-B7F4-CB7505798F45}" srcOrd="1" destOrd="0" parTransId="{DBE0D7F7-A837-4266-9DCC-B577C8B46BF1}" sibTransId="{110878BF-17E6-4E9E-9D4A-AF22A8170347}"/>
    <dgm:cxn modelId="{F5F83FAB-1A72-4FD5-81F0-F6DA79CB52B2}" type="presOf" srcId="{BEE1E9EE-F245-4B94-A990-27254D0C130E}" destId="{07BDB349-53B0-4665-AF2D-E3F470260E04}" srcOrd="1" destOrd="0" presId="urn:microsoft.com/office/officeart/2005/8/layout/vList4"/>
    <dgm:cxn modelId="{C92BD2AE-1A45-4A8B-A53F-D22DDAB406C1}" type="presOf" srcId="{4BC010FA-E0CB-45A6-83A5-225D1C84426A}" destId="{07BDB349-53B0-4665-AF2D-E3F470260E04}" srcOrd="1" destOrd="1" presId="urn:microsoft.com/office/officeart/2005/8/layout/vList4"/>
    <dgm:cxn modelId="{21372EAF-2AD6-47B1-BDEA-E33C452C1F96}" type="presOf" srcId="{6F9CA1B9-C420-4CA8-81F4-1E29FF1475D7}" destId="{D83720AD-AF68-4EE7-84E5-BB0408BB3E38}" srcOrd="0" destOrd="0" presId="urn:microsoft.com/office/officeart/2005/8/layout/vList4"/>
    <dgm:cxn modelId="{86C8ECBF-2D21-491B-885F-5F5CB5109B78}" srcId="{6F9CA1B9-C420-4CA8-81F4-1E29FF1475D7}" destId="{1E1811BE-D408-49FA-BABD-82249C4A4EA8}" srcOrd="2" destOrd="0" parTransId="{4A3741D5-C70A-48C0-986F-A7B4F5CBB5DD}" sibTransId="{6727C518-6C2C-45B8-8BF1-0C87D65B7D2B}"/>
    <dgm:cxn modelId="{6C69FBC1-3D5A-47C6-B483-6969CE87289E}" type="presOf" srcId="{D97A67E4-94B6-4C5D-B7F4-CB7505798F45}" destId="{3E863DE7-5392-49DC-A250-6F42E87AA65C}" srcOrd="0" destOrd="0" presId="urn:microsoft.com/office/officeart/2005/8/layout/vList4"/>
    <dgm:cxn modelId="{B1488AC3-F48D-449A-8B0A-6EE0B183FE56}" srcId="{D97A67E4-94B6-4C5D-B7F4-CB7505798F45}" destId="{3F48B69C-2066-4EDA-BD4F-6C3A65704FC3}" srcOrd="0" destOrd="0" parTransId="{690EADFF-AA39-44C8-A000-455FEF05687A}" sibTransId="{A451C491-ED96-4DCE-B2EA-0B12AB72034C}"/>
    <dgm:cxn modelId="{F2B99DCC-DB68-4569-982B-62DED01F7B61}" type="presOf" srcId="{D97A67E4-94B6-4C5D-B7F4-CB7505798F45}" destId="{565E9E21-C289-48E6-877F-983F15285334}" srcOrd="1" destOrd="0" presId="urn:microsoft.com/office/officeart/2005/8/layout/vList4"/>
    <dgm:cxn modelId="{15336ED1-F34C-46D3-9BA9-2C808C11516A}" type="presOf" srcId="{F6BFD6B7-3441-453B-B718-6577A1D2161A}" destId="{767256FB-8FE1-4960-8B8C-5AB54DDD4CED}" srcOrd="1" destOrd="1" presId="urn:microsoft.com/office/officeart/2005/8/layout/vList4"/>
    <dgm:cxn modelId="{54DBFAD5-DB54-4368-BE85-4BDBA49B7766}" type="presOf" srcId="{1470E6E3-F1E4-4C9E-8987-5C83E1DB895C}" destId="{C09C33EE-424A-413E-95E7-CE67A2CE0A5C}" srcOrd="1" destOrd="0" presId="urn:microsoft.com/office/officeart/2005/8/layout/vList4"/>
    <dgm:cxn modelId="{5E8911DD-FF1C-4AD3-A1EB-EF589E7B81CC}" type="presOf" srcId="{4BC010FA-E0CB-45A6-83A5-225D1C84426A}" destId="{487B1A84-9C0E-4E00-B2B5-F6BD3FAE38D9}" srcOrd="0" destOrd="1" presId="urn:microsoft.com/office/officeart/2005/8/layout/vList4"/>
    <dgm:cxn modelId="{129817F5-97DB-4A02-90D8-E34D8D497D9B}" type="presOf" srcId="{BEE1E9EE-F245-4B94-A990-27254D0C130E}" destId="{487B1A84-9C0E-4E00-B2B5-F6BD3FAE38D9}" srcOrd="0" destOrd="0" presId="urn:microsoft.com/office/officeart/2005/8/layout/vList4"/>
    <dgm:cxn modelId="{415971F5-A6C8-45C7-9E6C-E77423C4513A}" srcId="{6F9CA1B9-C420-4CA8-81F4-1E29FF1475D7}" destId="{1470E6E3-F1E4-4C9E-8987-5C83E1DB895C}" srcOrd="3" destOrd="0" parTransId="{0591AEA0-356A-4860-B1EE-95DA6B8A7CC0}" sibTransId="{AC8A724A-E2B4-4F10-9C64-D70F26F42AEB}"/>
    <dgm:cxn modelId="{B7B2276A-C708-4FB9-A0CE-EA8663EA2E5C}" type="presParOf" srcId="{D83720AD-AF68-4EE7-84E5-BB0408BB3E38}" destId="{3872E0DC-2E94-49A5-8218-EA0D35C70A40}" srcOrd="0" destOrd="0" presId="urn:microsoft.com/office/officeart/2005/8/layout/vList4"/>
    <dgm:cxn modelId="{892E5CD4-9B3E-413E-83E9-319EFB840A01}" type="presParOf" srcId="{3872E0DC-2E94-49A5-8218-EA0D35C70A40}" destId="{487B1A84-9C0E-4E00-B2B5-F6BD3FAE38D9}" srcOrd="0" destOrd="0" presId="urn:microsoft.com/office/officeart/2005/8/layout/vList4"/>
    <dgm:cxn modelId="{016C9090-8BF2-49AC-95A7-65B67598C291}" type="presParOf" srcId="{3872E0DC-2E94-49A5-8218-EA0D35C70A40}" destId="{C8778DFD-C134-42DA-8CF7-5558CB8F68CE}" srcOrd="1" destOrd="0" presId="urn:microsoft.com/office/officeart/2005/8/layout/vList4"/>
    <dgm:cxn modelId="{C98CDB55-2EE1-4533-AA4E-685924B4EC0C}" type="presParOf" srcId="{3872E0DC-2E94-49A5-8218-EA0D35C70A40}" destId="{07BDB349-53B0-4665-AF2D-E3F470260E04}" srcOrd="2" destOrd="0" presId="urn:microsoft.com/office/officeart/2005/8/layout/vList4"/>
    <dgm:cxn modelId="{33A007C6-A39A-467D-A060-258F76108951}" type="presParOf" srcId="{D83720AD-AF68-4EE7-84E5-BB0408BB3E38}" destId="{6BFFE975-99F9-4281-9311-DD738B1B40FD}" srcOrd="1" destOrd="0" presId="urn:microsoft.com/office/officeart/2005/8/layout/vList4"/>
    <dgm:cxn modelId="{44381ACB-3BD1-4BE7-A582-2E8C231684FF}" type="presParOf" srcId="{D83720AD-AF68-4EE7-84E5-BB0408BB3E38}" destId="{69E1F18B-786A-40A4-84C7-844F7BAC93EC}" srcOrd="2" destOrd="0" presId="urn:microsoft.com/office/officeart/2005/8/layout/vList4"/>
    <dgm:cxn modelId="{AFF42A71-2CAA-4D73-AC7B-86C022845009}" type="presParOf" srcId="{69E1F18B-786A-40A4-84C7-844F7BAC93EC}" destId="{3E863DE7-5392-49DC-A250-6F42E87AA65C}" srcOrd="0" destOrd="0" presId="urn:microsoft.com/office/officeart/2005/8/layout/vList4"/>
    <dgm:cxn modelId="{407E039C-BF7A-4CCA-8D73-2CBE980CA05E}" type="presParOf" srcId="{69E1F18B-786A-40A4-84C7-844F7BAC93EC}" destId="{B351EB3F-0851-40EF-8017-34000E5D9C36}" srcOrd="1" destOrd="0" presId="urn:microsoft.com/office/officeart/2005/8/layout/vList4"/>
    <dgm:cxn modelId="{88B4168C-FC0E-447F-B727-4D038774BB5F}" type="presParOf" srcId="{69E1F18B-786A-40A4-84C7-844F7BAC93EC}" destId="{565E9E21-C289-48E6-877F-983F15285334}" srcOrd="2" destOrd="0" presId="urn:microsoft.com/office/officeart/2005/8/layout/vList4"/>
    <dgm:cxn modelId="{9B2E4C91-8FC4-4233-B52E-E3293A4487E9}" type="presParOf" srcId="{D83720AD-AF68-4EE7-84E5-BB0408BB3E38}" destId="{FD8490E4-FA15-4046-9151-ADC0B79D7524}" srcOrd="3" destOrd="0" presId="urn:microsoft.com/office/officeart/2005/8/layout/vList4"/>
    <dgm:cxn modelId="{DA6BCBB5-ADD2-4709-BE26-A017CF06B26A}" type="presParOf" srcId="{D83720AD-AF68-4EE7-84E5-BB0408BB3E38}" destId="{6194A7AC-C84B-4CF9-B3B4-1CD65360EECA}" srcOrd="4" destOrd="0" presId="urn:microsoft.com/office/officeart/2005/8/layout/vList4"/>
    <dgm:cxn modelId="{5C4B68ED-A227-4784-98F6-9AA3FB81FD78}" type="presParOf" srcId="{6194A7AC-C84B-4CF9-B3B4-1CD65360EECA}" destId="{1309829E-5F4E-4945-AC4A-5D1137660C92}" srcOrd="0" destOrd="0" presId="urn:microsoft.com/office/officeart/2005/8/layout/vList4"/>
    <dgm:cxn modelId="{83393DF7-86AD-4B59-B950-E647101EB741}" type="presParOf" srcId="{6194A7AC-C84B-4CF9-B3B4-1CD65360EECA}" destId="{EAB68535-62B8-4B67-B459-B5C9BE301723}" srcOrd="1" destOrd="0" presId="urn:microsoft.com/office/officeart/2005/8/layout/vList4"/>
    <dgm:cxn modelId="{54021751-73A4-4A54-828A-7553C5722AA2}" type="presParOf" srcId="{6194A7AC-C84B-4CF9-B3B4-1CD65360EECA}" destId="{767256FB-8FE1-4960-8B8C-5AB54DDD4CED}" srcOrd="2" destOrd="0" presId="urn:microsoft.com/office/officeart/2005/8/layout/vList4"/>
    <dgm:cxn modelId="{6BAE6980-A6AC-4F64-B645-818115AFA407}" type="presParOf" srcId="{D83720AD-AF68-4EE7-84E5-BB0408BB3E38}" destId="{8A8AA436-07E9-4355-B00B-E81DEF49E040}" srcOrd="5" destOrd="0" presId="urn:microsoft.com/office/officeart/2005/8/layout/vList4"/>
    <dgm:cxn modelId="{BF92599F-085F-40E3-9280-7CB92BD03384}" type="presParOf" srcId="{D83720AD-AF68-4EE7-84E5-BB0408BB3E38}" destId="{3CD8186E-4D0F-41D7-88B8-CAF68D295A9D}" srcOrd="6" destOrd="0" presId="urn:microsoft.com/office/officeart/2005/8/layout/vList4"/>
    <dgm:cxn modelId="{3920B2E5-E60E-4275-8136-1BC1E6C91B3E}" type="presParOf" srcId="{3CD8186E-4D0F-41D7-88B8-CAF68D295A9D}" destId="{9FA33B28-BE3E-4D58-86C9-693B48200D65}" srcOrd="0" destOrd="0" presId="urn:microsoft.com/office/officeart/2005/8/layout/vList4"/>
    <dgm:cxn modelId="{D469872F-6465-40BB-80A9-A280A68EF537}" type="presParOf" srcId="{3CD8186E-4D0F-41D7-88B8-CAF68D295A9D}" destId="{C3027F8C-1716-4F4A-9CD0-5D9F96300534}" srcOrd="1" destOrd="0" presId="urn:microsoft.com/office/officeart/2005/8/layout/vList4"/>
    <dgm:cxn modelId="{A3828FE6-0CD8-417B-9DFE-96ABD1BE7059}" type="presParOf" srcId="{3CD8186E-4D0F-41D7-88B8-CAF68D295A9D}" destId="{C09C33EE-424A-413E-95E7-CE67A2CE0A5C}" srcOrd="2" destOrd="0" presId="urn:microsoft.com/office/officeart/2005/8/layout/vList4"/>
  </dgm:cxnLst>
  <dgm:bg>
    <a:solidFill>
      <a:schemeClr val="accent2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225117-4566-4954-8983-EF16D4ACD0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AB0D3295-83BE-4D7D-9E0A-E0FA81E5DCA1}">
      <dgm:prSet phldrT="[Text]"/>
      <dgm:spPr/>
      <dgm:t>
        <a:bodyPr/>
        <a:lstStyle/>
        <a:p>
          <a:r>
            <a:rPr lang="en-GB" b="1" dirty="0">
              <a:solidFill>
                <a:schemeClr val="bg1">
                  <a:lumMod val="95000"/>
                  <a:lumOff val="5000"/>
                </a:schemeClr>
              </a:solidFill>
            </a:rPr>
            <a:t>Understand the customer churn rate.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436E493-CBC5-4B91-9718-3B76F3B864B4}" type="parTrans" cxnId="{C652C664-9940-474E-88E4-80E30A8ECEBB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D8E05EE-0CB1-478E-904F-66E61FA19173}" type="sibTrans" cxnId="{C652C664-9940-474E-88E4-80E30A8ECEBB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FD765CF-46F2-4C00-B9B5-C4EC9EE0DAC0}">
      <dgm:prSet phldrT="[Text]"/>
      <dgm:spPr/>
      <dgm:t>
        <a:bodyPr/>
        <a:lstStyle/>
        <a:p>
          <a:r>
            <a:rPr lang="en-GB" b="1" dirty="0">
              <a:solidFill>
                <a:schemeClr val="bg1">
                  <a:lumMod val="95000"/>
                  <a:lumOff val="5000"/>
                </a:schemeClr>
              </a:solidFill>
            </a:rPr>
            <a:t>Estimate the churn  effects  on the company's revenue.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B81BF53-0947-41FC-BBCA-75ED7A3DE09F}" type="parTrans" cxnId="{90CB1FEE-6077-4076-BE38-CA37A5056F4C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506A534-9748-407A-8DA5-B1E8FBF4D2EA}" type="sibTrans" cxnId="{90CB1FEE-6077-4076-BE38-CA37A5056F4C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EA0AEFD-6133-435B-B5FB-5E6139F386B4}">
      <dgm:prSet phldrT="[Text]"/>
      <dgm:spPr/>
      <dgm:t>
        <a:bodyPr/>
        <a:lstStyle/>
        <a:p>
          <a:r>
            <a:rPr lang="en-GB" b="1" dirty="0">
              <a:solidFill>
                <a:schemeClr val="bg1">
                  <a:lumMod val="95000"/>
                  <a:lumOff val="5000"/>
                </a:schemeClr>
              </a:solidFill>
            </a:rPr>
            <a:t>Develop a predictive model that can accurately predict the likelihood of customers churn based on their past </a:t>
          </a:r>
          <a:r>
            <a:rPr lang="en-GB" b="1" dirty="0" err="1">
              <a:solidFill>
                <a:schemeClr val="bg1">
                  <a:lumMod val="95000"/>
                  <a:lumOff val="5000"/>
                </a:schemeClr>
              </a:solidFill>
            </a:rPr>
            <a:t>behavior</a:t>
          </a:r>
          <a:r>
            <a:rPr lang="en-GB" b="1" dirty="0">
              <a:solidFill>
                <a:schemeClr val="bg1">
                  <a:lumMod val="95000"/>
                  <a:lumOff val="5000"/>
                </a:schemeClr>
              </a:solidFill>
            </a:rPr>
            <a:t> and characteristics.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20EBDFA-61CE-4BF2-80B4-5EE0516D8909}" type="parTrans" cxnId="{26ABF67B-0FF4-4C6C-858A-23E2A68D6874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FD7922F-715B-4731-B359-82E63A64CCB8}" type="sibTrans" cxnId="{26ABF67B-0FF4-4C6C-858A-23E2A68D6874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5A7C3C4-F877-49EF-84EC-EA907DEFE5AD}" type="pres">
      <dgm:prSet presAssocID="{55225117-4566-4954-8983-EF16D4ACD066}" presName="Name0" presStyleCnt="0">
        <dgm:presLayoutVars>
          <dgm:chMax val="7"/>
          <dgm:chPref val="7"/>
          <dgm:dir/>
        </dgm:presLayoutVars>
      </dgm:prSet>
      <dgm:spPr/>
    </dgm:pt>
    <dgm:pt modelId="{C8CB253F-421E-487F-9BF2-A93F5DA8E837}" type="pres">
      <dgm:prSet presAssocID="{55225117-4566-4954-8983-EF16D4ACD066}" presName="Name1" presStyleCnt="0"/>
      <dgm:spPr/>
    </dgm:pt>
    <dgm:pt modelId="{171663C2-5308-4A00-93A0-9A6DFE6A0502}" type="pres">
      <dgm:prSet presAssocID="{55225117-4566-4954-8983-EF16D4ACD066}" presName="cycle" presStyleCnt="0"/>
      <dgm:spPr/>
    </dgm:pt>
    <dgm:pt modelId="{FD932D1F-7CB5-4DF7-94F6-FF6979F96424}" type="pres">
      <dgm:prSet presAssocID="{55225117-4566-4954-8983-EF16D4ACD066}" presName="srcNode" presStyleLbl="node1" presStyleIdx="0" presStyleCnt="3"/>
      <dgm:spPr/>
    </dgm:pt>
    <dgm:pt modelId="{EC771AE0-B939-4265-9E6B-E9EF59D1DAFF}" type="pres">
      <dgm:prSet presAssocID="{55225117-4566-4954-8983-EF16D4ACD066}" presName="conn" presStyleLbl="parChTrans1D2" presStyleIdx="0" presStyleCnt="1"/>
      <dgm:spPr/>
    </dgm:pt>
    <dgm:pt modelId="{E16AEE87-DA03-4D96-8712-F18713A1339A}" type="pres">
      <dgm:prSet presAssocID="{55225117-4566-4954-8983-EF16D4ACD066}" presName="extraNode" presStyleLbl="node1" presStyleIdx="0" presStyleCnt="3"/>
      <dgm:spPr/>
    </dgm:pt>
    <dgm:pt modelId="{DA6A8FE5-4162-470F-AEB9-6492EE65090B}" type="pres">
      <dgm:prSet presAssocID="{55225117-4566-4954-8983-EF16D4ACD066}" presName="dstNode" presStyleLbl="node1" presStyleIdx="0" presStyleCnt="3"/>
      <dgm:spPr/>
    </dgm:pt>
    <dgm:pt modelId="{E6500180-F0E6-49EF-97CD-9017104DD93C}" type="pres">
      <dgm:prSet presAssocID="{AB0D3295-83BE-4D7D-9E0A-E0FA81E5DCA1}" presName="text_1" presStyleLbl="node1" presStyleIdx="0" presStyleCnt="3">
        <dgm:presLayoutVars>
          <dgm:bulletEnabled val="1"/>
        </dgm:presLayoutVars>
      </dgm:prSet>
      <dgm:spPr/>
    </dgm:pt>
    <dgm:pt modelId="{21E4B4F9-65DE-409F-8F3C-0EC73B82B325}" type="pres">
      <dgm:prSet presAssocID="{AB0D3295-83BE-4D7D-9E0A-E0FA81E5DCA1}" presName="accent_1" presStyleCnt="0"/>
      <dgm:spPr/>
    </dgm:pt>
    <dgm:pt modelId="{1ECB8692-E3AA-4BCC-9865-274F59C8D475}" type="pres">
      <dgm:prSet presAssocID="{AB0D3295-83BE-4D7D-9E0A-E0FA81E5DCA1}" presName="accentRepeatNode" presStyleLbl="solidFgAcc1" presStyleIdx="0" presStyleCnt="3" custLinFactNeighborX="-2305" custLinFactNeighborY="-3111"/>
      <dgm:spPr/>
    </dgm:pt>
    <dgm:pt modelId="{D8AAD610-2EF9-438C-8D73-8143563AD676}" type="pres">
      <dgm:prSet presAssocID="{AFD765CF-46F2-4C00-B9B5-C4EC9EE0DAC0}" presName="text_2" presStyleLbl="node1" presStyleIdx="1" presStyleCnt="3">
        <dgm:presLayoutVars>
          <dgm:bulletEnabled val="1"/>
        </dgm:presLayoutVars>
      </dgm:prSet>
      <dgm:spPr/>
    </dgm:pt>
    <dgm:pt modelId="{19AC0F5E-18DC-47D0-B86B-7E9484802048}" type="pres">
      <dgm:prSet presAssocID="{AFD765CF-46F2-4C00-B9B5-C4EC9EE0DAC0}" presName="accent_2" presStyleCnt="0"/>
      <dgm:spPr/>
    </dgm:pt>
    <dgm:pt modelId="{2AD08663-08B7-4D89-AAA9-7B4AC6C716D7}" type="pres">
      <dgm:prSet presAssocID="{AFD765CF-46F2-4C00-B9B5-C4EC9EE0DAC0}" presName="accentRepeatNode" presStyleLbl="solidFgAcc1" presStyleIdx="1" presStyleCnt="3"/>
      <dgm:spPr/>
    </dgm:pt>
    <dgm:pt modelId="{79DDFB6C-83CC-4861-8BA0-745778FE990E}" type="pres">
      <dgm:prSet presAssocID="{DEA0AEFD-6133-435B-B5FB-5E6139F386B4}" presName="text_3" presStyleLbl="node1" presStyleIdx="2" presStyleCnt="3">
        <dgm:presLayoutVars>
          <dgm:bulletEnabled val="1"/>
        </dgm:presLayoutVars>
      </dgm:prSet>
      <dgm:spPr/>
    </dgm:pt>
    <dgm:pt modelId="{97B57A00-A555-4C03-8F2D-61E8A8353711}" type="pres">
      <dgm:prSet presAssocID="{DEA0AEFD-6133-435B-B5FB-5E6139F386B4}" presName="accent_3" presStyleCnt="0"/>
      <dgm:spPr/>
    </dgm:pt>
    <dgm:pt modelId="{5072A2EC-2925-46A5-B642-664C62C3E1F9}" type="pres">
      <dgm:prSet presAssocID="{DEA0AEFD-6133-435B-B5FB-5E6139F386B4}" presName="accentRepeatNode" presStyleLbl="solidFgAcc1" presStyleIdx="2" presStyleCnt="3"/>
      <dgm:spPr/>
    </dgm:pt>
  </dgm:ptLst>
  <dgm:cxnLst>
    <dgm:cxn modelId="{64AF910F-6EEF-4139-BA36-A82ED446ABC2}" type="presOf" srcId="{AB0D3295-83BE-4D7D-9E0A-E0FA81E5DCA1}" destId="{E6500180-F0E6-49EF-97CD-9017104DD93C}" srcOrd="0" destOrd="0" presId="urn:microsoft.com/office/officeart/2008/layout/VerticalCurvedList"/>
    <dgm:cxn modelId="{C652C664-9940-474E-88E4-80E30A8ECEBB}" srcId="{55225117-4566-4954-8983-EF16D4ACD066}" destId="{AB0D3295-83BE-4D7D-9E0A-E0FA81E5DCA1}" srcOrd="0" destOrd="0" parTransId="{3436E493-CBC5-4B91-9718-3B76F3B864B4}" sibTransId="{7D8E05EE-0CB1-478E-904F-66E61FA19173}"/>
    <dgm:cxn modelId="{26ABF67B-0FF4-4C6C-858A-23E2A68D6874}" srcId="{55225117-4566-4954-8983-EF16D4ACD066}" destId="{DEA0AEFD-6133-435B-B5FB-5E6139F386B4}" srcOrd="2" destOrd="0" parTransId="{420EBDFA-61CE-4BF2-80B4-5EE0516D8909}" sibTransId="{7FD7922F-715B-4731-B359-82E63A64CCB8}"/>
    <dgm:cxn modelId="{04D7E0CF-8501-4F15-8B61-E68461FC4609}" type="presOf" srcId="{55225117-4566-4954-8983-EF16D4ACD066}" destId="{85A7C3C4-F877-49EF-84EC-EA907DEFE5AD}" srcOrd="0" destOrd="0" presId="urn:microsoft.com/office/officeart/2008/layout/VerticalCurvedList"/>
    <dgm:cxn modelId="{BD71A1D1-4790-4072-A23E-017F3D96D007}" type="presOf" srcId="{AFD765CF-46F2-4C00-B9B5-C4EC9EE0DAC0}" destId="{D8AAD610-2EF9-438C-8D73-8143563AD676}" srcOrd="0" destOrd="0" presId="urn:microsoft.com/office/officeart/2008/layout/VerticalCurvedList"/>
    <dgm:cxn modelId="{E030CCE1-DDE3-45C4-840F-3479A0D5C926}" type="presOf" srcId="{DEA0AEFD-6133-435B-B5FB-5E6139F386B4}" destId="{79DDFB6C-83CC-4861-8BA0-745778FE990E}" srcOrd="0" destOrd="0" presId="urn:microsoft.com/office/officeart/2008/layout/VerticalCurvedList"/>
    <dgm:cxn modelId="{90CB1FEE-6077-4076-BE38-CA37A5056F4C}" srcId="{55225117-4566-4954-8983-EF16D4ACD066}" destId="{AFD765CF-46F2-4C00-B9B5-C4EC9EE0DAC0}" srcOrd="1" destOrd="0" parTransId="{2B81BF53-0947-41FC-BBCA-75ED7A3DE09F}" sibTransId="{C506A534-9748-407A-8DA5-B1E8FBF4D2EA}"/>
    <dgm:cxn modelId="{FBBC1BF9-A153-4B75-9D26-5160CDBEE870}" type="presOf" srcId="{7D8E05EE-0CB1-478E-904F-66E61FA19173}" destId="{EC771AE0-B939-4265-9E6B-E9EF59D1DAFF}" srcOrd="0" destOrd="0" presId="urn:microsoft.com/office/officeart/2008/layout/VerticalCurvedList"/>
    <dgm:cxn modelId="{8886ACDD-AB95-44AA-BA25-00FD9FD345B3}" type="presParOf" srcId="{85A7C3C4-F877-49EF-84EC-EA907DEFE5AD}" destId="{C8CB253F-421E-487F-9BF2-A93F5DA8E837}" srcOrd="0" destOrd="0" presId="urn:microsoft.com/office/officeart/2008/layout/VerticalCurvedList"/>
    <dgm:cxn modelId="{0A0B7D96-953E-48A5-BD27-36D271662578}" type="presParOf" srcId="{C8CB253F-421E-487F-9BF2-A93F5DA8E837}" destId="{171663C2-5308-4A00-93A0-9A6DFE6A0502}" srcOrd="0" destOrd="0" presId="urn:microsoft.com/office/officeart/2008/layout/VerticalCurvedList"/>
    <dgm:cxn modelId="{A36A3F96-EDCE-4AC2-8752-A6D1411C3700}" type="presParOf" srcId="{171663C2-5308-4A00-93A0-9A6DFE6A0502}" destId="{FD932D1F-7CB5-4DF7-94F6-FF6979F96424}" srcOrd="0" destOrd="0" presId="urn:microsoft.com/office/officeart/2008/layout/VerticalCurvedList"/>
    <dgm:cxn modelId="{110A764B-0B22-4031-B6E8-D7B7CFF203FE}" type="presParOf" srcId="{171663C2-5308-4A00-93A0-9A6DFE6A0502}" destId="{EC771AE0-B939-4265-9E6B-E9EF59D1DAFF}" srcOrd="1" destOrd="0" presId="urn:microsoft.com/office/officeart/2008/layout/VerticalCurvedList"/>
    <dgm:cxn modelId="{D1454F84-BD5F-4BBA-BAC6-E8293907E9E6}" type="presParOf" srcId="{171663C2-5308-4A00-93A0-9A6DFE6A0502}" destId="{E16AEE87-DA03-4D96-8712-F18713A1339A}" srcOrd="2" destOrd="0" presId="urn:microsoft.com/office/officeart/2008/layout/VerticalCurvedList"/>
    <dgm:cxn modelId="{04CA2FAF-18C5-4441-BD91-30DD1120918A}" type="presParOf" srcId="{171663C2-5308-4A00-93A0-9A6DFE6A0502}" destId="{DA6A8FE5-4162-470F-AEB9-6492EE65090B}" srcOrd="3" destOrd="0" presId="urn:microsoft.com/office/officeart/2008/layout/VerticalCurvedList"/>
    <dgm:cxn modelId="{16020C70-F31E-4ABA-9A91-349A9A3A7422}" type="presParOf" srcId="{C8CB253F-421E-487F-9BF2-A93F5DA8E837}" destId="{E6500180-F0E6-49EF-97CD-9017104DD93C}" srcOrd="1" destOrd="0" presId="urn:microsoft.com/office/officeart/2008/layout/VerticalCurvedList"/>
    <dgm:cxn modelId="{FBF28BCF-3F70-4094-A264-B5FCC274D1F9}" type="presParOf" srcId="{C8CB253F-421E-487F-9BF2-A93F5DA8E837}" destId="{21E4B4F9-65DE-409F-8F3C-0EC73B82B325}" srcOrd="2" destOrd="0" presId="urn:microsoft.com/office/officeart/2008/layout/VerticalCurvedList"/>
    <dgm:cxn modelId="{D7FCF758-B7FC-4A46-9591-AD1B68BD4611}" type="presParOf" srcId="{21E4B4F9-65DE-409F-8F3C-0EC73B82B325}" destId="{1ECB8692-E3AA-4BCC-9865-274F59C8D475}" srcOrd="0" destOrd="0" presId="urn:microsoft.com/office/officeart/2008/layout/VerticalCurvedList"/>
    <dgm:cxn modelId="{1F135416-F45B-4520-A518-0ABF00E762AF}" type="presParOf" srcId="{C8CB253F-421E-487F-9BF2-A93F5DA8E837}" destId="{D8AAD610-2EF9-438C-8D73-8143563AD676}" srcOrd="3" destOrd="0" presId="urn:microsoft.com/office/officeart/2008/layout/VerticalCurvedList"/>
    <dgm:cxn modelId="{93FCC3BF-B7CC-4C43-864A-B488326A404E}" type="presParOf" srcId="{C8CB253F-421E-487F-9BF2-A93F5DA8E837}" destId="{19AC0F5E-18DC-47D0-B86B-7E9484802048}" srcOrd="4" destOrd="0" presId="urn:microsoft.com/office/officeart/2008/layout/VerticalCurvedList"/>
    <dgm:cxn modelId="{6FEC1118-4AF4-4365-AC70-BF0A943F09CF}" type="presParOf" srcId="{19AC0F5E-18DC-47D0-B86B-7E9484802048}" destId="{2AD08663-08B7-4D89-AAA9-7B4AC6C716D7}" srcOrd="0" destOrd="0" presId="urn:microsoft.com/office/officeart/2008/layout/VerticalCurvedList"/>
    <dgm:cxn modelId="{045A6A9E-2B0D-47EA-8FD2-ADB53D26DF72}" type="presParOf" srcId="{C8CB253F-421E-487F-9BF2-A93F5DA8E837}" destId="{79DDFB6C-83CC-4861-8BA0-745778FE990E}" srcOrd="5" destOrd="0" presId="urn:microsoft.com/office/officeart/2008/layout/VerticalCurvedList"/>
    <dgm:cxn modelId="{2E889CCF-2359-4F17-AA67-87DF858639A8}" type="presParOf" srcId="{C8CB253F-421E-487F-9BF2-A93F5DA8E837}" destId="{97B57A00-A555-4C03-8F2D-61E8A8353711}" srcOrd="6" destOrd="0" presId="urn:microsoft.com/office/officeart/2008/layout/VerticalCurvedList"/>
    <dgm:cxn modelId="{3EE35171-AAB4-4C9C-B16A-627CE8E829F3}" type="presParOf" srcId="{97B57A00-A555-4C03-8F2D-61E8A8353711}" destId="{5072A2EC-2925-46A5-B642-664C62C3E1F9}" srcOrd="0" destOrd="0" presId="urn:microsoft.com/office/officeart/2008/layout/VerticalCurvedList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B6CD13-4B8D-41D1-93EE-EE3EFDEC40C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46106B23-2042-422E-9FAD-9DA410CF9E97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Data preparation,</a:t>
          </a:r>
        </a:p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Analysis </a:t>
          </a:r>
        </a:p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 And</a:t>
          </a:r>
        </a:p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Modelling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9BEC4C0-AC84-4205-822E-E6624667C75B}" type="parTrans" cxnId="{1E166D14-3964-42C7-AEBC-6A91E69314A6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6B18F7D-8AF1-4CCD-88C8-532B2D0473F2}" type="sibTrans" cxnId="{1E166D14-3964-42C7-AEBC-6A91E69314A6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7E3CF67-9EA0-47DB-9255-B16271C62295}">
      <dgm:prSet phldrT="[Text]"/>
      <dgm:spPr/>
      <dgm:t>
        <a:bodyPr/>
        <a:lstStyle/>
        <a:p>
          <a:r>
            <a:rPr lang="en-US" b="0" dirty="0">
              <a:solidFill>
                <a:schemeClr val="bg1">
                  <a:lumMod val="95000"/>
                  <a:lumOff val="5000"/>
                </a:schemeClr>
              </a:solidFill>
            </a:rPr>
            <a:t>Python 3.x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1593EEE-4ED2-4919-AC36-EB9C0BAE076E}" type="parTrans" cxnId="{3CED76B0-E231-4703-A8E4-F901169667E9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1033BBD-A3B5-4182-AAD9-239E4EC9F97D}" type="sibTrans" cxnId="{3CED76B0-E231-4703-A8E4-F901169667E9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E3F55EA-6315-4811-9DC0-F6886CD13F21}">
      <dgm:prSet phldrT="[Text]"/>
      <dgm:spPr/>
      <dgm:t>
        <a:bodyPr/>
        <a:lstStyle/>
        <a:p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EFC0C0C-6562-42A9-9F3D-D74E430FAFDB}" type="parTrans" cxnId="{F943D23F-C809-43B8-91FC-48FEE76C1B8C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87A1A27-6072-4461-A7E8-0422643B8B92}" type="sibTrans" cxnId="{F943D23F-C809-43B8-91FC-48FEE76C1B8C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613ADDF-8CC0-4705-9B44-FA3D293BE06B}">
      <dgm:prSet/>
      <dgm:spPr/>
      <dgm:t>
        <a:bodyPr/>
        <a:lstStyle/>
        <a:p>
          <a:r>
            <a:rPr lang="en-US" b="0" dirty="0" err="1">
              <a:solidFill>
                <a:schemeClr val="bg1">
                  <a:lumMod val="95000"/>
                  <a:lumOff val="5000"/>
                </a:schemeClr>
              </a:solidFill>
            </a:rPr>
            <a:t>Jupyter</a:t>
          </a:r>
          <a:r>
            <a:rPr lang="en-US" b="0" dirty="0">
              <a:solidFill>
                <a:schemeClr val="bg1">
                  <a:lumMod val="95000"/>
                  <a:lumOff val="5000"/>
                </a:schemeClr>
              </a:solidFill>
            </a:rPr>
            <a:t> Notebook</a:t>
          </a:r>
        </a:p>
      </dgm:t>
    </dgm:pt>
    <dgm:pt modelId="{F376BA38-798A-4983-BD6A-892830FC5182}" type="parTrans" cxnId="{32DC8377-BCD2-45DF-947B-95AD70E8BC55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2571738-C48C-4F2D-8BF5-DBC6F42022AF}" type="sibTrans" cxnId="{32DC8377-BCD2-45DF-947B-95AD70E8BC55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5C41DF0-D9D4-4453-8337-5E526A298460}">
      <dgm:prSet/>
      <dgm:spPr/>
      <dgm:t>
        <a:bodyPr/>
        <a:lstStyle/>
        <a:p>
          <a:r>
            <a:rPr lang="en-US" b="0" dirty="0">
              <a:solidFill>
                <a:schemeClr val="bg1">
                  <a:lumMod val="95000"/>
                  <a:lumOff val="5000"/>
                </a:schemeClr>
              </a:solidFill>
            </a:rPr>
            <a:t>Pandas</a:t>
          </a:r>
        </a:p>
      </dgm:t>
    </dgm:pt>
    <dgm:pt modelId="{706AF6F5-317B-4F37-A864-180A45262199}" type="parTrans" cxnId="{1E8BE49D-0D33-49A3-941D-871D2EDD5167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26DE644-8803-4543-8396-63115B3D9E77}" type="sibTrans" cxnId="{1E8BE49D-0D33-49A3-941D-871D2EDD5167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3AE58E4-0C1B-490E-A177-F243D4AA88B0}">
      <dgm:prSet/>
      <dgm:spPr/>
      <dgm:t>
        <a:bodyPr/>
        <a:lstStyle/>
        <a:p>
          <a:r>
            <a:rPr lang="en-US" b="0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b="0" dirty="0" err="1">
              <a:solidFill>
                <a:schemeClr val="bg1">
                  <a:lumMod val="95000"/>
                  <a:lumOff val="5000"/>
                </a:schemeClr>
              </a:solidFill>
            </a:rPr>
            <a:t>Numpy</a:t>
          </a:r>
          <a:endParaRPr lang="en-US" b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252F555-B7A9-48D7-8489-074F298108AA}" type="parTrans" cxnId="{1438413C-071E-4DEA-9AA4-75792E1B7A6D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C9CEA8E-04A8-4B43-9938-382A57999320}" type="sibTrans" cxnId="{1438413C-071E-4DEA-9AA4-75792E1B7A6D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FD16835-9C42-4963-916D-EBCF5CC0D407}">
      <dgm:prSet/>
      <dgm:spPr/>
      <dgm:t>
        <a:bodyPr/>
        <a:lstStyle/>
        <a:p>
          <a:r>
            <a:rPr lang="en-US" b="0" dirty="0">
              <a:solidFill>
                <a:schemeClr val="bg1">
                  <a:lumMod val="95000"/>
                  <a:lumOff val="5000"/>
                </a:schemeClr>
              </a:solidFill>
            </a:rPr>
            <a:t>Scikit-learn</a:t>
          </a:r>
        </a:p>
      </dgm:t>
    </dgm:pt>
    <dgm:pt modelId="{92B29500-AC2F-4F7C-BBFF-463607821D2F}" type="parTrans" cxnId="{86E84686-4C3F-4160-9CB8-3A861156C38B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E5359CF-3FD8-4C4C-A79E-A6665054BCFC}" type="sibTrans" cxnId="{86E84686-4C3F-4160-9CB8-3A861156C38B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4AAE944-E3BB-4742-A99B-8B25A7EA2A2A}">
      <dgm:prSet/>
      <dgm:spPr/>
      <dgm:t>
        <a:bodyPr/>
        <a:lstStyle/>
        <a:p>
          <a:r>
            <a:rPr lang="en-US" b="0" dirty="0">
              <a:solidFill>
                <a:schemeClr val="bg1">
                  <a:lumMod val="95000"/>
                  <a:lumOff val="5000"/>
                </a:schemeClr>
              </a:solidFill>
            </a:rPr>
            <a:t>Matplotlib</a:t>
          </a:r>
        </a:p>
      </dgm:t>
    </dgm:pt>
    <dgm:pt modelId="{E2426EA5-B8F4-42A2-8804-DD63E2A78B9B}" type="parTrans" cxnId="{F026F027-F789-42CE-8323-09DB6B202394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8696FF7-79AF-459C-8272-AAC7E13A48EC}" type="sibTrans" cxnId="{F026F027-F789-42CE-8323-09DB6B202394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EE3B867-6A2A-4975-8AF8-640E36C8BF0C}">
      <dgm:prSet/>
      <dgm:spPr/>
      <dgm:t>
        <a:bodyPr/>
        <a:lstStyle/>
        <a:p>
          <a:r>
            <a:rPr lang="en-US" b="0" dirty="0">
              <a:solidFill>
                <a:schemeClr val="bg1">
                  <a:lumMod val="95000"/>
                  <a:lumOff val="5000"/>
                </a:schemeClr>
              </a:solidFill>
            </a:rPr>
            <a:t> Seaborn</a:t>
          </a:r>
        </a:p>
      </dgm:t>
    </dgm:pt>
    <dgm:pt modelId="{38BF2026-F97B-404C-829F-4C42F0EF66C3}" type="parTrans" cxnId="{377FEF92-7784-4954-9AD1-8CBFCA53D771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3378B44-CCE0-48A1-984D-0724D1810D01}" type="sibTrans" cxnId="{377FEF92-7784-4954-9AD1-8CBFCA53D771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BB021D7-5BE2-484F-8779-B992A56D39F7}" type="pres">
      <dgm:prSet presAssocID="{68B6CD13-4B8D-41D1-93EE-EE3EFDEC40C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11532C-38B8-42CA-AFB7-F3E3F16F757A}" type="pres">
      <dgm:prSet presAssocID="{46106B23-2042-422E-9FAD-9DA410CF9E97}" presName="centerShape" presStyleLbl="node0" presStyleIdx="0" presStyleCnt="1" custScaleY="121664"/>
      <dgm:spPr/>
    </dgm:pt>
    <dgm:pt modelId="{C175E32F-FF58-4B14-977B-76A657A320A2}" type="pres">
      <dgm:prSet presAssocID="{21593EEE-4ED2-4919-AC36-EB9C0BAE076E}" presName="parTrans" presStyleLbl="bgSibTrans2D1" presStyleIdx="0" presStyleCnt="7"/>
      <dgm:spPr/>
    </dgm:pt>
    <dgm:pt modelId="{FA5CFA28-CE8F-410F-81F5-BCFCF66B53C3}" type="pres">
      <dgm:prSet presAssocID="{77E3CF67-9EA0-47DB-9255-B16271C62295}" presName="node" presStyleLbl="node1" presStyleIdx="0" presStyleCnt="7">
        <dgm:presLayoutVars>
          <dgm:bulletEnabled val="1"/>
        </dgm:presLayoutVars>
      </dgm:prSet>
      <dgm:spPr/>
    </dgm:pt>
    <dgm:pt modelId="{C4959837-2C06-4A88-A7F9-2A97ED32B6D6}" type="pres">
      <dgm:prSet presAssocID="{F376BA38-798A-4983-BD6A-892830FC5182}" presName="parTrans" presStyleLbl="bgSibTrans2D1" presStyleIdx="1" presStyleCnt="7"/>
      <dgm:spPr/>
    </dgm:pt>
    <dgm:pt modelId="{8E769D94-46F4-493F-B5FE-23D278CAF1A4}" type="pres">
      <dgm:prSet presAssocID="{E613ADDF-8CC0-4705-9B44-FA3D293BE06B}" presName="node" presStyleLbl="node1" presStyleIdx="1" presStyleCnt="7">
        <dgm:presLayoutVars>
          <dgm:bulletEnabled val="1"/>
        </dgm:presLayoutVars>
      </dgm:prSet>
      <dgm:spPr/>
    </dgm:pt>
    <dgm:pt modelId="{36D5A855-BA04-41E7-AA11-B447713BDAF9}" type="pres">
      <dgm:prSet presAssocID="{706AF6F5-317B-4F37-A864-180A45262199}" presName="parTrans" presStyleLbl="bgSibTrans2D1" presStyleIdx="2" presStyleCnt="7"/>
      <dgm:spPr/>
    </dgm:pt>
    <dgm:pt modelId="{F247910B-09C2-4EEE-8674-D21CD591878C}" type="pres">
      <dgm:prSet presAssocID="{95C41DF0-D9D4-4453-8337-5E526A298460}" presName="node" presStyleLbl="node1" presStyleIdx="2" presStyleCnt="7">
        <dgm:presLayoutVars>
          <dgm:bulletEnabled val="1"/>
        </dgm:presLayoutVars>
      </dgm:prSet>
      <dgm:spPr/>
    </dgm:pt>
    <dgm:pt modelId="{EF7F333F-7BAE-46FD-9377-FAD1FBF03485}" type="pres">
      <dgm:prSet presAssocID="{B252F555-B7A9-48D7-8489-074F298108AA}" presName="parTrans" presStyleLbl="bgSibTrans2D1" presStyleIdx="3" presStyleCnt="7"/>
      <dgm:spPr/>
    </dgm:pt>
    <dgm:pt modelId="{ED01219C-533D-47B7-9E26-B5040D0FE931}" type="pres">
      <dgm:prSet presAssocID="{33AE58E4-0C1B-490E-A177-F243D4AA88B0}" presName="node" presStyleLbl="node1" presStyleIdx="3" presStyleCnt="7">
        <dgm:presLayoutVars>
          <dgm:bulletEnabled val="1"/>
        </dgm:presLayoutVars>
      </dgm:prSet>
      <dgm:spPr/>
    </dgm:pt>
    <dgm:pt modelId="{BE94B55C-939D-43BD-814E-A7B2224517D6}" type="pres">
      <dgm:prSet presAssocID="{92B29500-AC2F-4F7C-BBFF-463607821D2F}" presName="parTrans" presStyleLbl="bgSibTrans2D1" presStyleIdx="4" presStyleCnt="7"/>
      <dgm:spPr/>
    </dgm:pt>
    <dgm:pt modelId="{273C97B3-FB15-4B4A-AB2E-F4FCB061A688}" type="pres">
      <dgm:prSet presAssocID="{4FD16835-9C42-4963-916D-EBCF5CC0D407}" presName="node" presStyleLbl="node1" presStyleIdx="4" presStyleCnt="7">
        <dgm:presLayoutVars>
          <dgm:bulletEnabled val="1"/>
        </dgm:presLayoutVars>
      </dgm:prSet>
      <dgm:spPr/>
    </dgm:pt>
    <dgm:pt modelId="{D163A91B-973D-4BB8-8E0B-05F444D1E1A5}" type="pres">
      <dgm:prSet presAssocID="{E2426EA5-B8F4-42A2-8804-DD63E2A78B9B}" presName="parTrans" presStyleLbl="bgSibTrans2D1" presStyleIdx="5" presStyleCnt="7"/>
      <dgm:spPr/>
    </dgm:pt>
    <dgm:pt modelId="{841BDACA-66B7-4EDD-BBEB-849678780AB4}" type="pres">
      <dgm:prSet presAssocID="{F4AAE944-E3BB-4742-A99B-8B25A7EA2A2A}" presName="node" presStyleLbl="node1" presStyleIdx="5" presStyleCnt="7">
        <dgm:presLayoutVars>
          <dgm:bulletEnabled val="1"/>
        </dgm:presLayoutVars>
      </dgm:prSet>
      <dgm:spPr/>
    </dgm:pt>
    <dgm:pt modelId="{E87D27D7-8794-4228-A7E8-EF6FE1A87DFA}" type="pres">
      <dgm:prSet presAssocID="{38BF2026-F97B-404C-829F-4C42F0EF66C3}" presName="parTrans" presStyleLbl="bgSibTrans2D1" presStyleIdx="6" presStyleCnt="7"/>
      <dgm:spPr/>
    </dgm:pt>
    <dgm:pt modelId="{8E9705D9-228A-4B48-86FC-C08348581421}" type="pres">
      <dgm:prSet presAssocID="{1EE3B867-6A2A-4975-8AF8-640E36C8BF0C}" presName="node" presStyleLbl="node1" presStyleIdx="6" presStyleCnt="7">
        <dgm:presLayoutVars>
          <dgm:bulletEnabled val="1"/>
        </dgm:presLayoutVars>
      </dgm:prSet>
      <dgm:spPr/>
    </dgm:pt>
  </dgm:ptLst>
  <dgm:cxnLst>
    <dgm:cxn modelId="{C4125808-3044-442B-992C-D64199BC34D4}" type="presOf" srcId="{92B29500-AC2F-4F7C-BBFF-463607821D2F}" destId="{BE94B55C-939D-43BD-814E-A7B2224517D6}" srcOrd="0" destOrd="0" presId="urn:microsoft.com/office/officeart/2005/8/layout/radial4"/>
    <dgm:cxn modelId="{1E166D14-3964-42C7-AEBC-6A91E69314A6}" srcId="{68B6CD13-4B8D-41D1-93EE-EE3EFDEC40C4}" destId="{46106B23-2042-422E-9FAD-9DA410CF9E97}" srcOrd="0" destOrd="0" parTransId="{59BEC4C0-AC84-4205-822E-E6624667C75B}" sibTransId="{26B18F7D-8AF1-4CCD-88C8-532B2D0473F2}"/>
    <dgm:cxn modelId="{B0F60C1A-9146-4E3C-9905-AD3243F33F67}" type="presOf" srcId="{4FD16835-9C42-4963-916D-EBCF5CC0D407}" destId="{273C97B3-FB15-4B4A-AB2E-F4FCB061A688}" srcOrd="0" destOrd="0" presId="urn:microsoft.com/office/officeart/2005/8/layout/radial4"/>
    <dgm:cxn modelId="{F026F027-F789-42CE-8323-09DB6B202394}" srcId="{46106B23-2042-422E-9FAD-9DA410CF9E97}" destId="{F4AAE944-E3BB-4742-A99B-8B25A7EA2A2A}" srcOrd="5" destOrd="0" parTransId="{E2426EA5-B8F4-42A2-8804-DD63E2A78B9B}" sibTransId="{58696FF7-79AF-459C-8272-AAC7E13A48EC}"/>
    <dgm:cxn modelId="{0F8FAB2C-7880-4598-AF23-42277649F37B}" type="presOf" srcId="{F4AAE944-E3BB-4742-A99B-8B25A7EA2A2A}" destId="{841BDACA-66B7-4EDD-BBEB-849678780AB4}" srcOrd="0" destOrd="0" presId="urn:microsoft.com/office/officeart/2005/8/layout/radial4"/>
    <dgm:cxn modelId="{1438413C-071E-4DEA-9AA4-75792E1B7A6D}" srcId="{46106B23-2042-422E-9FAD-9DA410CF9E97}" destId="{33AE58E4-0C1B-490E-A177-F243D4AA88B0}" srcOrd="3" destOrd="0" parTransId="{B252F555-B7A9-48D7-8489-074F298108AA}" sibTransId="{9C9CEA8E-04A8-4B43-9938-382A57999320}"/>
    <dgm:cxn modelId="{12E0C63D-92A1-4442-8CDE-20C4847D5B02}" type="presOf" srcId="{F376BA38-798A-4983-BD6A-892830FC5182}" destId="{C4959837-2C06-4A88-A7F9-2A97ED32B6D6}" srcOrd="0" destOrd="0" presId="urn:microsoft.com/office/officeart/2005/8/layout/radial4"/>
    <dgm:cxn modelId="{F943D23F-C809-43B8-91FC-48FEE76C1B8C}" srcId="{68B6CD13-4B8D-41D1-93EE-EE3EFDEC40C4}" destId="{0E3F55EA-6315-4811-9DC0-F6886CD13F21}" srcOrd="1" destOrd="0" parTransId="{4EFC0C0C-6562-42A9-9F3D-D74E430FAFDB}" sibTransId="{087A1A27-6072-4461-A7E8-0422643B8B92}"/>
    <dgm:cxn modelId="{9ECF6E62-54CB-4EEA-97B0-815CA6E173DA}" type="presOf" srcId="{1EE3B867-6A2A-4975-8AF8-640E36C8BF0C}" destId="{8E9705D9-228A-4B48-86FC-C08348581421}" srcOrd="0" destOrd="0" presId="urn:microsoft.com/office/officeart/2005/8/layout/radial4"/>
    <dgm:cxn modelId="{67653B48-09E8-4F41-8254-B3440FD1EB25}" type="presOf" srcId="{38BF2026-F97B-404C-829F-4C42F0EF66C3}" destId="{E87D27D7-8794-4228-A7E8-EF6FE1A87DFA}" srcOrd="0" destOrd="0" presId="urn:microsoft.com/office/officeart/2005/8/layout/radial4"/>
    <dgm:cxn modelId="{10DD7D4B-31F2-4E50-929A-37466444357C}" type="presOf" srcId="{46106B23-2042-422E-9FAD-9DA410CF9E97}" destId="{2D11532C-38B8-42CA-AFB7-F3E3F16F757A}" srcOrd="0" destOrd="0" presId="urn:microsoft.com/office/officeart/2005/8/layout/radial4"/>
    <dgm:cxn modelId="{27C81252-7C60-4DD7-B813-EFBAD0B92C7D}" type="presOf" srcId="{95C41DF0-D9D4-4453-8337-5E526A298460}" destId="{F247910B-09C2-4EEE-8674-D21CD591878C}" srcOrd="0" destOrd="0" presId="urn:microsoft.com/office/officeart/2005/8/layout/radial4"/>
    <dgm:cxn modelId="{32DC8377-BCD2-45DF-947B-95AD70E8BC55}" srcId="{46106B23-2042-422E-9FAD-9DA410CF9E97}" destId="{E613ADDF-8CC0-4705-9B44-FA3D293BE06B}" srcOrd="1" destOrd="0" parTransId="{F376BA38-798A-4983-BD6A-892830FC5182}" sibTransId="{32571738-C48C-4F2D-8BF5-DBC6F42022AF}"/>
    <dgm:cxn modelId="{20D1DA59-8367-44A2-BC99-B91EF6F82451}" type="presOf" srcId="{E613ADDF-8CC0-4705-9B44-FA3D293BE06B}" destId="{8E769D94-46F4-493F-B5FE-23D278CAF1A4}" srcOrd="0" destOrd="0" presId="urn:microsoft.com/office/officeart/2005/8/layout/radial4"/>
    <dgm:cxn modelId="{86E84686-4C3F-4160-9CB8-3A861156C38B}" srcId="{46106B23-2042-422E-9FAD-9DA410CF9E97}" destId="{4FD16835-9C42-4963-916D-EBCF5CC0D407}" srcOrd="4" destOrd="0" parTransId="{92B29500-AC2F-4F7C-BBFF-463607821D2F}" sibTransId="{6E5359CF-3FD8-4C4C-A79E-A6665054BCFC}"/>
    <dgm:cxn modelId="{F1ACAE8A-6613-4CCF-B0FE-D4DE05406CB6}" type="presOf" srcId="{77E3CF67-9EA0-47DB-9255-B16271C62295}" destId="{FA5CFA28-CE8F-410F-81F5-BCFCF66B53C3}" srcOrd="0" destOrd="0" presId="urn:microsoft.com/office/officeart/2005/8/layout/radial4"/>
    <dgm:cxn modelId="{ED432291-EF89-48CC-8E1F-4A929238CF2E}" type="presOf" srcId="{21593EEE-4ED2-4919-AC36-EB9C0BAE076E}" destId="{C175E32F-FF58-4B14-977B-76A657A320A2}" srcOrd="0" destOrd="0" presId="urn:microsoft.com/office/officeart/2005/8/layout/radial4"/>
    <dgm:cxn modelId="{377FEF92-7784-4954-9AD1-8CBFCA53D771}" srcId="{46106B23-2042-422E-9FAD-9DA410CF9E97}" destId="{1EE3B867-6A2A-4975-8AF8-640E36C8BF0C}" srcOrd="6" destOrd="0" parTransId="{38BF2026-F97B-404C-829F-4C42F0EF66C3}" sibTransId="{B3378B44-CCE0-48A1-984D-0724D1810D01}"/>
    <dgm:cxn modelId="{1E8BE49D-0D33-49A3-941D-871D2EDD5167}" srcId="{46106B23-2042-422E-9FAD-9DA410CF9E97}" destId="{95C41DF0-D9D4-4453-8337-5E526A298460}" srcOrd="2" destOrd="0" parTransId="{706AF6F5-317B-4F37-A864-180A45262199}" sibTransId="{A26DE644-8803-4543-8396-63115B3D9E77}"/>
    <dgm:cxn modelId="{A6A85AA4-1885-4C99-835A-6AF4350AFFC7}" type="presOf" srcId="{B252F555-B7A9-48D7-8489-074F298108AA}" destId="{EF7F333F-7BAE-46FD-9377-FAD1FBF03485}" srcOrd="0" destOrd="0" presId="urn:microsoft.com/office/officeart/2005/8/layout/radial4"/>
    <dgm:cxn modelId="{3CED76B0-E231-4703-A8E4-F901169667E9}" srcId="{46106B23-2042-422E-9FAD-9DA410CF9E97}" destId="{77E3CF67-9EA0-47DB-9255-B16271C62295}" srcOrd="0" destOrd="0" parTransId="{21593EEE-4ED2-4919-AC36-EB9C0BAE076E}" sibTransId="{91033BBD-A3B5-4182-AAD9-239E4EC9F97D}"/>
    <dgm:cxn modelId="{A85860BC-E0E6-451D-BEF6-330BD823838C}" type="presOf" srcId="{706AF6F5-317B-4F37-A864-180A45262199}" destId="{36D5A855-BA04-41E7-AA11-B447713BDAF9}" srcOrd="0" destOrd="0" presId="urn:microsoft.com/office/officeart/2005/8/layout/radial4"/>
    <dgm:cxn modelId="{278A02D1-3C60-487E-938F-52145656C6F8}" type="presOf" srcId="{68B6CD13-4B8D-41D1-93EE-EE3EFDEC40C4}" destId="{1BB021D7-5BE2-484F-8779-B992A56D39F7}" srcOrd="0" destOrd="0" presId="urn:microsoft.com/office/officeart/2005/8/layout/radial4"/>
    <dgm:cxn modelId="{77BFA6E1-457B-4271-A273-4AC2D088B9D7}" type="presOf" srcId="{E2426EA5-B8F4-42A2-8804-DD63E2A78B9B}" destId="{D163A91B-973D-4BB8-8E0B-05F444D1E1A5}" srcOrd="0" destOrd="0" presId="urn:microsoft.com/office/officeart/2005/8/layout/radial4"/>
    <dgm:cxn modelId="{CD9C92FC-42D6-4174-B7C4-8741E6F74234}" type="presOf" srcId="{33AE58E4-0C1B-490E-A177-F243D4AA88B0}" destId="{ED01219C-533D-47B7-9E26-B5040D0FE931}" srcOrd="0" destOrd="0" presId="urn:microsoft.com/office/officeart/2005/8/layout/radial4"/>
    <dgm:cxn modelId="{D48D2354-8A1F-4852-87BB-5CA4D08FFA88}" type="presParOf" srcId="{1BB021D7-5BE2-484F-8779-B992A56D39F7}" destId="{2D11532C-38B8-42CA-AFB7-F3E3F16F757A}" srcOrd="0" destOrd="0" presId="urn:microsoft.com/office/officeart/2005/8/layout/radial4"/>
    <dgm:cxn modelId="{120138CF-244C-4676-80E7-5552DA7279DB}" type="presParOf" srcId="{1BB021D7-5BE2-484F-8779-B992A56D39F7}" destId="{C175E32F-FF58-4B14-977B-76A657A320A2}" srcOrd="1" destOrd="0" presId="urn:microsoft.com/office/officeart/2005/8/layout/radial4"/>
    <dgm:cxn modelId="{5C51E0D5-9DAE-4084-872F-E942903866E0}" type="presParOf" srcId="{1BB021D7-5BE2-484F-8779-B992A56D39F7}" destId="{FA5CFA28-CE8F-410F-81F5-BCFCF66B53C3}" srcOrd="2" destOrd="0" presId="urn:microsoft.com/office/officeart/2005/8/layout/radial4"/>
    <dgm:cxn modelId="{BDDFD231-6C6C-44ED-81F5-F837E0C5E886}" type="presParOf" srcId="{1BB021D7-5BE2-484F-8779-B992A56D39F7}" destId="{C4959837-2C06-4A88-A7F9-2A97ED32B6D6}" srcOrd="3" destOrd="0" presId="urn:microsoft.com/office/officeart/2005/8/layout/radial4"/>
    <dgm:cxn modelId="{14CEB8C6-D08B-426D-915D-791604177213}" type="presParOf" srcId="{1BB021D7-5BE2-484F-8779-B992A56D39F7}" destId="{8E769D94-46F4-493F-B5FE-23D278CAF1A4}" srcOrd="4" destOrd="0" presId="urn:microsoft.com/office/officeart/2005/8/layout/radial4"/>
    <dgm:cxn modelId="{791870D5-B42F-41AF-AD32-C5B707B10280}" type="presParOf" srcId="{1BB021D7-5BE2-484F-8779-B992A56D39F7}" destId="{36D5A855-BA04-41E7-AA11-B447713BDAF9}" srcOrd="5" destOrd="0" presId="urn:microsoft.com/office/officeart/2005/8/layout/radial4"/>
    <dgm:cxn modelId="{B2186CC8-58D9-4A64-9070-66BF11CF2C1B}" type="presParOf" srcId="{1BB021D7-5BE2-484F-8779-B992A56D39F7}" destId="{F247910B-09C2-4EEE-8674-D21CD591878C}" srcOrd="6" destOrd="0" presId="urn:microsoft.com/office/officeart/2005/8/layout/radial4"/>
    <dgm:cxn modelId="{197428C0-FD8E-472E-818E-C82CC600ED5B}" type="presParOf" srcId="{1BB021D7-5BE2-484F-8779-B992A56D39F7}" destId="{EF7F333F-7BAE-46FD-9377-FAD1FBF03485}" srcOrd="7" destOrd="0" presId="urn:microsoft.com/office/officeart/2005/8/layout/radial4"/>
    <dgm:cxn modelId="{E2FC2B40-EC94-487A-8C63-737708B18C66}" type="presParOf" srcId="{1BB021D7-5BE2-484F-8779-B992A56D39F7}" destId="{ED01219C-533D-47B7-9E26-B5040D0FE931}" srcOrd="8" destOrd="0" presId="urn:microsoft.com/office/officeart/2005/8/layout/radial4"/>
    <dgm:cxn modelId="{4E470F8A-CA85-45B7-BAAA-F1CE8A635B5D}" type="presParOf" srcId="{1BB021D7-5BE2-484F-8779-B992A56D39F7}" destId="{BE94B55C-939D-43BD-814E-A7B2224517D6}" srcOrd="9" destOrd="0" presId="urn:microsoft.com/office/officeart/2005/8/layout/radial4"/>
    <dgm:cxn modelId="{53453BA4-05F6-4817-876A-00C9A8134B63}" type="presParOf" srcId="{1BB021D7-5BE2-484F-8779-B992A56D39F7}" destId="{273C97B3-FB15-4B4A-AB2E-F4FCB061A688}" srcOrd="10" destOrd="0" presId="urn:microsoft.com/office/officeart/2005/8/layout/radial4"/>
    <dgm:cxn modelId="{27E6C960-3826-4866-AAEA-FAD0755656C2}" type="presParOf" srcId="{1BB021D7-5BE2-484F-8779-B992A56D39F7}" destId="{D163A91B-973D-4BB8-8E0B-05F444D1E1A5}" srcOrd="11" destOrd="0" presId="urn:microsoft.com/office/officeart/2005/8/layout/radial4"/>
    <dgm:cxn modelId="{0E247AB1-14C4-4C6E-8369-1193A3E423F0}" type="presParOf" srcId="{1BB021D7-5BE2-484F-8779-B992A56D39F7}" destId="{841BDACA-66B7-4EDD-BBEB-849678780AB4}" srcOrd="12" destOrd="0" presId="urn:microsoft.com/office/officeart/2005/8/layout/radial4"/>
    <dgm:cxn modelId="{A7C15603-47BC-4D14-BB16-6C896D4501AE}" type="presParOf" srcId="{1BB021D7-5BE2-484F-8779-B992A56D39F7}" destId="{E87D27D7-8794-4228-A7E8-EF6FE1A87DFA}" srcOrd="13" destOrd="0" presId="urn:microsoft.com/office/officeart/2005/8/layout/radial4"/>
    <dgm:cxn modelId="{47192265-E21C-44B2-AA64-1C75C89FE576}" type="presParOf" srcId="{1BB021D7-5BE2-484F-8779-B992A56D39F7}" destId="{8E9705D9-228A-4B48-86FC-C08348581421}" srcOrd="14" destOrd="0" presId="urn:microsoft.com/office/officeart/2005/8/layout/radial4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C11820-5D55-4AAF-8FEC-CBB308E5EE0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6BFAD7F0-C51E-4490-B6A5-EBE2DA79EA2A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Data Preparation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49CC3CD-4AED-484C-A7E5-79799383B82D}" type="parTrans" cxnId="{A2B9A2A0-6A4F-4944-A095-A3A805AC2D37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710C43F-BA2A-47E4-B019-74EEE6B5BF28}" type="sibTrans" cxnId="{A2B9A2A0-6A4F-4944-A095-A3A805AC2D37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DA2226B-5E78-44F3-9E0B-AD58B72794AC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Loading Data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272D34E-E942-4170-94E1-D4B1D960A439}" type="parTrans" cxnId="{B7B3090B-90C2-4DAA-B801-45EE53835027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566F09A-FB10-4BA4-BB43-63BD465CAAAD}" type="sibTrans" cxnId="{B7B3090B-90C2-4DAA-B801-45EE53835027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C04C1D9-ABF0-46C3-8C0E-0C93CC3BC3BF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Checking For missing values 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1BAB6C9-5FAB-47EA-96BA-5BB18815089C}" type="parTrans" cxnId="{03380337-BB59-42CA-9499-4A649E61F71D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CED16C2-E61D-44C1-B060-506AA1617319}" type="sibTrans" cxnId="{03380337-BB59-42CA-9499-4A649E61F71D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F31CFEC-172D-46D2-B3AD-B14A9C48D6AA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Exploratory Data  Analysis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A681B84-A70A-4FC2-8861-300C8FEA000B}" type="parTrans" cxnId="{22311509-F6EC-44C5-AB36-685D2A125B0D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C81D003-5990-43ED-9C91-2E29B857A40D}" type="sibTrans" cxnId="{22311509-F6EC-44C5-AB36-685D2A125B0D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E8F189B-B99A-4BA3-BAA9-D3CBBE6C00EB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Exploring Churn Rates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6C945A9-BC65-4B47-9462-3AFBE6C18D77}" type="parTrans" cxnId="{50AE889E-B2AF-42E4-8C56-744F8BADF392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0272F06-3F47-4014-8E1A-B9F60D3A0E74}" type="sibTrans" cxnId="{50AE889E-B2AF-42E4-8C56-744F8BADF392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095DFC0-5750-4060-B85F-FE5ED8EAA165}">
      <dgm:prSet phldrT="[Text]" custT="1"/>
      <dgm:spPr/>
      <dgm:t>
        <a:bodyPr/>
        <a:lstStyle/>
        <a:p>
          <a:r>
            <a:rPr lang="en-GB" sz="1100" b="1" dirty="0">
              <a:solidFill>
                <a:schemeClr val="bg1">
                  <a:lumMod val="95000"/>
                  <a:lumOff val="5000"/>
                </a:schemeClr>
              </a:solidFill>
            </a:rPr>
            <a:t>Estimating Customer Churn Impact on Revenue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909C397-25A7-44C6-974C-2264F285981F}" type="parTrans" cxnId="{CB7254C4-D05F-45B7-B023-11624B416006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ABCF7B1-9AC3-46FD-BEB2-785B23798071}" type="sibTrans" cxnId="{CB7254C4-D05F-45B7-B023-11624B416006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FA0A30B-66F9-44F1-81F5-701663124A30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 Preprocessing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014AD9A-CB4E-4574-8694-972BB89F9E8D}" type="parTrans" cxnId="{AADCCD50-FBA0-4BDC-A432-FC868CBB63EB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41B300-9610-48EA-BF1F-4D0F7EB01E90}" type="sibTrans" cxnId="{AADCCD50-FBA0-4BDC-A432-FC868CBB63EB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922E8C1-9289-4D89-8D0C-5C6CF47B6900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Fitting the baseline logistic regression model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F3FD11C-A970-4339-B120-8CB8A9A4AAB6}" type="parTrans" cxnId="{10187C0F-1799-4A85-9839-61237E66BF15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776D973-220B-4D03-B198-65578B583D86}" type="sibTrans" cxnId="{10187C0F-1799-4A85-9839-61237E66BF15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890E15D-FBD7-4045-A398-0F8CD478348E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Modelling; Iterative approach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608947D-908B-478D-918F-2E3152A5134F}" type="parTrans" cxnId="{3F0CA009-7E3B-4F79-8205-D043549588CC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2240031-9993-4CDF-B721-EC5CCDA769CA}" type="sibTrans" cxnId="{3F0CA009-7E3B-4F79-8205-D043549588CC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802578E-864F-4483-992E-25E7C21B7432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Performing </a:t>
          </a:r>
          <a:r>
            <a:rPr lang="en-US" sz="1100" b="1" dirty="0"/>
            <a:t>test train split; to prevent data leakage in the modelling process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E0A8201-C9D6-45F8-8E42-42564599D33B}" type="parTrans" cxnId="{7645461B-9D20-49E7-ADA3-7C9C035B4E24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337BD62-DC37-4988-B172-8EBA31367BA1}" type="sibTrans" cxnId="{7645461B-9D20-49E7-ADA3-7C9C035B4E24}">
      <dgm:prSet/>
      <dgm:spPr/>
      <dgm:t>
        <a:bodyPr/>
        <a:lstStyle/>
        <a:p>
          <a:endParaRPr lang="en-KE" sz="1100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6045203-3BF9-4919-952B-7C672D14D017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Dealing with Categorical Variables ; One hot encoding, scaling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1AC7E07-6684-482B-9399-D0472811D2F4}" type="parTrans" cxnId="{9980AF4A-FB5B-4D64-BAB4-796013C2E657}">
      <dgm:prSet/>
      <dgm:spPr/>
      <dgm:t>
        <a:bodyPr/>
        <a:lstStyle/>
        <a:p>
          <a:endParaRPr lang="en-KE" sz="1100"/>
        </a:p>
      </dgm:t>
    </dgm:pt>
    <dgm:pt modelId="{88F72C9F-8E91-4F0F-A083-6AD0AD74D903}" type="sibTrans" cxnId="{9980AF4A-FB5B-4D64-BAB4-796013C2E657}">
      <dgm:prSet/>
      <dgm:spPr/>
      <dgm:t>
        <a:bodyPr/>
        <a:lstStyle/>
        <a:p>
          <a:endParaRPr lang="en-KE" sz="1100"/>
        </a:p>
      </dgm:t>
    </dgm:pt>
    <dgm:pt modelId="{A62AC847-8C8B-47D7-AF03-46C560405292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Creating   processed dataset for modelling through merging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54CDB9A-22D9-4407-B2A5-376D8FA21030}" type="parTrans" cxnId="{19988E44-059E-4B4E-B66B-0061B94F8E05}">
      <dgm:prSet/>
      <dgm:spPr/>
      <dgm:t>
        <a:bodyPr/>
        <a:lstStyle/>
        <a:p>
          <a:endParaRPr lang="en-KE" sz="1100"/>
        </a:p>
      </dgm:t>
    </dgm:pt>
    <dgm:pt modelId="{734EDA2B-2674-4D82-8746-F3EE91B0CFE8}" type="sibTrans" cxnId="{19988E44-059E-4B4E-B66B-0061B94F8E05}">
      <dgm:prSet/>
      <dgm:spPr/>
      <dgm:t>
        <a:bodyPr/>
        <a:lstStyle/>
        <a:p>
          <a:endParaRPr lang="en-KE" sz="1100"/>
        </a:p>
      </dgm:t>
    </dgm:pt>
    <dgm:pt modelId="{CD57AF87-CE5E-4134-9265-18610ADA683E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Fixing class imbalance through SMOTE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446110E-FB15-44CA-B662-66367B2EC0F9}" type="parTrans" cxnId="{0B8C656C-660F-4247-8872-A6ED784BD6E6}">
      <dgm:prSet/>
      <dgm:spPr/>
      <dgm:t>
        <a:bodyPr/>
        <a:lstStyle/>
        <a:p>
          <a:endParaRPr lang="en-KE" sz="1100"/>
        </a:p>
      </dgm:t>
    </dgm:pt>
    <dgm:pt modelId="{43DADB24-B302-40DD-A406-0A98CDCD2B62}" type="sibTrans" cxnId="{0B8C656C-660F-4247-8872-A6ED784BD6E6}">
      <dgm:prSet/>
      <dgm:spPr/>
      <dgm:t>
        <a:bodyPr/>
        <a:lstStyle/>
        <a:p>
          <a:endParaRPr lang="en-KE" sz="1100"/>
        </a:p>
      </dgm:t>
    </dgm:pt>
    <dgm:pt modelId="{09E90650-7AE5-4E63-9FEE-2158FD088EA8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Training the second model on the resampled data; the model overfits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7403B2B-9278-44FD-A249-D13A409C0274}" type="parTrans" cxnId="{378769CF-CE8C-4FA2-B37D-1E0297B71BC3}">
      <dgm:prSet/>
      <dgm:spPr/>
      <dgm:t>
        <a:bodyPr/>
        <a:lstStyle/>
        <a:p>
          <a:endParaRPr lang="en-KE" sz="1100"/>
        </a:p>
      </dgm:t>
    </dgm:pt>
    <dgm:pt modelId="{E02ECBE5-9646-4F3D-A30D-3D37D0EA2CB1}" type="sibTrans" cxnId="{378769CF-CE8C-4FA2-B37D-1E0297B71BC3}">
      <dgm:prSet/>
      <dgm:spPr/>
      <dgm:t>
        <a:bodyPr/>
        <a:lstStyle/>
        <a:p>
          <a:endParaRPr lang="en-KE" sz="1100"/>
        </a:p>
      </dgm:t>
    </dgm:pt>
    <dgm:pt modelId="{F789EE1D-284F-4FBB-96B9-0188DF3DA7F6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Fitting A decision Tree.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692EF4E-3FBB-415F-A61E-6D7D424C94F4}" type="parTrans" cxnId="{B75A8630-8B4D-4846-BEA3-13DAB12920F9}">
      <dgm:prSet/>
      <dgm:spPr/>
      <dgm:t>
        <a:bodyPr/>
        <a:lstStyle/>
        <a:p>
          <a:endParaRPr lang="en-KE" sz="1100"/>
        </a:p>
      </dgm:t>
    </dgm:pt>
    <dgm:pt modelId="{71DB4701-9042-4C86-8F90-861961D97B39}" type="sibTrans" cxnId="{B75A8630-8B4D-4846-BEA3-13DAB12920F9}">
      <dgm:prSet/>
      <dgm:spPr/>
      <dgm:t>
        <a:bodyPr/>
        <a:lstStyle/>
        <a:p>
          <a:endParaRPr lang="en-KE" sz="1100"/>
        </a:p>
      </dgm:t>
    </dgm:pt>
    <dgm:pt modelId="{1E389385-B78A-4C38-804E-9EF38E620EB7}">
      <dgm:prSet phldrT="[Text]" custT="1"/>
      <dgm:spPr/>
      <dgm:t>
        <a:bodyPr/>
        <a:lstStyle/>
        <a:p>
          <a:r>
            <a:rPr lang="en-US" sz="1100" b="1" dirty="0">
              <a:solidFill>
                <a:schemeClr val="bg1">
                  <a:lumMod val="95000"/>
                  <a:lumOff val="5000"/>
                </a:schemeClr>
              </a:solidFill>
            </a:rPr>
            <a:t>Regularizing the model; Fitting Ridge and Lasso Model; The evaluation Metrics are still substandard hence need to explore another modelling technique</a:t>
          </a:r>
          <a:endParaRPr lang="en-KE" sz="11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3377E0D-C012-4251-A35B-4504A9C78CD1}" type="parTrans" cxnId="{66C38882-67B0-48BE-8DCC-439DACD80BFB}">
      <dgm:prSet/>
      <dgm:spPr/>
      <dgm:t>
        <a:bodyPr/>
        <a:lstStyle/>
        <a:p>
          <a:endParaRPr lang="en-KE" sz="1100"/>
        </a:p>
      </dgm:t>
    </dgm:pt>
    <dgm:pt modelId="{A66323C1-41A5-4B99-959A-D61619689ABE}" type="sibTrans" cxnId="{66C38882-67B0-48BE-8DCC-439DACD80BFB}">
      <dgm:prSet/>
      <dgm:spPr/>
      <dgm:t>
        <a:bodyPr/>
        <a:lstStyle/>
        <a:p>
          <a:endParaRPr lang="en-KE" sz="1100"/>
        </a:p>
      </dgm:t>
    </dgm:pt>
    <dgm:pt modelId="{CE812A7B-6F59-45B6-B194-D6F45891FE87}" type="pres">
      <dgm:prSet presAssocID="{76C11820-5D55-4AAF-8FEC-CBB308E5EE04}" presName="linearFlow" presStyleCnt="0">
        <dgm:presLayoutVars>
          <dgm:dir/>
          <dgm:animLvl val="lvl"/>
          <dgm:resizeHandles val="exact"/>
        </dgm:presLayoutVars>
      </dgm:prSet>
      <dgm:spPr/>
    </dgm:pt>
    <dgm:pt modelId="{1444693D-5B14-42B3-8528-1FA1A575D4A0}" type="pres">
      <dgm:prSet presAssocID="{6BFAD7F0-C51E-4490-B6A5-EBE2DA79EA2A}" presName="composite" presStyleCnt="0"/>
      <dgm:spPr/>
    </dgm:pt>
    <dgm:pt modelId="{303D0C48-B502-4EEA-AF2D-BAA6C4BE6B66}" type="pres">
      <dgm:prSet presAssocID="{6BFAD7F0-C51E-4490-B6A5-EBE2DA79EA2A}" presName="parentText" presStyleLbl="alignNode1" presStyleIdx="0" presStyleCnt="4" custScaleY="109146">
        <dgm:presLayoutVars>
          <dgm:chMax val="1"/>
          <dgm:bulletEnabled val="1"/>
        </dgm:presLayoutVars>
      </dgm:prSet>
      <dgm:spPr/>
    </dgm:pt>
    <dgm:pt modelId="{D0EBE109-F3B5-4E7B-8DB6-FD9286E92B2D}" type="pres">
      <dgm:prSet presAssocID="{6BFAD7F0-C51E-4490-B6A5-EBE2DA79EA2A}" presName="descendantText" presStyleLbl="alignAcc1" presStyleIdx="0" presStyleCnt="4" custScaleY="127862">
        <dgm:presLayoutVars>
          <dgm:bulletEnabled val="1"/>
        </dgm:presLayoutVars>
      </dgm:prSet>
      <dgm:spPr/>
    </dgm:pt>
    <dgm:pt modelId="{DA5F11F3-3BC3-4207-9A59-55003AE8862E}" type="pres">
      <dgm:prSet presAssocID="{2710C43F-BA2A-47E4-B019-74EEE6B5BF28}" presName="sp" presStyleCnt="0"/>
      <dgm:spPr/>
    </dgm:pt>
    <dgm:pt modelId="{E4015DA7-2F0E-49A4-9E80-0D10634C68F9}" type="pres">
      <dgm:prSet presAssocID="{FF31CFEC-172D-46D2-B3AD-B14A9C48D6AA}" presName="composite" presStyleCnt="0"/>
      <dgm:spPr/>
    </dgm:pt>
    <dgm:pt modelId="{347491D0-3AA9-4FD5-9358-E3EA54F0B13F}" type="pres">
      <dgm:prSet presAssocID="{FF31CFEC-172D-46D2-B3AD-B14A9C48D6AA}" presName="parentText" presStyleLbl="alignNode1" presStyleIdx="1" presStyleCnt="4" custScaleY="105916">
        <dgm:presLayoutVars>
          <dgm:chMax val="1"/>
          <dgm:bulletEnabled val="1"/>
        </dgm:presLayoutVars>
      </dgm:prSet>
      <dgm:spPr/>
    </dgm:pt>
    <dgm:pt modelId="{BA597A5B-BC73-48A8-8F5C-F2FB1C22D006}" type="pres">
      <dgm:prSet presAssocID="{FF31CFEC-172D-46D2-B3AD-B14A9C48D6AA}" presName="descendantText" presStyleLbl="alignAcc1" presStyleIdx="1" presStyleCnt="4" custLinFactNeighborX="-159" custLinFactNeighborY="-3623">
        <dgm:presLayoutVars>
          <dgm:bulletEnabled val="1"/>
        </dgm:presLayoutVars>
      </dgm:prSet>
      <dgm:spPr/>
    </dgm:pt>
    <dgm:pt modelId="{30BA5ADF-E103-4E36-86D8-A43BA74D8C63}" type="pres">
      <dgm:prSet presAssocID="{0C81D003-5990-43ED-9C91-2E29B857A40D}" presName="sp" presStyleCnt="0"/>
      <dgm:spPr/>
    </dgm:pt>
    <dgm:pt modelId="{E7F5627C-45B3-468D-9A4E-10D02E08356E}" type="pres">
      <dgm:prSet presAssocID="{BFA0A30B-66F9-44F1-81F5-701663124A30}" presName="composite" presStyleCnt="0"/>
      <dgm:spPr/>
    </dgm:pt>
    <dgm:pt modelId="{A762C0F2-2034-4B39-A480-21543AB62124}" type="pres">
      <dgm:prSet presAssocID="{BFA0A30B-66F9-44F1-81F5-701663124A3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A5EF323-80B4-4306-807C-BCF8FC168A78}" type="pres">
      <dgm:prSet presAssocID="{BFA0A30B-66F9-44F1-81F5-701663124A30}" presName="descendantText" presStyleLbl="alignAcc1" presStyleIdx="2" presStyleCnt="4">
        <dgm:presLayoutVars>
          <dgm:bulletEnabled val="1"/>
        </dgm:presLayoutVars>
      </dgm:prSet>
      <dgm:spPr/>
    </dgm:pt>
    <dgm:pt modelId="{A3CCACE4-9440-4081-814A-6DFB00B437AD}" type="pres">
      <dgm:prSet presAssocID="{8741B300-9610-48EA-BF1F-4D0F7EB01E90}" presName="sp" presStyleCnt="0"/>
      <dgm:spPr/>
    </dgm:pt>
    <dgm:pt modelId="{811D752C-072C-42D5-B433-282C9BDA574B}" type="pres">
      <dgm:prSet presAssocID="{5890E15D-FBD7-4045-A398-0F8CD478348E}" presName="composite" presStyleCnt="0"/>
      <dgm:spPr/>
    </dgm:pt>
    <dgm:pt modelId="{3698B0ED-D2DF-419F-AFF1-A62295351930}" type="pres">
      <dgm:prSet presAssocID="{5890E15D-FBD7-4045-A398-0F8CD478348E}" presName="parentText" presStyleLbl="alignNode1" presStyleIdx="3" presStyleCnt="4" custScaleY="185178">
        <dgm:presLayoutVars>
          <dgm:chMax val="1"/>
          <dgm:bulletEnabled val="1"/>
        </dgm:presLayoutVars>
      </dgm:prSet>
      <dgm:spPr/>
    </dgm:pt>
    <dgm:pt modelId="{D7826B65-FF04-49D7-A182-5C6B3A9BDB3C}" type="pres">
      <dgm:prSet presAssocID="{5890E15D-FBD7-4045-A398-0F8CD478348E}" presName="descendantText" presStyleLbl="alignAcc1" presStyleIdx="3" presStyleCnt="4" custScaleY="189619" custLinFactNeighborX="-155" custLinFactNeighborY="2888">
        <dgm:presLayoutVars>
          <dgm:bulletEnabled val="1"/>
        </dgm:presLayoutVars>
      </dgm:prSet>
      <dgm:spPr/>
    </dgm:pt>
  </dgm:ptLst>
  <dgm:cxnLst>
    <dgm:cxn modelId="{69BBC405-4304-4D3E-AE38-9D58296D9577}" type="presOf" srcId="{CD57AF87-CE5E-4134-9265-18610ADA683E}" destId="{D7826B65-FF04-49D7-A182-5C6B3A9BDB3C}" srcOrd="0" destOrd="1" presId="urn:microsoft.com/office/officeart/2005/8/layout/chevron2"/>
    <dgm:cxn modelId="{22311509-F6EC-44C5-AB36-685D2A125B0D}" srcId="{76C11820-5D55-4AAF-8FEC-CBB308E5EE04}" destId="{FF31CFEC-172D-46D2-B3AD-B14A9C48D6AA}" srcOrd="1" destOrd="0" parTransId="{4A681B84-A70A-4FC2-8861-300C8FEA000B}" sibTransId="{0C81D003-5990-43ED-9C91-2E29B857A40D}"/>
    <dgm:cxn modelId="{3F0CA009-7E3B-4F79-8205-D043549588CC}" srcId="{76C11820-5D55-4AAF-8FEC-CBB308E5EE04}" destId="{5890E15D-FBD7-4045-A398-0F8CD478348E}" srcOrd="3" destOrd="0" parTransId="{A608947D-908B-478D-918F-2E3152A5134F}" sibTransId="{02240031-9993-4CDF-B721-EC5CCDA769CA}"/>
    <dgm:cxn modelId="{B7B3090B-90C2-4DAA-B801-45EE53835027}" srcId="{6BFAD7F0-C51E-4490-B6A5-EBE2DA79EA2A}" destId="{5DA2226B-5E78-44F3-9E0B-AD58B72794AC}" srcOrd="0" destOrd="0" parTransId="{C272D34E-E942-4170-94E1-D4B1D960A439}" sibTransId="{A566F09A-FB10-4BA4-BB43-63BD465CAAAD}"/>
    <dgm:cxn modelId="{10187C0F-1799-4A85-9839-61237E66BF15}" srcId="{5890E15D-FBD7-4045-A398-0F8CD478348E}" destId="{4922E8C1-9289-4D89-8D0C-5C6CF47B6900}" srcOrd="0" destOrd="0" parTransId="{FF3FD11C-A970-4339-B120-8CB8A9A4AAB6}" sibTransId="{9776D973-220B-4D03-B198-65578B583D86}"/>
    <dgm:cxn modelId="{7645461B-9D20-49E7-ADA3-7C9C035B4E24}" srcId="{BFA0A30B-66F9-44F1-81F5-701663124A30}" destId="{0802578E-864F-4483-992E-25E7C21B7432}" srcOrd="0" destOrd="0" parTransId="{5E0A8201-C9D6-45F8-8E42-42564599D33B}" sibTransId="{2337BD62-DC37-4988-B172-8EBA31367BA1}"/>
    <dgm:cxn modelId="{B75A8630-8B4D-4846-BEA3-13DAB12920F9}" srcId="{5890E15D-FBD7-4045-A398-0F8CD478348E}" destId="{F789EE1D-284F-4FBB-96B9-0188DF3DA7F6}" srcOrd="4" destOrd="0" parTransId="{7692EF4E-3FBB-415F-A61E-6D7D424C94F4}" sibTransId="{71DB4701-9042-4C86-8F90-861961D97B39}"/>
    <dgm:cxn modelId="{03380337-BB59-42CA-9499-4A649E61F71D}" srcId="{6BFAD7F0-C51E-4490-B6A5-EBE2DA79EA2A}" destId="{DC04C1D9-ABF0-46C3-8C0E-0C93CC3BC3BF}" srcOrd="1" destOrd="0" parTransId="{71BAB6C9-5FAB-47EA-96BA-5BB18815089C}" sibTransId="{5CED16C2-E61D-44C1-B060-506AA1617319}"/>
    <dgm:cxn modelId="{ABBFB161-0D08-425E-AF83-0BA18AE0FACF}" type="presOf" srcId="{76C11820-5D55-4AAF-8FEC-CBB308E5EE04}" destId="{CE812A7B-6F59-45B6-B194-D6F45891FE87}" srcOrd="0" destOrd="0" presId="urn:microsoft.com/office/officeart/2005/8/layout/chevron2"/>
    <dgm:cxn modelId="{19988E44-059E-4B4E-B66B-0061B94F8E05}" srcId="{BFA0A30B-66F9-44F1-81F5-701663124A30}" destId="{A62AC847-8C8B-47D7-AF03-46C560405292}" srcOrd="2" destOrd="0" parTransId="{154CDB9A-22D9-4407-B2A5-376D8FA21030}" sibTransId="{734EDA2B-2674-4D82-8746-F3EE91B0CFE8}"/>
    <dgm:cxn modelId="{23244F65-882D-4287-AFD9-15B6064E82EA}" type="presOf" srcId="{86045203-3BF9-4919-952B-7C672D14D017}" destId="{EA5EF323-80B4-4306-807C-BCF8FC168A78}" srcOrd="0" destOrd="1" presId="urn:microsoft.com/office/officeart/2005/8/layout/chevron2"/>
    <dgm:cxn modelId="{9980AF4A-FB5B-4D64-BAB4-796013C2E657}" srcId="{BFA0A30B-66F9-44F1-81F5-701663124A30}" destId="{86045203-3BF9-4919-952B-7C672D14D017}" srcOrd="1" destOrd="0" parTransId="{71AC7E07-6684-482B-9399-D0472811D2F4}" sibTransId="{88F72C9F-8E91-4F0F-A083-6AD0AD74D903}"/>
    <dgm:cxn modelId="{0B8C656C-660F-4247-8872-A6ED784BD6E6}" srcId="{5890E15D-FBD7-4045-A398-0F8CD478348E}" destId="{CD57AF87-CE5E-4134-9265-18610ADA683E}" srcOrd="1" destOrd="0" parTransId="{4446110E-FB15-44CA-B662-66367B2EC0F9}" sibTransId="{43DADB24-B302-40DD-A406-0A98CDCD2B62}"/>
    <dgm:cxn modelId="{AADCCD50-FBA0-4BDC-A432-FC868CBB63EB}" srcId="{76C11820-5D55-4AAF-8FEC-CBB308E5EE04}" destId="{BFA0A30B-66F9-44F1-81F5-701663124A30}" srcOrd="2" destOrd="0" parTransId="{5014AD9A-CB4E-4574-8694-972BB89F9E8D}" sibTransId="{8741B300-9610-48EA-BF1F-4D0F7EB01E90}"/>
    <dgm:cxn modelId="{BA47F750-4BE3-4EC7-9005-0778BDCA3C24}" type="presOf" srcId="{B095DFC0-5750-4060-B85F-FE5ED8EAA165}" destId="{BA597A5B-BC73-48A8-8F5C-F2FB1C22D006}" srcOrd="0" destOrd="1" presId="urn:microsoft.com/office/officeart/2005/8/layout/chevron2"/>
    <dgm:cxn modelId="{F99F4551-D1A3-4D8C-986F-865D983137B0}" type="presOf" srcId="{4922E8C1-9289-4D89-8D0C-5C6CF47B6900}" destId="{D7826B65-FF04-49D7-A182-5C6B3A9BDB3C}" srcOrd="0" destOrd="0" presId="urn:microsoft.com/office/officeart/2005/8/layout/chevron2"/>
    <dgm:cxn modelId="{D7B9AE72-B830-4A79-97DB-E6A094E55729}" type="presOf" srcId="{F789EE1D-284F-4FBB-96B9-0188DF3DA7F6}" destId="{D7826B65-FF04-49D7-A182-5C6B3A9BDB3C}" srcOrd="0" destOrd="4" presId="urn:microsoft.com/office/officeart/2005/8/layout/chevron2"/>
    <dgm:cxn modelId="{C8BDE181-D06E-49BF-9EE5-30D41C5B81C1}" type="presOf" srcId="{5890E15D-FBD7-4045-A398-0F8CD478348E}" destId="{3698B0ED-D2DF-419F-AFF1-A62295351930}" srcOrd="0" destOrd="0" presId="urn:microsoft.com/office/officeart/2005/8/layout/chevron2"/>
    <dgm:cxn modelId="{66C38882-67B0-48BE-8DCC-439DACD80BFB}" srcId="{5890E15D-FBD7-4045-A398-0F8CD478348E}" destId="{1E389385-B78A-4C38-804E-9EF38E620EB7}" srcOrd="3" destOrd="0" parTransId="{63377E0D-C012-4251-A35B-4504A9C78CD1}" sibTransId="{A66323C1-41A5-4B99-959A-D61619689ABE}"/>
    <dgm:cxn modelId="{50AE889E-B2AF-42E4-8C56-744F8BADF392}" srcId="{FF31CFEC-172D-46D2-B3AD-B14A9C48D6AA}" destId="{BE8F189B-B99A-4BA3-BAA9-D3CBBE6C00EB}" srcOrd="0" destOrd="0" parTransId="{46C945A9-BC65-4B47-9462-3AFBE6C18D77}" sibTransId="{30272F06-3F47-4014-8E1A-B9F60D3A0E74}"/>
    <dgm:cxn modelId="{A2B9A2A0-6A4F-4944-A095-A3A805AC2D37}" srcId="{76C11820-5D55-4AAF-8FEC-CBB308E5EE04}" destId="{6BFAD7F0-C51E-4490-B6A5-EBE2DA79EA2A}" srcOrd="0" destOrd="0" parTransId="{649CC3CD-4AED-484C-A7E5-79799383B82D}" sibTransId="{2710C43F-BA2A-47E4-B019-74EEE6B5BF28}"/>
    <dgm:cxn modelId="{849940B0-E10A-40F7-BDE7-CA3329DF64B5}" type="presOf" srcId="{BE8F189B-B99A-4BA3-BAA9-D3CBBE6C00EB}" destId="{BA597A5B-BC73-48A8-8F5C-F2FB1C22D006}" srcOrd="0" destOrd="0" presId="urn:microsoft.com/office/officeart/2005/8/layout/chevron2"/>
    <dgm:cxn modelId="{A0A077B7-BCA1-40DF-ADF2-EEBC51A0EC08}" type="presOf" srcId="{5DA2226B-5E78-44F3-9E0B-AD58B72794AC}" destId="{D0EBE109-F3B5-4E7B-8DB6-FD9286E92B2D}" srcOrd="0" destOrd="0" presId="urn:microsoft.com/office/officeart/2005/8/layout/chevron2"/>
    <dgm:cxn modelId="{1D9037BC-B77D-4747-944C-4FB3D302B35A}" type="presOf" srcId="{0802578E-864F-4483-992E-25E7C21B7432}" destId="{EA5EF323-80B4-4306-807C-BCF8FC168A78}" srcOrd="0" destOrd="0" presId="urn:microsoft.com/office/officeart/2005/8/layout/chevron2"/>
    <dgm:cxn modelId="{CB7254C4-D05F-45B7-B023-11624B416006}" srcId="{FF31CFEC-172D-46D2-B3AD-B14A9C48D6AA}" destId="{B095DFC0-5750-4060-B85F-FE5ED8EAA165}" srcOrd="1" destOrd="0" parTransId="{B909C397-25A7-44C6-974C-2264F285981F}" sibTransId="{3ABCF7B1-9AC3-46FD-BEB2-785B23798071}"/>
    <dgm:cxn modelId="{EE42DCC4-E997-4FF9-93CF-68830DC261ED}" type="presOf" srcId="{09E90650-7AE5-4E63-9FEE-2158FD088EA8}" destId="{D7826B65-FF04-49D7-A182-5C6B3A9BDB3C}" srcOrd="0" destOrd="2" presId="urn:microsoft.com/office/officeart/2005/8/layout/chevron2"/>
    <dgm:cxn modelId="{0FE003C8-50A3-4145-810C-461DE87FE65E}" type="presOf" srcId="{1E389385-B78A-4C38-804E-9EF38E620EB7}" destId="{D7826B65-FF04-49D7-A182-5C6B3A9BDB3C}" srcOrd="0" destOrd="3" presId="urn:microsoft.com/office/officeart/2005/8/layout/chevron2"/>
    <dgm:cxn modelId="{3C3158C9-FBE3-4470-BE9E-811F4FF8B8B5}" type="presOf" srcId="{BFA0A30B-66F9-44F1-81F5-701663124A30}" destId="{A762C0F2-2034-4B39-A480-21543AB62124}" srcOrd="0" destOrd="0" presId="urn:microsoft.com/office/officeart/2005/8/layout/chevron2"/>
    <dgm:cxn modelId="{378769CF-CE8C-4FA2-B37D-1E0297B71BC3}" srcId="{5890E15D-FBD7-4045-A398-0F8CD478348E}" destId="{09E90650-7AE5-4E63-9FEE-2158FD088EA8}" srcOrd="2" destOrd="0" parTransId="{07403B2B-9278-44FD-A249-D13A409C0274}" sibTransId="{E02ECBE5-9646-4F3D-A30D-3D37D0EA2CB1}"/>
    <dgm:cxn modelId="{2507E3D4-CFAB-46A5-B9AA-4D2C71261E96}" type="presOf" srcId="{DC04C1D9-ABF0-46C3-8C0E-0C93CC3BC3BF}" destId="{D0EBE109-F3B5-4E7B-8DB6-FD9286E92B2D}" srcOrd="0" destOrd="1" presId="urn:microsoft.com/office/officeart/2005/8/layout/chevron2"/>
    <dgm:cxn modelId="{1DF650D6-366D-44CA-A774-99FCEE7BC6DF}" type="presOf" srcId="{FF31CFEC-172D-46D2-B3AD-B14A9C48D6AA}" destId="{347491D0-3AA9-4FD5-9358-E3EA54F0B13F}" srcOrd="0" destOrd="0" presId="urn:microsoft.com/office/officeart/2005/8/layout/chevron2"/>
    <dgm:cxn modelId="{09B9D5F7-41EB-40B1-AF14-654EDEBEF6FF}" type="presOf" srcId="{6BFAD7F0-C51E-4490-B6A5-EBE2DA79EA2A}" destId="{303D0C48-B502-4EEA-AF2D-BAA6C4BE6B66}" srcOrd="0" destOrd="0" presId="urn:microsoft.com/office/officeart/2005/8/layout/chevron2"/>
    <dgm:cxn modelId="{EEBB28FB-C7E9-4891-BF8D-219CECF4DF76}" type="presOf" srcId="{A62AC847-8C8B-47D7-AF03-46C560405292}" destId="{EA5EF323-80B4-4306-807C-BCF8FC168A78}" srcOrd="0" destOrd="2" presId="urn:microsoft.com/office/officeart/2005/8/layout/chevron2"/>
    <dgm:cxn modelId="{2196F2B9-C784-4AB3-BD75-EE2EFB8232B1}" type="presParOf" srcId="{CE812A7B-6F59-45B6-B194-D6F45891FE87}" destId="{1444693D-5B14-42B3-8528-1FA1A575D4A0}" srcOrd="0" destOrd="0" presId="urn:microsoft.com/office/officeart/2005/8/layout/chevron2"/>
    <dgm:cxn modelId="{FAC992AD-A0B8-41F7-B5E9-3BE15D5A418D}" type="presParOf" srcId="{1444693D-5B14-42B3-8528-1FA1A575D4A0}" destId="{303D0C48-B502-4EEA-AF2D-BAA6C4BE6B66}" srcOrd="0" destOrd="0" presId="urn:microsoft.com/office/officeart/2005/8/layout/chevron2"/>
    <dgm:cxn modelId="{D775AB26-F73E-4AA0-A3BD-8F8906B553C8}" type="presParOf" srcId="{1444693D-5B14-42B3-8528-1FA1A575D4A0}" destId="{D0EBE109-F3B5-4E7B-8DB6-FD9286E92B2D}" srcOrd="1" destOrd="0" presId="urn:microsoft.com/office/officeart/2005/8/layout/chevron2"/>
    <dgm:cxn modelId="{41F10636-BB55-4DC0-9910-F5EE3DA9E7A5}" type="presParOf" srcId="{CE812A7B-6F59-45B6-B194-D6F45891FE87}" destId="{DA5F11F3-3BC3-4207-9A59-55003AE8862E}" srcOrd="1" destOrd="0" presId="urn:microsoft.com/office/officeart/2005/8/layout/chevron2"/>
    <dgm:cxn modelId="{C8E7B6B4-EE37-48BD-B087-68DACD873FD6}" type="presParOf" srcId="{CE812A7B-6F59-45B6-B194-D6F45891FE87}" destId="{E4015DA7-2F0E-49A4-9E80-0D10634C68F9}" srcOrd="2" destOrd="0" presId="urn:microsoft.com/office/officeart/2005/8/layout/chevron2"/>
    <dgm:cxn modelId="{4DCE1C9B-4B65-4FFB-93EF-A753825D9A48}" type="presParOf" srcId="{E4015DA7-2F0E-49A4-9E80-0D10634C68F9}" destId="{347491D0-3AA9-4FD5-9358-E3EA54F0B13F}" srcOrd="0" destOrd="0" presId="urn:microsoft.com/office/officeart/2005/8/layout/chevron2"/>
    <dgm:cxn modelId="{9A72DC27-9791-4B6D-91C4-283860FC94E1}" type="presParOf" srcId="{E4015DA7-2F0E-49A4-9E80-0D10634C68F9}" destId="{BA597A5B-BC73-48A8-8F5C-F2FB1C22D006}" srcOrd="1" destOrd="0" presId="urn:microsoft.com/office/officeart/2005/8/layout/chevron2"/>
    <dgm:cxn modelId="{7DC62EB6-5842-4C98-9DEC-A93A7F312B73}" type="presParOf" srcId="{CE812A7B-6F59-45B6-B194-D6F45891FE87}" destId="{30BA5ADF-E103-4E36-86D8-A43BA74D8C63}" srcOrd="3" destOrd="0" presId="urn:microsoft.com/office/officeart/2005/8/layout/chevron2"/>
    <dgm:cxn modelId="{A53D98E7-0C68-43DE-BE8D-07B24276992F}" type="presParOf" srcId="{CE812A7B-6F59-45B6-B194-D6F45891FE87}" destId="{E7F5627C-45B3-468D-9A4E-10D02E08356E}" srcOrd="4" destOrd="0" presId="urn:microsoft.com/office/officeart/2005/8/layout/chevron2"/>
    <dgm:cxn modelId="{6C0F2D08-66E2-4A83-85FD-6A70319DB099}" type="presParOf" srcId="{E7F5627C-45B3-468D-9A4E-10D02E08356E}" destId="{A762C0F2-2034-4B39-A480-21543AB62124}" srcOrd="0" destOrd="0" presId="urn:microsoft.com/office/officeart/2005/8/layout/chevron2"/>
    <dgm:cxn modelId="{1D89FB8D-1319-4B6E-82C7-CD49B500B645}" type="presParOf" srcId="{E7F5627C-45B3-468D-9A4E-10D02E08356E}" destId="{EA5EF323-80B4-4306-807C-BCF8FC168A78}" srcOrd="1" destOrd="0" presId="urn:microsoft.com/office/officeart/2005/8/layout/chevron2"/>
    <dgm:cxn modelId="{3E841599-255B-45F2-B8F7-EEEE76B912D2}" type="presParOf" srcId="{CE812A7B-6F59-45B6-B194-D6F45891FE87}" destId="{A3CCACE4-9440-4081-814A-6DFB00B437AD}" srcOrd="5" destOrd="0" presId="urn:microsoft.com/office/officeart/2005/8/layout/chevron2"/>
    <dgm:cxn modelId="{08AD17F3-4A92-4345-9CB4-1FC75E8859EF}" type="presParOf" srcId="{CE812A7B-6F59-45B6-B194-D6F45891FE87}" destId="{811D752C-072C-42D5-B433-282C9BDA574B}" srcOrd="6" destOrd="0" presId="urn:microsoft.com/office/officeart/2005/8/layout/chevron2"/>
    <dgm:cxn modelId="{C6FC0964-D0EC-4308-B502-08ABE978120A}" type="presParOf" srcId="{811D752C-072C-42D5-B433-282C9BDA574B}" destId="{3698B0ED-D2DF-419F-AFF1-A62295351930}" srcOrd="0" destOrd="0" presId="urn:microsoft.com/office/officeart/2005/8/layout/chevron2"/>
    <dgm:cxn modelId="{DAE2A9E7-3C16-4709-AFE7-EF30957A75D1}" type="presParOf" srcId="{811D752C-072C-42D5-B433-282C9BDA574B}" destId="{D7826B65-FF04-49D7-A182-5C6B3A9BDB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BE2E4B-35EE-4A6E-8D63-FCBD0BB7BC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2FED3219-9041-42F2-ACDE-6881299A391E}">
      <dgm:prSet phldrT="[Text]"/>
      <dgm:spPr/>
      <dgm:t>
        <a:bodyPr/>
        <a:lstStyle/>
        <a:p>
          <a:r>
            <a:rPr lang="en-GB" b="1" dirty="0"/>
            <a:t>Objective 1:</a:t>
          </a:r>
        </a:p>
        <a:p>
          <a:r>
            <a:rPr lang="en-GB" b="1" dirty="0"/>
            <a:t>Understand the customer churn rate</a:t>
          </a:r>
          <a:endParaRPr lang="en-KE" dirty="0"/>
        </a:p>
      </dgm:t>
    </dgm:pt>
    <dgm:pt modelId="{91DF9298-B235-40BA-BCD7-ABFD2D47102E}" type="parTrans" cxnId="{599DDC9A-45DC-4BB2-B4C6-23FC5FDFC161}">
      <dgm:prSet/>
      <dgm:spPr/>
      <dgm:t>
        <a:bodyPr/>
        <a:lstStyle/>
        <a:p>
          <a:endParaRPr lang="en-KE"/>
        </a:p>
      </dgm:t>
    </dgm:pt>
    <dgm:pt modelId="{24E6034F-5F70-4AF1-B008-142664FCAAB5}" type="sibTrans" cxnId="{599DDC9A-45DC-4BB2-B4C6-23FC5FDFC161}">
      <dgm:prSet/>
      <dgm:spPr/>
      <dgm:t>
        <a:bodyPr/>
        <a:lstStyle/>
        <a:p>
          <a:endParaRPr lang="en-KE"/>
        </a:p>
      </dgm:t>
    </dgm:pt>
    <dgm:pt modelId="{7867E830-D189-4893-B945-F2B5D06C4594}">
      <dgm:prSet phldrT="[Text]"/>
      <dgm:spPr/>
      <dgm:t>
        <a:bodyPr/>
        <a:lstStyle/>
        <a:p>
          <a:r>
            <a:rPr lang="en-GB" b="0" dirty="0"/>
            <a:t>The </a:t>
          </a:r>
          <a:r>
            <a:rPr lang="en-GB" b="0" dirty="0" err="1"/>
            <a:t>SyriaTel</a:t>
          </a:r>
          <a:r>
            <a:rPr lang="en-GB" b="0" dirty="0"/>
            <a:t> customer churn rate is approximately 14%, which means that out of every 100 customers, 14 are expected to leave the company.</a:t>
          </a:r>
          <a:endParaRPr lang="en-KE" dirty="0"/>
        </a:p>
      </dgm:t>
    </dgm:pt>
    <dgm:pt modelId="{965FCAA2-8C30-4E88-9210-40BF4431B265}" type="parTrans" cxnId="{55FFFD27-1024-48E9-BC74-076C8AE46C99}">
      <dgm:prSet/>
      <dgm:spPr/>
      <dgm:t>
        <a:bodyPr/>
        <a:lstStyle/>
        <a:p>
          <a:endParaRPr lang="en-KE"/>
        </a:p>
      </dgm:t>
    </dgm:pt>
    <dgm:pt modelId="{D454626F-1ED7-4607-8C5B-E707C7708E80}" type="sibTrans" cxnId="{55FFFD27-1024-48E9-BC74-076C8AE46C99}">
      <dgm:prSet/>
      <dgm:spPr/>
      <dgm:t>
        <a:bodyPr/>
        <a:lstStyle/>
        <a:p>
          <a:endParaRPr lang="en-KE"/>
        </a:p>
      </dgm:t>
    </dgm:pt>
    <dgm:pt modelId="{74F542B9-F6B0-458D-8260-2AAA16AF23D9}">
      <dgm:prSet phldrT="[Text]"/>
      <dgm:spPr/>
      <dgm:t>
        <a:bodyPr/>
        <a:lstStyle/>
        <a:p>
          <a:r>
            <a:rPr lang="en-GB" b="1" dirty="0"/>
            <a:t>Objective 2 :</a:t>
          </a:r>
        </a:p>
        <a:p>
          <a:r>
            <a:rPr lang="en-GB" b="1" dirty="0"/>
            <a:t>Estimate the Customer churn effects on the company's revenue.</a:t>
          </a:r>
          <a:endParaRPr lang="en-KE" dirty="0"/>
        </a:p>
      </dgm:t>
    </dgm:pt>
    <dgm:pt modelId="{8BDB0F84-92B4-46E0-A8D9-D912E0D6110C}" type="parTrans" cxnId="{A69F2A7B-4B86-420B-9877-99184FE5E278}">
      <dgm:prSet/>
      <dgm:spPr/>
      <dgm:t>
        <a:bodyPr/>
        <a:lstStyle/>
        <a:p>
          <a:endParaRPr lang="en-KE"/>
        </a:p>
      </dgm:t>
    </dgm:pt>
    <dgm:pt modelId="{13D857E8-15EC-4F1B-A6B3-1EB3DB9BEE2F}" type="sibTrans" cxnId="{A69F2A7B-4B86-420B-9877-99184FE5E278}">
      <dgm:prSet/>
      <dgm:spPr/>
      <dgm:t>
        <a:bodyPr/>
        <a:lstStyle/>
        <a:p>
          <a:endParaRPr lang="en-KE"/>
        </a:p>
      </dgm:t>
    </dgm:pt>
    <dgm:pt modelId="{1EA17E24-90FA-45DB-A4EA-4BC2C03BDF86}">
      <dgm:prSet phldrT="[Text]"/>
      <dgm:spPr/>
      <dgm:t>
        <a:bodyPr/>
        <a:lstStyle/>
        <a:p>
          <a:r>
            <a:rPr lang="en-GB" b="0" dirty="0"/>
            <a:t>The  14% churn rate approximately results to approximately 15% of revenue loss. </a:t>
          </a:r>
          <a:endParaRPr lang="en-KE" dirty="0"/>
        </a:p>
      </dgm:t>
    </dgm:pt>
    <dgm:pt modelId="{130CA842-FF2B-4DEB-9674-CA5C74C7A471}" type="parTrans" cxnId="{3DAF196C-CA13-439F-AED9-D18C3834C6AE}">
      <dgm:prSet/>
      <dgm:spPr/>
      <dgm:t>
        <a:bodyPr/>
        <a:lstStyle/>
        <a:p>
          <a:endParaRPr lang="en-KE"/>
        </a:p>
      </dgm:t>
    </dgm:pt>
    <dgm:pt modelId="{A7FB83AD-526E-415C-BB1C-F0C67B8012C3}" type="sibTrans" cxnId="{3DAF196C-CA13-439F-AED9-D18C3834C6AE}">
      <dgm:prSet/>
      <dgm:spPr/>
      <dgm:t>
        <a:bodyPr/>
        <a:lstStyle/>
        <a:p>
          <a:endParaRPr lang="en-KE"/>
        </a:p>
      </dgm:t>
    </dgm:pt>
    <dgm:pt modelId="{0293EE28-1233-4D9E-BFED-F4FAAD10E64E}">
      <dgm:prSet phldrT="[Text]"/>
      <dgm:spPr/>
      <dgm:t>
        <a:bodyPr/>
        <a:lstStyle/>
        <a:p>
          <a:r>
            <a:rPr lang="en-GB" b="1" dirty="0"/>
            <a:t>Objective 3:</a:t>
          </a:r>
        </a:p>
        <a:p>
          <a:r>
            <a:rPr lang="en-GB" b="1" dirty="0"/>
            <a:t>Develop a predictive model that can accurately predict the likelihood of customer churn based on their past behaviour and characteristics</a:t>
          </a:r>
          <a:endParaRPr lang="en-KE" dirty="0"/>
        </a:p>
      </dgm:t>
    </dgm:pt>
    <dgm:pt modelId="{CC11148D-82AB-4741-AD45-CD4960FAD079}" type="parTrans" cxnId="{AFE2772D-623C-44DC-B899-4873422BF971}">
      <dgm:prSet/>
      <dgm:spPr/>
      <dgm:t>
        <a:bodyPr/>
        <a:lstStyle/>
        <a:p>
          <a:endParaRPr lang="en-KE"/>
        </a:p>
      </dgm:t>
    </dgm:pt>
    <dgm:pt modelId="{F78FB664-3D98-4E25-AF77-C6352C2CB12D}" type="sibTrans" cxnId="{AFE2772D-623C-44DC-B899-4873422BF971}">
      <dgm:prSet/>
      <dgm:spPr/>
      <dgm:t>
        <a:bodyPr/>
        <a:lstStyle/>
        <a:p>
          <a:endParaRPr lang="en-KE"/>
        </a:p>
      </dgm:t>
    </dgm:pt>
    <dgm:pt modelId="{2B237860-39F5-4545-BA68-C62CDFB908A3}">
      <dgm:prSet phldrT="[Text]"/>
      <dgm:spPr/>
      <dgm:t>
        <a:bodyPr/>
        <a:lstStyle/>
        <a:p>
          <a:endParaRPr lang="en-KE" dirty="0"/>
        </a:p>
      </dgm:t>
    </dgm:pt>
    <dgm:pt modelId="{12591DF5-C96E-46DF-B299-88988489078A}" type="parTrans" cxnId="{83D5915E-7EFF-40EA-BAD5-5C127A8E05C3}">
      <dgm:prSet/>
      <dgm:spPr/>
      <dgm:t>
        <a:bodyPr/>
        <a:lstStyle/>
        <a:p>
          <a:endParaRPr lang="en-KE"/>
        </a:p>
      </dgm:t>
    </dgm:pt>
    <dgm:pt modelId="{1DFDE092-0AC5-450A-8610-5EA9F2BD6E24}" type="sibTrans" cxnId="{83D5915E-7EFF-40EA-BAD5-5C127A8E05C3}">
      <dgm:prSet/>
      <dgm:spPr/>
      <dgm:t>
        <a:bodyPr/>
        <a:lstStyle/>
        <a:p>
          <a:endParaRPr lang="en-KE"/>
        </a:p>
      </dgm:t>
    </dgm:pt>
    <dgm:pt modelId="{F9369CFE-5FA5-4183-9DB1-AA72D56B2797}">
      <dgm:prSet/>
      <dgm:spPr/>
      <dgm:t>
        <a:bodyPr/>
        <a:lstStyle/>
        <a:p>
          <a:r>
            <a:rPr lang="en-GB" b="0" dirty="0"/>
            <a:t>The Decision Tree model stands out to be one of the most accurate model to predict customer churn.</a:t>
          </a:r>
        </a:p>
      </dgm:t>
    </dgm:pt>
    <dgm:pt modelId="{1A6D9EA6-1447-47DA-BE1B-FDE59BA9F4F4}" type="parTrans" cxnId="{9855317A-0A19-4328-B268-4EA69F5ABF36}">
      <dgm:prSet/>
      <dgm:spPr/>
      <dgm:t>
        <a:bodyPr/>
        <a:lstStyle/>
        <a:p>
          <a:endParaRPr lang="en-KE"/>
        </a:p>
      </dgm:t>
    </dgm:pt>
    <dgm:pt modelId="{FCFFC426-F8ED-4EED-BE1D-71DE080EBB15}" type="sibTrans" cxnId="{9855317A-0A19-4328-B268-4EA69F5ABF36}">
      <dgm:prSet/>
      <dgm:spPr/>
      <dgm:t>
        <a:bodyPr/>
        <a:lstStyle/>
        <a:p>
          <a:endParaRPr lang="en-KE"/>
        </a:p>
      </dgm:t>
    </dgm:pt>
    <dgm:pt modelId="{345B2C1E-58FC-4D7D-A6E3-46AF8236625F}">
      <dgm:prSet/>
      <dgm:spPr/>
      <dgm:t>
        <a:bodyPr/>
        <a:lstStyle/>
        <a:p>
          <a:endParaRPr lang="en-KE" b="0" dirty="0"/>
        </a:p>
      </dgm:t>
    </dgm:pt>
    <dgm:pt modelId="{A424231C-98AE-4127-8316-F9FCFFB69883}" type="parTrans" cxnId="{EDDA8102-F37F-48A6-B766-27EF1C92CB65}">
      <dgm:prSet/>
      <dgm:spPr/>
      <dgm:t>
        <a:bodyPr/>
        <a:lstStyle/>
        <a:p>
          <a:endParaRPr lang="en-KE"/>
        </a:p>
      </dgm:t>
    </dgm:pt>
    <dgm:pt modelId="{ED8B05FB-B5F3-4714-B4EA-19A63B11A73F}" type="sibTrans" cxnId="{EDDA8102-F37F-48A6-B766-27EF1C92CB65}">
      <dgm:prSet/>
      <dgm:spPr/>
      <dgm:t>
        <a:bodyPr/>
        <a:lstStyle/>
        <a:p>
          <a:endParaRPr lang="en-KE"/>
        </a:p>
      </dgm:t>
    </dgm:pt>
    <dgm:pt modelId="{E5F99262-96FE-4AE3-B4A1-F9888C948D1A}">
      <dgm:prSet phldrT="[Text]"/>
      <dgm:spPr/>
      <dgm:t>
        <a:bodyPr/>
        <a:lstStyle/>
        <a:p>
          <a:r>
            <a:rPr lang="en-GB" b="0" dirty="0"/>
            <a:t>This is a significant number and there is a need for immediate attention to improve customer retention.</a:t>
          </a:r>
          <a:endParaRPr lang="en-KE" dirty="0"/>
        </a:p>
      </dgm:t>
    </dgm:pt>
    <dgm:pt modelId="{91318CDF-9630-4C55-B9B9-EF33AEE4EEA1}" type="parTrans" cxnId="{FE8B500D-93D4-4095-8403-382DBAE16CCC}">
      <dgm:prSet/>
      <dgm:spPr/>
      <dgm:t>
        <a:bodyPr/>
        <a:lstStyle/>
        <a:p>
          <a:endParaRPr lang="en-KE"/>
        </a:p>
      </dgm:t>
    </dgm:pt>
    <dgm:pt modelId="{F00AD8EE-DB0E-4C6A-AE64-4155A9CC22D6}" type="sibTrans" cxnId="{FE8B500D-93D4-4095-8403-382DBAE16CCC}">
      <dgm:prSet/>
      <dgm:spPr/>
      <dgm:t>
        <a:bodyPr/>
        <a:lstStyle/>
        <a:p>
          <a:endParaRPr lang="en-KE"/>
        </a:p>
      </dgm:t>
    </dgm:pt>
    <dgm:pt modelId="{39CE4FE2-953D-4273-900A-5B9B2D018E79}">
      <dgm:prSet/>
      <dgm:spPr/>
      <dgm:t>
        <a:bodyPr/>
        <a:lstStyle/>
        <a:p>
          <a:r>
            <a:rPr lang="en-GB" b="0" dirty="0"/>
            <a:t>The model has an accuracy of 71% on training data and 91% on the test data showing its ability to generalize well on new data.</a:t>
          </a:r>
        </a:p>
      </dgm:t>
    </dgm:pt>
    <dgm:pt modelId="{48E3E06F-1DCA-417C-9028-D94CD4019B19}" type="parTrans" cxnId="{ECCD014F-726E-4260-88DE-25528A56A997}">
      <dgm:prSet/>
      <dgm:spPr/>
      <dgm:t>
        <a:bodyPr/>
        <a:lstStyle/>
        <a:p>
          <a:endParaRPr lang="en-KE"/>
        </a:p>
      </dgm:t>
    </dgm:pt>
    <dgm:pt modelId="{F8D177CE-94A0-46F4-9835-C7E2C5ADF752}" type="sibTrans" cxnId="{ECCD014F-726E-4260-88DE-25528A56A997}">
      <dgm:prSet/>
      <dgm:spPr/>
      <dgm:t>
        <a:bodyPr/>
        <a:lstStyle/>
        <a:p>
          <a:endParaRPr lang="en-KE"/>
        </a:p>
      </dgm:t>
    </dgm:pt>
    <dgm:pt modelId="{A161D968-E2FD-4974-8D68-B90AF22047A8}" type="pres">
      <dgm:prSet presAssocID="{76BE2E4B-35EE-4A6E-8D63-FCBD0BB7BC16}" presName="Name0" presStyleCnt="0">
        <dgm:presLayoutVars>
          <dgm:dir/>
          <dgm:animLvl val="lvl"/>
          <dgm:resizeHandles val="exact"/>
        </dgm:presLayoutVars>
      </dgm:prSet>
      <dgm:spPr/>
    </dgm:pt>
    <dgm:pt modelId="{416A73E3-CC8D-409C-B1A4-EA61B139DD47}" type="pres">
      <dgm:prSet presAssocID="{2FED3219-9041-42F2-ACDE-6881299A391E}" presName="composite" presStyleCnt="0"/>
      <dgm:spPr/>
    </dgm:pt>
    <dgm:pt modelId="{A5EB1058-4B89-4E5D-A251-2CFB589823FD}" type="pres">
      <dgm:prSet presAssocID="{2FED3219-9041-42F2-ACDE-6881299A391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EBABE9-B6FC-47DF-81B4-963426998B60}" type="pres">
      <dgm:prSet presAssocID="{2FED3219-9041-42F2-ACDE-6881299A391E}" presName="desTx" presStyleLbl="alignAccFollowNode1" presStyleIdx="0" presStyleCnt="3" custScaleY="161263" custLinFactNeighborX="2201" custLinFactNeighborY="22786">
        <dgm:presLayoutVars>
          <dgm:bulletEnabled val="1"/>
        </dgm:presLayoutVars>
      </dgm:prSet>
      <dgm:spPr/>
    </dgm:pt>
    <dgm:pt modelId="{4B3CD0B9-EA7E-409B-8940-829E966E6CE6}" type="pres">
      <dgm:prSet presAssocID="{24E6034F-5F70-4AF1-B008-142664FCAAB5}" presName="space" presStyleCnt="0"/>
      <dgm:spPr/>
    </dgm:pt>
    <dgm:pt modelId="{8BF8DFA6-A29F-4C1F-B13F-37A6092426D6}" type="pres">
      <dgm:prSet presAssocID="{74F542B9-F6B0-458D-8260-2AAA16AF23D9}" presName="composite" presStyleCnt="0"/>
      <dgm:spPr/>
    </dgm:pt>
    <dgm:pt modelId="{3B69EC55-B915-4C0D-A643-A43936B58A5D}" type="pres">
      <dgm:prSet presAssocID="{74F542B9-F6B0-458D-8260-2AAA16AF23D9}" presName="parTx" presStyleLbl="alignNode1" presStyleIdx="1" presStyleCnt="3" custLinFactNeighborX="874" custLinFactNeighborY="-15104">
        <dgm:presLayoutVars>
          <dgm:chMax val="0"/>
          <dgm:chPref val="0"/>
          <dgm:bulletEnabled val="1"/>
        </dgm:presLayoutVars>
      </dgm:prSet>
      <dgm:spPr/>
    </dgm:pt>
    <dgm:pt modelId="{A66137C6-8422-4164-B5D2-C7C46E092D44}" type="pres">
      <dgm:prSet presAssocID="{74F542B9-F6B0-458D-8260-2AAA16AF23D9}" presName="desTx" presStyleLbl="alignAccFollowNode1" presStyleIdx="1" presStyleCnt="3" custScaleY="168587" custLinFactNeighborX="3136" custLinFactNeighborY="38354">
        <dgm:presLayoutVars>
          <dgm:bulletEnabled val="1"/>
        </dgm:presLayoutVars>
      </dgm:prSet>
      <dgm:spPr/>
    </dgm:pt>
    <dgm:pt modelId="{73BA10ED-9BA4-493B-9A84-918F922FCE7C}" type="pres">
      <dgm:prSet presAssocID="{13D857E8-15EC-4F1B-A6B3-1EB3DB9BEE2F}" presName="space" presStyleCnt="0"/>
      <dgm:spPr/>
    </dgm:pt>
    <dgm:pt modelId="{075A7077-7A9A-4E01-8476-2B7272C0D06D}" type="pres">
      <dgm:prSet presAssocID="{0293EE28-1233-4D9E-BFED-F4FAAD10E64E}" presName="composite" presStyleCnt="0"/>
      <dgm:spPr/>
    </dgm:pt>
    <dgm:pt modelId="{F2B53BAC-64AF-426D-8C48-C0C90EFE82CB}" type="pres">
      <dgm:prSet presAssocID="{0293EE28-1233-4D9E-BFED-F4FAAD10E64E}" presName="parTx" presStyleLbl="alignNode1" presStyleIdx="2" presStyleCnt="3" custLinFactNeighborX="-4421" custLinFactNeighborY="-38634">
        <dgm:presLayoutVars>
          <dgm:chMax val="0"/>
          <dgm:chPref val="0"/>
          <dgm:bulletEnabled val="1"/>
        </dgm:presLayoutVars>
      </dgm:prSet>
      <dgm:spPr/>
    </dgm:pt>
    <dgm:pt modelId="{4E58984C-5BFE-46F9-8A45-A082353CAF72}" type="pres">
      <dgm:prSet presAssocID="{0293EE28-1233-4D9E-BFED-F4FAAD10E64E}" presName="desTx" presStyleLbl="alignAccFollowNode1" presStyleIdx="2" presStyleCnt="3" custLinFactNeighborX="-2189" custLinFactNeighborY="-20117">
        <dgm:presLayoutVars>
          <dgm:bulletEnabled val="1"/>
        </dgm:presLayoutVars>
      </dgm:prSet>
      <dgm:spPr/>
    </dgm:pt>
  </dgm:ptLst>
  <dgm:cxnLst>
    <dgm:cxn modelId="{EDDA8102-F37F-48A6-B766-27EF1C92CB65}" srcId="{0293EE28-1233-4D9E-BFED-F4FAAD10E64E}" destId="{345B2C1E-58FC-4D7D-A6E3-46AF8236625F}" srcOrd="3" destOrd="0" parTransId="{A424231C-98AE-4127-8316-F9FCFFB69883}" sibTransId="{ED8B05FB-B5F3-4714-B4EA-19A63B11A73F}"/>
    <dgm:cxn modelId="{FE8B500D-93D4-4095-8403-382DBAE16CCC}" srcId="{74F542B9-F6B0-458D-8260-2AAA16AF23D9}" destId="{E5F99262-96FE-4AE3-B4A1-F9888C948D1A}" srcOrd="1" destOrd="0" parTransId="{91318CDF-9630-4C55-B9B9-EF33AEE4EEA1}" sibTransId="{F00AD8EE-DB0E-4C6A-AE64-4155A9CC22D6}"/>
    <dgm:cxn modelId="{D4F97813-75F2-4961-9E5B-8B06FE59FD1A}" type="presOf" srcId="{7867E830-D189-4893-B945-F2B5D06C4594}" destId="{72EBABE9-B6FC-47DF-81B4-963426998B60}" srcOrd="0" destOrd="0" presId="urn:microsoft.com/office/officeart/2005/8/layout/hList1"/>
    <dgm:cxn modelId="{55FFFD27-1024-48E9-BC74-076C8AE46C99}" srcId="{2FED3219-9041-42F2-ACDE-6881299A391E}" destId="{7867E830-D189-4893-B945-F2B5D06C4594}" srcOrd="0" destOrd="0" parTransId="{965FCAA2-8C30-4E88-9210-40BF4431B265}" sibTransId="{D454626F-1ED7-4607-8C5B-E707C7708E80}"/>
    <dgm:cxn modelId="{7EA1532D-EB45-4144-8145-13D8956C6FA1}" type="presOf" srcId="{76BE2E4B-35EE-4A6E-8D63-FCBD0BB7BC16}" destId="{A161D968-E2FD-4974-8D68-B90AF22047A8}" srcOrd="0" destOrd="0" presId="urn:microsoft.com/office/officeart/2005/8/layout/hList1"/>
    <dgm:cxn modelId="{AFE2772D-623C-44DC-B899-4873422BF971}" srcId="{76BE2E4B-35EE-4A6E-8D63-FCBD0BB7BC16}" destId="{0293EE28-1233-4D9E-BFED-F4FAAD10E64E}" srcOrd="2" destOrd="0" parTransId="{CC11148D-82AB-4741-AD45-CD4960FAD079}" sibTransId="{F78FB664-3D98-4E25-AF77-C6352C2CB12D}"/>
    <dgm:cxn modelId="{CA32D436-F2ED-4E2F-AEA4-AE15AFB5FA1F}" type="presOf" srcId="{E5F99262-96FE-4AE3-B4A1-F9888C948D1A}" destId="{A66137C6-8422-4164-B5D2-C7C46E092D44}" srcOrd="0" destOrd="1" presId="urn:microsoft.com/office/officeart/2005/8/layout/hList1"/>
    <dgm:cxn modelId="{83D5915E-7EFF-40EA-BAD5-5C127A8E05C3}" srcId="{0293EE28-1233-4D9E-BFED-F4FAAD10E64E}" destId="{2B237860-39F5-4545-BA68-C62CDFB908A3}" srcOrd="0" destOrd="0" parTransId="{12591DF5-C96E-46DF-B299-88988489078A}" sibTransId="{1DFDE092-0AC5-450A-8610-5EA9F2BD6E24}"/>
    <dgm:cxn modelId="{3DAF196C-CA13-439F-AED9-D18C3834C6AE}" srcId="{74F542B9-F6B0-458D-8260-2AAA16AF23D9}" destId="{1EA17E24-90FA-45DB-A4EA-4BC2C03BDF86}" srcOrd="0" destOrd="0" parTransId="{130CA842-FF2B-4DEB-9674-CA5C74C7A471}" sibTransId="{A7FB83AD-526E-415C-BB1C-F0C67B8012C3}"/>
    <dgm:cxn modelId="{ECCD014F-726E-4260-88DE-25528A56A997}" srcId="{0293EE28-1233-4D9E-BFED-F4FAAD10E64E}" destId="{39CE4FE2-953D-4273-900A-5B9B2D018E79}" srcOrd="2" destOrd="0" parTransId="{48E3E06F-1DCA-417C-9028-D94CD4019B19}" sibTransId="{F8D177CE-94A0-46F4-9835-C7E2C5ADF752}"/>
    <dgm:cxn modelId="{0F606157-C96F-481A-945F-ED6DB3855D15}" type="presOf" srcId="{2B237860-39F5-4545-BA68-C62CDFB908A3}" destId="{4E58984C-5BFE-46F9-8A45-A082353CAF72}" srcOrd="0" destOrd="0" presId="urn:microsoft.com/office/officeart/2005/8/layout/hList1"/>
    <dgm:cxn modelId="{9855317A-0A19-4328-B268-4EA69F5ABF36}" srcId="{0293EE28-1233-4D9E-BFED-F4FAAD10E64E}" destId="{F9369CFE-5FA5-4183-9DB1-AA72D56B2797}" srcOrd="1" destOrd="0" parTransId="{1A6D9EA6-1447-47DA-BE1B-FDE59BA9F4F4}" sibTransId="{FCFFC426-F8ED-4EED-BE1D-71DE080EBB15}"/>
    <dgm:cxn modelId="{A69F2A7B-4B86-420B-9877-99184FE5E278}" srcId="{76BE2E4B-35EE-4A6E-8D63-FCBD0BB7BC16}" destId="{74F542B9-F6B0-458D-8260-2AAA16AF23D9}" srcOrd="1" destOrd="0" parTransId="{8BDB0F84-92B4-46E0-A8D9-D912E0D6110C}" sibTransId="{13D857E8-15EC-4F1B-A6B3-1EB3DB9BEE2F}"/>
    <dgm:cxn modelId="{74F71C8E-3F17-41DA-95B6-4046410C1E4C}" type="presOf" srcId="{0293EE28-1233-4D9E-BFED-F4FAAD10E64E}" destId="{F2B53BAC-64AF-426D-8C48-C0C90EFE82CB}" srcOrd="0" destOrd="0" presId="urn:microsoft.com/office/officeart/2005/8/layout/hList1"/>
    <dgm:cxn modelId="{599DDC9A-45DC-4BB2-B4C6-23FC5FDFC161}" srcId="{76BE2E4B-35EE-4A6E-8D63-FCBD0BB7BC16}" destId="{2FED3219-9041-42F2-ACDE-6881299A391E}" srcOrd="0" destOrd="0" parTransId="{91DF9298-B235-40BA-BCD7-ABFD2D47102E}" sibTransId="{24E6034F-5F70-4AF1-B008-142664FCAAB5}"/>
    <dgm:cxn modelId="{92E14AC1-E14A-4152-B70C-46808D4F8339}" type="presOf" srcId="{39CE4FE2-953D-4273-900A-5B9B2D018E79}" destId="{4E58984C-5BFE-46F9-8A45-A082353CAF72}" srcOrd="0" destOrd="2" presId="urn:microsoft.com/office/officeart/2005/8/layout/hList1"/>
    <dgm:cxn modelId="{ACAE22C6-C97F-41D9-B3A0-B5D41771B100}" type="presOf" srcId="{1EA17E24-90FA-45DB-A4EA-4BC2C03BDF86}" destId="{A66137C6-8422-4164-B5D2-C7C46E092D44}" srcOrd="0" destOrd="0" presId="urn:microsoft.com/office/officeart/2005/8/layout/hList1"/>
    <dgm:cxn modelId="{BC76CFD3-130B-49BA-B9A2-2DAB1CF1F29D}" type="presOf" srcId="{74F542B9-F6B0-458D-8260-2AAA16AF23D9}" destId="{3B69EC55-B915-4C0D-A643-A43936B58A5D}" srcOrd="0" destOrd="0" presId="urn:microsoft.com/office/officeart/2005/8/layout/hList1"/>
    <dgm:cxn modelId="{D337C6F5-AA8C-441E-9B73-53B3590BA4AD}" type="presOf" srcId="{2FED3219-9041-42F2-ACDE-6881299A391E}" destId="{A5EB1058-4B89-4E5D-A251-2CFB589823FD}" srcOrd="0" destOrd="0" presId="urn:microsoft.com/office/officeart/2005/8/layout/hList1"/>
    <dgm:cxn modelId="{7AE92EFC-1317-4179-B51B-036973629F93}" type="presOf" srcId="{345B2C1E-58FC-4D7D-A6E3-46AF8236625F}" destId="{4E58984C-5BFE-46F9-8A45-A082353CAF72}" srcOrd="0" destOrd="3" presId="urn:microsoft.com/office/officeart/2005/8/layout/hList1"/>
    <dgm:cxn modelId="{B29F5EFD-54C6-4CD5-A0B3-55AF3E48DB6C}" type="presOf" srcId="{F9369CFE-5FA5-4183-9DB1-AA72D56B2797}" destId="{4E58984C-5BFE-46F9-8A45-A082353CAF72}" srcOrd="0" destOrd="1" presId="urn:microsoft.com/office/officeart/2005/8/layout/hList1"/>
    <dgm:cxn modelId="{469F3945-FBBC-482B-84E0-483B90C5F449}" type="presParOf" srcId="{A161D968-E2FD-4974-8D68-B90AF22047A8}" destId="{416A73E3-CC8D-409C-B1A4-EA61B139DD47}" srcOrd="0" destOrd="0" presId="urn:microsoft.com/office/officeart/2005/8/layout/hList1"/>
    <dgm:cxn modelId="{60CE41E7-FA46-4E88-A57E-0E9DFBE70EF1}" type="presParOf" srcId="{416A73E3-CC8D-409C-B1A4-EA61B139DD47}" destId="{A5EB1058-4B89-4E5D-A251-2CFB589823FD}" srcOrd="0" destOrd="0" presId="urn:microsoft.com/office/officeart/2005/8/layout/hList1"/>
    <dgm:cxn modelId="{1FEFA028-56FA-4A8F-A764-1D2D277B70F9}" type="presParOf" srcId="{416A73E3-CC8D-409C-B1A4-EA61B139DD47}" destId="{72EBABE9-B6FC-47DF-81B4-963426998B60}" srcOrd="1" destOrd="0" presId="urn:microsoft.com/office/officeart/2005/8/layout/hList1"/>
    <dgm:cxn modelId="{139525C0-637B-4326-BC1F-6EC8F01A75F6}" type="presParOf" srcId="{A161D968-E2FD-4974-8D68-B90AF22047A8}" destId="{4B3CD0B9-EA7E-409B-8940-829E966E6CE6}" srcOrd="1" destOrd="0" presId="urn:microsoft.com/office/officeart/2005/8/layout/hList1"/>
    <dgm:cxn modelId="{49B8A982-03A8-4F06-8B69-0F44AD4F9F99}" type="presParOf" srcId="{A161D968-E2FD-4974-8D68-B90AF22047A8}" destId="{8BF8DFA6-A29F-4C1F-B13F-37A6092426D6}" srcOrd="2" destOrd="0" presId="urn:microsoft.com/office/officeart/2005/8/layout/hList1"/>
    <dgm:cxn modelId="{D63FD6C5-59BB-4EC9-859A-DBD009EDED45}" type="presParOf" srcId="{8BF8DFA6-A29F-4C1F-B13F-37A6092426D6}" destId="{3B69EC55-B915-4C0D-A643-A43936B58A5D}" srcOrd="0" destOrd="0" presId="urn:microsoft.com/office/officeart/2005/8/layout/hList1"/>
    <dgm:cxn modelId="{54C5DE36-ABAC-4A24-8D74-F1A72B6A826D}" type="presParOf" srcId="{8BF8DFA6-A29F-4C1F-B13F-37A6092426D6}" destId="{A66137C6-8422-4164-B5D2-C7C46E092D44}" srcOrd="1" destOrd="0" presId="urn:microsoft.com/office/officeart/2005/8/layout/hList1"/>
    <dgm:cxn modelId="{8271A3B3-D2CF-4298-9EAB-B488EDDC1685}" type="presParOf" srcId="{A161D968-E2FD-4974-8D68-B90AF22047A8}" destId="{73BA10ED-9BA4-493B-9A84-918F922FCE7C}" srcOrd="3" destOrd="0" presId="urn:microsoft.com/office/officeart/2005/8/layout/hList1"/>
    <dgm:cxn modelId="{712D478A-E5E3-401D-8943-0A92C1FAE536}" type="presParOf" srcId="{A161D968-E2FD-4974-8D68-B90AF22047A8}" destId="{075A7077-7A9A-4E01-8476-2B7272C0D06D}" srcOrd="4" destOrd="0" presId="urn:microsoft.com/office/officeart/2005/8/layout/hList1"/>
    <dgm:cxn modelId="{249E92E4-DB4F-4EB1-894E-3F59DFF9D6C3}" type="presParOf" srcId="{075A7077-7A9A-4E01-8476-2B7272C0D06D}" destId="{F2B53BAC-64AF-426D-8C48-C0C90EFE82CB}" srcOrd="0" destOrd="0" presId="urn:microsoft.com/office/officeart/2005/8/layout/hList1"/>
    <dgm:cxn modelId="{3BC363B9-071D-41B1-8458-F1705598DB57}" type="presParOf" srcId="{075A7077-7A9A-4E01-8476-2B7272C0D06D}" destId="{4E58984C-5BFE-46F9-8A45-A082353CAF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D7BB18-3007-4C45-8F9A-1591B4CD9DE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9B1A67DD-F7B0-477B-AD6A-07B1D9A19797}">
      <dgm:prSet phldrT="[Text]"/>
      <dgm:spPr/>
      <dgm:t>
        <a:bodyPr/>
        <a:lstStyle/>
        <a:p>
          <a:r>
            <a:rPr lang="en-GB" b="0" dirty="0">
              <a:solidFill>
                <a:schemeClr val="bg1">
                  <a:lumMod val="95000"/>
                  <a:lumOff val="5000"/>
                </a:schemeClr>
              </a:solidFill>
            </a:rPr>
            <a:t>14% client loss with an estimated loss of the company's 15% revenue could be detrimental to the company on both profit margins and sustainability.  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45CB9D9-298C-4113-934F-CCE9E3E8112A}" type="parTrans" cxnId="{9AB51832-709A-4631-89C6-0E3F0E0A437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485481E-5CDB-4DD0-B2C0-E331FBE1D91C}" type="sibTrans" cxnId="{9AB51832-709A-4631-89C6-0E3F0E0A437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D526DBF-A7F6-4B5F-BCE5-F7EE1F1066B4}">
      <dgm:prSet phldrT="[Text]"/>
      <dgm:spPr/>
      <dgm:t>
        <a:bodyPr/>
        <a:lstStyle/>
        <a:p>
          <a:r>
            <a:rPr lang="en-GB" b="0" dirty="0">
              <a:solidFill>
                <a:schemeClr val="bg1">
                  <a:lumMod val="95000"/>
                  <a:lumOff val="5000"/>
                </a:schemeClr>
              </a:solidFill>
            </a:rPr>
            <a:t>There is need to Identify the most influential factors contributing to customer churn from the correlation matrix. There is need for collecting data that is more client-centred so as to explore characteristics of clients who are likely to be lost for remediation purposes.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D3FC459-6030-4B24-BDC5-6A5954448566}" type="parTrans" cxnId="{54AF2FB1-CB2F-4C07-878C-1101A3C562E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8FF39AD-66A2-4C0A-A3D6-45FF0E116E20}" type="sibTrans" cxnId="{54AF2FB1-CB2F-4C07-878C-1101A3C562E8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E36256B-8456-4011-A71E-2A7E93BF4B82}">
      <dgm:prSet phldrT="[Text]"/>
      <dgm:spPr/>
      <dgm:t>
        <a:bodyPr/>
        <a:lstStyle/>
        <a:p>
          <a:r>
            <a:rPr lang="en-GB" b="0" dirty="0">
              <a:solidFill>
                <a:schemeClr val="bg1">
                  <a:lumMod val="95000"/>
                  <a:lumOff val="5000"/>
                </a:schemeClr>
              </a:solidFill>
            </a:rPr>
            <a:t>Based on the results, we recommend the use of a Decision Tree model for predicting customer churn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811874D-55BE-4415-B984-50E173F52FC4}" type="parTrans" cxnId="{EBF4C380-DA53-4182-A384-2C8804C7BA31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88722E6-93B5-4118-A126-5D78D0EB9BBE}" type="sibTrans" cxnId="{EBF4C380-DA53-4182-A384-2C8804C7BA31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0885537-CC92-427A-AA9A-256C52722A6B}">
      <dgm:prSet phldrT="[Text]"/>
      <dgm:spPr/>
      <dgm:t>
        <a:bodyPr/>
        <a:lstStyle/>
        <a:p>
          <a:r>
            <a:rPr lang="en-GB" b="0" dirty="0">
              <a:solidFill>
                <a:schemeClr val="bg1">
                  <a:lumMod val="95000"/>
                  <a:lumOff val="5000"/>
                </a:schemeClr>
              </a:solidFill>
            </a:rPr>
            <a:t>This model has a high accuracy score, making it a reliable choice for this specific problem. The model can be fine-tuned and regularized to improve its performance</a:t>
          </a:r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B4ABA09-3326-4E38-B4D5-D2339E1F1BC0}" type="parTrans" cxnId="{0E124C82-3BBB-4A2A-B620-9A921A704106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3AF6A1F-99F8-4022-BDB0-3C64A0ACF28B}" type="sibTrans" cxnId="{0E124C82-3BBB-4A2A-B620-9A921A704106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F6DFF80-CCF1-4196-AE80-C0E7445B052A}">
      <dgm:prSet/>
      <dgm:spPr/>
      <dgm:t>
        <a:bodyPr/>
        <a:lstStyle/>
        <a:p>
          <a:endParaRPr lang="en-KE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A4378A2-73EF-4B32-A0DE-510E624F01B6}" type="parTrans" cxnId="{20E8815E-B6BE-4FC9-9CC7-EE560DA38C6B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0DCA90F-F2B9-44DA-9756-ABE1EDFC8324}" type="sibTrans" cxnId="{20E8815E-B6BE-4FC9-9CC7-EE560DA38C6B}">
      <dgm:prSet/>
      <dgm:spPr/>
      <dgm:t>
        <a:bodyPr/>
        <a:lstStyle/>
        <a:p>
          <a:endParaRPr lang="en-KE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8F65688-8BBA-4B8D-9E6F-FE1535B0C5DD}" type="pres">
      <dgm:prSet presAssocID="{46D7BB18-3007-4C45-8F9A-1591B4CD9DE9}" presName="linear" presStyleCnt="0">
        <dgm:presLayoutVars>
          <dgm:dir/>
          <dgm:resizeHandles val="exact"/>
        </dgm:presLayoutVars>
      </dgm:prSet>
      <dgm:spPr/>
    </dgm:pt>
    <dgm:pt modelId="{8905E2D8-4598-4BF6-837F-BD4FCCE6A3D9}" type="pres">
      <dgm:prSet presAssocID="{9B1A67DD-F7B0-477B-AD6A-07B1D9A19797}" presName="comp" presStyleCnt="0"/>
      <dgm:spPr/>
    </dgm:pt>
    <dgm:pt modelId="{04B491FB-3BE4-48BB-B5BC-8031CA301500}" type="pres">
      <dgm:prSet presAssocID="{9B1A67DD-F7B0-477B-AD6A-07B1D9A19797}" presName="box" presStyleLbl="node1" presStyleIdx="0" presStyleCnt="2" custLinFactNeighborY="-2756"/>
      <dgm:spPr/>
    </dgm:pt>
    <dgm:pt modelId="{42CA3B2D-8C6D-4B28-86BE-14BD24A9DD92}" type="pres">
      <dgm:prSet presAssocID="{9B1A67DD-F7B0-477B-AD6A-07B1D9A19797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</dgm:spPr>
    </dgm:pt>
    <dgm:pt modelId="{2ADF48D4-45A9-4E4C-A118-6970F2D660CD}" type="pres">
      <dgm:prSet presAssocID="{9B1A67DD-F7B0-477B-AD6A-07B1D9A19797}" presName="text" presStyleLbl="node1" presStyleIdx="0" presStyleCnt="2">
        <dgm:presLayoutVars>
          <dgm:bulletEnabled val="1"/>
        </dgm:presLayoutVars>
      </dgm:prSet>
      <dgm:spPr/>
    </dgm:pt>
    <dgm:pt modelId="{430D221A-6D23-4258-A5C3-BCEEB6188217}" type="pres">
      <dgm:prSet presAssocID="{C485481E-5CDB-4DD0-B2C0-E331FBE1D91C}" presName="spacer" presStyleCnt="0"/>
      <dgm:spPr/>
    </dgm:pt>
    <dgm:pt modelId="{01C4A1CB-0BE0-4678-AC19-222DE1A83A8F}" type="pres">
      <dgm:prSet presAssocID="{5E36256B-8456-4011-A71E-2A7E93BF4B82}" presName="comp" presStyleCnt="0"/>
      <dgm:spPr/>
    </dgm:pt>
    <dgm:pt modelId="{35552ABB-76A3-4808-A6A8-2D09B9C6F5A2}" type="pres">
      <dgm:prSet presAssocID="{5E36256B-8456-4011-A71E-2A7E93BF4B82}" presName="box" presStyleLbl="node1" presStyleIdx="1" presStyleCnt="2"/>
      <dgm:spPr/>
    </dgm:pt>
    <dgm:pt modelId="{04008023-DDAC-4332-901F-66FFF4CD7001}" type="pres">
      <dgm:prSet presAssocID="{5E36256B-8456-4011-A71E-2A7E93BF4B82}" presName="img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CF0272E7-6ABF-44FA-9547-9D351BFB395C}" type="pres">
      <dgm:prSet presAssocID="{5E36256B-8456-4011-A71E-2A7E93BF4B82}" presName="text" presStyleLbl="node1" presStyleIdx="1" presStyleCnt="2">
        <dgm:presLayoutVars>
          <dgm:bulletEnabled val="1"/>
        </dgm:presLayoutVars>
      </dgm:prSet>
      <dgm:spPr/>
    </dgm:pt>
  </dgm:ptLst>
  <dgm:cxnLst>
    <dgm:cxn modelId="{BF633819-3657-4962-ADEE-26230F8791E5}" type="presOf" srcId="{80885537-CC92-427A-AA9A-256C52722A6B}" destId="{CF0272E7-6ABF-44FA-9547-9D351BFB395C}" srcOrd="1" destOrd="1" presId="urn:microsoft.com/office/officeart/2005/8/layout/vList4"/>
    <dgm:cxn modelId="{3549FB1C-6EF0-416A-8C63-84DD955066F4}" type="presOf" srcId="{46D7BB18-3007-4C45-8F9A-1591B4CD9DE9}" destId="{78F65688-8BBA-4B8D-9E6F-FE1535B0C5DD}" srcOrd="0" destOrd="0" presId="urn:microsoft.com/office/officeart/2005/8/layout/vList4"/>
    <dgm:cxn modelId="{9AB51832-709A-4631-89C6-0E3F0E0A4378}" srcId="{46D7BB18-3007-4C45-8F9A-1591B4CD9DE9}" destId="{9B1A67DD-F7B0-477B-AD6A-07B1D9A19797}" srcOrd="0" destOrd="0" parTransId="{145CB9D9-298C-4113-934F-CCE9E3E8112A}" sibTransId="{C485481E-5CDB-4DD0-B2C0-E331FBE1D91C}"/>
    <dgm:cxn modelId="{67D8C03B-3866-45F6-8479-D6006F7AA051}" type="presOf" srcId="{5E36256B-8456-4011-A71E-2A7E93BF4B82}" destId="{35552ABB-76A3-4808-A6A8-2D09B9C6F5A2}" srcOrd="0" destOrd="0" presId="urn:microsoft.com/office/officeart/2005/8/layout/vList4"/>
    <dgm:cxn modelId="{20E8815E-B6BE-4FC9-9CC7-EE560DA38C6B}" srcId="{5D526DBF-A7F6-4B5F-BCE5-F7EE1F1066B4}" destId="{6F6DFF80-CCF1-4196-AE80-C0E7445B052A}" srcOrd="0" destOrd="0" parTransId="{BA4378A2-73EF-4B32-A0DE-510E624F01B6}" sibTransId="{E0DCA90F-F2B9-44DA-9756-ABE1EDFC8324}"/>
    <dgm:cxn modelId="{2BF02B44-D2CF-4C02-9849-E412B29E8871}" type="presOf" srcId="{6F6DFF80-CCF1-4196-AE80-C0E7445B052A}" destId="{2ADF48D4-45A9-4E4C-A118-6970F2D660CD}" srcOrd="1" destOrd="2" presId="urn:microsoft.com/office/officeart/2005/8/layout/vList4"/>
    <dgm:cxn modelId="{98C15164-0AFC-41B4-95E6-87F7A5B754DD}" type="presOf" srcId="{9B1A67DD-F7B0-477B-AD6A-07B1D9A19797}" destId="{04B491FB-3BE4-48BB-B5BC-8031CA301500}" srcOrd="0" destOrd="0" presId="urn:microsoft.com/office/officeart/2005/8/layout/vList4"/>
    <dgm:cxn modelId="{FABC0E68-D889-4190-A537-510B611AE759}" type="presOf" srcId="{5D526DBF-A7F6-4B5F-BCE5-F7EE1F1066B4}" destId="{04B491FB-3BE4-48BB-B5BC-8031CA301500}" srcOrd="0" destOrd="1" presId="urn:microsoft.com/office/officeart/2005/8/layout/vList4"/>
    <dgm:cxn modelId="{EBF4C380-DA53-4182-A384-2C8804C7BA31}" srcId="{46D7BB18-3007-4C45-8F9A-1591B4CD9DE9}" destId="{5E36256B-8456-4011-A71E-2A7E93BF4B82}" srcOrd="1" destOrd="0" parTransId="{A811874D-55BE-4415-B984-50E173F52FC4}" sibTransId="{C88722E6-93B5-4118-A126-5D78D0EB9BBE}"/>
    <dgm:cxn modelId="{0E124C82-3BBB-4A2A-B620-9A921A704106}" srcId="{5E36256B-8456-4011-A71E-2A7E93BF4B82}" destId="{80885537-CC92-427A-AA9A-256C52722A6B}" srcOrd="0" destOrd="0" parTransId="{3B4ABA09-3326-4E38-B4D5-D2339E1F1BC0}" sibTransId="{F3AF6A1F-99F8-4022-BDB0-3C64A0ACF28B}"/>
    <dgm:cxn modelId="{D5CA789C-974C-47DF-8FA0-8B83AB0EB07B}" type="presOf" srcId="{9B1A67DD-F7B0-477B-AD6A-07B1D9A19797}" destId="{2ADF48D4-45A9-4E4C-A118-6970F2D660CD}" srcOrd="1" destOrd="0" presId="urn:microsoft.com/office/officeart/2005/8/layout/vList4"/>
    <dgm:cxn modelId="{6C087AA6-816C-47EE-8E59-46E6BAA5C1F5}" type="presOf" srcId="{5D526DBF-A7F6-4B5F-BCE5-F7EE1F1066B4}" destId="{2ADF48D4-45A9-4E4C-A118-6970F2D660CD}" srcOrd="1" destOrd="1" presId="urn:microsoft.com/office/officeart/2005/8/layout/vList4"/>
    <dgm:cxn modelId="{54AF2FB1-CB2F-4C07-878C-1101A3C562E8}" srcId="{9B1A67DD-F7B0-477B-AD6A-07B1D9A19797}" destId="{5D526DBF-A7F6-4B5F-BCE5-F7EE1F1066B4}" srcOrd="0" destOrd="0" parTransId="{8D3FC459-6030-4B24-BDC5-6A5954448566}" sibTransId="{B8FF39AD-66A2-4C0A-A3D6-45FF0E116E20}"/>
    <dgm:cxn modelId="{8DF6EBD8-BC3F-496A-B310-DF048FEE0A38}" type="presOf" srcId="{5E36256B-8456-4011-A71E-2A7E93BF4B82}" destId="{CF0272E7-6ABF-44FA-9547-9D351BFB395C}" srcOrd="1" destOrd="0" presId="urn:microsoft.com/office/officeart/2005/8/layout/vList4"/>
    <dgm:cxn modelId="{FA2B4BDB-B9B6-43DB-AF4A-D95282C68346}" type="presOf" srcId="{80885537-CC92-427A-AA9A-256C52722A6B}" destId="{35552ABB-76A3-4808-A6A8-2D09B9C6F5A2}" srcOrd="0" destOrd="1" presId="urn:microsoft.com/office/officeart/2005/8/layout/vList4"/>
    <dgm:cxn modelId="{1F2EEAEF-4859-4C6E-BC04-E9E3709BECDE}" type="presOf" srcId="{6F6DFF80-CCF1-4196-AE80-C0E7445B052A}" destId="{04B491FB-3BE4-48BB-B5BC-8031CA301500}" srcOrd="0" destOrd="2" presId="urn:microsoft.com/office/officeart/2005/8/layout/vList4"/>
    <dgm:cxn modelId="{39B43DD5-F1BA-4887-A8DF-6617ED1EA727}" type="presParOf" srcId="{78F65688-8BBA-4B8D-9E6F-FE1535B0C5DD}" destId="{8905E2D8-4598-4BF6-837F-BD4FCCE6A3D9}" srcOrd="0" destOrd="0" presId="urn:microsoft.com/office/officeart/2005/8/layout/vList4"/>
    <dgm:cxn modelId="{A6EB4B30-7CB7-464C-948E-5C4BA69EB809}" type="presParOf" srcId="{8905E2D8-4598-4BF6-837F-BD4FCCE6A3D9}" destId="{04B491FB-3BE4-48BB-B5BC-8031CA301500}" srcOrd="0" destOrd="0" presId="urn:microsoft.com/office/officeart/2005/8/layout/vList4"/>
    <dgm:cxn modelId="{67CE427A-BFF1-4C6E-ADC9-B5421321789A}" type="presParOf" srcId="{8905E2D8-4598-4BF6-837F-BD4FCCE6A3D9}" destId="{42CA3B2D-8C6D-4B28-86BE-14BD24A9DD92}" srcOrd="1" destOrd="0" presId="urn:microsoft.com/office/officeart/2005/8/layout/vList4"/>
    <dgm:cxn modelId="{1CBDED08-BCBE-4254-912C-B21A7AC95C30}" type="presParOf" srcId="{8905E2D8-4598-4BF6-837F-BD4FCCE6A3D9}" destId="{2ADF48D4-45A9-4E4C-A118-6970F2D660CD}" srcOrd="2" destOrd="0" presId="urn:microsoft.com/office/officeart/2005/8/layout/vList4"/>
    <dgm:cxn modelId="{43709ADA-53FC-4D8E-9F2D-A3CBBFF40E86}" type="presParOf" srcId="{78F65688-8BBA-4B8D-9E6F-FE1535B0C5DD}" destId="{430D221A-6D23-4258-A5C3-BCEEB6188217}" srcOrd="1" destOrd="0" presId="urn:microsoft.com/office/officeart/2005/8/layout/vList4"/>
    <dgm:cxn modelId="{35F926D4-8327-40C5-979D-EDAB4935CCEA}" type="presParOf" srcId="{78F65688-8BBA-4B8D-9E6F-FE1535B0C5DD}" destId="{01C4A1CB-0BE0-4678-AC19-222DE1A83A8F}" srcOrd="2" destOrd="0" presId="urn:microsoft.com/office/officeart/2005/8/layout/vList4"/>
    <dgm:cxn modelId="{8E43116C-35A4-4DCB-951E-0133A3842FD8}" type="presParOf" srcId="{01C4A1CB-0BE0-4678-AC19-222DE1A83A8F}" destId="{35552ABB-76A3-4808-A6A8-2D09B9C6F5A2}" srcOrd="0" destOrd="0" presId="urn:microsoft.com/office/officeart/2005/8/layout/vList4"/>
    <dgm:cxn modelId="{80F96577-0706-4F12-9E61-00C29B9EA8A8}" type="presParOf" srcId="{01C4A1CB-0BE0-4678-AC19-222DE1A83A8F}" destId="{04008023-DDAC-4332-901F-66FFF4CD7001}" srcOrd="1" destOrd="0" presId="urn:microsoft.com/office/officeart/2005/8/layout/vList4"/>
    <dgm:cxn modelId="{556C9F27-49F3-458E-BBBB-E409D3825C29}" type="presParOf" srcId="{01C4A1CB-0BE0-4678-AC19-222DE1A83A8F}" destId="{CF0272E7-6ABF-44FA-9547-9D351BFB395C}" srcOrd="2" destOrd="0" presId="urn:microsoft.com/office/officeart/2005/8/layout/vList4"/>
  </dgm:cxnLst>
  <dgm:bg>
    <a:solidFill>
      <a:schemeClr val="tx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FFB4E-AE7E-4CA9-8787-43FEF403F8A7}">
      <dsp:nvSpPr>
        <dsp:cNvPr id="0" name=""/>
        <dsp:cNvSpPr/>
      </dsp:nvSpPr>
      <dsp:spPr>
        <a:xfrm>
          <a:off x="369040" y="0"/>
          <a:ext cx="3240360" cy="324036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C09AE-106F-4E26-A238-C00C6898B277}">
      <dsp:nvSpPr>
        <dsp:cNvPr id="0" name=""/>
        <dsp:cNvSpPr/>
      </dsp:nvSpPr>
      <dsp:spPr>
        <a:xfrm>
          <a:off x="1989221" y="325776"/>
          <a:ext cx="2106234" cy="76705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rgbClr val="569CD6"/>
              </a:solidFill>
              <a:effectLst/>
              <a:latin typeface="Consolas" panose="020B0609020204030204" pitchFamily="49" charset="0"/>
            </a:rPr>
            <a:t>quality of service provision</a:t>
          </a:r>
          <a:endParaRPr lang="en-KE" sz="1500" kern="1200" dirty="0"/>
        </a:p>
      </dsp:txBody>
      <dsp:txXfrm>
        <a:off x="2026665" y="363220"/>
        <a:ext cx="2031346" cy="692165"/>
      </dsp:txXfrm>
    </dsp:sp>
    <dsp:sp modelId="{6036180E-8D16-4A29-8906-F163B83FF1AE}">
      <dsp:nvSpPr>
        <dsp:cNvPr id="0" name=""/>
        <dsp:cNvSpPr/>
      </dsp:nvSpPr>
      <dsp:spPr>
        <a:xfrm>
          <a:off x="1989221" y="1188712"/>
          <a:ext cx="2106234" cy="76705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rgbClr val="569CD6"/>
              </a:solidFill>
              <a:effectLst/>
              <a:latin typeface="Consolas" panose="020B0609020204030204" pitchFamily="49" charset="0"/>
            </a:rPr>
            <a:t>customer  service effectiveness</a:t>
          </a:r>
          <a:endParaRPr lang="en-KE" sz="1500" kern="1200" dirty="0"/>
        </a:p>
      </dsp:txBody>
      <dsp:txXfrm>
        <a:off x="2026665" y="1226156"/>
        <a:ext cx="2031346" cy="692165"/>
      </dsp:txXfrm>
    </dsp:sp>
    <dsp:sp modelId="{DA0CDB14-6CC8-4E61-8C72-0E349CA4B7EE}">
      <dsp:nvSpPr>
        <dsp:cNvPr id="0" name=""/>
        <dsp:cNvSpPr/>
      </dsp:nvSpPr>
      <dsp:spPr>
        <a:xfrm>
          <a:off x="1989221" y="2051647"/>
          <a:ext cx="2106234" cy="76705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rgbClr val="569CD6"/>
              </a:solidFill>
              <a:effectLst/>
              <a:latin typeface="Consolas" panose="020B0609020204030204" pitchFamily="49" charset="0"/>
            </a:rPr>
            <a:t>competition from service providers</a:t>
          </a:r>
          <a:endParaRPr lang="en-KE" sz="1500" kern="1200" dirty="0"/>
        </a:p>
      </dsp:txBody>
      <dsp:txXfrm>
        <a:off x="2026665" y="2089091"/>
        <a:ext cx="2031346" cy="69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EDCED-1D5B-4795-BAF7-4AAC29183B51}">
      <dsp:nvSpPr>
        <dsp:cNvPr id="0" name=""/>
        <dsp:cNvSpPr/>
      </dsp:nvSpPr>
      <dsp:spPr>
        <a:xfrm rot="10800000">
          <a:off x="895720" y="175"/>
          <a:ext cx="2921003" cy="6399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18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rPr>
            <a:t>Logistic Regression Models</a:t>
          </a:r>
          <a:endParaRPr lang="en-KE" sz="1800" kern="1200" dirty="0"/>
        </a:p>
      </dsp:txBody>
      <dsp:txXfrm rot="10800000">
        <a:off x="1055698" y="175"/>
        <a:ext cx="2761025" cy="639914"/>
      </dsp:txXfrm>
    </dsp:sp>
    <dsp:sp modelId="{1030DF45-C23C-49A0-8212-59A007643CF9}">
      <dsp:nvSpPr>
        <dsp:cNvPr id="0" name=""/>
        <dsp:cNvSpPr/>
      </dsp:nvSpPr>
      <dsp:spPr>
        <a:xfrm>
          <a:off x="575762" y="175"/>
          <a:ext cx="639914" cy="6399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E8D9-55C5-461F-B92D-97BE4ECDA41C}">
      <dsp:nvSpPr>
        <dsp:cNvPr id="0" name=""/>
        <dsp:cNvSpPr/>
      </dsp:nvSpPr>
      <dsp:spPr>
        <a:xfrm rot="10800000">
          <a:off x="895720" y="800069"/>
          <a:ext cx="2921003" cy="6399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18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rPr>
            <a:t>Decision trees </a:t>
          </a:r>
          <a:endParaRPr lang="en-KE" sz="1800" kern="1200" dirty="0"/>
        </a:p>
      </dsp:txBody>
      <dsp:txXfrm rot="10800000">
        <a:off x="1055698" y="800069"/>
        <a:ext cx="2761025" cy="639914"/>
      </dsp:txXfrm>
    </dsp:sp>
    <dsp:sp modelId="{7CB49C1B-9D1E-48D0-A439-6A65B019F9C3}">
      <dsp:nvSpPr>
        <dsp:cNvPr id="0" name=""/>
        <dsp:cNvSpPr/>
      </dsp:nvSpPr>
      <dsp:spPr>
        <a:xfrm>
          <a:off x="575762" y="800069"/>
          <a:ext cx="639914" cy="63991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B1A84-9C0E-4E00-B2B5-F6BD3FAE38D9}">
      <dsp:nvSpPr>
        <dsp:cNvPr id="0" name=""/>
        <dsp:cNvSpPr/>
      </dsp:nvSpPr>
      <dsp:spPr>
        <a:xfrm>
          <a:off x="0" y="0"/>
          <a:ext cx="10441160" cy="1164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95000"/>
                  <a:lumOff val="5000"/>
                </a:schemeClr>
              </a:solidFill>
            </a:rPr>
            <a:t>What is  Customer Churn;</a:t>
          </a:r>
          <a:endParaRPr lang="en-KE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Customer churn refers to the phenomenon where a customer stops using a company's services</a:t>
          </a:r>
          <a:endParaRPr lang="en-KE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204647" y="0"/>
        <a:ext cx="8236512" cy="1164152"/>
      </dsp:txXfrm>
    </dsp:sp>
    <dsp:sp modelId="{C8778DFD-C134-42DA-8CF7-5558CB8F68CE}">
      <dsp:nvSpPr>
        <dsp:cNvPr id="0" name=""/>
        <dsp:cNvSpPr/>
      </dsp:nvSpPr>
      <dsp:spPr>
        <a:xfrm>
          <a:off x="209894" y="116415"/>
          <a:ext cx="1901272" cy="9313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6000" r="-1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63DE7-5392-49DC-A250-6F42E87AA65C}">
      <dsp:nvSpPr>
        <dsp:cNvPr id="0" name=""/>
        <dsp:cNvSpPr/>
      </dsp:nvSpPr>
      <dsp:spPr>
        <a:xfrm>
          <a:off x="0" y="1280568"/>
          <a:ext cx="10441160" cy="1164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95000"/>
                  <a:lumOff val="5000"/>
                </a:schemeClr>
              </a:solidFill>
            </a:rPr>
            <a:t>Impact of Customer Churn;</a:t>
          </a:r>
          <a:endParaRPr lang="en-KE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Churn poses a significant threat to the growth and profitability of telecommunications firms.</a:t>
          </a:r>
          <a:endParaRPr lang="en-KE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204647" y="1280568"/>
        <a:ext cx="8236512" cy="1164152"/>
      </dsp:txXfrm>
    </dsp:sp>
    <dsp:sp modelId="{B351EB3F-0851-40EF-8017-34000E5D9C36}">
      <dsp:nvSpPr>
        <dsp:cNvPr id="0" name=""/>
        <dsp:cNvSpPr/>
      </dsp:nvSpPr>
      <dsp:spPr>
        <a:xfrm>
          <a:off x="266037" y="1422366"/>
          <a:ext cx="1788988" cy="8805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3000" b="-63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9829E-5F4E-4945-AC4A-5D1137660C92}">
      <dsp:nvSpPr>
        <dsp:cNvPr id="0" name=""/>
        <dsp:cNvSpPr/>
      </dsp:nvSpPr>
      <dsp:spPr>
        <a:xfrm>
          <a:off x="0" y="2578356"/>
          <a:ext cx="10441160" cy="1164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95000"/>
                  <a:lumOff val="5000"/>
                </a:schemeClr>
              </a:solidFill>
            </a:rPr>
            <a:t>Goal</a:t>
          </a:r>
          <a:endParaRPr lang="en-KE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Be able to predict customer churn rates for remediation purposes</a:t>
          </a:r>
          <a:endParaRPr lang="en-KE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204647" y="2578356"/>
        <a:ext cx="8236512" cy="1164152"/>
      </dsp:txXfrm>
    </dsp:sp>
    <dsp:sp modelId="{EAB68535-62B8-4B67-B459-B5C9BE301723}">
      <dsp:nvSpPr>
        <dsp:cNvPr id="0" name=""/>
        <dsp:cNvSpPr/>
      </dsp:nvSpPr>
      <dsp:spPr>
        <a:xfrm>
          <a:off x="349180" y="2561136"/>
          <a:ext cx="1622702" cy="11985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3000" b="-63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3B28-BE3E-4D58-86C9-693B48200D65}">
      <dsp:nvSpPr>
        <dsp:cNvPr id="0" name=""/>
        <dsp:cNvSpPr/>
      </dsp:nvSpPr>
      <dsp:spPr>
        <a:xfrm>
          <a:off x="0" y="3876144"/>
          <a:ext cx="10441160" cy="1164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95000"/>
                  <a:lumOff val="5000"/>
                </a:schemeClr>
              </a:solidFill>
            </a:rPr>
            <a:t>Methodology</a:t>
          </a:r>
          <a:endParaRPr lang="en-KE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 Using a data-driven approach to predict the likelihood of customer churn based on various customer characteristics and </a:t>
          </a:r>
          <a:r>
            <a:rPr lang="en-GB" sz="18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behaviors</a:t>
          </a:r>
          <a:r>
            <a:rPr lang="en-GB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.</a:t>
          </a:r>
          <a:endParaRPr lang="en-KE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204647" y="3876144"/>
        <a:ext cx="8236512" cy="1164152"/>
      </dsp:txXfrm>
    </dsp:sp>
    <dsp:sp modelId="{C3027F8C-1716-4F4A-9CD0-5D9F96300534}">
      <dsp:nvSpPr>
        <dsp:cNvPr id="0" name=""/>
        <dsp:cNvSpPr/>
      </dsp:nvSpPr>
      <dsp:spPr>
        <a:xfrm>
          <a:off x="265306" y="3879073"/>
          <a:ext cx="1790450" cy="11582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64000" b="-64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71AE0-B939-4265-9E6B-E9EF59D1DAFF}">
      <dsp:nvSpPr>
        <dsp:cNvPr id="0" name=""/>
        <dsp:cNvSpPr/>
      </dsp:nvSpPr>
      <dsp:spPr>
        <a:xfrm>
          <a:off x="-5934042" y="-908301"/>
          <a:ext cx="7066033" cy="7066033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00180-F0E6-49EF-97CD-9017104DD93C}">
      <dsp:nvSpPr>
        <dsp:cNvPr id="0" name=""/>
        <dsp:cNvSpPr/>
      </dsp:nvSpPr>
      <dsp:spPr>
        <a:xfrm>
          <a:off x="728620" y="524943"/>
          <a:ext cx="9928128" cy="1049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3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Understand the customer churn rate.</a:t>
          </a:r>
          <a:endParaRPr lang="en-KE" sz="2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28620" y="524943"/>
        <a:ext cx="9928128" cy="1049886"/>
      </dsp:txXfrm>
    </dsp:sp>
    <dsp:sp modelId="{1ECB8692-E3AA-4BCC-9865-274F59C8D475}">
      <dsp:nvSpPr>
        <dsp:cNvPr id="0" name=""/>
        <dsp:cNvSpPr/>
      </dsp:nvSpPr>
      <dsp:spPr>
        <a:xfrm>
          <a:off x="42192" y="352879"/>
          <a:ext cx="1312357" cy="13123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AD610-2EF9-438C-8D73-8143563AD676}">
      <dsp:nvSpPr>
        <dsp:cNvPr id="0" name=""/>
        <dsp:cNvSpPr/>
      </dsp:nvSpPr>
      <dsp:spPr>
        <a:xfrm>
          <a:off x="1110254" y="2099772"/>
          <a:ext cx="9546495" cy="1049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3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Estimate the churn  effects  on the company's revenue.</a:t>
          </a:r>
          <a:endParaRPr lang="en-KE" sz="2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110254" y="2099772"/>
        <a:ext cx="9546495" cy="1049886"/>
      </dsp:txXfrm>
    </dsp:sp>
    <dsp:sp modelId="{2AD08663-08B7-4D89-AAA9-7B4AC6C716D7}">
      <dsp:nvSpPr>
        <dsp:cNvPr id="0" name=""/>
        <dsp:cNvSpPr/>
      </dsp:nvSpPr>
      <dsp:spPr>
        <a:xfrm>
          <a:off x="454075" y="1968536"/>
          <a:ext cx="1312357" cy="13123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DFB6C-83CC-4861-8BA0-745778FE990E}">
      <dsp:nvSpPr>
        <dsp:cNvPr id="0" name=""/>
        <dsp:cNvSpPr/>
      </dsp:nvSpPr>
      <dsp:spPr>
        <a:xfrm>
          <a:off x="728620" y="3674601"/>
          <a:ext cx="9928128" cy="1049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34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Develop a predictive model that can accurately predict the likelihood of customers churn based on their past </a:t>
          </a:r>
          <a:r>
            <a:rPr lang="en-GB" sz="2400" b="1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behavior</a:t>
          </a:r>
          <a:r>
            <a:rPr lang="en-GB" sz="2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 and characteristics.</a:t>
          </a:r>
          <a:endParaRPr lang="en-KE" sz="2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28620" y="3674601"/>
        <a:ext cx="9928128" cy="1049886"/>
      </dsp:txXfrm>
    </dsp:sp>
    <dsp:sp modelId="{5072A2EC-2925-46A5-B642-664C62C3E1F9}">
      <dsp:nvSpPr>
        <dsp:cNvPr id="0" name=""/>
        <dsp:cNvSpPr/>
      </dsp:nvSpPr>
      <dsp:spPr>
        <a:xfrm>
          <a:off x="72442" y="3543365"/>
          <a:ext cx="1312357" cy="13123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1532C-38B8-42CA-AFB7-F3E3F16F757A}">
      <dsp:nvSpPr>
        <dsp:cNvPr id="0" name=""/>
        <dsp:cNvSpPr/>
      </dsp:nvSpPr>
      <dsp:spPr>
        <a:xfrm>
          <a:off x="4457921" y="2427299"/>
          <a:ext cx="1885357" cy="2293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Data preparation,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 And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Modelling</a:t>
          </a:r>
          <a:endParaRPr lang="en-KE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734025" y="2763218"/>
        <a:ext cx="1333149" cy="1621963"/>
      </dsp:txXfrm>
    </dsp:sp>
    <dsp:sp modelId="{C175E32F-FF58-4B14-977B-76A657A320A2}">
      <dsp:nvSpPr>
        <dsp:cNvPr id="0" name=""/>
        <dsp:cNvSpPr/>
      </dsp:nvSpPr>
      <dsp:spPr>
        <a:xfrm rot="10800000">
          <a:off x="2253542" y="3305536"/>
          <a:ext cx="2083137" cy="5373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CFA28-CE8F-410F-81F5-BCFCF66B53C3}">
      <dsp:nvSpPr>
        <dsp:cNvPr id="0" name=""/>
        <dsp:cNvSpPr/>
      </dsp:nvSpPr>
      <dsp:spPr>
        <a:xfrm>
          <a:off x="1593667" y="3046299"/>
          <a:ext cx="1319750" cy="105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Python 3.x</a:t>
          </a:r>
          <a:endParaRPr lang="en-KE" sz="21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624590" y="3077222"/>
        <a:ext cx="1257904" cy="993954"/>
      </dsp:txXfrm>
    </dsp:sp>
    <dsp:sp modelId="{C4959837-2C06-4A88-A7F9-2A97ED32B6D6}">
      <dsp:nvSpPr>
        <dsp:cNvPr id="0" name=""/>
        <dsp:cNvSpPr/>
      </dsp:nvSpPr>
      <dsp:spPr>
        <a:xfrm rot="12600000">
          <a:off x="2538202" y="2243171"/>
          <a:ext cx="2044654" cy="5373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69D94-46F4-493F-B5FE-23D278CAF1A4}">
      <dsp:nvSpPr>
        <dsp:cNvPr id="0" name=""/>
        <dsp:cNvSpPr/>
      </dsp:nvSpPr>
      <dsp:spPr>
        <a:xfrm>
          <a:off x="2015293" y="1472771"/>
          <a:ext cx="1319750" cy="105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Jupyter</a:t>
          </a:r>
          <a:r>
            <a:rPr lang="en-US" sz="21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 Notebook</a:t>
          </a:r>
        </a:p>
      </dsp:txBody>
      <dsp:txXfrm>
        <a:off x="2046216" y="1503694"/>
        <a:ext cx="1257904" cy="993954"/>
      </dsp:txXfrm>
    </dsp:sp>
    <dsp:sp modelId="{36D5A855-BA04-41E7-AA11-B447713BDAF9}">
      <dsp:nvSpPr>
        <dsp:cNvPr id="0" name=""/>
        <dsp:cNvSpPr/>
      </dsp:nvSpPr>
      <dsp:spPr>
        <a:xfrm rot="14400000">
          <a:off x="3339601" y="1424427"/>
          <a:ext cx="1949878" cy="5373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7910B-09C2-4EEE-8674-D21CD591878C}">
      <dsp:nvSpPr>
        <dsp:cNvPr id="0" name=""/>
        <dsp:cNvSpPr/>
      </dsp:nvSpPr>
      <dsp:spPr>
        <a:xfrm>
          <a:off x="3167196" y="320868"/>
          <a:ext cx="1319750" cy="105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Pandas</a:t>
          </a:r>
        </a:p>
      </dsp:txBody>
      <dsp:txXfrm>
        <a:off x="3198119" y="351791"/>
        <a:ext cx="1257904" cy="993954"/>
      </dsp:txXfrm>
    </dsp:sp>
    <dsp:sp modelId="{EF7F333F-7BAE-46FD-9377-FAD1FBF03485}">
      <dsp:nvSpPr>
        <dsp:cNvPr id="0" name=""/>
        <dsp:cNvSpPr/>
      </dsp:nvSpPr>
      <dsp:spPr>
        <a:xfrm rot="16200000">
          <a:off x="4455526" y="1103553"/>
          <a:ext cx="1890147" cy="5373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1219C-533D-47B7-9E26-B5040D0FE931}">
      <dsp:nvSpPr>
        <dsp:cNvPr id="0" name=""/>
        <dsp:cNvSpPr/>
      </dsp:nvSpPr>
      <dsp:spPr>
        <a:xfrm>
          <a:off x="4740724" y="-100757"/>
          <a:ext cx="1319750" cy="105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sz="2100" b="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Numpy</a:t>
          </a:r>
          <a:endParaRPr lang="en-US" sz="2100" b="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771647" y="-69834"/>
        <a:ext cx="1257904" cy="993954"/>
      </dsp:txXfrm>
    </dsp:sp>
    <dsp:sp modelId="{BE94B55C-939D-43BD-814E-A7B2224517D6}">
      <dsp:nvSpPr>
        <dsp:cNvPr id="0" name=""/>
        <dsp:cNvSpPr/>
      </dsp:nvSpPr>
      <dsp:spPr>
        <a:xfrm rot="18000000">
          <a:off x="5511719" y="1424427"/>
          <a:ext cx="1949878" cy="5373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C97B3-FB15-4B4A-AB2E-F4FCB061A688}">
      <dsp:nvSpPr>
        <dsp:cNvPr id="0" name=""/>
        <dsp:cNvSpPr/>
      </dsp:nvSpPr>
      <dsp:spPr>
        <a:xfrm>
          <a:off x="6314253" y="320868"/>
          <a:ext cx="1319750" cy="105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Scikit-learn</a:t>
          </a:r>
        </a:p>
      </dsp:txBody>
      <dsp:txXfrm>
        <a:off x="6345176" y="351791"/>
        <a:ext cx="1257904" cy="993954"/>
      </dsp:txXfrm>
    </dsp:sp>
    <dsp:sp modelId="{D163A91B-973D-4BB8-8E0B-05F444D1E1A5}">
      <dsp:nvSpPr>
        <dsp:cNvPr id="0" name=""/>
        <dsp:cNvSpPr/>
      </dsp:nvSpPr>
      <dsp:spPr>
        <a:xfrm rot="19800000">
          <a:off x="6218342" y="2243171"/>
          <a:ext cx="2044654" cy="5373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BDACA-66B7-4EDD-BBEB-849678780AB4}">
      <dsp:nvSpPr>
        <dsp:cNvPr id="0" name=""/>
        <dsp:cNvSpPr/>
      </dsp:nvSpPr>
      <dsp:spPr>
        <a:xfrm>
          <a:off x="7466156" y="1472771"/>
          <a:ext cx="1319750" cy="105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Matplotlib</a:t>
          </a:r>
        </a:p>
      </dsp:txBody>
      <dsp:txXfrm>
        <a:off x="7497079" y="1503694"/>
        <a:ext cx="1257904" cy="993954"/>
      </dsp:txXfrm>
    </dsp:sp>
    <dsp:sp modelId="{E87D27D7-8794-4228-A7E8-EF6FE1A87DFA}">
      <dsp:nvSpPr>
        <dsp:cNvPr id="0" name=""/>
        <dsp:cNvSpPr/>
      </dsp:nvSpPr>
      <dsp:spPr>
        <a:xfrm>
          <a:off x="6464519" y="3305536"/>
          <a:ext cx="2083137" cy="5373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705D9-228A-4B48-86FC-C08348581421}">
      <dsp:nvSpPr>
        <dsp:cNvPr id="0" name=""/>
        <dsp:cNvSpPr/>
      </dsp:nvSpPr>
      <dsp:spPr>
        <a:xfrm>
          <a:off x="7887781" y="3046299"/>
          <a:ext cx="1319750" cy="105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 Seaborn</a:t>
          </a:r>
        </a:p>
      </dsp:txBody>
      <dsp:txXfrm>
        <a:off x="7918704" y="3077222"/>
        <a:ext cx="1257904" cy="9939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D0C48-B502-4EEA-AF2D-BAA6C4BE6B66}">
      <dsp:nvSpPr>
        <dsp:cNvPr id="0" name=""/>
        <dsp:cNvSpPr/>
      </dsp:nvSpPr>
      <dsp:spPr>
        <a:xfrm rot="5400000">
          <a:off x="-205787" y="258191"/>
          <a:ext cx="1147541" cy="735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Data Preparation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420388"/>
        <a:ext cx="735967" cy="411574"/>
      </dsp:txXfrm>
    </dsp:sp>
    <dsp:sp modelId="{D0EBE109-F3B5-4E7B-8DB6-FD9286E92B2D}">
      <dsp:nvSpPr>
        <dsp:cNvPr id="0" name=""/>
        <dsp:cNvSpPr/>
      </dsp:nvSpPr>
      <dsp:spPr>
        <a:xfrm rot="5400000">
          <a:off x="5071708" y="-4330461"/>
          <a:ext cx="873806" cy="9545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Loading Data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Checking For missing values 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735967" y="47936"/>
        <a:ext cx="9502633" cy="788494"/>
      </dsp:txXfrm>
    </dsp:sp>
    <dsp:sp modelId="{347491D0-3AA9-4FD5-9358-E3EA54F0B13F}">
      <dsp:nvSpPr>
        <dsp:cNvPr id="0" name=""/>
        <dsp:cNvSpPr/>
      </dsp:nvSpPr>
      <dsp:spPr>
        <a:xfrm rot="5400000">
          <a:off x="-188807" y="1275606"/>
          <a:ext cx="1113581" cy="735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Exploratory Data  Analysis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1454783"/>
        <a:ext cx="735967" cy="377614"/>
      </dsp:txXfrm>
    </dsp:sp>
    <dsp:sp modelId="{BA597A5B-BC73-48A8-8F5C-F2FB1C22D006}">
      <dsp:nvSpPr>
        <dsp:cNvPr id="0" name=""/>
        <dsp:cNvSpPr/>
      </dsp:nvSpPr>
      <dsp:spPr>
        <a:xfrm rot="5400000">
          <a:off x="5151735" y="-3337805"/>
          <a:ext cx="683398" cy="9545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Exploring Churn Rates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Estimating Customer Churn Impact on Revenue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720790" y="1126501"/>
        <a:ext cx="9511928" cy="616676"/>
      </dsp:txXfrm>
    </dsp:sp>
    <dsp:sp modelId="{A762C0F2-2034-4B39-A480-21543AB62124}">
      <dsp:nvSpPr>
        <dsp:cNvPr id="0" name=""/>
        <dsp:cNvSpPr/>
      </dsp:nvSpPr>
      <dsp:spPr>
        <a:xfrm rot="5400000">
          <a:off x="-157707" y="2244943"/>
          <a:ext cx="1051382" cy="735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 Preprocessing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2455220"/>
        <a:ext cx="735967" cy="315415"/>
      </dsp:txXfrm>
    </dsp:sp>
    <dsp:sp modelId="{EA5EF323-80B4-4306-807C-BCF8FC168A78}">
      <dsp:nvSpPr>
        <dsp:cNvPr id="0" name=""/>
        <dsp:cNvSpPr/>
      </dsp:nvSpPr>
      <dsp:spPr>
        <a:xfrm rot="5400000">
          <a:off x="5166912" y="-2343709"/>
          <a:ext cx="683398" cy="9545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Performing </a:t>
          </a:r>
          <a:r>
            <a:rPr lang="en-US" sz="1100" b="1" kern="1200" dirty="0"/>
            <a:t>test train split; to prevent data leakage in the modelling process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Dealing with Categorical Variables ; One hot encoding, scaling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Creating   processed dataset for modelling through merging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735967" y="2120597"/>
        <a:ext cx="9511928" cy="616676"/>
      </dsp:txXfrm>
    </dsp:sp>
    <dsp:sp modelId="{3698B0ED-D2DF-419F-AFF1-A62295351930}">
      <dsp:nvSpPr>
        <dsp:cNvPr id="0" name=""/>
        <dsp:cNvSpPr/>
      </dsp:nvSpPr>
      <dsp:spPr>
        <a:xfrm rot="5400000">
          <a:off x="-605480" y="3630952"/>
          <a:ext cx="1946928" cy="735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Modelling; Iterative approach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0" y="3393456"/>
        <a:ext cx="735967" cy="1210961"/>
      </dsp:txXfrm>
    </dsp:sp>
    <dsp:sp modelId="{D7826B65-FF04-49D7-A182-5C6B3A9BDB3C}">
      <dsp:nvSpPr>
        <dsp:cNvPr id="0" name=""/>
        <dsp:cNvSpPr/>
      </dsp:nvSpPr>
      <dsp:spPr>
        <a:xfrm rot="5400000">
          <a:off x="5212733" y="-1305947"/>
          <a:ext cx="1295853" cy="102812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Fitting the baseline logistic regression model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Fixing class imbalance through SMOTE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Training the second model on the resampled data; the model overfits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Regularizing the model; Fitting Ridge and Lasso Model; The evaluation Metrics are still substandard hence need to explore another modelling technique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Fitting A decision Tree.</a:t>
          </a:r>
          <a:endParaRPr lang="en-KE" sz="11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720032" y="3250012"/>
        <a:ext cx="10217998" cy="11693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B1058-4B89-4E5D-A251-2CFB589823FD}">
      <dsp:nvSpPr>
        <dsp:cNvPr id="0" name=""/>
        <dsp:cNvSpPr/>
      </dsp:nvSpPr>
      <dsp:spPr>
        <a:xfrm>
          <a:off x="3532" y="509380"/>
          <a:ext cx="3444570" cy="1333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Objective 1: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Understand the customer churn rate</a:t>
          </a:r>
          <a:endParaRPr lang="en-KE" sz="1600" kern="1200" dirty="0"/>
        </a:p>
      </dsp:txBody>
      <dsp:txXfrm>
        <a:off x="3532" y="509380"/>
        <a:ext cx="3444570" cy="1333499"/>
      </dsp:txXfrm>
    </dsp:sp>
    <dsp:sp modelId="{72EBABE9-B6FC-47DF-81B4-963426998B60}">
      <dsp:nvSpPr>
        <dsp:cNvPr id="0" name=""/>
        <dsp:cNvSpPr/>
      </dsp:nvSpPr>
      <dsp:spPr>
        <a:xfrm>
          <a:off x="79347" y="1620575"/>
          <a:ext cx="3444570" cy="3852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dirty="0"/>
            <a:t>The </a:t>
          </a:r>
          <a:r>
            <a:rPr lang="en-GB" sz="1600" b="0" kern="1200" dirty="0" err="1"/>
            <a:t>SyriaTel</a:t>
          </a:r>
          <a:r>
            <a:rPr lang="en-GB" sz="1600" b="0" kern="1200" dirty="0"/>
            <a:t> customer churn rate is approximately 14%, which means that out of every 100 customers, 14 are expected to leave the company.</a:t>
          </a:r>
          <a:endParaRPr lang="en-KE" sz="1600" kern="1200" dirty="0"/>
        </a:p>
      </dsp:txBody>
      <dsp:txXfrm>
        <a:off x="79347" y="1620575"/>
        <a:ext cx="3444570" cy="3852032"/>
      </dsp:txXfrm>
    </dsp:sp>
    <dsp:sp modelId="{3B69EC55-B915-4C0D-A643-A43936B58A5D}">
      <dsp:nvSpPr>
        <dsp:cNvPr id="0" name=""/>
        <dsp:cNvSpPr/>
      </dsp:nvSpPr>
      <dsp:spPr>
        <a:xfrm>
          <a:off x="3960448" y="264232"/>
          <a:ext cx="3444570" cy="1333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Objective 2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Estimate the Customer churn effects on the company's revenue.</a:t>
          </a:r>
          <a:endParaRPr lang="en-KE" sz="1600" kern="1200" dirty="0"/>
        </a:p>
      </dsp:txBody>
      <dsp:txXfrm>
        <a:off x="3960448" y="264232"/>
        <a:ext cx="3444570" cy="1333499"/>
      </dsp:txXfrm>
    </dsp:sp>
    <dsp:sp modelId="{A66137C6-8422-4164-B5D2-C7C46E092D44}">
      <dsp:nvSpPr>
        <dsp:cNvPr id="0" name=""/>
        <dsp:cNvSpPr/>
      </dsp:nvSpPr>
      <dsp:spPr>
        <a:xfrm>
          <a:off x="4038364" y="1445629"/>
          <a:ext cx="3444570" cy="40269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dirty="0"/>
            <a:t>The  14% churn rate approximately results to approximately 15% of revenue loss. </a:t>
          </a:r>
          <a:endParaRPr lang="en-K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dirty="0"/>
            <a:t>This is a significant number and there is a need for immediate attention to improve customer retention.</a:t>
          </a:r>
          <a:endParaRPr lang="en-KE" sz="1600" kern="1200" dirty="0"/>
        </a:p>
      </dsp:txBody>
      <dsp:txXfrm>
        <a:off x="4038364" y="1445629"/>
        <a:ext cx="3444570" cy="4026978"/>
      </dsp:txXfrm>
    </dsp:sp>
    <dsp:sp modelId="{F2B53BAC-64AF-426D-8C48-C0C90EFE82CB}">
      <dsp:nvSpPr>
        <dsp:cNvPr id="0" name=""/>
        <dsp:cNvSpPr/>
      </dsp:nvSpPr>
      <dsp:spPr>
        <a:xfrm>
          <a:off x="7704868" y="360038"/>
          <a:ext cx="3444570" cy="1333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Objective 3: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Develop a predictive model that can accurately predict the likelihood of customer churn based on their past behaviour and characteristics</a:t>
          </a:r>
          <a:endParaRPr lang="en-KE" sz="1600" kern="1200" dirty="0"/>
        </a:p>
      </dsp:txBody>
      <dsp:txXfrm>
        <a:off x="7704868" y="360038"/>
        <a:ext cx="3444570" cy="1333499"/>
      </dsp:txXfrm>
    </dsp:sp>
    <dsp:sp modelId="{4E58984C-5BFE-46F9-8A45-A082353CAF72}">
      <dsp:nvSpPr>
        <dsp:cNvPr id="0" name=""/>
        <dsp:cNvSpPr/>
      </dsp:nvSpPr>
      <dsp:spPr>
        <a:xfrm>
          <a:off x="7781751" y="1728193"/>
          <a:ext cx="3444570" cy="2388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K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dirty="0"/>
            <a:t>The Decision Tree model stands out to be one of the most accurate model to predict customer churn.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dirty="0"/>
            <a:t>The model has an accuracy of 71% on training data and 91% on the test data showing its ability to generalize well on new data.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KE" sz="1600" b="0" kern="1200" dirty="0"/>
        </a:p>
      </dsp:txBody>
      <dsp:txXfrm>
        <a:off x="7781751" y="1728193"/>
        <a:ext cx="3444570" cy="23886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491FB-3BE4-48BB-B5BC-8031CA301500}">
      <dsp:nvSpPr>
        <dsp:cNvPr id="0" name=""/>
        <dsp:cNvSpPr/>
      </dsp:nvSpPr>
      <dsp:spPr>
        <a:xfrm>
          <a:off x="0" y="0"/>
          <a:ext cx="9144000" cy="2031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14% client loss with an estimated loss of the company's 15% revenue could be detrimental to the company on both profit margins and sustainability.  </a:t>
          </a:r>
          <a:endParaRPr lang="en-KE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There is need to Identify the most influential factors contributing to customer churn from the correlation matrix. There is need for collecting data that is more client-centred so as to explore characteristics of clients who are likely to be lost for remediation purposes.</a:t>
          </a:r>
          <a:endParaRPr lang="en-KE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KE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031950" y="0"/>
        <a:ext cx="7112049" cy="2031503"/>
      </dsp:txXfrm>
    </dsp:sp>
    <dsp:sp modelId="{42CA3B2D-8C6D-4B28-86BE-14BD24A9DD92}">
      <dsp:nvSpPr>
        <dsp:cNvPr id="0" name=""/>
        <dsp:cNvSpPr/>
      </dsp:nvSpPr>
      <dsp:spPr>
        <a:xfrm>
          <a:off x="203150" y="203150"/>
          <a:ext cx="1828800" cy="16252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52ABB-76A3-4808-A6A8-2D09B9C6F5A2}">
      <dsp:nvSpPr>
        <dsp:cNvPr id="0" name=""/>
        <dsp:cNvSpPr/>
      </dsp:nvSpPr>
      <dsp:spPr>
        <a:xfrm>
          <a:off x="0" y="2234654"/>
          <a:ext cx="9144000" cy="2031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Based on the results, we recommend the use of a Decision Tree model for predicting customer churn</a:t>
          </a:r>
          <a:endParaRPr lang="en-KE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This model has a high accuracy score, making it a reliable choice for this specific problem. The model can be fine-tuned and regularized to improve its performance</a:t>
          </a:r>
          <a:endParaRPr lang="en-KE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031950" y="2234654"/>
        <a:ext cx="7112049" cy="2031503"/>
      </dsp:txXfrm>
    </dsp:sp>
    <dsp:sp modelId="{04008023-DDAC-4332-901F-66FFF4CD7001}">
      <dsp:nvSpPr>
        <dsp:cNvPr id="0" name=""/>
        <dsp:cNvSpPr/>
      </dsp:nvSpPr>
      <dsp:spPr>
        <a:xfrm>
          <a:off x="203150" y="2437804"/>
          <a:ext cx="1828800" cy="16252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note-thank-thank-you-note-1428147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7.svg"/><Relationship Id="rId4" Type="http://schemas.openxmlformats.org/officeDocument/2006/relationships/diagramData" Target="../diagrams/data4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2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08" y="2420888"/>
            <a:ext cx="10058400" cy="1711037"/>
          </a:xfrm>
        </p:spPr>
        <p:txBody>
          <a:bodyPr/>
          <a:lstStyle/>
          <a:p>
            <a:r>
              <a:rPr lang="en-US" dirty="0"/>
              <a:t>MACHINE LEARNING;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192" y="4097312"/>
            <a:ext cx="6241976" cy="771848"/>
          </a:xfrm>
        </p:spPr>
        <p:txBody>
          <a:bodyPr>
            <a:noAutofit/>
          </a:bodyPr>
          <a:lstStyle/>
          <a:p>
            <a:r>
              <a:rPr lang="en-US" sz="3000" b="1" dirty="0"/>
              <a:t>SYRIATEL CUSTOMER CHURN PREDICTION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9144000" cy="1143000"/>
          </a:xfrm>
        </p:spPr>
        <p:txBody>
          <a:bodyPr/>
          <a:lstStyle/>
          <a:p>
            <a:r>
              <a:rPr lang="en-US" dirty="0"/>
              <a:t>RECOMENDATIONS</a:t>
            </a:r>
            <a:endParaRPr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A7AEE7-04E0-2DD4-07F8-9C6513C42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5888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C056E1-AF33-7FD1-B211-C8F1D350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9436" y="1988840"/>
            <a:ext cx="10153128" cy="3111651"/>
          </a:xfr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358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3432" y="404664"/>
            <a:ext cx="9360024" cy="792088"/>
          </a:xfr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9416" y="1484784"/>
            <a:ext cx="9828584" cy="461121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840393-1223-BF06-D50B-AF68CBCBE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424072"/>
              </p:ext>
            </p:extLst>
          </p:nvPr>
        </p:nvGraphicFramePr>
        <p:xfrm>
          <a:off x="767408" y="2492896"/>
          <a:ext cx="446449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2A335-2490-E4CA-8357-B864A20D57D0}"/>
              </a:ext>
            </a:extLst>
          </p:cNvPr>
          <p:cNvSpPr txBox="1"/>
          <p:nvPr/>
        </p:nvSpPr>
        <p:spPr>
          <a:xfrm>
            <a:off x="5466185" y="1484784"/>
            <a:ext cx="48772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Employing predictive models such as;</a:t>
            </a: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can help service providers anticipate churn and implement measures to counteract client loss easily.</a:t>
            </a:r>
            <a:endParaRPr lang="en-GB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CF78E-5E69-E885-8DDE-4759B52434C3}"/>
              </a:ext>
            </a:extLst>
          </p:cNvPr>
          <p:cNvSpPr txBox="1"/>
          <p:nvPr/>
        </p:nvSpPr>
        <p:spPr>
          <a:xfrm>
            <a:off x="938133" y="1580599"/>
            <a:ext cx="42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 the telecommunications industry, a lot of factors contribute to customer churn. Some of the factors include;</a:t>
            </a:r>
            <a:endParaRPr lang="en-K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54DA0F-B57C-9408-C186-E826AC4CD0AC}"/>
              </a:ext>
            </a:extLst>
          </p:cNvPr>
          <p:cNvCxnSpPr/>
          <p:nvPr/>
        </p:nvCxnSpPr>
        <p:spPr>
          <a:xfrm>
            <a:off x="5394176" y="1484784"/>
            <a:ext cx="0" cy="4608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9F5EA04-B25C-1835-4CEF-085DACB09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846158"/>
              </p:ext>
            </p:extLst>
          </p:nvPr>
        </p:nvGraphicFramePr>
        <p:xfrm>
          <a:off x="5466185" y="2772565"/>
          <a:ext cx="4392487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332656"/>
            <a:ext cx="9144000" cy="811560"/>
          </a:xfrm>
        </p:spPr>
        <p:txBody>
          <a:bodyPr/>
          <a:lstStyle/>
          <a:p>
            <a:r>
              <a:rPr lang="en-US" dirty="0"/>
              <a:t>BUSINESS PROBLEM</a:t>
            </a:r>
            <a:endParaRPr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88A389A-63E5-5621-442E-305233F5B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069935"/>
              </p:ext>
            </p:extLst>
          </p:nvPr>
        </p:nvGraphicFramePr>
        <p:xfrm>
          <a:off x="1127448" y="1484785"/>
          <a:ext cx="1044116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15" y="412818"/>
            <a:ext cx="8927976" cy="792088"/>
          </a:xfrm>
        </p:spPr>
        <p:txBody>
          <a:bodyPr/>
          <a:lstStyle/>
          <a:p>
            <a:r>
              <a:rPr lang="en-US" dirty="0"/>
              <a:t> OBJECTIVES</a:t>
            </a:r>
            <a:endParaRPr dirty="0"/>
          </a:p>
        </p:txBody>
      </p:sp>
      <p:pic>
        <p:nvPicPr>
          <p:cNvPr id="10" name="Content Placeholder 9" descr="Bullseye">
            <a:extLst>
              <a:ext uri="{FF2B5EF4-FFF2-40B4-BE49-F238E27FC236}">
                <a16:creationId xmlns:a16="http://schemas.microsoft.com/office/drawing/2014/main" id="{CA52F9DB-94E2-6082-BC7B-57E0BC6B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52" y="404664"/>
            <a:ext cx="914400" cy="914400"/>
          </a:xfrm>
          <a:solidFill>
            <a:schemeClr val="bg2">
              <a:lumMod val="20000"/>
              <a:lumOff val="80000"/>
            </a:schemeClr>
          </a:solidFill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1E7D044-9E34-292F-757E-4ABA998B8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058124"/>
              </p:ext>
            </p:extLst>
          </p:nvPr>
        </p:nvGraphicFramePr>
        <p:xfrm>
          <a:off x="479376" y="1419931"/>
          <a:ext cx="10729192" cy="524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053F232B-BCF1-93E1-C737-30329DDB8F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552" y="2060848"/>
            <a:ext cx="914400" cy="914400"/>
          </a:xfrm>
          <a:prstGeom prst="rect">
            <a:avLst/>
          </a:prstGeom>
        </p:spPr>
      </p:pic>
      <p:pic>
        <p:nvPicPr>
          <p:cNvPr id="18" name="Graphic 17" descr="Dollar">
            <a:extLst>
              <a:ext uri="{FF2B5EF4-FFF2-40B4-BE49-F238E27FC236}">
                <a16:creationId xmlns:a16="http://schemas.microsoft.com/office/drawing/2014/main" id="{6707AE81-677C-5602-AF41-5196C93737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5440" y="3501008"/>
            <a:ext cx="914400" cy="914400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EC31F85E-8C9A-CA17-0E3D-2BD3BA64FD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8259" y="51571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8568952" cy="108012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PROJECT DEPENDENCIES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73E69A-D4AC-AD1B-CC42-9A376EC28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911320"/>
              </p:ext>
            </p:extLst>
          </p:nvPr>
        </p:nvGraphicFramePr>
        <p:xfrm>
          <a:off x="551384" y="1475656"/>
          <a:ext cx="10801200" cy="462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A8046FA7-0916-1CD8-B8F6-6F028982A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424" y="4263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332656"/>
            <a:ext cx="8495928" cy="1143000"/>
          </a:xfrm>
        </p:spPr>
        <p:txBody>
          <a:bodyPr/>
          <a:lstStyle/>
          <a:p>
            <a:r>
              <a:rPr lang="en-US" dirty="0"/>
              <a:t>   PROCESS</a:t>
            </a:r>
            <a:endParaRPr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D91CFD3-0398-ECDC-4BA4-8A8A4A518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352674"/>
              </p:ext>
            </p:extLst>
          </p:nvPr>
        </p:nvGraphicFramePr>
        <p:xfrm>
          <a:off x="640146" y="1475656"/>
          <a:ext cx="11017224" cy="497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70E92161-ACF1-98B0-E6F7-8A61E5B46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384" y="5833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0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9144000" cy="1143000"/>
          </a:xfrm>
        </p:spPr>
        <p:txBody>
          <a:bodyPr/>
          <a:lstStyle/>
          <a:p>
            <a:r>
              <a:rPr lang="en-US" dirty="0"/>
              <a:t>CUSTOMER CHURN ANALYSIS</a:t>
            </a:r>
            <a:endParaRPr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A26DAD1C-25FD-3FDB-DD96-EFB6CED3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592796"/>
            <a:ext cx="5112568" cy="367240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CUSTOMER CHURN RATES</a:t>
            </a:r>
          </a:p>
          <a:p>
            <a:pPr marL="0" indent="0">
              <a:buNone/>
            </a:pP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CCE4113-B0BD-95E9-A177-B0F41B5B6B9A}"/>
              </a:ext>
            </a:extLst>
          </p:cNvPr>
          <p:cNvSpPr txBox="1">
            <a:spLocks/>
          </p:cNvSpPr>
          <p:nvPr/>
        </p:nvSpPr>
        <p:spPr>
          <a:xfrm>
            <a:off x="5951984" y="1628800"/>
            <a:ext cx="5256584" cy="3744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EFFECT ON CUSTOMER REVENUE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every 100 clients, 14 leave the  company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revenue from charge( 198,145.93)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contributed by the lost clients (31566.93 units) 15% of the  Revenue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14% of the churn amounts to 15% loss of the firm’s revenue obtained through total charge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6CAA1-8FBA-423A-BBDC-FE51C336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04" y="2348881"/>
            <a:ext cx="3101772" cy="2808312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2B4E3E-9E4F-EA03-B56D-663B2E4DE04C}"/>
              </a:ext>
            </a:extLst>
          </p:cNvPr>
          <p:cNvSpPr txBox="1"/>
          <p:nvPr/>
        </p:nvSpPr>
        <p:spPr>
          <a:xfrm>
            <a:off x="4093602" y="2348881"/>
            <a:ext cx="1714365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Churn status;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False: Still a customer (85.5%)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True : Not a customer (14.5%)</a:t>
            </a:r>
            <a:endParaRPr lang="en-K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6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9144000" cy="1143000"/>
          </a:xfrm>
        </p:spPr>
        <p:txBody>
          <a:bodyPr/>
          <a:lstStyle/>
          <a:p>
            <a:r>
              <a:rPr lang="en-US" dirty="0"/>
              <a:t>CUSTOMER CHURN PREDICTION MODEL</a:t>
            </a:r>
            <a:endParaRPr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A26DAD1C-25FD-3FDB-DD96-EFB6CED3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844824"/>
            <a:ext cx="9721080" cy="44672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Models fitted</a:t>
            </a:r>
          </a:p>
          <a:p>
            <a:r>
              <a:rPr lang="en-GB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Several predictive models are built and evaluated, including logistic regression and decision trees, to identify the most effective model for predicting customer churn.</a:t>
            </a:r>
          </a:p>
          <a:p>
            <a:r>
              <a:rPr lang="en-GB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1. The baseline Model; class imbalance in the data is detected in the data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The model has </a:t>
            </a:r>
            <a:r>
              <a:rPr lang="en-GB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poor F1 , precision, and recall scores.  It is necessary to conduct SMOTE (Synthetic Minority Oversampling Technique)</a:t>
            </a:r>
          </a:p>
          <a:p>
            <a:r>
              <a:rPr lang="en-GB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2. The second Model is fitted on the resampled data.  The Model overfits as it has better F1, Precision, and recall score on train data but performs poorly on test data.</a:t>
            </a:r>
          </a:p>
          <a:p>
            <a:r>
              <a:rPr lang="en-GB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3. To deal with the overfitting problem, Model Regularization is used hence fitting Ridge and Lasso Models. The results do not differ from the second model.</a:t>
            </a:r>
          </a:p>
          <a:p>
            <a:r>
              <a:rPr lang="en-GB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4. Decision Tree is finally fitted on resampled data. The accuracy of training data is  71% and 91% of testing data. This stands to be the best perming model hence recommended for customer churn prediction.</a:t>
            </a:r>
            <a:br>
              <a:rPr lang="en-GB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GB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9144000" cy="1143000"/>
          </a:xfrm>
        </p:spPr>
        <p:txBody>
          <a:bodyPr/>
          <a:lstStyle/>
          <a:p>
            <a:r>
              <a:rPr lang="en-US" dirty="0"/>
              <a:t>RESULTS</a:t>
            </a:r>
            <a:endParaRPr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4A0CB68-EBB3-098C-2BE3-340E3BB0F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825484"/>
              </p:ext>
            </p:extLst>
          </p:nvPr>
        </p:nvGraphicFramePr>
        <p:xfrm>
          <a:off x="335360" y="1052736"/>
          <a:ext cx="1130525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6689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</TotalTime>
  <Words>838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Malgun Gothic</vt:lpstr>
      <vt:lpstr>Arial</vt:lpstr>
      <vt:lpstr>Candara</vt:lpstr>
      <vt:lpstr>Consolas</vt:lpstr>
      <vt:lpstr>Tech Computer 16x9</vt:lpstr>
      <vt:lpstr>MACHINE LEARNING;</vt:lpstr>
      <vt:lpstr>INTRODUCTION</vt:lpstr>
      <vt:lpstr>BUSINESS PROBLEM</vt:lpstr>
      <vt:lpstr> OBJECTIVES</vt:lpstr>
      <vt:lpstr>     PROJECT DEPENDENCIES</vt:lpstr>
      <vt:lpstr>   PROCESS</vt:lpstr>
      <vt:lpstr>CUSTOMER CHURN ANALYSIS</vt:lpstr>
      <vt:lpstr>CUSTOMER CHURN PREDICTION MODEL</vt:lpstr>
      <vt:lpstr>RESULTS</vt:lpstr>
      <vt:lpstr>RECOMENDATIONS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Ruth  Kioko</dc:creator>
  <cp:lastModifiedBy>Ruth  Kioko</cp:lastModifiedBy>
  <cp:revision>9</cp:revision>
  <dcterms:created xsi:type="dcterms:W3CDTF">2024-09-01T08:18:12Z</dcterms:created>
  <dcterms:modified xsi:type="dcterms:W3CDTF">2024-09-01T12:15:25Z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