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E1D0-E590-1C74-9A6F-8FA47AC6F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78F15-B4D8-2287-2182-A4C35F3A5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9121C-55B9-98AD-D021-775B3B31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D55-0232-47E8-A20C-9C7CA3C11F5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EFE70-9294-5216-6D63-748BE961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510A-576E-59F8-800C-49DBC377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A99E-3AE7-40E9-96B3-57D5BD48B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60E8-6312-F1ED-646B-79A0BA70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F2EC5-A30F-274D-3C53-512E67FB7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920-E00F-C6C9-8BC2-64BC3B2F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D55-0232-47E8-A20C-9C7CA3C11F5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E966-6642-43EF-FF58-4BF93B9F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E7BC-E9FF-EDB8-1F56-8C1B4EE0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A99E-3AE7-40E9-96B3-57D5BD48B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3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3EAE0-9ADA-E077-0B7A-60E88E39B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6577D-8421-637E-9EB8-7A74B3BD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A470-4828-B4F8-29BD-2D99473B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D55-0232-47E8-A20C-9C7CA3C11F5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3EB2-4751-A680-3E78-C4625C0A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CEE7F-B89F-0938-301A-560CFB82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A99E-3AE7-40E9-96B3-57D5BD48B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7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D43A-B270-3FDD-5DA7-EE80C2E9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9375-C1D6-8F44-8D69-E678E1F46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97717-84E8-F689-28FA-F9BD49D5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D55-0232-47E8-A20C-9C7CA3C11F5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18E9-C2AF-4AD5-57C3-DC051BB9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F6BCB-356D-CFC4-243B-3F692334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A99E-3AE7-40E9-96B3-57D5BD48B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2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F042-B3CB-B7BE-FC42-5E00197D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33E10-1DE3-1AB6-481C-14B1932F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04CB-CD99-ABF3-9C35-04FD4EF4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D55-0232-47E8-A20C-9C7CA3C11F5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4A23-2139-B462-C551-45A9E00D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FAC3F-9620-574C-F891-ED5610AE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A99E-3AE7-40E9-96B3-57D5BD48B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4718-D49A-065D-B462-D3F8E8F5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AF9CA-3678-FA2A-0163-501D75C1F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012B1-0CD5-44A0-95D9-EDD7A9AE3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40EAA-49FF-ABE7-CD7F-527D5E31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D55-0232-47E8-A20C-9C7CA3C11F5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5084D-164E-65F2-0882-CF1BC595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8E66E-1CE9-C927-C486-72A9FB37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A99E-3AE7-40E9-96B3-57D5BD48B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8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E767-408E-1316-D7D4-C26EBEF3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71DE9-CFEF-60A5-21ED-074E9C38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BDF7F-0FFF-FF8F-C1B7-F7CAEE08A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DB2B1-1EAB-E371-514C-8E9F0845C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D4520-24CC-8FF4-0021-E1C972701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E7493-4274-AB23-23DC-FD11CE49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D55-0232-47E8-A20C-9C7CA3C11F5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8F503-4C3F-0116-5C76-1F77085D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94078-41EC-7CF2-E836-D742093B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A99E-3AE7-40E9-96B3-57D5BD48B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710A-0DAD-0E0E-C634-FD29FEDA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B8778-2F7D-16E1-0ECD-203E749D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D55-0232-47E8-A20C-9C7CA3C11F5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42A28-A6F6-9D8E-293B-A07AAAE4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62573-9750-8741-A948-ADFC72AD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A99E-3AE7-40E9-96B3-57D5BD48B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0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B751B-79C3-1143-FA95-C3BD9849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D55-0232-47E8-A20C-9C7CA3C11F5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044C5-1D6F-3471-9757-F426FB66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97ED1-BE84-2CA7-913E-4403B1A1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A99E-3AE7-40E9-96B3-57D5BD48B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3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3D1F-58F2-9804-556C-EF4211DE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7E0A-5C92-8272-0C98-FD9C6C63D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D8F41-5B3C-9FD9-136C-7582778C3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ADF1D-4A7B-FC91-B64C-59D13168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D55-0232-47E8-A20C-9C7CA3C11F5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565B3-B29B-AE98-1BEC-53846C95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4359D-9495-8706-83C9-30CC52D6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A99E-3AE7-40E9-96B3-57D5BD48B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3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ACA5-DF34-DA1A-0332-09905C69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74102-AF00-43F8-8B52-CA517C1B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599D5-FC03-2925-FB1A-BD7BBF70E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F8031-767A-446D-0657-EA0A53EC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D55-0232-47E8-A20C-9C7CA3C11F5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C5543-4DAC-F48E-E04C-DB96CF88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123BB-ADBB-4A07-CDDF-2CE45543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A99E-3AE7-40E9-96B3-57D5BD48B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36197-26EA-AD2D-63D6-EA798415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02B4-2BAD-CCEC-3CBA-D52F3E80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1311-1623-0525-1226-50836A1DA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81D55-0232-47E8-A20C-9C7CA3C11F5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D71A3-BEED-48AB-A734-7D5E6A58B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2DDE-5107-6D48-6D1F-0FA484D2D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A99E-3AE7-40E9-96B3-57D5BD48B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0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FB7CB87-E55F-AB05-3954-526A7EB91CF8}"/>
              </a:ext>
            </a:extLst>
          </p:cNvPr>
          <p:cNvSpPr/>
          <p:nvPr/>
        </p:nvSpPr>
        <p:spPr>
          <a:xfrm>
            <a:off x="831273" y="568036"/>
            <a:ext cx="2078182" cy="94210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starts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BDCB44-E497-2DD9-9DC5-6E901646363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70364" y="1510145"/>
            <a:ext cx="0" cy="48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2FDD8641-F3D3-846F-8F93-F09EE9E97BF5}"/>
              </a:ext>
            </a:extLst>
          </p:cNvPr>
          <p:cNvSpPr/>
          <p:nvPr/>
        </p:nvSpPr>
        <p:spPr>
          <a:xfrm>
            <a:off x="685800" y="1995055"/>
            <a:ext cx="2369127" cy="692728"/>
          </a:xfrm>
          <a:prstGeom prst="flowChartInputOutp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Opens eyes at 7 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B5D6BD-187A-4D56-8ED8-E92784673C9B}"/>
              </a:ext>
            </a:extLst>
          </p:cNvPr>
          <p:cNvCxnSpPr>
            <a:cxnSpLocks/>
          </p:cNvCxnSpPr>
          <p:nvPr/>
        </p:nvCxnSpPr>
        <p:spPr>
          <a:xfrm>
            <a:off x="1870363" y="2687783"/>
            <a:ext cx="0" cy="48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2639AB-2EC1-57AF-A956-691B0EF80293}"/>
              </a:ext>
            </a:extLst>
          </p:cNvPr>
          <p:cNvSpPr/>
          <p:nvPr/>
        </p:nvSpPr>
        <p:spPr>
          <a:xfrm>
            <a:off x="685799" y="3172693"/>
            <a:ext cx="2369127" cy="692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Prays to God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0669F-08F7-6EA7-3477-6D88599CEF4E}"/>
              </a:ext>
            </a:extLst>
          </p:cNvPr>
          <p:cNvCxnSpPr>
            <a:cxnSpLocks/>
          </p:cNvCxnSpPr>
          <p:nvPr/>
        </p:nvCxnSpPr>
        <p:spPr>
          <a:xfrm>
            <a:off x="1870361" y="3865421"/>
            <a:ext cx="0" cy="48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9FD3D5-1D24-D911-8A8C-32D3EF238696}"/>
              </a:ext>
            </a:extLst>
          </p:cNvPr>
          <p:cNvSpPr/>
          <p:nvPr/>
        </p:nvSpPr>
        <p:spPr>
          <a:xfrm>
            <a:off x="685798" y="4391897"/>
            <a:ext cx="2369127" cy="692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Makes the bed and stretches a little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FCE882-E149-92C6-58BB-93BE4BE3C0B0}"/>
              </a:ext>
            </a:extLst>
          </p:cNvPr>
          <p:cNvCxnSpPr>
            <a:cxnSpLocks/>
          </p:cNvCxnSpPr>
          <p:nvPr/>
        </p:nvCxnSpPr>
        <p:spPr>
          <a:xfrm>
            <a:off x="1870361" y="5084625"/>
            <a:ext cx="0" cy="48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C44D2-6632-6F60-8D2A-4EBDBEAE41AD}"/>
              </a:ext>
            </a:extLst>
          </p:cNvPr>
          <p:cNvSpPr/>
          <p:nvPr/>
        </p:nvSpPr>
        <p:spPr>
          <a:xfrm>
            <a:off x="685798" y="5597236"/>
            <a:ext cx="2369127" cy="692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Checks phone messages at 7;20 am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E146E3-E91E-17EE-7A8C-1D68AE80CB73}"/>
              </a:ext>
            </a:extLst>
          </p:cNvPr>
          <p:cNvCxnSpPr>
            <a:cxnSpLocks/>
          </p:cNvCxnSpPr>
          <p:nvPr/>
        </p:nvCxnSpPr>
        <p:spPr>
          <a:xfrm>
            <a:off x="3054925" y="5943600"/>
            <a:ext cx="4987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423BB6C-14C0-E863-D49D-65F197C76A2C}"/>
              </a:ext>
            </a:extLst>
          </p:cNvPr>
          <p:cNvSpPr/>
          <p:nvPr/>
        </p:nvSpPr>
        <p:spPr>
          <a:xfrm>
            <a:off x="3553689" y="5597236"/>
            <a:ext cx="2369127" cy="692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Takes Bath and gets ready for school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78A9E5-60D5-2113-EA81-7BD48DF1F8A9}"/>
              </a:ext>
            </a:extLst>
          </p:cNvPr>
          <p:cNvCxnSpPr>
            <a:cxnSpLocks/>
          </p:cNvCxnSpPr>
          <p:nvPr/>
        </p:nvCxnSpPr>
        <p:spPr>
          <a:xfrm>
            <a:off x="5922816" y="5943600"/>
            <a:ext cx="4987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6CD6C333-7AE0-61D3-E616-1CF4BE9FC498}"/>
              </a:ext>
            </a:extLst>
          </p:cNvPr>
          <p:cNvSpPr/>
          <p:nvPr/>
        </p:nvSpPr>
        <p:spPr>
          <a:xfrm>
            <a:off x="6421580" y="5472545"/>
            <a:ext cx="2078182" cy="94210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Leaves Dorm room for school at 8;04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CF110B6D-464D-2090-1FD8-500CECCE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2" y="2262761"/>
            <a:ext cx="7363691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Nneomas typical weekday routine</a:t>
            </a:r>
          </a:p>
        </p:txBody>
      </p:sp>
    </p:spTree>
    <p:extLst>
      <p:ext uri="{BB962C8B-B14F-4D97-AF65-F5344CB8AC3E}">
        <p14:creationId xmlns:p14="http://schemas.microsoft.com/office/powerpoint/2010/main" val="39684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47A1-B7A2-1BF9-BC5A-9B78F71E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1E04-9FE1-7789-18AC-C94C7539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She wakes up by 7 am in the morning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Prays to God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Makes her bed and does some stretches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Checks her messages at 7;20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Proceeds to take her bath and get ready for school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After that she leaves for school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7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Nneomas typical weekday routine</vt:lpstr>
      <vt:lpstr>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Nneomas typical weekday routine</dc:title>
  <dc:creator>Nneoma Osuji</dc:creator>
  <cp:lastModifiedBy>Nneoma Osuji</cp:lastModifiedBy>
  <cp:revision>1</cp:revision>
  <dcterms:created xsi:type="dcterms:W3CDTF">2023-04-12T16:17:30Z</dcterms:created>
  <dcterms:modified xsi:type="dcterms:W3CDTF">2023-04-12T16:38:35Z</dcterms:modified>
</cp:coreProperties>
</file>