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A02B-3115-F063-C246-A2A5526BB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5C67-AF14-1982-FD8C-839F4BB03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2F7F-6A92-24DA-9DE1-A0C9C239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EC09-86A5-EDF5-BFDB-36332644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4C82-9CBB-5048-E677-C5287AA2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4390-AF2D-43BE-AE6C-1E89F7FB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7D2A-2559-312A-A052-DCF2FBB78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0638-F598-8260-BCCE-7B635434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0B6A-C43B-591C-B2B6-395FC17E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5883-6403-AC00-5BD7-331913A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B7E80-1A47-8F8A-5F9E-C1F8731D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284D-04C4-B3EE-B0C8-3CBC4D1E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1662-D766-CC12-BAC1-550C427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9CFE-AA88-8659-DCBB-549464D7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5B9F-D42C-21BB-03F8-FA74568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58F8-C70F-5911-24D2-E49B8A84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6111-A6B1-1F6E-F9E7-5C2B8345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F67F-BF21-4CD4-5A41-0306CBCB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E4EE-6438-4911-2AAC-3228603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F00-8107-3375-83FD-CB6B63DB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6204-ADF0-EAF6-DF55-7784F0C7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2557-25C8-6D06-58D6-37AC30CA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3F73-42C8-6CAB-989C-E8B23CE2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CFE-78B9-31F6-2C33-B3410985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11A6-2A25-FC6E-2066-B2F9E09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5DA8-DEC0-C75F-4063-1EA6FDF2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F8D9-6A3A-CFFC-A150-F48C7E81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9B72-5983-637E-2187-089D7A09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D6A7D-9478-7405-8700-032EF9E2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69AEE-9D87-E874-F5A3-70DA1715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67758-A0BB-07E2-DE96-8DD8514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637D-1900-AE60-F9F8-DB1E8E50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5ED72-50FC-C73E-D303-0F2DA785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D9360-7EFE-4049-E47A-65AFADD3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1A69F-8412-C0A8-0289-5858F8340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44E13-8994-81CA-4F27-617EACD11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A52AF-888A-4787-234E-A29936AA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9E160-68C8-EB1B-12A4-CA236542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B1259-E318-0CC0-6CD5-FBF4489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72FF-79E1-E967-2588-49A20DC5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7F090-833A-2A54-9436-A00A2563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FF391-5314-2CB9-EB64-AFFB3BE6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E8DF6-3D57-CDD9-3434-7330CA87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7B25-C18A-1C26-E7FE-5D1B4508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322D4-1226-5F69-5367-30F4AFD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F4951-237B-11EB-0ACA-E7176107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DA26-2EC7-DF91-839C-49A8AA0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CD0C-E902-953E-0C79-94B2B82B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427F-6DF6-1254-1696-98F2C94A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A1A64-28A8-A637-D10A-C8FE9097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216F-E13B-2FBB-42B2-7A252D4E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1269-9298-CA1E-145C-6F594FE5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CE4-D2BB-EDB9-CDE1-6EC674A8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87E26-EE14-66AB-AAFF-F4D955F7B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0962-D880-A8C3-6F39-3F8EE285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F481A-6C64-ADED-47B2-27A92A38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4DED-DD87-2B97-6C0E-1EE103BD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94EBB-A9C4-1DD0-2F63-D74B2A53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4270B-4733-2EFD-8737-D03118B9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EAC6-16F1-0CFB-162C-55556558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D954-013A-B3E7-0129-740B4AA8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1345-3E5C-47B1-A0DB-A33100270F0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C578-4675-FCA6-897E-34E0F4E2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4296-3722-8B30-6A63-0CB05496F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E5D9-062B-4080-99E2-332D69D3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EC69F4D-33AE-CC7F-0AEF-F561CDA1846F}"/>
              </a:ext>
            </a:extLst>
          </p:cNvPr>
          <p:cNvSpPr/>
          <p:nvPr/>
        </p:nvSpPr>
        <p:spPr>
          <a:xfrm>
            <a:off x="692727" y="568036"/>
            <a:ext cx="1648691" cy="734291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4DA70C-4676-E930-4ADB-EBAE98FC5593}"/>
              </a:ext>
            </a:extLst>
          </p:cNvPr>
          <p:cNvCxnSpPr>
            <a:cxnSpLocks/>
          </p:cNvCxnSpPr>
          <p:nvPr/>
        </p:nvCxnSpPr>
        <p:spPr>
          <a:xfrm>
            <a:off x="1537854" y="1302327"/>
            <a:ext cx="0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8B295FA-D9BA-805C-B39D-9648C426F8F2}"/>
              </a:ext>
            </a:extLst>
          </p:cNvPr>
          <p:cNvSpPr/>
          <p:nvPr/>
        </p:nvSpPr>
        <p:spPr>
          <a:xfrm>
            <a:off x="289213" y="1690255"/>
            <a:ext cx="2497282" cy="734291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Input Holly, 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8FE0F-984F-88C3-FBB9-1905D834F390}"/>
              </a:ext>
            </a:extLst>
          </p:cNvPr>
          <p:cNvCxnSpPr>
            <a:cxnSpLocks/>
          </p:cNvCxnSpPr>
          <p:nvPr/>
        </p:nvCxnSpPr>
        <p:spPr>
          <a:xfrm>
            <a:off x="1551708" y="2424546"/>
            <a:ext cx="0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24E1C0F7-4C06-A278-F39E-90BCBBC3BC97}"/>
              </a:ext>
            </a:extLst>
          </p:cNvPr>
          <p:cNvSpPr/>
          <p:nvPr/>
        </p:nvSpPr>
        <p:spPr>
          <a:xfrm>
            <a:off x="303067" y="2812474"/>
            <a:ext cx="2497282" cy="734291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Input Jude, 19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8D8CC-6B2A-B776-2D6C-D59121C1F966}"/>
              </a:ext>
            </a:extLst>
          </p:cNvPr>
          <p:cNvCxnSpPr>
            <a:cxnSpLocks/>
          </p:cNvCxnSpPr>
          <p:nvPr/>
        </p:nvCxnSpPr>
        <p:spPr>
          <a:xfrm>
            <a:off x="1551708" y="3546765"/>
            <a:ext cx="0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8FE7BD19-4DEB-D836-2213-DED650A4B9B8}"/>
              </a:ext>
            </a:extLst>
          </p:cNvPr>
          <p:cNvSpPr/>
          <p:nvPr/>
        </p:nvSpPr>
        <p:spPr>
          <a:xfrm>
            <a:off x="303067" y="3934693"/>
            <a:ext cx="2497282" cy="1343889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A=22,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B= 19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E6F78-2406-77F7-87F9-AAFDFFFCE6FD}"/>
              </a:ext>
            </a:extLst>
          </p:cNvPr>
          <p:cNvCxnSpPr>
            <a:cxnSpLocks/>
          </p:cNvCxnSpPr>
          <p:nvPr/>
        </p:nvCxnSpPr>
        <p:spPr>
          <a:xfrm>
            <a:off x="1551708" y="5278582"/>
            <a:ext cx="0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48BD823-F7D2-49A5-DFAC-C9D72C773F99}"/>
              </a:ext>
            </a:extLst>
          </p:cNvPr>
          <p:cNvSpPr/>
          <p:nvPr/>
        </p:nvSpPr>
        <p:spPr>
          <a:xfrm>
            <a:off x="469322" y="5666510"/>
            <a:ext cx="2497282" cy="73429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A= 19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A66CA-F4E9-9535-6E34-84B33E1536BE}"/>
              </a:ext>
            </a:extLst>
          </p:cNvPr>
          <p:cNvCxnSpPr>
            <a:cxnSpLocks/>
          </p:cNvCxnSpPr>
          <p:nvPr/>
        </p:nvCxnSpPr>
        <p:spPr>
          <a:xfrm>
            <a:off x="2966604" y="6033655"/>
            <a:ext cx="429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58A422CF-3F31-90B7-3244-B03686974AB3}"/>
              </a:ext>
            </a:extLst>
          </p:cNvPr>
          <p:cNvSpPr/>
          <p:nvPr/>
        </p:nvSpPr>
        <p:spPr>
          <a:xfrm>
            <a:off x="3396094" y="5694219"/>
            <a:ext cx="2497282" cy="73429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B=22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1D87B6-F97D-55C7-815A-93B503F3CDDD}"/>
              </a:ext>
            </a:extLst>
          </p:cNvPr>
          <p:cNvCxnSpPr>
            <a:cxnSpLocks/>
          </p:cNvCxnSpPr>
          <p:nvPr/>
        </p:nvCxnSpPr>
        <p:spPr>
          <a:xfrm>
            <a:off x="5893376" y="6033655"/>
            <a:ext cx="429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28987-5342-10D3-ECBE-177FE756676A}"/>
              </a:ext>
            </a:extLst>
          </p:cNvPr>
          <p:cNvSpPr/>
          <p:nvPr/>
        </p:nvSpPr>
        <p:spPr>
          <a:xfrm>
            <a:off x="6322866" y="5694219"/>
            <a:ext cx="1648691" cy="734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 holly,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BD1F2-FD15-A24F-7238-A8A789614547}"/>
              </a:ext>
            </a:extLst>
          </p:cNvPr>
          <p:cNvCxnSpPr>
            <a:cxnSpLocks/>
          </p:cNvCxnSpPr>
          <p:nvPr/>
        </p:nvCxnSpPr>
        <p:spPr>
          <a:xfrm>
            <a:off x="7971557" y="6061364"/>
            <a:ext cx="429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F16A7D-3747-A041-170F-DCAB25479F6C}"/>
              </a:ext>
            </a:extLst>
          </p:cNvPr>
          <p:cNvSpPr/>
          <p:nvPr/>
        </p:nvSpPr>
        <p:spPr>
          <a:xfrm>
            <a:off x="8401050" y="5666509"/>
            <a:ext cx="1648691" cy="734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 Jude,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3A7010-B8BA-97D3-B787-73EB28C63599}"/>
              </a:ext>
            </a:extLst>
          </p:cNvPr>
          <p:cNvCxnSpPr>
            <a:cxnSpLocks/>
          </p:cNvCxnSpPr>
          <p:nvPr/>
        </p:nvCxnSpPr>
        <p:spPr>
          <a:xfrm>
            <a:off x="10049741" y="6061364"/>
            <a:ext cx="429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DE50AD8-ED8B-1EF6-753F-07AD3F29268D}"/>
              </a:ext>
            </a:extLst>
          </p:cNvPr>
          <p:cNvSpPr/>
          <p:nvPr/>
        </p:nvSpPr>
        <p:spPr>
          <a:xfrm>
            <a:off x="10479231" y="5708073"/>
            <a:ext cx="1648691" cy="734291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176E3503-CB2E-1D23-9925-F024F00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844" y="1931482"/>
            <a:ext cx="7517822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Swapping of ages flowchart</a:t>
            </a:r>
          </a:p>
        </p:txBody>
      </p:sp>
    </p:spTree>
    <p:extLst>
      <p:ext uri="{BB962C8B-B14F-4D97-AF65-F5344CB8AC3E}">
        <p14:creationId xmlns:p14="http://schemas.microsoft.com/office/powerpoint/2010/main" val="344158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1FF1-79DF-8441-7CDC-C9EC171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CFD9-B526-91E0-5EE0-7D835C14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 the program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Input the names and the ages of the people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Assign a variable to the ages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Then swap the ages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 the swapped ages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End the program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5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Swapping of ages flowchart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Swapping of ages flowchart</dc:title>
  <dc:creator>Nneoma Osuji</dc:creator>
  <cp:lastModifiedBy>Nneoma Osuji</cp:lastModifiedBy>
  <cp:revision>1</cp:revision>
  <dcterms:created xsi:type="dcterms:W3CDTF">2023-04-12T16:38:43Z</dcterms:created>
  <dcterms:modified xsi:type="dcterms:W3CDTF">2023-04-12T17:42:59Z</dcterms:modified>
</cp:coreProperties>
</file>