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6377E-C4CC-0066-3E50-50C17AAB6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76BB553-1316-91E5-DEC9-4FF2E3747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B466D71-F696-B531-641F-EED9E42F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CFF0-061A-4ED2-83F1-DF63C66D441F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D429911-63A7-745A-E4CB-2D18E1C1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931C580-57FD-463B-CABB-8D992F91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B11A-1EC1-4BDD-9D1C-376113422C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39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D03C2-F253-3704-7272-EA4B073C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873DD19-3A67-398F-B5B7-581FD4391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C458199-BAA4-8161-0CBF-DB7383D2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CFF0-061A-4ED2-83F1-DF63C66D441F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CE44A8B-4468-D63B-9E45-6FE17B67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2BF9EC3-8EF0-9843-96D7-6B9A43BC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B11A-1EC1-4BDD-9D1C-376113422C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95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6DB7687-7698-48FF-0866-0771DE3EB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72BD775-66AC-E62A-A860-C2227E180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CF01030-23A8-8ACF-00B8-BC0578DB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CFF0-061A-4ED2-83F1-DF63C66D441F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E221D53-2FAD-66AB-3F8D-F1679A39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0D4EEF-58C8-A5E8-7C9A-1D02ADA0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B11A-1EC1-4BDD-9D1C-376113422C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01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4C05AA-A773-85FC-65B4-563AA549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FEAD9B-6A78-620D-7E7F-02EA474FC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1C5792E-08E7-4D91-DA59-309725FB1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CFF0-061A-4ED2-83F1-DF63C66D441F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0ABBE57-0FD0-ED75-59E5-314822E8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F32CBBE-14B7-AB59-24B7-580D65AA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B11A-1EC1-4BDD-9D1C-376113422C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38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6A7178-E27D-4A6F-C2F0-063E9181F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5042A5A-CA7A-1435-9F38-C21751DF3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EDE56C1-DE5C-657F-DCEB-67FFD6C1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CFF0-061A-4ED2-83F1-DF63C66D441F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5787567-4A8A-FB29-79B2-EBD63C52A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9721F4-C295-1E42-5F12-993E31F4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B11A-1EC1-4BDD-9D1C-376113422C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49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323A0D-396C-80CE-93A3-D2C37AD7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0F7F41-BE92-C9DC-8B38-90D15A0C8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7391EE2-F1C3-3BA3-D0E3-018EED57B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6742BEC-7144-A9F5-8DA1-95F1BE71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CFF0-061A-4ED2-83F1-DF63C66D441F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2411D5-ECD3-E748-2E5A-81C5A5A4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447E548-7FB2-DC8F-4634-B5375CC4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B11A-1EC1-4BDD-9D1C-376113422C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78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AEF01-7DD6-E0A7-988A-0339825D5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C74A6BF-27A0-1C27-9E08-07101ED0D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4187EB-1AEE-53E1-22B7-F43D5B31F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6627F07-6B2B-98B7-745F-E9747BB1F8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832E641-5614-0E95-F7BB-3BE113BFC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DFE2229-B52B-2AC6-DC5B-A22E8ED8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CFF0-061A-4ED2-83F1-DF63C66D441F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65FF0E3-57CA-9EBE-55F2-444E21EC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4EBF799-1174-25DE-CFA4-D33493D0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B11A-1EC1-4BDD-9D1C-376113422C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98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F4497-A9AE-D6EB-A43F-A1E7AE14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BA42F74-6F24-A370-32CD-1BA6CA83F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CFF0-061A-4ED2-83F1-DF63C66D441F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CEE8215-10EB-8786-CA2E-C57CD93B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5E4EFDE-691E-BA7C-51DA-D769514E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B11A-1EC1-4BDD-9D1C-376113422C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89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953988D-8AB1-A492-549C-0AC5949A5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CFF0-061A-4ED2-83F1-DF63C66D441F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13C7A1D-5D52-BF13-FE77-DB93EDFC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C5D77F7-74D9-CABE-58EC-9CE73B33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B11A-1EC1-4BDD-9D1C-376113422C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6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C55178-FB73-151D-0170-084390851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2415F56-C4B1-B797-936E-CFF617DBA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FDF8A6E-3F74-3801-7521-B87159736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EBED46D-06CB-6AE2-90FF-4D421CEB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CFF0-061A-4ED2-83F1-DF63C66D441F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AC1C40E-AD0E-31D7-AF43-6CD43175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26B4C5B-E444-F318-6300-61068E29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B11A-1EC1-4BDD-9D1C-376113422C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55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1CB0FC-1AF2-BFC9-8F79-1A7E47B3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D7017DC-2D07-2A72-BF35-D1B8857FA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B9631D0-5743-8FA6-2EA1-E7E40F262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A1A62EF-E6A3-F436-82EE-C0B0BDE7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CFF0-061A-4ED2-83F1-DF63C66D441F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14BD453-04EC-EC38-2D60-D22D802F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7160859-B243-3A53-F258-5BF319890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B11A-1EC1-4BDD-9D1C-376113422C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89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7272F90-838B-6A08-778A-613D529BA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376B6D2-D0BD-895C-89EF-423A6EF8F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45D8D0-79C7-B484-BE30-C979366D0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5CFF0-061A-4ED2-83F1-DF63C66D441F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640DC66-B318-5F0E-4559-3B9BD0496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0B091F5-23AE-5513-12B2-1A06E16DE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4B11A-1EC1-4BDD-9D1C-376113422C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68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02CFDE9-6EA5-5CB9-19A4-C91586C0A7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8" t="7849" r="15794" b="12817"/>
          <a:stretch/>
        </p:blipFill>
        <p:spPr>
          <a:xfrm>
            <a:off x="3177539" y="480060"/>
            <a:ext cx="6210301" cy="5440680"/>
          </a:xfrm>
          <a:prstGeom prst="rect">
            <a:avLst/>
          </a:prstGeom>
        </p:spPr>
      </p:pic>
      <p:sp>
        <p:nvSpPr>
          <p:cNvPr id="9" name="Vrije vorm: vorm 8">
            <a:extLst>
              <a:ext uri="{FF2B5EF4-FFF2-40B4-BE49-F238E27FC236}">
                <a16:creationId xmlns:a16="http://schemas.microsoft.com/office/drawing/2014/main" id="{E8737184-4F5C-7FE3-6CED-FCFB8D6CC28E}"/>
              </a:ext>
            </a:extLst>
          </p:cNvPr>
          <p:cNvSpPr/>
          <p:nvPr/>
        </p:nvSpPr>
        <p:spPr>
          <a:xfrm>
            <a:off x="5152105" y="4316775"/>
            <a:ext cx="1221801" cy="560025"/>
          </a:xfrm>
          <a:custGeom>
            <a:avLst/>
            <a:gdLst>
              <a:gd name="connsiteX0" fmla="*/ 1221801 w 1221801"/>
              <a:gd name="connsiteY0" fmla="*/ 31107 h 560025"/>
              <a:gd name="connsiteX1" fmla="*/ 38460 w 1221801"/>
              <a:gd name="connsiteY1" fmla="*/ 58001 h 560025"/>
              <a:gd name="connsiteX2" fmla="*/ 361189 w 1221801"/>
              <a:gd name="connsiteY2" fmla="*/ 560025 h 56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1801" h="560025">
                <a:moveTo>
                  <a:pt x="1221801" y="31107"/>
                </a:moveTo>
                <a:cubicBezTo>
                  <a:pt x="701848" y="477"/>
                  <a:pt x="181895" y="-30152"/>
                  <a:pt x="38460" y="58001"/>
                </a:cubicBezTo>
                <a:cubicBezTo>
                  <a:pt x="-104975" y="146154"/>
                  <a:pt x="186377" y="480837"/>
                  <a:pt x="361189" y="560025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22655F85-D28F-BC30-A36A-FFEAEECB2507}"/>
              </a:ext>
            </a:extLst>
          </p:cNvPr>
          <p:cNvSpPr/>
          <p:nvPr/>
        </p:nvSpPr>
        <p:spPr>
          <a:xfrm rot="6860527">
            <a:off x="5439198" y="4822771"/>
            <a:ext cx="185716" cy="108059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4E11E1AE-48B5-02A2-D897-882FAC433B34}"/>
              </a:ext>
            </a:extLst>
          </p:cNvPr>
          <p:cNvSpPr txBox="1"/>
          <p:nvPr/>
        </p:nvSpPr>
        <p:spPr>
          <a:xfrm>
            <a:off x="5200030" y="3928487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C000"/>
                </a:solidFill>
              </a:rPr>
              <a:t>g0a</a:t>
            </a:r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AFC0D73E-A2D0-D38B-1E0B-EFAE1C54C1AC}"/>
              </a:ext>
            </a:extLst>
          </p:cNvPr>
          <p:cNvSpPr/>
          <p:nvPr/>
        </p:nvSpPr>
        <p:spPr>
          <a:xfrm rot="9417965">
            <a:off x="5696358" y="3649787"/>
            <a:ext cx="2079871" cy="1036914"/>
          </a:xfrm>
          <a:custGeom>
            <a:avLst/>
            <a:gdLst>
              <a:gd name="connsiteX0" fmla="*/ 1221801 w 1221801"/>
              <a:gd name="connsiteY0" fmla="*/ 31107 h 560025"/>
              <a:gd name="connsiteX1" fmla="*/ 38460 w 1221801"/>
              <a:gd name="connsiteY1" fmla="*/ 58001 h 560025"/>
              <a:gd name="connsiteX2" fmla="*/ 361189 w 1221801"/>
              <a:gd name="connsiteY2" fmla="*/ 560025 h 56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1801" h="560025">
                <a:moveTo>
                  <a:pt x="1221801" y="31107"/>
                </a:moveTo>
                <a:cubicBezTo>
                  <a:pt x="701848" y="477"/>
                  <a:pt x="181895" y="-30152"/>
                  <a:pt x="38460" y="58001"/>
                </a:cubicBezTo>
                <a:cubicBezTo>
                  <a:pt x="-104975" y="146154"/>
                  <a:pt x="186377" y="480837"/>
                  <a:pt x="361189" y="560025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Gelijkbenige driehoek 12">
            <a:extLst>
              <a:ext uri="{FF2B5EF4-FFF2-40B4-BE49-F238E27FC236}">
                <a16:creationId xmlns:a16="http://schemas.microsoft.com/office/drawing/2014/main" id="{FD2218A6-807E-D3FD-BCB8-BB9981D0121C}"/>
              </a:ext>
            </a:extLst>
          </p:cNvPr>
          <p:cNvSpPr/>
          <p:nvPr/>
        </p:nvSpPr>
        <p:spPr>
          <a:xfrm rot="16739628">
            <a:off x="6823499" y="3475133"/>
            <a:ext cx="185716" cy="108059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07EA3A0D-905A-9CEB-4344-C7A34EC08F95}"/>
              </a:ext>
            </a:extLst>
          </p:cNvPr>
          <p:cNvSpPr txBox="1"/>
          <p:nvPr/>
        </p:nvSpPr>
        <p:spPr>
          <a:xfrm>
            <a:off x="7543800" y="4257040"/>
            <a:ext cx="566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C000"/>
                </a:solidFill>
              </a:rPr>
              <a:t>gab</a:t>
            </a:r>
          </a:p>
        </p:txBody>
      </p:sp>
      <p:sp>
        <p:nvSpPr>
          <p:cNvPr id="17" name="Vrije vorm: vorm 16">
            <a:extLst>
              <a:ext uri="{FF2B5EF4-FFF2-40B4-BE49-F238E27FC236}">
                <a16:creationId xmlns:a16="http://schemas.microsoft.com/office/drawing/2014/main" id="{BE4AD96C-1954-B387-2298-5D8D85712611}"/>
              </a:ext>
            </a:extLst>
          </p:cNvPr>
          <p:cNvSpPr/>
          <p:nvPr/>
        </p:nvSpPr>
        <p:spPr>
          <a:xfrm>
            <a:off x="5024120" y="2883166"/>
            <a:ext cx="1648460" cy="578854"/>
          </a:xfrm>
          <a:custGeom>
            <a:avLst/>
            <a:gdLst>
              <a:gd name="connsiteX0" fmla="*/ 1648460 w 1648460"/>
              <a:gd name="connsiteY0" fmla="*/ 578854 h 578854"/>
              <a:gd name="connsiteX1" fmla="*/ 792480 w 1648460"/>
              <a:gd name="connsiteY1" fmla="*/ 14974 h 578854"/>
              <a:gd name="connsiteX2" fmla="*/ 0 w 1648460"/>
              <a:gd name="connsiteY2" fmla="*/ 218174 h 578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8460" h="578854">
                <a:moveTo>
                  <a:pt x="1648460" y="578854"/>
                </a:moveTo>
                <a:cubicBezTo>
                  <a:pt x="1357841" y="326970"/>
                  <a:pt x="1067223" y="75087"/>
                  <a:pt x="792480" y="14974"/>
                </a:cubicBezTo>
                <a:cubicBezTo>
                  <a:pt x="517737" y="-45139"/>
                  <a:pt x="258868" y="86517"/>
                  <a:pt x="0" y="218174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Gelijkbenige driehoek 17">
            <a:extLst>
              <a:ext uri="{FF2B5EF4-FFF2-40B4-BE49-F238E27FC236}">
                <a16:creationId xmlns:a16="http://schemas.microsoft.com/office/drawing/2014/main" id="{61A696FF-C353-5DD3-155B-52CDF17F9B52}"/>
              </a:ext>
            </a:extLst>
          </p:cNvPr>
          <p:cNvSpPr/>
          <p:nvPr/>
        </p:nvSpPr>
        <p:spPr>
          <a:xfrm rot="13559092">
            <a:off x="4955869" y="3040792"/>
            <a:ext cx="185716" cy="108059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358CE52B-E57C-945E-5DF2-8AA98AA63AC6}"/>
              </a:ext>
            </a:extLst>
          </p:cNvPr>
          <p:cNvSpPr txBox="1"/>
          <p:nvPr/>
        </p:nvSpPr>
        <p:spPr>
          <a:xfrm>
            <a:off x="5565035" y="2507643"/>
            <a:ext cx="551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noProof="1">
                <a:solidFill>
                  <a:srgbClr val="FFC000"/>
                </a:solidFill>
              </a:rPr>
              <a:t>gbc</a:t>
            </a:r>
          </a:p>
        </p:txBody>
      </p:sp>
      <p:sp>
        <p:nvSpPr>
          <p:cNvPr id="20" name="Vrije vorm: vorm 19">
            <a:extLst>
              <a:ext uri="{FF2B5EF4-FFF2-40B4-BE49-F238E27FC236}">
                <a16:creationId xmlns:a16="http://schemas.microsoft.com/office/drawing/2014/main" id="{1BE26D0B-6CC2-D9E0-B9E2-3B5896442A19}"/>
              </a:ext>
            </a:extLst>
          </p:cNvPr>
          <p:cNvSpPr/>
          <p:nvPr/>
        </p:nvSpPr>
        <p:spPr>
          <a:xfrm rot="12714742">
            <a:off x="4178223" y="3783615"/>
            <a:ext cx="1501949" cy="1521214"/>
          </a:xfrm>
          <a:custGeom>
            <a:avLst/>
            <a:gdLst>
              <a:gd name="connsiteX0" fmla="*/ 1648460 w 1648460"/>
              <a:gd name="connsiteY0" fmla="*/ 578854 h 578854"/>
              <a:gd name="connsiteX1" fmla="*/ 792480 w 1648460"/>
              <a:gd name="connsiteY1" fmla="*/ 14974 h 578854"/>
              <a:gd name="connsiteX2" fmla="*/ 0 w 1648460"/>
              <a:gd name="connsiteY2" fmla="*/ 218174 h 578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8460" h="578854">
                <a:moveTo>
                  <a:pt x="1648460" y="578854"/>
                </a:moveTo>
                <a:cubicBezTo>
                  <a:pt x="1357841" y="326970"/>
                  <a:pt x="1067223" y="75087"/>
                  <a:pt x="792480" y="14974"/>
                </a:cubicBezTo>
                <a:cubicBezTo>
                  <a:pt x="517737" y="-45139"/>
                  <a:pt x="258868" y="86517"/>
                  <a:pt x="0" y="218174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Gelijkbenige driehoek 20">
            <a:extLst>
              <a:ext uri="{FF2B5EF4-FFF2-40B4-BE49-F238E27FC236}">
                <a16:creationId xmlns:a16="http://schemas.microsoft.com/office/drawing/2014/main" id="{450AFAFE-CC21-A221-D529-4815EFCC1DEB}"/>
              </a:ext>
            </a:extLst>
          </p:cNvPr>
          <p:cNvSpPr/>
          <p:nvPr/>
        </p:nvSpPr>
        <p:spPr>
          <a:xfrm rot="760978">
            <a:off x="4603818" y="3447563"/>
            <a:ext cx="185716" cy="108059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22C6199F-A326-A700-7585-F5C326B3B696}"/>
              </a:ext>
            </a:extLst>
          </p:cNvPr>
          <p:cNvSpPr txBox="1"/>
          <p:nvPr/>
        </p:nvSpPr>
        <p:spPr>
          <a:xfrm>
            <a:off x="3981866" y="4271387"/>
            <a:ext cx="536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noProof="1">
                <a:solidFill>
                  <a:schemeClr val="accent2">
                    <a:lumMod val="75000"/>
                  </a:schemeClr>
                </a:solidFill>
              </a:rPr>
              <a:t>gac</a:t>
            </a:r>
          </a:p>
        </p:txBody>
      </p:sp>
    </p:spTree>
    <p:extLst>
      <p:ext uri="{BB962C8B-B14F-4D97-AF65-F5344CB8AC3E}">
        <p14:creationId xmlns:p14="http://schemas.microsoft.com/office/powerpoint/2010/main" val="15127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2AEA8360-B152-D33B-3C4C-EF5EF0918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3" t="7448" r="11646" b="14513"/>
          <a:stretch/>
        </p:blipFill>
        <p:spPr>
          <a:xfrm>
            <a:off x="3307976" y="484094"/>
            <a:ext cx="6606989" cy="5351930"/>
          </a:xfrm>
          <a:prstGeom prst="rect">
            <a:avLst/>
          </a:prstGeom>
        </p:spPr>
      </p:pic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217A72E2-4691-7EF9-AB53-09EC16566F75}"/>
              </a:ext>
            </a:extLst>
          </p:cNvPr>
          <p:cNvSpPr/>
          <p:nvPr/>
        </p:nvSpPr>
        <p:spPr>
          <a:xfrm rot="15945856">
            <a:off x="4977195" y="3708006"/>
            <a:ext cx="459304" cy="2066339"/>
          </a:xfrm>
          <a:custGeom>
            <a:avLst/>
            <a:gdLst>
              <a:gd name="connsiteX0" fmla="*/ 1221801 w 1221801"/>
              <a:gd name="connsiteY0" fmla="*/ 31107 h 560025"/>
              <a:gd name="connsiteX1" fmla="*/ 38460 w 1221801"/>
              <a:gd name="connsiteY1" fmla="*/ 58001 h 560025"/>
              <a:gd name="connsiteX2" fmla="*/ 361189 w 1221801"/>
              <a:gd name="connsiteY2" fmla="*/ 560025 h 56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1801" h="560025">
                <a:moveTo>
                  <a:pt x="1221801" y="31107"/>
                </a:moveTo>
                <a:cubicBezTo>
                  <a:pt x="701848" y="477"/>
                  <a:pt x="181895" y="-30152"/>
                  <a:pt x="38460" y="58001"/>
                </a:cubicBezTo>
                <a:cubicBezTo>
                  <a:pt x="-104975" y="146154"/>
                  <a:pt x="186377" y="480837"/>
                  <a:pt x="361189" y="560025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Gelijkbenige driehoek 8">
            <a:extLst>
              <a:ext uri="{FF2B5EF4-FFF2-40B4-BE49-F238E27FC236}">
                <a16:creationId xmlns:a16="http://schemas.microsoft.com/office/drawing/2014/main" id="{12A19EE9-643F-F787-6B0A-F2186D2D580B}"/>
              </a:ext>
            </a:extLst>
          </p:cNvPr>
          <p:cNvSpPr/>
          <p:nvPr/>
        </p:nvSpPr>
        <p:spPr>
          <a:xfrm rot="4313046">
            <a:off x="6161299" y="4709861"/>
            <a:ext cx="185716" cy="108059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1B58286E-ECE2-01F0-DCC4-0797E04E248C}"/>
              </a:ext>
            </a:extLst>
          </p:cNvPr>
          <p:cNvSpPr txBox="1"/>
          <p:nvPr/>
        </p:nvSpPr>
        <p:spPr>
          <a:xfrm>
            <a:off x="4514029" y="4985127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C000"/>
                </a:solidFill>
              </a:rPr>
              <a:t>g0a2</a:t>
            </a:r>
          </a:p>
        </p:txBody>
      </p:sp>
      <p:sp>
        <p:nvSpPr>
          <p:cNvPr id="11" name="Vrije vorm: vorm 10">
            <a:extLst>
              <a:ext uri="{FF2B5EF4-FFF2-40B4-BE49-F238E27FC236}">
                <a16:creationId xmlns:a16="http://schemas.microsoft.com/office/drawing/2014/main" id="{2F28C480-4D8E-2662-1B15-0F4CECA5CA40}"/>
              </a:ext>
            </a:extLst>
          </p:cNvPr>
          <p:cNvSpPr/>
          <p:nvPr/>
        </p:nvSpPr>
        <p:spPr>
          <a:xfrm rot="2295397">
            <a:off x="6538845" y="4084080"/>
            <a:ext cx="586327" cy="623900"/>
          </a:xfrm>
          <a:custGeom>
            <a:avLst/>
            <a:gdLst>
              <a:gd name="connsiteX0" fmla="*/ 1221801 w 1221801"/>
              <a:gd name="connsiteY0" fmla="*/ 31107 h 560025"/>
              <a:gd name="connsiteX1" fmla="*/ 38460 w 1221801"/>
              <a:gd name="connsiteY1" fmla="*/ 58001 h 560025"/>
              <a:gd name="connsiteX2" fmla="*/ 361189 w 1221801"/>
              <a:gd name="connsiteY2" fmla="*/ 560025 h 56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1801" h="560025">
                <a:moveTo>
                  <a:pt x="1221801" y="31107"/>
                </a:moveTo>
                <a:cubicBezTo>
                  <a:pt x="701848" y="477"/>
                  <a:pt x="181895" y="-30152"/>
                  <a:pt x="38460" y="58001"/>
                </a:cubicBezTo>
                <a:cubicBezTo>
                  <a:pt x="-104975" y="146154"/>
                  <a:pt x="186377" y="480837"/>
                  <a:pt x="361189" y="560025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Gelijkbenige driehoek 11">
            <a:extLst>
              <a:ext uri="{FF2B5EF4-FFF2-40B4-BE49-F238E27FC236}">
                <a16:creationId xmlns:a16="http://schemas.microsoft.com/office/drawing/2014/main" id="{364B38FE-976F-12D6-5EC6-48A6F8214119}"/>
              </a:ext>
            </a:extLst>
          </p:cNvPr>
          <p:cNvSpPr/>
          <p:nvPr/>
        </p:nvSpPr>
        <p:spPr>
          <a:xfrm rot="8465491">
            <a:off x="7137428" y="4314855"/>
            <a:ext cx="185716" cy="108059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212103A4-D69E-2B17-E3B5-4D950B688ADA}"/>
              </a:ext>
            </a:extLst>
          </p:cNvPr>
          <p:cNvSpPr txBox="1"/>
          <p:nvPr/>
        </p:nvSpPr>
        <p:spPr>
          <a:xfrm>
            <a:off x="6327538" y="3586215"/>
            <a:ext cx="696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C000"/>
                </a:solidFill>
              </a:rPr>
              <a:t>gab2</a:t>
            </a:r>
          </a:p>
        </p:txBody>
      </p:sp>
      <p:sp>
        <p:nvSpPr>
          <p:cNvPr id="15" name="Vrije vorm: vorm 14">
            <a:extLst>
              <a:ext uri="{FF2B5EF4-FFF2-40B4-BE49-F238E27FC236}">
                <a16:creationId xmlns:a16="http://schemas.microsoft.com/office/drawing/2014/main" id="{19DB3D4F-A924-D434-724F-EA90DE227115}"/>
              </a:ext>
            </a:extLst>
          </p:cNvPr>
          <p:cNvSpPr/>
          <p:nvPr/>
        </p:nvSpPr>
        <p:spPr>
          <a:xfrm rot="4628821">
            <a:off x="7570495" y="4121702"/>
            <a:ext cx="787401" cy="767111"/>
          </a:xfrm>
          <a:custGeom>
            <a:avLst/>
            <a:gdLst>
              <a:gd name="connsiteX0" fmla="*/ 1221801 w 1221801"/>
              <a:gd name="connsiteY0" fmla="*/ 31107 h 560025"/>
              <a:gd name="connsiteX1" fmla="*/ 38460 w 1221801"/>
              <a:gd name="connsiteY1" fmla="*/ 58001 h 560025"/>
              <a:gd name="connsiteX2" fmla="*/ 361189 w 1221801"/>
              <a:gd name="connsiteY2" fmla="*/ 560025 h 56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1801" h="560025">
                <a:moveTo>
                  <a:pt x="1221801" y="31107"/>
                </a:moveTo>
                <a:cubicBezTo>
                  <a:pt x="701848" y="477"/>
                  <a:pt x="181895" y="-30152"/>
                  <a:pt x="38460" y="58001"/>
                </a:cubicBezTo>
                <a:cubicBezTo>
                  <a:pt x="-104975" y="146154"/>
                  <a:pt x="186377" y="480837"/>
                  <a:pt x="361189" y="560025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Gelijkbenige driehoek 15">
            <a:extLst>
              <a:ext uri="{FF2B5EF4-FFF2-40B4-BE49-F238E27FC236}">
                <a16:creationId xmlns:a16="http://schemas.microsoft.com/office/drawing/2014/main" id="{FB5ED778-CAB4-B970-8E18-4E0140AEF2D9}"/>
              </a:ext>
            </a:extLst>
          </p:cNvPr>
          <p:cNvSpPr/>
          <p:nvPr/>
        </p:nvSpPr>
        <p:spPr>
          <a:xfrm rot="10396320">
            <a:off x="8312477" y="4814916"/>
            <a:ext cx="185716" cy="108059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D100F211-8FD4-A241-055B-CB540DC183BC}"/>
              </a:ext>
            </a:extLst>
          </p:cNvPr>
          <p:cNvSpPr txBox="1"/>
          <p:nvPr/>
        </p:nvSpPr>
        <p:spPr>
          <a:xfrm>
            <a:off x="8362313" y="3868409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C000"/>
                </a:solidFill>
              </a:rPr>
              <a:t>gbc2</a:t>
            </a:r>
          </a:p>
        </p:txBody>
      </p:sp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7FD79F11-82D0-12FB-4D3B-628FF280A020}"/>
              </a:ext>
            </a:extLst>
          </p:cNvPr>
          <p:cNvSpPr/>
          <p:nvPr/>
        </p:nvSpPr>
        <p:spPr>
          <a:xfrm rot="10304682">
            <a:off x="6753220" y="4717923"/>
            <a:ext cx="1536426" cy="934516"/>
          </a:xfrm>
          <a:custGeom>
            <a:avLst/>
            <a:gdLst>
              <a:gd name="connsiteX0" fmla="*/ 1648460 w 1648460"/>
              <a:gd name="connsiteY0" fmla="*/ 578854 h 578854"/>
              <a:gd name="connsiteX1" fmla="*/ 792480 w 1648460"/>
              <a:gd name="connsiteY1" fmla="*/ 14974 h 578854"/>
              <a:gd name="connsiteX2" fmla="*/ 0 w 1648460"/>
              <a:gd name="connsiteY2" fmla="*/ 218174 h 578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8460" h="578854">
                <a:moveTo>
                  <a:pt x="1648460" y="578854"/>
                </a:moveTo>
                <a:cubicBezTo>
                  <a:pt x="1357841" y="326970"/>
                  <a:pt x="1067223" y="75087"/>
                  <a:pt x="792480" y="14974"/>
                </a:cubicBezTo>
                <a:cubicBezTo>
                  <a:pt x="517737" y="-45139"/>
                  <a:pt x="258868" y="86517"/>
                  <a:pt x="0" y="218174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Gelijkbenige driehoek 18">
            <a:extLst>
              <a:ext uri="{FF2B5EF4-FFF2-40B4-BE49-F238E27FC236}">
                <a16:creationId xmlns:a16="http://schemas.microsoft.com/office/drawing/2014/main" id="{B8C8F8AA-AE81-D12D-96DA-84FB62ACEF51}"/>
              </a:ext>
            </a:extLst>
          </p:cNvPr>
          <p:cNvSpPr/>
          <p:nvPr/>
        </p:nvSpPr>
        <p:spPr>
          <a:xfrm rot="2365045">
            <a:off x="8206434" y="5143039"/>
            <a:ext cx="185716" cy="108059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736DD732-26B9-C529-1F06-DD04C0CAA356}"/>
              </a:ext>
            </a:extLst>
          </p:cNvPr>
          <p:cNvSpPr txBox="1"/>
          <p:nvPr/>
        </p:nvSpPr>
        <p:spPr>
          <a:xfrm>
            <a:off x="6564270" y="5265366"/>
            <a:ext cx="666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noProof="1">
                <a:solidFill>
                  <a:schemeClr val="accent2">
                    <a:lumMod val="75000"/>
                  </a:schemeClr>
                </a:solidFill>
              </a:rPr>
              <a:t>gac2</a:t>
            </a:r>
          </a:p>
        </p:txBody>
      </p:sp>
    </p:spTree>
    <p:extLst>
      <p:ext uri="{BB962C8B-B14F-4D97-AF65-F5344CB8AC3E}">
        <p14:creationId xmlns:p14="http://schemas.microsoft.com/office/powerpoint/2010/main" val="67305420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Breedbeeld</PresentationFormat>
  <Paragraphs>8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Nathan Van Damme</dc:creator>
  <cp:lastModifiedBy>Nathan Van Damme</cp:lastModifiedBy>
  <cp:revision>1</cp:revision>
  <dcterms:created xsi:type="dcterms:W3CDTF">2022-11-17T22:56:55Z</dcterms:created>
  <dcterms:modified xsi:type="dcterms:W3CDTF">2022-11-17T22:57:05Z</dcterms:modified>
</cp:coreProperties>
</file>