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361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altLang="en-GB" sz="2400" lang="en-US"/>
              <a:t>N</a:t>
            </a:r>
            <a:r>
              <a:rPr altLang="en-GB" sz="2400" lang="en-US"/>
              <a:t>.</a:t>
            </a:r>
            <a:r>
              <a:rPr altLang="en-GB" sz="2400" lang="en-US"/>
              <a:t>s</a:t>
            </a:r>
            <a:r>
              <a:rPr altLang="en-GB" sz="2400" lang="en-US"/>
              <a:t>a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i</a:t>
            </a:r>
            <a:r>
              <a:rPr altLang="en-GB" sz="2400" lang="en-US"/>
              <a:t>y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y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7</a:t>
            </a:r>
            <a:r>
              <a:rPr altLang="en-GB" dirty="0" sz="2400" lang="en-US"/>
              <a:t>1</a:t>
            </a:r>
            <a:r>
              <a:rPr altLang="en-GB" dirty="0" sz="2400" lang="en-US"/>
              <a:t>7</a:t>
            </a:r>
            <a:r>
              <a:rPr altLang="en-GB" dirty="0" sz="2400" lang="en-US"/>
              <a:t>7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B774FA4E2F08590A2944CBE0C1366214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k</a:t>
            </a:r>
            <a:r>
              <a:rPr altLang="en-GB" dirty="0" sz="2400" lang="en-US"/>
              <a:t>e</a:t>
            </a:r>
            <a:r>
              <a:rPr altLang="en-GB" dirty="0" sz="2400" lang="en-US"/>
              <a:t>ting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gement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chand </a:t>
            </a:r>
            <a:r>
              <a:rPr altLang="en-GB" dirty="0" sz="2400" lang="en-US"/>
              <a:t>manmull </a:t>
            </a:r>
            <a:r>
              <a:rPr altLang="en-GB" dirty="0" sz="2400" lang="en-US"/>
              <a:t>jain </a:t>
            </a:r>
            <a:r>
              <a:rPr altLang="en-GB" dirty="0" sz="2400" lang="en-US"/>
              <a:t>college </a:t>
            </a:r>
            <a:r>
              <a:rPr altLang="en-GB" dirty="0" sz="2400" lang="en-US"/>
              <a:t>meenabakkam </a:t>
            </a:r>
            <a:r>
              <a:rPr altLang="en-GB" dirty="0" sz="2400" lang="en-US"/>
              <a:t>chennai</a:t>
            </a:r>
            <a:r>
              <a:rPr altLang="en-GB" dirty="0" sz="2400" lang="en-US"/>
              <a:t>-</a:t>
            </a:r>
            <a:r>
              <a:rPr altLang="en-GB" dirty="0" sz="2400" lang="en-US"/>
              <a:t>6</a:t>
            </a:r>
            <a:r>
              <a:rPr altLang="en-GB" dirty="0" sz="2400" lang="en-US"/>
              <a:t>1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34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774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303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361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279550"/>
            <a:ext cx="3232514" cy="1932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3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783758"/>
            <a:ext cx="5100944" cy="26695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350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45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2669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1963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2024-03-25T12:07:22Z</dcterms:created>
  <dcterms:modified xsi:type="dcterms:W3CDTF">2024-09-11T05:20:31Z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47248079f3a9405580c8e1ba453e3315</vt:lpwstr>
  </property>
</Properties>
</file>