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303" r:id="rId2"/>
    <p:sldId id="304" r:id="rId3"/>
    <p:sldId id="305" r:id="rId4"/>
    <p:sldId id="306" r:id="rId5"/>
    <p:sldId id="307" r:id="rId6"/>
    <p:sldId id="380" r:id="rId7"/>
    <p:sldId id="381" r:id="rId8"/>
    <p:sldId id="308" r:id="rId9"/>
    <p:sldId id="388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74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82" r:id="rId36"/>
    <p:sldId id="383" r:id="rId37"/>
    <p:sldId id="384" r:id="rId38"/>
    <p:sldId id="385" r:id="rId39"/>
    <p:sldId id="342" r:id="rId40"/>
    <p:sldId id="343" r:id="rId41"/>
    <p:sldId id="344" r:id="rId42"/>
    <p:sldId id="345" r:id="rId43"/>
    <p:sldId id="389" r:id="rId44"/>
    <p:sldId id="347" r:id="rId45"/>
    <p:sldId id="348" r:id="rId46"/>
    <p:sldId id="349" r:id="rId47"/>
    <p:sldId id="350" r:id="rId48"/>
    <p:sldId id="351" r:id="rId49"/>
    <p:sldId id="352" r:id="rId50"/>
    <p:sldId id="373" r:id="rId51"/>
    <p:sldId id="353" r:id="rId52"/>
    <p:sldId id="354" r:id="rId53"/>
    <p:sldId id="355" r:id="rId54"/>
    <p:sldId id="356" r:id="rId55"/>
    <p:sldId id="357" r:id="rId56"/>
    <p:sldId id="386" r:id="rId57"/>
    <p:sldId id="359" r:id="rId58"/>
    <p:sldId id="360" r:id="rId59"/>
    <p:sldId id="375" r:id="rId60"/>
    <p:sldId id="361" r:id="rId61"/>
    <p:sldId id="362" r:id="rId62"/>
    <p:sldId id="363" r:id="rId63"/>
    <p:sldId id="364" r:id="rId64"/>
    <p:sldId id="365" r:id="rId65"/>
    <p:sldId id="366" r:id="rId66"/>
    <p:sldId id="376" r:id="rId67"/>
    <p:sldId id="367" r:id="rId68"/>
    <p:sldId id="387" r:id="rId69"/>
    <p:sldId id="372" r:id="rId70"/>
  </p:sldIdLst>
  <p:sldSz cx="9144000" cy="6858000" type="screen4x3"/>
  <p:notesSz cx="6797675" cy="9928225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0000"/>
    <a:srgbClr val="00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8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2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18" Type="http://schemas.openxmlformats.org/officeDocument/2006/relationships/image" Target="../media/image81.emf"/><Relationship Id="rId3" Type="http://schemas.openxmlformats.org/officeDocument/2006/relationships/image" Target="../media/image66.wmf"/><Relationship Id="rId21" Type="http://schemas.openxmlformats.org/officeDocument/2006/relationships/image" Target="../media/image84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17" Type="http://schemas.openxmlformats.org/officeDocument/2006/relationships/image" Target="../media/image80.emf"/><Relationship Id="rId2" Type="http://schemas.openxmlformats.org/officeDocument/2006/relationships/image" Target="../media/image65.wmf"/><Relationship Id="rId16" Type="http://schemas.openxmlformats.org/officeDocument/2006/relationships/image" Target="../media/image79.wmf"/><Relationship Id="rId20" Type="http://schemas.openxmlformats.org/officeDocument/2006/relationships/image" Target="../media/image83.e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23" Type="http://schemas.openxmlformats.org/officeDocument/2006/relationships/image" Target="../media/image86.wmf"/><Relationship Id="rId10" Type="http://schemas.openxmlformats.org/officeDocument/2006/relationships/image" Target="../media/image73.wmf"/><Relationship Id="rId19" Type="http://schemas.openxmlformats.org/officeDocument/2006/relationships/image" Target="../media/image82.e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Relationship Id="rId22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71.wmf"/><Relationship Id="rId18" Type="http://schemas.openxmlformats.org/officeDocument/2006/relationships/image" Target="../media/image132.e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17" Type="http://schemas.openxmlformats.org/officeDocument/2006/relationships/image" Target="../media/image131.emf"/><Relationship Id="rId2" Type="http://schemas.openxmlformats.org/officeDocument/2006/relationships/image" Target="../media/image120.wmf"/><Relationship Id="rId16" Type="http://schemas.openxmlformats.org/officeDocument/2006/relationships/image" Target="../media/image74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5" Type="http://schemas.openxmlformats.org/officeDocument/2006/relationships/image" Target="../media/image7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Relationship Id="rId1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2.e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74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73.wmf"/><Relationship Id="rId5" Type="http://schemas.openxmlformats.org/officeDocument/2006/relationships/image" Target="../media/image138.wmf"/><Relationship Id="rId10" Type="http://schemas.openxmlformats.org/officeDocument/2006/relationships/image" Target="../media/image72.wmf"/><Relationship Id="rId4" Type="http://schemas.openxmlformats.org/officeDocument/2006/relationships/image" Target="../media/image137.wmf"/><Relationship Id="rId9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39.wmf"/><Relationship Id="rId4" Type="http://schemas.openxmlformats.org/officeDocument/2006/relationships/image" Target="../media/image14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18" Type="http://schemas.openxmlformats.org/officeDocument/2006/relationships/image" Target="../media/image163.e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62.wmf"/><Relationship Id="rId2" Type="http://schemas.openxmlformats.org/officeDocument/2006/relationships/image" Target="../media/image147.wmf"/><Relationship Id="rId16" Type="http://schemas.openxmlformats.org/officeDocument/2006/relationships/image" Target="../media/image161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5" Type="http://schemas.openxmlformats.org/officeDocument/2006/relationships/image" Target="../media/image160.wmf"/><Relationship Id="rId10" Type="http://schemas.openxmlformats.org/officeDocument/2006/relationships/image" Target="../media/image155.wmf"/><Relationship Id="rId19" Type="http://schemas.openxmlformats.org/officeDocument/2006/relationships/image" Target="../media/image164.wmf"/><Relationship Id="rId4" Type="http://schemas.openxmlformats.org/officeDocument/2006/relationships/image" Target="../media/image149.wmf"/><Relationship Id="rId9" Type="http://schemas.openxmlformats.org/officeDocument/2006/relationships/image" Target="../media/image154.emf"/><Relationship Id="rId14" Type="http://schemas.openxmlformats.org/officeDocument/2006/relationships/image" Target="../media/image15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12.wmf"/><Relationship Id="rId18" Type="http://schemas.openxmlformats.org/officeDocument/2006/relationships/image" Target="../media/image181.e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79.wmf"/><Relationship Id="rId17" Type="http://schemas.openxmlformats.org/officeDocument/2006/relationships/image" Target="../media/image180.emf"/><Relationship Id="rId2" Type="http://schemas.openxmlformats.org/officeDocument/2006/relationships/image" Target="../media/image169.wmf"/><Relationship Id="rId16" Type="http://schemas.openxmlformats.org/officeDocument/2006/relationships/image" Target="../media/image115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78.wmf"/><Relationship Id="rId5" Type="http://schemas.openxmlformats.org/officeDocument/2006/relationships/image" Target="../media/image172.wmf"/><Relationship Id="rId15" Type="http://schemas.openxmlformats.org/officeDocument/2006/relationships/image" Target="../media/image114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3.wmf"/><Relationship Id="rId18" Type="http://schemas.openxmlformats.org/officeDocument/2006/relationships/image" Target="../media/image115.wmf"/><Relationship Id="rId3" Type="http://schemas.openxmlformats.org/officeDocument/2006/relationships/image" Target="../media/image184.wmf"/><Relationship Id="rId21" Type="http://schemas.openxmlformats.org/officeDocument/2006/relationships/image" Target="../media/image196.wmf"/><Relationship Id="rId7" Type="http://schemas.openxmlformats.org/officeDocument/2006/relationships/image" Target="../media/image188.emf"/><Relationship Id="rId12" Type="http://schemas.openxmlformats.org/officeDocument/2006/relationships/image" Target="../media/image192.wmf"/><Relationship Id="rId17" Type="http://schemas.openxmlformats.org/officeDocument/2006/relationships/image" Target="../media/image114.wmf"/><Relationship Id="rId2" Type="http://schemas.openxmlformats.org/officeDocument/2006/relationships/image" Target="../media/image183.wmf"/><Relationship Id="rId16" Type="http://schemas.openxmlformats.org/officeDocument/2006/relationships/image" Target="../media/image113.wmf"/><Relationship Id="rId20" Type="http://schemas.openxmlformats.org/officeDocument/2006/relationships/image" Target="../media/image195.wmf"/><Relationship Id="rId1" Type="http://schemas.openxmlformats.org/officeDocument/2006/relationships/image" Target="../media/image182.wmf"/><Relationship Id="rId6" Type="http://schemas.openxmlformats.org/officeDocument/2006/relationships/image" Target="../media/image187.emf"/><Relationship Id="rId11" Type="http://schemas.openxmlformats.org/officeDocument/2006/relationships/image" Target="../media/image191.wmf"/><Relationship Id="rId5" Type="http://schemas.openxmlformats.org/officeDocument/2006/relationships/image" Target="../media/image186.emf"/><Relationship Id="rId15" Type="http://schemas.openxmlformats.org/officeDocument/2006/relationships/image" Target="../media/image112.wmf"/><Relationship Id="rId10" Type="http://schemas.openxmlformats.org/officeDocument/2006/relationships/image" Target="../media/image190.wmf"/><Relationship Id="rId19" Type="http://schemas.openxmlformats.org/officeDocument/2006/relationships/image" Target="../media/image194.emf"/><Relationship Id="rId4" Type="http://schemas.openxmlformats.org/officeDocument/2006/relationships/image" Target="../media/image185.emf"/><Relationship Id="rId9" Type="http://schemas.openxmlformats.org/officeDocument/2006/relationships/image" Target="../media/image175.wmf"/><Relationship Id="rId14" Type="http://schemas.openxmlformats.org/officeDocument/2006/relationships/image" Target="../media/image1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12" Type="http://schemas.openxmlformats.org/officeDocument/2006/relationships/image" Target="../media/image214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11" Type="http://schemas.openxmlformats.org/officeDocument/2006/relationships/image" Target="../media/image213.wmf"/><Relationship Id="rId5" Type="http://schemas.openxmlformats.org/officeDocument/2006/relationships/image" Target="../media/image207.wmf"/><Relationship Id="rId10" Type="http://schemas.openxmlformats.org/officeDocument/2006/relationships/image" Target="../media/image212.e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3" Type="http://schemas.openxmlformats.org/officeDocument/2006/relationships/image" Target="../media/image73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74.wmf"/><Relationship Id="rId9" Type="http://schemas.openxmlformats.org/officeDocument/2006/relationships/image" Target="../media/image227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wmf"/><Relationship Id="rId3" Type="http://schemas.openxmlformats.org/officeDocument/2006/relationships/image" Target="../media/image235.emf"/><Relationship Id="rId7" Type="http://schemas.openxmlformats.org/officeDocument/2006/relationships/image" Target="../media/image236.wmf"/><Relationship Id="rId12" Type="http://schemas.openxmlformats.org/officeDocument/2006/relationships/image" Target="../media/image241.wmf"/><Relationship Id="rId17" Type="http://schemas.openxmlformats.org/officeDocument/2006/relationships/image" Target="../media/image246.emf"/><Relationship Id="rId2" Type="http://schemas.openxmlformats.org/officeDocument/2006/relationships/image" Target="../media/image234.emf"/><Relationship Id="rId16" Type="http://schemas.openxmlformats.org/officeDocument/2006/relationships/image" Target="../media/image245.emf"/><Relationship Id="rId1" Type="http://schemas.openxmlformats.org/officeDocument/2006/relationships/image" Target="../media/image233.emf"/><Relationship Id="rId6" Type="http://schemas.openxmlformats.org/officeDocument/2006/relationships/image" Target="../media/image114.wmf"/><Relationship Id="rId11" Type="http://schemas.openxmlformats.org/officeDocument/2006/relationships/image" Target="../media/image240.emf"/><Relationship Id="rId5" Type="http://schemas.openxmlformats.org/officeDocument/2006/relationships/image" Target="../media/image113.wmf"/><Relationship Id="rId15" Type="http://schemas.openxmlformats.org/officeDocument/2006/relationships/image" Target="../media/image244.wmf"/><Relationship Id="rId10" Type="http://schemas.openxmlformats.org/officeDocument/2006/relationships/image" Target="../media/image239.wmf"/><Relationship Id="rId4" Type="http://schemas.openxmlformats.org/officeDocument/2006/relationships/image" Target="../media/image112.wmf"/><Relationship Id="rId9" Type="http://schemas.openxmlformats.org/officeDocument/2006/relationships/image" Target="../media/image238.wmf"/><Relationship Id="rId14" Type="http://schemas.openxmlformats.org/officeDocument/2006/relationships/image" Target="../media/image24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13" Type="http://schemas.openxmlformats.org/officeDocument/2006/relationships/image" Target="../media/image74.wmf"/><Relationship Id="rId3" Type="http://schemas.openxmlformats.org/officeDocument/2006/relationships/image" Target="../media/image249.wmf"/><Relationship Id="rId7" Type="http://schemas.openxmlformats.org/officeDocument/2006/relationships/image" Target="../media/image253.emf"/><Relationship Id="rId12" Type="http://schemas.openxmlformats.org/officeDocument/2006/relationships/image" Target="../media/image73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emf"/><Relationship Id="rId11" Type="http://schemas.openxmlformats.org/officeDocument/2006/relationships/image" Target="../media/image72.wmf"/><Relationship Id="rId5" Type="http://schemas.openxmlformats.org/officeDocument/2006/relationships/image" Target="../media/image251.emf"/><Relationship Id="rId15" Type="http://schemas.openxmlformats.org/officeDocument/2006/relationships/image" Target="../media/image237.wmf"/><Relationship Id="rId10" Type="http://schemas.openxmlformats.org/officeDocument/2006/relationships/image" Target="../media/image71.wmf"/><Relationship Id="rId4" Type="http://schemas.openxmlformats.org/officeDocument/2006/relationships/image" Target="../media/image250.emf"/><Relationship Id="rId9" Type="http://schemas.openxmlformats.org/officeDocument/2006/relationships/image" Target="../media/image255.emf"/><Relationship Id="rId14" Type="http://schemas.openxmlformats.org/officeDocument/2006/relationships/image" Target="../media/image25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3" Type="http://schemas.openxmlformats.org/officeDocument/2006/relationships/image" Target="../media/image113.wmf"/><Relationship Id="rId7" Type="http://schemas.openxmlformats.org/officeDocument/2006/relationships/image" Target="../media/image259.emf"/><Relationship Id="rId12" Type="http://schemas.openxmlformats.org/officeDocument/2006/relationships/image" Target="../media/image264.wmf"/><Relationship Id="rId2" Type="http://schemas.openxmlformats.org/officeDocument/2006/relationships/image" Target="../media/image112.wmf"/><Relationship Id="rId16" Type="http://schemas.openxmlformats.org/officeDocument/2006/relationships/image" Target="../media/image268.emf"/><Relationship Id="rId1" Type="http://schemas.openxmlformats.org/officeDocument/2006/relationships/image" Target="../media/image257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36.wmf"/><Relationship Id="rId15" Type="http://schemas.openxmlformats.org/officeDocument/2006/relationships/image" Target="../media/image267.emf"/><Relationship Id="rId10" Type="http://schemas.openxmlformats.org/officeDocument/2006/relationships/image" Target="../media/image262.emf"/><Relationship Id="rId4" Type="http://schemas.openxmlformats.org/officeDocument/2006/relationships/image" Target="../media/image114.wmf"/><Relationship Id="rId9" Type="http://schemas.openxmlformats.org/officeDocument/2006/relationships/image" Target="../media/image261.wmf"/><Relationship Id="rId14" Type="http://schemas.openxmlformats.org/officeDocument/2006/relationships/image" Target="../media/image26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5" Type="http://schemas.openxmlformats.org/officeDocument/2006/relationships/image" Target="../media/image273.emf"/><Relationship Id="rId10" Type="http://schemas.openxmlformats.org/officeDocument/2006/relationships/image" Target="../media/image278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5" Type="http://schemas.openxmlformats.org/officeDocument/2006/relationships/image" Target="../media/image283.emf"/><Relationship Id="rId4" Type="http://schemas.openxmlformats.org/officeDocument/2006/relationships/image" Target="../media/image282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image" Target="../media/image296.emf"/><Relationship Id="rId3" Type="http://schemas.openxmlformats.org/officeDocument/2006/relationships/image" Target="../media/image286.emf"/><Relationship Id="rId7" Type="http://schemas.openxmlformats.org/officeDocument/2006/relationships/image" Target="../media/image290.emf"/><Relationship Id="rId12" Type="http://schemas.openxmlformats.org/officeDocument/2006/relationships/image" Target="../media/image295.emf"/><Relationship Id="rId2" Type="http://schemas.openxmlformats.org/officeDocument/2006/relationships/image" Target="../media/image285.emf"/><Relationship Id="rId1" Type="http://schemas.openxmlformats.org/officeDocument/2006/relationships/image" Target="../media/image284.emf"/><Relationship Id="rId6" Type="http://schemas.openxmlformats.org/officeDocument/2006/relationships/image" Target="../media/image289.emf"/><Relationship Id="rId11" Type="http://schemas.openxmlformats.org/officeDocument/2006/relationships/image" Target="../media/image294.emf"/><Relationship Id="rId5" Type="http://schemas.openxmlformats.org/officeDocument/2006/relationships/image" Target="../media/image288.emf"/><Relationship Id="rId10" Type="http://schemas.openxmlformats.org/officeDocument/2006/relationships/image" Target="../media/image293.emf"/><Relationship Id="rId4" Type="http://schemas.openxmlformats.org/officeDocument/2006/relationships/image" Target="../media/image287.emf"/><Relationship Id="rId9" Type="http://schemas.openxmlformats.org/officeDocument/2006/relationships/image" Target="../media/image29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299.emf"/><Relationship Id="rId7" Type="http://schemas.openxmlformats.org/officeDocument/2006/relationships/image" Target="../media/image71.wmf"/><Relationship Id="rId2" Type="http://schemas.openxmlformats.org/officeDocument/2006/relationships/image" Target="../media/image298.emf"/><Relationship Id="rId1" Type="http://schemas.openxmlformats.org/officeDocument/2006/relationships/image" Target="../media/image297.emf"/><Relationship Id="rId6" Type="http://schemas.openxmlformats.org/officeDocument/2006/relationships/image" Target="../media/image302.wmf"/><Relationship Id="rId5" Type="http://schemas.openxmlformats.org/officeDocument/2006/relationships/image" Target="../media/image301.emf"/><Relationship Id="rId10" Type="http://schemas.openxmlformats.org/officeDocument/2006/relationships/image" Target="../media/image74.wmf"/><Relationship Id="rId4" Type="http://schemas.openxmlformats.org/officeDocument/2006/relationships/image" Target="../media/image300.wmf"/><Relationship Id="rId9" Type="http://schemas.openxmlformats.org/officeDocument/2006/relationships/image" Target="../media/image7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image" Target="../media/image316.wmf"/><Relationship Id="rId18" Type="http://schemas.openxmlformats.org/officeDocument/2006/relationships/image" Target="../media/image321.wmf"/><Relationship Id="rId26" Type="http://schemas.openxmlformats.org/officeDocument/2006/relationships/image" Target="../media/image325.emf"/><Relationship Id="rId3" Type="http://schemas.openxmlformats.org/officeDocument/2006/relationships/image" Target="../media/image306.emf"/><Relationship Id="rId21" Type="http://schemas.openxmlformats.org/officeDocument/2006/relationships/image" Target="../media/image324.emf"/><Relationship Id="rId7" Type="http://schemas.openxmlformats.org/officeDocument/2006/relationships/image" Target="../media/image310.wmf"/><Relationship Id="rId12" Type="http://schemas.openxmlformats.org/officeDocument/2006/relationships/image" Target="../media/image315.emf"/><Relationship Id="rId17" Type="http://schemas.openxmlformats.org/officeDocument/2006/relationships/image" Target="../media/image320.wmf"/><Relationship Id="rId25" Type="http://schemas.openxmlformats.org/officeDocument/2006/relationships/image" Target="../media/image74.wmf"/><Relationship Id="rId2" Type="http://schemas.openxmlformats.org/officeDocument/2006/relationships/image" Target="../media/image305.emf"/><Relationship Id="rId16" Type="http://schemas.openxmlformats.org/officeDocument/2006/relationships/image" Target="../media/image319.wmf"/><Relationship Id="rId20" Type="http://schemas.openxmlformats.org/officeDocument/2006/relationships/image" Target="../media/image323.emf"/><Relationship Id="rId29" Type="http://schemas.openxmlformats.org/officeDocument/2006/relationships/image" Target="../media/image328.emf"/><Relationship Id="rId1" Type="http://schemas.openxmlformats.org/officeDocument/2006/relationships/image" Target="../media/image304.emf"/><Relationship Id="rId6" Type="http://schemas.openxmlformats.org/officeDocument/2006/relationships/image" Target="../media/image309.wmf"/><Relationship Id="rId11" Type="http://schemas.openxmlformats.org/officeDocument/2006/relationships/image" Target="../media/image314.wmf"/><Relationship Id="rId24" Type="http://schemas.openxmlformats.org/officeDocument/2006/relationships/image" Target="../media/image73.wmf"/><Relationship Id="rId5" Type="http://schemas.openxmlformats.org/officeDocument/2006/relationships/image" Target="../media/image308.wmf"/><Relationship Id="rId15" Type="http://schemas.openxmlformats.org/officeDocument/2006/relationships/image" Target="../media/image318.emf"/><Relationship Id="rId23" Type="http://schemas.openxmlformats.org/officeDocument/2006/relationships/image" Target="../media/image72.wmf"/><Relationship Id="rId28" Type="http://schemas.openxmlformats.org/officeDocument/2006/relationships/image" Target="../media/image327.emf"/><Relationship Id="rId10" Type="http://schemas.openxmlformats.org/officeDocument/2006/relationships/image" Target="../media/image313.wmf"/><Relationship Id="rId19" Type="http://schemas.openxmlformats.org/officeDocument/2006/relationships/image" Target="../media/image322.wmf"/><Relationship Id="rId4" Type="http://schemas.openxmlformats.org/officeDocument/2006/relationships/image" Target="../media/image307.emf"/><Relationship Id="rId9" Type="http://schemas.openxmlformats.org/officeDocument/2006/relationships/image" Target="../media/image312.wmf"/><Relationship Id="rId14" Type="http://schemas.openxmlformats.org/officeDocument/2006/relationships/image" Target="../media/image317.wmf"/><Relationship Id="rId22" Type="http://schemas.openxmlformats.org/officeDocument/2006/relationships/image" Target="../media/image71.wmf"/><Relationship Id="rId27" Type="http://schemas.openxmlformats.org/officeDocument/2006/relationships/image" Target="../media/image326.emf"/><Relationship Id="rId30" Type="http://schemas.openxmlformats.org/officeDocument/2006/relationships/image" Target="../media/image329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image" Target="../media/image341.emf"/><Relationship Id="rId3" Type="http://schemas.openxmlformats.org/officeDocument/2006/relationships/image" Target="../media/image335.wmf"/><Relationship Id="rId7" Type="http://schemas.openxmlformats.org/officeDocument/2006/relationships/image" Target="../media/image339.wmf"/><Relationship Id="rId12" Type="http://schemas.openxmlformats.org/officeDocument/2006/relationships/image" Target="../media/image74.wmf"/><Relationship Id="rId2" Type="http://schemas.openxmlformats.org/officeDocument/2006/relationships/image" Target="../media/image334.emf"/><Relationship Id="rId1" Type="http://schemas.openxmlformats.org/officeDocument/2006/relationships/image" Target="../media/image333.wmf"/><Relationship Id="rId6" Type="http://schemas.openxmlformats.org/officeDocument/2006/relationships/image" Target="../media/image338.wmf"/><Relationship Id="rId11" Type="http://schemas.openxmlformats.org/officeDocument/2006/relationships/image" Target="../media/image73.wmf"/><Relationship Id="rId5" Type="http://schemas.openxmlformats.org/officeDocument/2006/relationships/image" Target="../media/image337.wmf"/><Relationship Id="rId10" Type="http://schemas.openxmlformats.org/officeDocument/2006/relationships/image" Target="../media/image72.wmf"/><Relationship Id="rId4" Type="http://schemas.openxmlformats.org/officeDocument/2006/relationships/image" Target="../media/image336.wmf"/><Relationship Id="rId9" Type="http://schemas.openxmlformats.org/officeDocument/2006/relationships/image" Target="../media/image71.wmf"/><Relationship Id="rId14" Type="http://schemas.openxmlformats.org/officeDocument/2006/relationships/image" Target="../media/image342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image" Target="../media/image73.wmf"/><Relationship Id="rId3" Type="http://schemas.openxmlformats.org/officeDocument/2006/relationships/image" Target="../media/image346.wmf"/><Relationship Id="rId7" Type="http://schemas.openxmlformats.org/officeDocument/2006/relationships/image" Target="../media/image350.wmf"/><Relationship Id="rId12" Type="http://schemas.openxmlformats.org/officeDocument/2006/relationships/image" Target="../media/image72.wmf"/><Relationship Id="rId2" Type="http://schemas.openxmlformats.org/officeDocument/2006/relationships/image" Target="../media/image345.wmf"/><Relationship Id="rId16" Type="http://schemas.openxmlformats.org/officeDocument/2006/relationships/image" Target="../media/image355.emf"/><Relationship Id="rId1" Type="http://schemas.openxmlformats.org/officeDocument/2006/relationships/image" Target="../media/image344.wmf"/><Relationship Id="rId6" Type="http://schemas.openxmlformats.org/officeDocument/2006/relationships/image" Target="../media/image349.wmf"/><Relationship Id="rId11" Type="http://schemas.openxmlformats.org/officeDocument/2006/relationships/image" Target="../media/image71.wmf"/><Relationship Id="rId5" Type="http://schemas.openxmlformats.org/officeDocument/2006/relationships/image" Target="../media/image348.emf"/><Relationship Id="rId15" Type="http://schemas.openxmlformats.org/officeDocument/2006/relationships/image" Target="../media/image354.emf"/><Relationship Id="rId10" Type="http://schemas.openxmlformats.org/officeDocument/2006/relationships/image" Target="../media/image353.emf"/><Relationship Id="rId4" Type="http://schemas.openxmlformats.org/officeDocument/2006/relationships/image" Target="../media/image347.wmf"/><Relationship Id="rId9" Type="http://schemas.openxmlformats.org/officeDocument/2006/relationships/image" Target="../media/image352.wmf"/><Relationship Id="rId14" Type="http://schemas.openxmlformats.org/officeDocument/2006/relationships/image" Target="../media/image7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359.emf"/><Relationship Id="rId7" Type="http://schemas.openxmlformats.org/officeDocument/2006/relationships/image" Target="../media/image72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71.wmf"/><Relationship Id="rId5" Type="http://schemas.openxmlformats.org/officeDocument/2006/relationships/image" Target="../media/image361.wmf"/><Relationship Id="rId10" Type="http://schemas.openxmlformats.org/officeDocument/2006/relationships/image" Target="../media/image362.emf"/><Relationship Id="rId4" Type="http://schemas.openxmlformats.org/officeDocument/2006/relationships/image" Target="../media/image360.wmf"/><Relationship Id="rId9" Type="http://schemas.openxmlformats.org/officeDocument/2006/relationships/image" Target="../media/image7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image" Target="../media/image372.emf"/><Relationship Id="rId18" Type="http://schemas.openxmlformats.org/officeDocument/2006/relationships/image" Target="../media/image377.emf"/><Relationship Id="rId3" Type="http://schemas.openxmlformats.org/officeDocument/2006/relationships/image" Target="../media/image73.wmf"/><Relationship Id="rId7" Type="http://schemas.openxmlformats.org/officeDocument/2006/relationships/image" Target="../media/image366.wmf"/><Relationship Id="rId12" Type="http://schemas.openxmlformats.org/officeDocument/2006/relationships/image" Target="../media/image371.emf"/><Relationship Id="rId17" Type="http://schemas.openxmlformats.org/officeDocument/2006/relationships/image" Target="../media/image376.emf"/><Relationship Id="rId2" Type="http://schemas.openxmlformats.org/officeDocument/2006/relationships/image" Target="../media/image72.wmf"/><Relationship Id="rId16" Type="http://schemas.openxmlformats.org/officeDocument/2006/relationships/image" Target="../media/image375.emf"/><Relationship Id="rId1" Type="http://schemas.openxmlformats.org/officeDocument/2006/relationships/image" Target="../media/image71.wmf"/><Relationship Id="rId6" Type="http://schemas.openxmlformats.org/officeDocument/2006/relationships/image" Target="../media/image365.wmf"/><Relationship Id="rId11" Type="http://schemas.openxmlformats.org/officeDocument/2006/relationships/image" Target="../media/image370.wmf"/><Relationship Id="rId5" Type="http://schemas.openxmlformats.org/officeDocument/2006/relationships/image" Target="../media/image364.wmf"/><Relationship Id="rId15" Type="http://schemas.openxmlformats.org/officeDocument/2006/relationships/image" Target="../media/image374.emf"/><Relationship Id="rId10" Type="http://schemas.openxmlformats.org/officeDocument/2006/relationships/image" Target="../media/image369.wmf"/><Relationship Id="rId19" Type="http://schemas.openxmlformats.org/officeDocument/2006/relationships/image" Target="../media/image378.emf"/><Relationship Id="rId4" Type="http://schemas.openxmlformats.org/officeDocument/2006/relationships/image" Target="../media/image74.wmf"/><Relationship Id="rId9" Type="http://schemas.openxmlformats.org/officeDocument/2006/relationships/image" Target="../media/image368.wmf"/><Relationship Id="rId14" Type="http://schemas.openxmlformats.org/officeDocument/2006/relationships/image" Target="../media/image373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image" Target="../media/image391.wmf"/><Relationship Id="rId18" Type="http://schemas.openxmlformats.org/officeDocument/2006/relationships/image" Target="../media/image72.wmf"/><Relationship Id="rId3" Type="http://schemas.openxmlformats.org/officeDocument/2006/relationships/image" Target="../media/image381.wmf"/><Relationship Id="rId21" Type="http://schemas.openxmlformats.org/officeDocument/2006/relationships/image" Target="../media/image395.emf"/><Relationship Id="rId7" Type="http://schemas.openxmlformats.org/officeDocument/2006/relationships/image" Target="../media/image385.emf"/><Relationship Id="rId12" Type="http://schemas.openxmlformats.org/officeDocument/2006/relationships/image" Target="../media/image390.wmf"/><Relationship Id="rId17" Type="http://schemas.openxmlformats.org/officeDocument/2006/relationships/image" Target="../media/image71.wmf"/><Relationship Id="rId2" Type="http://schemas.openxmlformats.org/officeDocument/2006/relationships/image" Target="../media/image380.wmf"/><Relationship Id="rId16" Type="http://schemas.openxmlformats.org/officeDocument/2006/relationships/image" Target="../media/image394.emf"/><Relationship Id="rId20" Type="http://schemas.openxmlformats.org/officeDocument/2006/relationships/image" Target="../media/image74.wmf"/><Relationship Id="rId1" Type="http://schemas.openxmlformats.org/officeDocument/2006/relationships/image" Target="../media/image379.wmf"/><Relationship Id="rId6" Type="http://schemas.openxmlformats.org/officeDocument/2006/relationships/image" Target="../media/image384.wmf"/><Relationship Id="rId11" Type="http://schemas.openxmlformats.org/officeDocument/2006/relationships/image" Target="../media/image389.emf"/><Relationship Id="rId5" Type="http://schemas.openxmlformats.org/officeDocument/2006/relationships/image" Target="../media/image383.wmf"/><Relationship Id="rId15" Type="http://schemas.openxmlformats.org/officeDocument/2006/relationships/image" Target="../media/image393.wmf"/><Relationship Id="rId10" Type="http://schemas.openxmlformats.org/officeDocument/2006/relationships/image" Target="../media/image388.emf"/><Relationship Id="rId19" Type="http://schemas.openxmlformats.org/officeDocument/2006/relationships/image" Target="../media/image73.wmf"/><Relationship Id="rId4" Type="http://schemas.openxmlformats.org/officeDocument/2006/relationships/image" Target="../media/image382.wmf"/><Relationship Id="rId9" Type="http://schemas.openxmlformats.org/officeDocument/2006/relationships/image" Target="../media/image387.wmf"/><Relationship Id="rId14" Type="http://schemas.openxmlformats.org/officeDocument/2006/relationships/image" Target="../media/image392.wmf"/><Relationship Id="rId22" Type="http://schemas.openxmlformats.org/officeDocument/2006/relationships/image" Target="../media/image396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image" Target="../media/image71.wmf"/><Relationship Id="rId18" Type="http://schemas.openxmlformats.org/officeDocument/2006/relationships/image" Target="../media/image411.emf"/><Relationship Id="rId3" Type="http://schemas.openxmlformats.org/officeDocument/2006/relationships/image" Target="../media/image400.emf"/><Relationship Id="rId7" Type="http://schemas.openxmlformats.org/officeDocument/2006/relationships/image" Target="../media/image404.wmf"/><Relationship Id="rId12" Type="http://schemas.openxmlformats.org/officeDocument/2006/relationships/image" Target="../media/image409.wmf"/><Relationship Id="rId17" Type="http://schemas.openxmlformats.org/officeDocument/2006/relationships/image" Target="../media/image410.emf"/><Relationship Id="rId2" Type="http://schemas.openxmlformats.org/officeDocument/2006/relationships/image" Target="../media/image399.emf"/><Relationship Id="rId16" Type="http://schemas.openxmlformats.org/officeDocument/2006/relationships/image" Target="../media/image74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11" Type="http://schemas.openxmlformats.org/officeDocument/2006/relationships/image" Target="../media/image408.emf"/><Relationship Id="rId5" Type="http://schemas.openxmlformats.org/officeDocument/2006/relationships/image" Target="../media/image402.emf"/><Relationship Id="rId15" Type="http://schemas.openxmlformats.org/officeDocument/2006/relationships/image" Target="../media/image73.wmf"/><Relationship Id="rId10" Type="http://schemas.openxmlformats.org/officeDocument/2006/relationships/image" Target="../media/image407.wmf"/><Relationship Id="rId4" Type="http://schemas.openxmlformats.org/officeDocument/2006/relationships/image" Target="../media/image401.emf"/><Relationship Id="rId9" Type="http://schemas.openxmlformats.org/officeDocument/2006/relationships/image" Target="../media/image406.wmf"/><Relationship Id="rId14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emf"/><Relationship Id="rId5" Type="http://schemas.openxmlformats.org/officeDocument/2006/relationships/image" Target="../media/image24.wmf"/><Relationship Id="rId15" Type="http://schemas.openxmlformats.org/officeDocument/2006/relationships/image" Target="../media/image34.emf"/><Relationship Id="rId10" Type="http://schemas.openxmlformats.org/officeDocument/2006/relationships/image" Target="../media/image29.w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emf"/><Relationship Id="rId13" Type="http://schemas.openxmlformats.org/officeDocument/2006/relationships/image" Target="../media/image423.wmf"/><Relationship Id="rId3" Type="http://schemas.openxmlformats.org/officeDocument/2006/relationships/image" Target="../media/image415.wmf"/><Relationship Id="rId7" Type="http://schemas.openxmlformats.org/officeDocument/2006/relationships/image" Target="../media/image419.wmf"/><Relationship Id="rId12" Type="http://schemas.openxmlformats.org/officeDocument/2006/relationships/image" Target="../media/image422.emf"/><Relationship Id="rId2" Type="http://schemas.openxmlformats.org/officeDocument/2006/relationships/image" Target="../media/image414.wmf"/><Relationship Id="rId16" Type="http://schemas.openxmlformats.org/officeDocument/2006/relationships/image" Target="../media/image425.wmf"/><Relationship Id="rId1" Type="http://schemas.openxmlformats.org/officeDocument/2006/relationships/image" Target="../media/image413.wmf"/><Relationship Id="rId6" Type="http://schemas.openxmlformats.org/officeDocument/2006/relationships/image" Target="../media/image418.wmf"/><Relationship Id="rId11" Type="http://schemas.openxmlformats.org/officeDocument/2006/relationships/image" Target="../media/image421.emf"/><Relationship Id="rId5" Type="http://schemas.openxmlformats.org/officeDocument/2006/relationships/image" Target="../media/image417.emf"/><Relationship Id="rId15" Type="http://schemas.openxmlformats.org/officeDocument/2006/relationships/image" Target="../media/image424.wmf"/><Relationship Id="rId10" Type="http://schemas.openxmlformats.org/officeDocument/2006/relationships/image" Target="../media/image407.wmf"/><Relationship Id="rId4" Type="http://schemas.openxmlformats.org/officeDocument/2006/relationships/image" Target="../media/image416.wmf"/><Relationship Id="rId9" Type="http://schemas.openxmlformats.org/officeDocument/2006/relationships/image" Target="../media/image398.wmf"/><Relationship Id="rId14" Type="http://schemas.openxmlformats.org/officeDocument/2006/relationships/image" Target="../media/image40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7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430.wmf"/><Relationship Id="rId7" Type="http://schemas.openxmlformats.org/officeDocument/2006/relationships/image" Target="../media/image434.wmf"/><Relationship Id="rId12" Type="http://schemas.openxmlformats.org/officeDocument/2006/relationships/image" Target="../media/image435.emf"/><Relationship Id="rId2" Type="http://schemas.openxmlformats.org/officeDocument/2006/relationships/image" Target="../media/image429.wmf"/><Relationship Id="rId1" Type="http://schemas.openxmlformats.org/officeDocument/2006/relationships/image" Target="../media/image428.wmf"/><Relationship Id="rId6" Type="http://schemas.openxmlformats.org/officeDocument/2006/relationships/image" Target="../media/image433.wmf"/><Relationship Id="rId11" Type="http://schemas.openxmlformats.org/officeDocument/2006/relationships/image" Target="../media/image74.wmf"/><Relationship Id="rId5" Type="http://schemas.openxmlformats.org/officeDocument/2006/relationships/image" Target="../media/image432.wmf"/><Relationship Id="rId10" Type="http://schemas.openxmlformats.org/officeDocument/2006/relationships/image" Target="../media/image73.wmf"/><Relationship Id="rId4" Type="http://schemas.openxmlformats.org/officeDocument/2006/relationships/image" Target="../media/image431.wmf"/><Relationship Id="rId9" Type="http://schemas.openxmlformats.org/officeDocument/2006/relationships/image" Target="../media/image7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emf"/><Relationship Id="rId13" Type="http://schemas.openxmlformats.org/officeDocument/2006/relationships/image" Target="../media/image71.wmf"/><Relationship Id="rId3" Type="http://schemas.openxmlformats.org/officeDocument/2006/relationships/image" Target="../media/image441.wmf"/><Relationship Id="rId7" Type="http://schemas.openxmlformats.org/officeDocument/2006/relationships/image" Target="../media/image445.emf"/><Relationship Id="rId12" Type="http://schemas.openxmlformats.org/officeDocument/2006/relationships/image" Target="../media/image450.emf"/><Relationship Id="rId2" Type="http://schemas.openxmlformats.org/officeDocument/2006/relationships/image" Target="../media/image440.wmf"/><Relationship Id="rId16" Type="http://schemas.openxmlformats.org/officeDocument/2006/relationships/image" Target="../media/image74.wmf"/><Relationship Id="rId1" Type="http://schemas.openxmlformats.org/officeDocument/2006/relationships/image" Target="../media/image439.wmf"/><Relationship Id="rId6" Type="http://schemas.openxmlformats.org/officeDocument/2006/relationships/image" Target="../media/image444.wmf"/><Relationship Id="rId11" Type="http://schemas.openxmlformats.org/officeDocument/2006/relationships/image" Target="../media/image449.emf"/><Relationship Id="rId5" Type="http://schemas.openxmlformats.org/officeDocument/2006/relationships/image" Target="../media/image443.wmf"/><Relationship Id="rId15" Type="http://schemas.openxmlformats.org/officeDocument/2006/relationships/image" Target="../media/image73.wmf"/><Relationship Id="rId10" Type="http://schemas.openxmlformats.org/officeDocument/2006/relationships/image" Target="../media/image448.emf"/><Relationship Id="rId4" Type="http://schemas.openxmlformats.org/officeDocument/2006/relationships/image" Target="../media/image442.wmf"/><Relationship Id="rId9" Type="http://schemas.openxmlformats.org/officeDocument/2006/relationships/image" Target="../media/image447.emf"/><Relationship Id="rId14" Type="http://schemas.openxmlformats.org/officeDocument/2006/relationships/image" Target="../media/image7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wmf"/><Relationship Id="rId13" Type="http://schemas.openxmlformats.org/officeDocument/2006/relationships/image" Target="../media/image463.emf"/><Relationship Id="rId18" Type="http://schemas.openxmlformats.org/officeDocument/2006/relationships/image" Target="../media/image468.emf"/><Relationship Id="rId3" Type="http://schemas.openxmlformats.org/officeDocument/2006/relationships/image" Target="../media/image456.emf"/><Relationship Id="rId7" Type="http://schemas.openxmlformats.org/officeDocument/2006/relationships/image" Target="../media/image112.wmf"/><Relationship Id="rId12" Type="http://schemas.openxmlformats.org/officeDocument/2006/relationships/image" Target="../media/image462.emf"/><Relationship Id="rId17" Type="http://schemas.openxmlformats.org/officeDocument/2006/relationships/image" Target="../media/image467.wmf"/><Relationship Id="rId2" Type="http://schemas.openxmlformats.org/officeDocument/2006/relationships/image" Target="../media/image455.emf"/><Relationship Id="rId16" Type="http://schemas.openxmlformats.org/officeDocument/2006/relationships/image" Target="../media/image466.wmf"/><Relationship Id="rId20" Type="http://schemas.openxmlformats.org/officeDocument/2006/relationships/image" Target="../media/image115.wmf"/><Relationship Id="rId1" Type="http://schemas.openxmlformats.org/officeDocument/2006/relationships/image" Target="../media/image454.emf"/><Relationship Id="rId6" Type="http://schemas.openxmlformats.org/officeDocument/2006/relationships/image" Target="../media/image113.wmf"/><Relationship Id="rId11" Type="http://schemas.openxmlformats.org/officeDocument/2006/relationships/image" Target="../media/image461.emf"/><Relationship Id="rId5" Type="http://schemas.openxmlformats.org/officeDocument/2006/relationships/image" Target="../media/image114.wmf"/><Relationship Id="rId15" Type="http://schemas.openxmlformats.org/officeDocument/2006/relationships/image" Target="../media/image465.emf"/><Relationship Id="rId10" Type="http://schemas.openxmlformats.org/officeDocument/2006/relationships/image" Target="../media/image460.emf"/><Relationship Id="rId19" Type="http://schemas.openxmlformats.org/officeDocument/2006/relationships/image" Target="../media/image469.wmf"/><Relationship Id="rId4" Type="http://schemas.openxmlformats.org/officeDocument/2006/relationships/image" Target="../media/image457.wmf"/><Relationship Id="rId9" Type="http://schemas.openxmlformats.org/officeDocument/2006/relationships/image" Target="../media/image459.emf"/><Relationship Id="rId14" Type="http://schemas.openxmlformats.org/officeDocument/2006/relationships/image" Target="../media/image46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emf"/><Relationship Id="rId13" Type="http://schemas.openxmlformats.org/officeDocument/2006/relationships/image" Target="../media/image458.wmf"/><Relationship Id="rId18" Type="http://schemas.openxmlformats.org/officeDocument/2006/relationships/image" Target="../media/image480.emf"/><Relationship Id="rId3" Type="http://schemas.openxmlformats.org/officeDocument/2006/relationships/image" Target="../media/image471.emf"/><Relationship Id="rId21" Type="http://schemas.openxmlformats.org/officeDocument/2006/relationships/image" Target="../media/image72.wmf"/><Relationship Id="rId7" Type="http://schemas.openxmlformats.org/officeDocument/2006/relationships/image" Target="../media/image475.emf"/><Relationship Id="rId12" Type="http://schemas.openxmlformats.org/officeDocument/2006/relationships/image" Target="../media/image112.wmf"/><Relationship Id="rId17" Type="http://schemas.openxmlformats.org/officeDocument/2006/relationships/image" Target="../media/image479.emf"/><Relationship Id="rId2" Type="http://schemas.openxmlformats.org/officeDocument/2006/relationships/image" Target="../media/image249.wmf"/><Relationship Id="rId16" Type="http://schemas.openxmlformats.org/officeDocument/2006/relationships/image" Target="../media/image115.wmf"/><Relationship Id="rId20" Type="http://schemas.openxmlformats.org/officeDocument/2006/relationships/image" Target="../media/image71.wmf"/><Relationship Id="rId1" Type="http://schemas.openxmlformats.org/officeDocument/2006/relationships/image" Target="../media/image470.wmf"/><Relationship Id="rId6" Type="http://schemas.openxmlformats.org/officeDocument/2006/relationships/image" Target="../media/image474.wmf"/><Relationship Id="rId11" Type="http://schemas.openxmlformats.org/officeDocument/2006/relationships/image" Target="../media/image113.wmf"/><Relationship Id="rId5" Type="http://schemas.openxmlformats.org/officeDocument/2006/relationships/image" Target="../media/image473.emf"/><Relationship Id="rId15" Type="http://schemas.openxmlformats.org/officeDocument/2006/relationships/image" Target="../media/image478.emf"/><Relationship Id="rId23" Type="http://schemas.openxmlformats.org/officeDocument/2006/relationships/image" Target="../media/image74.wmf"/><Relationship Id="rId10" Type="http://schemas.openxmlformats.org/officeDocument/2006/relationships/image" Target="../media/image114.wmf"/><Relationship Id="rId19" Type="http://schemas.openxmlformats.org/officeDocument/2006/relationships/image" Target="../media/image481.emf"/><Relationship Id="rId4" Type="http://schemas.openxmlformats.org/officeDocument/2006/relationships/image" Target="../media/image472.emf"/><Relationship Id="rId9" Type="http://schemas.openxmlformats.org/officeDocument/2006/relationships/image" Target="../media/image477.emf"/><Relationship Id="rId14" Type="http://schemas.openxmlformats.org/officeDocument/2006/relationships/image" Target="../media/image464.wmf"/><Relationship Id="rId22" Type="http://schemas.openxmlformats.org/officeDocument/2006/relationships/image" Target="../media/image7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emf"/><Relationship Id="rId13" Type="http://schemas.openxmlformats.org/officeDocument/2006/relationships/image" Target="../media/image260.wmf"/><Relationship Id="rId18" Type="http://schemas.openxmlformats.org/officeDocument/2006/relationships/image" Target="../media/image498.wmf"/><Relationship Id="rId3" Type="http://schemas.openxmlformats.org/officeDocument/2006/relationships/image" Target="../media/image113.wmf"/><Relationship Id="rId21" Type="http://schemas.openxmlformats.org/officeDocument/2006/relationships/image" Target="../media/image501.emf"/><Relationship Id="rId7" Type="http://schemas.openxmlformats.org/officeDocument/2006/relationships/image" Target="../media/image488.emf"/><Relationship Id="rId12" Type="http://schemas.openxmlformats.org/officeDocument/2006/relationships/image" Target="../media/image493.emf"/><Relationship Id="rId17" Type="http://schemas.openxmlformats.org/officeDocument/2006/relationships/image" Target="../media/image497.wmf"/><Relationship Id="rId2" Type="http://schemas.openxmlformats.org/officeDocument/2006/relationships/image" Target="../media/image112.wmf"/><Relationship Id="rId16" Type="http://schemas.openxmlformats.org/officeDocument/2006/relationships/image" Target="../media/image496.wmf"/><Relationship Id="rId20" Type="http://schemas.openxmlformats.org/officeDocument/2006/relationships/image" Target="../media/image500.emf"/><Relationship Id="rId1" Type="http://schemas.openxmlformats.org/officeDocument/2006/relationships/image" Target="../media/image486.emf"/><Relationship Id="rId6" Type="http://schemas.openxmlformats.org/officeDocument/2006/relationships/image" Target="../media/image487.emf"/><Relationship Id="rId11" Type="http://schemas.openxmlformats.org/officeDocument/2006/relationships/image" Target="../media/image492.emf"/><Relationship Id="rId5" Type="http://schemas.openxmlformats.org/officeDocument/2006/relationships/image" Target="../media/image236.wmf"/><Relationship Id="rId15" Type="http://schemas.openxmlformats.org/officeDocument/2006/relationships/image" Target="../media/image495.emf"/><Relationship Id="rId10" Type="http://schemas.openxmlformats.org/officeDocument/2006/relationships/image" Target="../media/image491.emf"/><Relationship Id="rId19" Type="http://schemas.openxmlformats.org/officeDocument/2006/relationships/image" Target="../media/image499.emf"/><Relationship Id="rId4" Type="http://schemas.openxmlformats.org/officeDocument/2006/relationships/image" Target="../media/image114.wmf"/><Relationship Id="rId9" Type="http://schemas.openxmlformats.org/officeDocument/2006/relationships/image" Target="../media/image490.emf"/><Relationship Id="rId14" Type="http://schemas.openxmlformats.org/officeDocument/2006/relationships/image" Target="../media/image494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emf"/><Relationship Id="rId3" Type="http://schemas.openxmlformats.org/officeDocument/2006/relationships/image" Target="../media/image504.emf"/><Relationship Id="rId7" Type="http://schemas.openxmlformats.org/officeDocument/2006/relationships/image" Target="../media/image508.emf"/><Relationship Id="rId12" Type="http://schemas.openxmlformats.org/officeDocument/2006/relationships/image" Target="../media/image513.emf"/><Relationship Id="rId2" Type="http://schemas.openxmlformats.org/officeDocument/2006/relationships/image" Target="../media/image503.emf"/><Relationship Id="rId1" Type="http://schemas.openxmlformats.org/officeDocument/2006/relationships/image" Target="../media/image502.emf"/><Relationship Id="rId6" Type="http://schemas.openxmlformats.org/officeDocument/2006/relationships/image" Target="../media/image507.emf"/><Relationship Id="rId11" Type="http://schemas.openxmlformats.org/officeDocument/2006/relationships/image" Target="../media/image512.emf"/><Relationship Id="rId5" Type="http://schemas.openxmlformats.org/officeDocument/2006/relationships/image" Target="../media/image506.emf"/><Relationship Id="rId10" Type="http://schemas.openxmlformats.org/officeDocument/2006/relationships/image" Target="../media/image511.emf"/><Relationship Id="rId4" Type="http://schemas.openxmlformats.org/officeDocument/2006/relationships/image" Target="../media/image505.emf"/><Relationship Id="rId9" Type="http://schemas.openxmlformats.org/officeDocument/2006/relationships/image" Target="../media/image510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emf"/><Relationship Id="rId13" Type="http://schemas.openxmlformats.org/officeDocument/2006/relationships/image" Target="../media/image73.wmf"/><Relationship Id="rId3" Type="http://schemas.openxmlformats.org/officeDocument/2006/relationships/image" Target="../media/image516.emf"/><Relationship Id="rId7" Type="http://schemas.openxmlformats.org/officeDocument/2006/relationships/image" Target="../media/image520.emf"/><Relationship Id="rId12" Type="http://schemas.openxmlformats.org/officeDocument/2006/relationships/image" Target="../media/image72.wmf"/><Relationship Id="rId2" Type="http://schemas.openxmlformats.org/officeDocument/2006/relationships/image" Target="../media/image515.wmf"/><Relationship Id="rId1" Type="http://schemas.openxmlformats.org/officeDocument/2006/relationships/image" Target="../media/image514.emf"/><Relationship Id="rId6" Type="http://schemas.openxmlformats.org/officeDocument/2006/relationships/image" Target="../media/image519.emf"/><Relationship Id="rId11" Type="http://schemas.openxmlformats.org/officeDocument/2006/relationships/image" Target="../media/image71.wmf"/><Relationship Id="rId5" Type="http://schemas.openxmlformats.org/officeDocument/2006/relationships/image" Target="../media/image518.emf"/><Relationship Id="rId10" Type="http://schemas.openxmlformats.org/officeDocument/2006/relationships/image" Target="../media/image523.wmf"/><Relationship Id="rId4" Type="http://schemas.openxmlformats.org/officeDocument/2006/relationships/image" Target="../media/image517.emf"/><Relationship Id="rId9" Type="http://schemas.openxmlformats.org/officeDocument/2006/relationships/image" Target="../media/image522.emf"/><Relationship Id="rId14" Type="http://schemas.openxmlformats.org/officeDocument/2006/relationships/image" Target="../media/image7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2.wmf"/><Relationship Id="rId3" Type="http://schemas.openxmlformats.org/officeDocument/2006/relationships/image" Target="../media/image527.wmf"/><Relationship Id="rId7" Type="http://schemas.openxmlformats.org/officeDocument/2006/relationships/image" Target="../media/image531.w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Relationship Id="rId6" Type="http://schemas.openxmlformats.org/officeDocument/2006/relationships/image" Target="../media/image530.wmf"/><Relationship Id="rId5" Type="http://schemas.openxmlformats.org/officeDocument/2006/relationships/image" Target="../media/image529.wmf"/><Relationship Id="rId10" Type="http://schemas.openxmlformats.org/officeDocument/2006/relationships/image" Target="../media/image534.wmf"/><Relationship Id="rId4" Type="http://schemas.openxmlformats.org/officeDocument/2006/relationships/image" Target="../media/image528.wmf"/><Relationship Id="rId9" Type="http://schemas.openxmlformats.org/officeDocument/2006/relationships/image" Target="../media/image5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emf"/><Relationship Id="rId13" Type="http://schemas.openxmlformats.org/officeDocument/2006/relationships/image" Target="../media/image72.wmf"/><Relationship Id="rId3" Type="http://schemas.openxmlformats.org/officeDocument/2006/relationships/image" Target="../media/image537.wmf"/><Relationship Id="rId7" Type="http://schemas.openxmlformats.org/officeDocument/2006/relationships/image" Target="../media/image541.emf"/><Relationship Id="rId12" Type="http://schemas.openxmlformats.org/officeDocument/2006/relationships/image" Target="../media/image71.wmf"/><Relationship Id="rId17" Type="http://schemas.openxmlformats.org/officeDocument/2006/relationships/image" Target="../media/image547.emf"/><Relationship Id="rId2" Type="http://schemas.openxmlformats.org/officeDocument/2006/relationships/image" Target="../media/image536.wmf"/><Relationship Id="rId16" Type="http://schemas.openxmlformats.org/officeDocument/2006/relationships/image" Target="../media/image546.emf"/><Relationship Id="rId1" Type="http://schemas.openxmlformats.org/officeDocument/2006/relationships/image" Target="../media/image535.wmf"/><Relationship Id="rId6" Type="http://schemas.openxmlformats.org/officeDocument/2006/relationships/image" Target="../media/image540.emf"/><Relationship Id="rId11" Type="http://schemas.openxmlformats.org/officeDocument/2006/relationships/image" Target="../media/image545.wmf"/><Relationship Id="rId5" Type="http://schemas.openxmlformats.org/officeDocument/2006/relationships/image" Target="../media/image539.emf"/><Relationship Id="rId15" Type="http://schemas.openxmlformats.org/officeDocument/2006/relationships/image" Target="../media/image74.wmf"/><Relationship Id="rId10" Type="http://schemas.openxmlformats.org/officeDocument/2006/relationships/image" Target="../media/image544.wmf"/><Relationship Id="rId4" Type="http://schemas.openxmlformats.org/officeDocument/2006/relationships/image" Target="../media/image538.wmf"/><Relationship Id="rId9" Type="http://schemas.openxmlformats.org/officeDocument/2006/relationships/image" Target="../media/image543.wmf"/><Relationship Id="rId14" Type="http://schemas.openxmlformats.org/officeDocument/2006/relationships/image" Target="../media/image73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6.emf"/><Relationship Id="rId3" Type="http://schemas.openxmlformats.org/officeDocument/2006/relationships/image" Target="../media/image551.wmf"/><Relationship Id="rId7" Type="http://schemas.openxmlformats.org/officeDocument/2006/relationships/image" Target="../media/image555.emf"/><Relationship Id="rId2" Type="http://schemas.openxmlformats.org/officeDocument/2006/relationships/image" Target="../media/image550.wmf"/><Relationship Id="rId1" Type="http://schemas.openxmlformats.org/officeDocument/2006/relationships/image" Target="../media/image549.wmf"/><Relationship Id="rId6" Type="http://schemas.openxmlformats.org/officeDocument/2006/relationships/image" Target="../media/image554.emf"/><Relationship Id="rId5" Type="http://schemas.openxmlformats.org/officeDocument/2006/relationships/image" Target="../media/image553.emf"/><Relationship Id="rId10" Type="http://schemas.openxmlformats.org/officeDocument/2006/relationships/image" Target="../media/image558.emf"/><Relationship Id="rId4" Type="http://schemas.openxmlformats.org/officeDocument/2006/relationships/image" Target="../media/image552.wmf"/><Relationship Id="rId9" Type="http://schemas.openxmlformats.org/officeDocument/2006/relationships/image" Target="../media/image557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7.emf"/><Relationship Id="rId13" Type="http://schemas.openxmlformats.org/officeDocument/2006/relationships/image" Target="../media/image572.wmf"/><Relationship Id="rId18" Type="http://schemas.openxmlformats.org/officeDocument/2006/relationships/image" Target="../media/image72.wmf"/><Relationship Id="rId3" Type="http://schemas.openxmlformats.org/officeDocument/2006/relationships/image" Target="../media/image562.wmf"/><Relationship Id="rId21" Type="http://schemas.openxmlformats.org/officeDocument/2006/relationships/image" Target="../media/image576.emf"/><Relationship Id="rId7" Type="http://schemas.openxmlformats.org/officeDocument/2006/relationships/image" Target="../media/image566.wmf"/><Relationship Id="rId12" Type="http://schemas.openxmlformats.org/officeDocument/2006/relationships/image" Target="../media/image571.emf"/><Relationship Id="rId17" Type="http://schemas.openxmlformats.org/officeDocument/2006/relationships/image" Target="../media/image71.wmf"/><Relationship Id="rId2" Type="http://schemas.openxmlformats.org/officeDocument/2006/relationships/image" Target="../media/image561.wmf"/><Relationship Id="rId16" Type="http://schemas.openxmlformats.org/officeDocument/2006/relationships/image" Target="../media/image575.wmf"/><Relationship Id="rId20" Type="http://schemas.openxmlformats.org/officeDocument/2006/relationships/image" Target="../media/image74.wmf"/><Relationship Id="rId1" Type="http://schemas.openxmlformats.org/officeDocument/2006/relationships/image" Target="../media/image560.wmf"/><Relationship Id="rId6" Type="http://schemas.openxmlformats.org/officeDocument/2006/relationships/image" Target="../media/image565.wmf"/><Relationship Id="rId11" Type="http://schemas.openxmlformats.org/officeDocument/2006/relationships/image" Target="../media/image570.emf"/><Relationship Id="rId5" Type="http://schemas.openxmlformats.org/officeDocument/2006/relationships/image" Target="../media/image564.wmf"/><Relationship Id="rId15" Type="http://schemas.openxmlformats.org/officeDocument/2006/relationships/image" Target="../media/image574.wmf"/><Relationship Id="rId10" Type="http://schemas.openxmlformats.org/officeDocument/2006/relationships/image" Target="../media/image569.emf"/><Relationship Id="rId19" Type="http://schemas.openxmlformats.org/officeDocument/2006/relationships/image" Target="../media/image73.wmf"/><Relationship Id="rId4" Type="http://schemas.openxmlformats.org/officeDocument/2006/relationships/image" Target="../media/image563.wmf"/><Relationship Id="rId9" Type="http://schemas.openxmlformats.org/officeDocument/2006/relationships/image" Target="../media/image568.emf"/><Relationship Id="rId14" Type="http://schemas.openxmlformats.org/officeDocument/2006/relationships/image" Target="../media/image573.wmf"/><Relationship Id="rId22" Type="http://schemas.openxmlformats.org/officeDocument/2006/relationships/image" Target="../media/image577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589.wmf"/><Relationship Id="rId18" Type="http://schemas.openxmlformats.org/officeDocument/2006/relationships/image" Target="../media/image73.wmf"/><Relationship Id="rId3" Type="http://schemas.openxmlformats.org/officeDocument/2006/relationships/image" Target="../media/image580.emf"/><Relationship Id="rId7" Type="http://schemas.openxmlformats.org/officeDocument/2006/relationships/image" Target="../media/image584.emf"/><Relationship Id="rId12" Type="http://schemas.openxmlformats.org/officeDocument/2006/relationships/image" Target="../media/image588.wmf"/><Relationship Id="rId17" Type="http://schemas.openxmlformats.org/officeDocument/2006/relationships/image" Target="../media/image72.wmf"/><Relationship Id="rId2" Type="http://schemas.openxmlformats.org/officeDocument/2006/relationships/image" Target="../media/image579.wmf"/><Relationship Id="rId16" Type="http://schemas.openxmlformats.org/officeDocument/2006/relationships/image" Target="../media/image71.wmf"/><Relationship Id="rId1" Type="http://schemas.openxmlformats.org/officeDocument/2006/relationships/image" Target="../media/image578.wmf"/><Relationship Id="rId6" Type="http://schemas.openxmlformats.org/officeDocument/2006/relationships/image" Target="../media/image583.emf"/><Relationship Id="rId11" Type="http://schemas.openxmlformats.org/officeDocument/2006/relationships/image" Target="../media/image587.emf"/><Relationship Id="rId5" Type="http://schemas.openxmlformats.org/officeDocument/2006/relationships/image" Target="../media/image582.wmf"/><Relationship Id="rId15" Type="http://schemas.openxmlformats.org/officeDocument/2006/relationships/image" Target="../media/image591.emf"/><Relationship Id="rId10" Type="http://schemas.openxmlformats.org/officeDocument/2006/relationships/image" Target="../media/image586.emf"/><Relationship Id="rId19" Type="http://schemas.openxmlformats.org/officeDocument/2006/relationships/image" Target="../media/image74.wmf"/><Relationship Id="rId4" Type="http://schemas.openxmlformats.org/officeDocument/2006/relationships/image" Target="../media/image581.wmf"/><Relationship Id="rId9" Type="http://schemas.openxmlformats.org/officeDocument/2006/relationships/image" Target="../media/image585.wmf"/><Relationship Id="rId14" Type="http://schemas.openxmlformats.org/officeDocument/2006/relationships/image" Target="../media/image590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595.wmf"/><Relationship Id="rId7" Type="http://schemas.openxmlformats.org/officeDocument/2006/relationships/image" Target="../media/image73.wmf"/><Relationship Id="rId2" Type="http://schemas.openxmlformats.org/officeDocument/2006/relationships/image" Target="../media/image594.emf"/><Relationship Id="rId1" Type="http://schemas.openxmlformats.org/officeDocument/2006/relationships/image" Target="../media/image59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596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emf"/><Relationship Id="rId13" Type="http://schemas.openxmlformats.org/officeDocument/2006/relationships/image" Target="../media/image608.wmf"/><Relationship Id="rId3" Type="http://schemas.openxmlformats.org/officeDocument/2006/relationships/image" Target="../media/image599.emf"/><Relationship Id="rId7" Type="http://schemas.openxmlformats.org/officeDocument/2006/relationships/image" Target="../media/image603.emf"/><Relationship Id="rId12" Type="http://schemas.openxmlformats.org/officeDocument/2006/relationships/image" Target="../media/image607.wmf"/><Relationship Id="rId2" Type="http://schemas.openxmlformats.org/officeDocument/2006/relationships/image" Target="../media/image598.wmf"/><Relationship Id="rId16" Type="http://schemas.openxmlformats.org/officeDocument/2006/relationships/image" Target="../media/image611.emf"/><Relationship Id="rId1" Type="http://schemas.openxmlformats.org/officeDocument/2006/relationships/image" Target="../media/image597.wmf"/><Relationship Id="rId6" Type="http://schemas.openxmlformats.org/officeDocument/2006/relationships/image" Target="../media/image602.emf"/><Relationship Id="rId11" Type="http://schemas.openxmlformats.org/officeDocument/2006/relationships/image" Target="../media/image319.wmf"/><Relationship Id="rId5" Type="http://schemas.openxmlformats.org/officeDocument/2006/relationships/image" Target="../media/image601.emf"/><Relationship Id="rId15" Type="http://schemas.openxmlformats.org/officeDocument/2006/relationships/image" Target="../media/image610.wmf"/><Relationship Id="rId10" Type="http://schemas.openxmlformats.org/officeDocument/2006/relationships/image" Target="../media/image606.wmf"/><Relationship Id="rId4" Type="http://schemas.openxmlformats.org/officeDocument/2006/relationships/image" Target="../media/image600.emf"/><Relationship Id="rId9" Type="http://schemas.openxmlformats.org/officeDocument/2006/relationships/image" Target="../media/image605.emf"/><Relationship Id="rId14" Type="http://schemas.openxmlformats.org/officeDocument/2006/relationships/image" Target="../media/image609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emf"/><Relationship Id="rId13" Type="http://schemas.openxmlformats.org/officeDocument/2006/relationships/image" Target="../media/image624.wmf"/><Relationship Id="rId18" Type="http://schemas.openxmlformats.org/officeDocument/2006/relationships/image" Target="../media/image629.emf"/><Relationship Id="rId3" Type="http://schemas.openxmlformats.org/officeDocument/2006/relationships/image" Target="../media/image614.wmf"/><Relationship Id="rId21" Type="http://schemas.openxmlformats.org/officeDocument/2006/relationships/image" Target="../media/image72.wmf"/><Relationship Id="rId7" Type="http://schemas.openxmlformats.org/officeDocument/2006/relationships/image" Target="../media/image618.emf"/><Relationship Id="rId12" Type="http://schemas.openxmlformats.org/officeDocument/2006/relationships/image" Target="../media/image623.emf"/><Relationship Id="rId17" Type="http://schemas.openxmlformats.org/officeDocument/2006/relationships/image" Target="../media/image628.emf"/><Relationship Id="rId2" Type="http://schemas.openxmlformats.org/officeDocument/2006/relationships/image" Target="../media/image613.wmf"/><Relationship Id="rId16" Type="http://schemas.openxmlformats.org/officeDocument/2006/relationships/image" Target="../media/image627.emf"/><Relationship Id="rId20" Type="http://schemas.openxmlformats.org/officeDocument/2006/relationships/image" Target="../media/image71.wmf"/><Relationship Id="rId1" Type="http://schemas.openxmlformats.org/officeDocument/2006/relationships/image" Target="../media/image612.wmf"/><Relationship Id="rId6" Type="http://schemas.openxmlformats.org/officeDocument/2006/relationships/image" Target="../media/image617.wmf"/><Relationship Id="rId11" Type="http://schemas.openxmlformats.org/officeDocument/2006/relationships/image" Target="../media/image622.wmf"/><Relationship Id="rId5" Type="http://schemas.openxmlformats.org/officeDocument/2006/relationships/image" Target="../media/image616.emf"/><Relationship Id="rId15" Type="http://schemas.openxmlformats.org/officeDocument/2006/relationships/image" Target="../media/image626.emf"/><Relationship Id="rId23" Type="http://schemas.openxmlformats.org/officeDocument/2006/relationships/image" Target="../media/image74.wmf"/><Relationship Id="rId10" Type="http://schemas.openxmlformats.org/officeDocument/2006/relationships/image" Target="../media/image621.wmf"/><Relationship Id="rId19" Type="http://schemas.openxmlformats.org/officeDocument/2006/relationships/image" Target="../media/image630.emf"/><Relationship Id="rId4" Type="http://schemas.openxmlformats.org/officeDocument/2006/relationships/image" Target="../media/image615.wmf"/><Relationship Id="rId9" Type="http://schemas.openxmlformats.org/officeDocument/2006/relationships/image" Target="../media/image620.wmf"/><Relationship Id="rId14" Type="http://schemas.openxmlformats.org/officeDocument/2006/relationships/image" Target="../media/image625.emf"/><Relationship Id="rId22" Type="http://schemas.openxmlformats.org/officeDocument/2006/relationships/image" Target="../media/image73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emf"/><Relationship Id="rId13" Type="http://schemas.openxmlformats.org/officeDocument/2006/relationships/image" Target="../media/image639.wmf"/><Relationship Id="rId3" Type="http://schemas.openxmlformats.org/officeDocument/2006/relationships/image" Target="../media/image622.wmf"/><Relationship Id="rId7" Type="http://schemas.openxmlformats.org/officeDocument/2006/relationships/image" Target="../media/image633.emf"/><Relationship Id="rId12" Type="http://schemas.openxmlformats.org/officeDocument/2006/relationships/image" Target="../media/image638.wmf"/><Relationship Id="rId2" Type="http://schemas.openxmlformats.org/officeDocument/2006/relationships/image" Target="../media/image621.wmf"/><Relationship Id="rId1" Type="http://schemas.openxmlformats.org/officeDocument/2006/relationships/image" Target="../media/image620.wmf"/><Relationship Id="rId6" Type="http://schemas.openxmlformats.org/officeDocument/2006/relationships/image" Target="../media/image632.emf"/><Relationship Id="rId11" Type="http://schemas.openxmlformats.org/officeDocument/2006/relationships/image" Target="../media/image637.emf"/><Relationship Id="rId5" Type="http://schemas.openxmlformats.org/officeDocument/2006/relationships/image" Target="../media/image624.wmf"/><Relationship Id="rId15" Type="http://schemas.openxmlformats.org/officeDocument/2006/relationships/image" Target="../media/image641.wmf"/><Relationship Id="rId10" Type="http://schemas.openxmlformats.org/officeDocument/2006/relationships/image" Target="../media/image636.emf"/><Relationship Id="rId4" Type="http://schemas.openxmlformats.org/officeDocument/2006/relationships/image" Target="../media/image631.emf"/><Relationship Id="rId9" Type="http://schemas.openxmlformats.org/officeDocument/2006/relationships/image" Target="../media/image635.emf"/><Relationship Id="rId14" Type="http://schemas.openxmlformats.org/officeDocument/2006/relationships/image" Target="../media/image640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9.wmf"/><Relationship Id="rId3" Type="http://schemas.openxmlformats.org/officeDocument/2006/relationships/image" Target="../media/image644.wmf"/><Relationship Id="rId7" Type="http://schemas.openxmlformats.org/officeDocument/2006/relationships/image" Target="../media/image648.wmf"/><Relationship Id="rId2" Type="http://schemas.openxmlformats.org/officeDocument/2006/relationships/image" Target="../media/image643.wmf"/><Relationship Id="rId1" Type="http://schemas.openxmlformats.org/officeDocument/2006/relationships/image" Target="../media/image642.wmf"/><Relationship Id="rId6" Type="http://schemas.openxmlformats.org/officeDocument/2006/relationships/image" Target="../media/image647.wmf"/><Relationship Id="rId5" Type="http://schemas.openxmlformats.org/officeDocument/2006/relationships/image" Target="../media/image646.wmf"/><Relationship Id="rId4" Type="http://schemas.openxmlformats.org/officeDocument/2006/relationships/image" Target="../media/image645.wmf"/><Relationship Id="rId9" Type="http://schemas.openxmlformats.org/officeDocument/2006/relationships/image" Target="../media/image650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6.wmf"/><Relationship Id="rId13" Type="http://schemas.openxmlformats.org/officeDocument/2006/relationships/image" Target="../media/image659.emf"/><Relationship Id="rId3" Type="http://schemas.openxmlformats.org/officeDocument/2006/relationships/image" Target="../media/image651.wmf"/><Relationship Id="rId7" Type="http://schemas.openxmlformats.org/officeDocument/2006/relationships/image" Target="../media/image655.wmf"/><Relationship Id="rId12" Type="http://schemas.openxmlformats.org/officeDocument/2006/relationships/image" Target="../media/image658.emf"/><Relationship Id="rId2" Type="http://schemas.openxmlformats.org/officeDocument/2006/relationships/image" Target="../media/image646.wmf"/><Relationship Id="rId1" Type="http://schemas.openxmlformats.org/officeDocument/2006/relationships/image" Target="../media/image645.wmf"/><Relationship Id="rId6" Type="http://schemas.openxmlformats.org/officeDocument/2006/relationships/image" Target="../media/image654.wmf"/><Relationship Id="rId11" Type="http://schemas.openxmlformats.org/officeDocument/2006/relationships/image" Target="../media/image657.emf"/><Relationship Id="rId5" Type="http://schemas.openxmlformats.org/officeDocument/2006/relationships/image" Target="../media/image653.wmf"/><Relationship Id="rId10" Type="http://schemas.openxmlformats.org/officeDocument/2006/relationships/image" Target="../media/image648.wmf"/><Relationship Id="rId4" Type="http://schemas.openxmlformats.org/officeDocument/2006/relationships/image" Target="../media/image652.wmf"/><Relationship Id="rId9" Type="http://schemas.openxmlformats.org/officeDocument/2006/relationships/image" Target="../media/image6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5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6.emf"/><Relationship Id="rId3" Type="http://schemas.openxmlformats.org/officeDocument/2006/relationships/image" Target="../media/image662.wmf"/><Relationship Id="rId7" Type="http://schemas.openxmlformats.org/officeDocument/2006/relationships/image" Target="../media/image665.wmf"/><Relationship Id="rId2" Type="http://schemas.openxmlformats.org/officeDocument/2006/relationships/image" Target="../media/image661.wmf"/><Relationship Id="rId1" Type="http://schemas.openxmlformats.org/officeDocument/2006/relationships/image" Target="../media/image660.wmf"/><Relationship Id="rId6" Type="http://schemas.openxmlformats.org/officeDocument/2006/relationships/image" Target="../media/image642.wmf"/><Relationship Id="rId11" Type="http://schemas.openxmlformats.org/officeDocument/2006/relationships/image" Target="../media/image648.wmf"/><Relationship Id="rId5" Type="http://schemas.openxmlformats.org/officeDocument/2006/relationships/image" Target="../media/image664.wmf"/><Relationship Id="rId10" Type="http://schemas.openxmlformats.org/officeDocument/2006/relationships/image" Target="../media/image647.wmf"/><Relationship Id="rId4" Type="http://schemas.openxmlformats.org/officeDocument/2006/relationships/image" Target="../media/image663.wmf"/><Relationship Id="rId9" Type="http://schemas.openxmlformats.org/officeDocument/2006/relationships/image" Target="../media/image667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1.wmf"/><Relationship Id="rId13" Type="http://schemas.openxmlformats.org/officeDocument/2006/relationships/image" Target="../media/image676.wmf"/><Relationship Id="rId3" Type="http://schemas.openxmlformats.org/officeDocument/2006/relationships/image" Target="../media/image668.wmf"/><Relationship Id="rId7" Type="http://schemas.openxmlformats.org/officeDocument/2006/relationships/image" Target="../media/image670.wmf"/><Relationship Id="rId12" Type="http://schemas.openxmlformats.org/officeDocument/2006/relationships/image" Target="../media/image675.emf"/><Relationship Id="rId2" Type="http://schemas.openxmlformats.org/officeDocument/2006/relationships/image" Target="../media/image650.wmf"/><Relationship Id="rId1" Type="http://schemas.openxmlformats.org/officeDocument/2006/relationships/image" Target="../media/image649.wmf"/><Relationship Id="rId6" Type="http://schemas.openxmlformats.org/officeDocument/2006/relationships/image" Target="../media/image669.wmf"/><Relationship Id="rId11" Type="http://schemas.openxmlformats.org/officeDocument/2006/relationships/image" Target="../media/image674.wmf"/><Relationship Id="rId5" Type="http://schemas.openxmlformats.org/officeDocument/2006/relationships/image" Target="../media/image646.wmf"/><Relationship Id="rId10" Type="http://schemas.openxmlformats.org/officeDocument/2006/relationships/image" Target="../media/image673.wmf"/><Relationship Id="rId4" Type="http://schemas.openxmlformats.org/officeDocument/2006/relationships/image" Target="../media/image645.wmf"/><Relationship Id="rId9" Type="http://schemas.openxmlformats.org/officeDocument/2006/relationships/image" Target="../media/image672.wmf"/><Relationship Id="rId14" Type="http://schemas.openxmlformats.org/officeDocument/2006/relationships/image" Target="../media/image677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5.wmf"/><Relationship Id="rId13" Type="http://schemas.openxmlformats.org/officeDocument/2006/relationships/image" Target="../media/image642.wmf"/><Relationship Id="rId3" Type="http://schemas.openxmlformats.org/officeDocument/2006/relationships/image" Target="../media/image680.wmf"/><Relationship Id="rId7" Type="http://schemas.openxmlformats.org/officeDocument/2006/relationships/image" Target="../media/image684.wmf"/><Relationship Id="rId12" Type="http://schemas.openxmlformats.org/officeDocument/2006/relationships/image" Target="../media/image650.wmf"/><Relationship Id="rId2" Type="http://schemas.openxmlformats.org/officeDocument/2006/relationships/image" Target="../media/image679.emf"/><Relationship Id="rId1" Type="http://schemas.openxmlformats.org/officeDocument/2006/relationships/image" Target="../media/image678.emf"/><Relationship Id="rId6" Type="http://schemas.openxmlformats.org/officeDocument/2006/relationships/image" Target="../media/image683.wmf"/><Relationship Id="rId11" Type="http://schemas.openxmlformats.org/officeDocument/2006/relationships/image" Target="../media/image649.wmf"/><Relationship Id="rId5" Type="http://schemas.openxmlformats.org/officeDocument/2006/relationships/image" Target="../media/image682.wmf"/><Relationship Id="rId10" Type="http://schemas.openxmlformats.org/officeDocument/2006/relationships/image" Target="../media/image687.wmf"/><Relationship Id="rId4" Type="http://schemas.openxmlformats.org/officeDocument/2006/relationships/image" Target="../media/image681.wmf"/><Relationship Id="rId9" Type="http://schemas.openxmlformats.org/officeDocument/2006/relationships/image" Target="../media/image686.wmf"/><Relationship Id="rId14" Type="http://schemas.openxmlformats.org/officeDocument/2006/relationships/image" Target="../media/image68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9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7.emf"/><Relationship Id="rId3" Type="http://schemas.openxmlformats.org/officeDocument/2006/relationships/image" Target="../media/image692.emf"/><Relationship Id="rId7" Type="http://schemas.openxmlformats.org/officeDocument/2006/relationships/image" Target="../media/image696.emf"/><Relationship Id="rId2" Type="http://schemas.openxmlformats.org/officeDocument/2006/relationships/image" Target="../media/image691.emf"/><Relationship Id="rId1" Type="http://schemas.openxmlformats.org/officeDocument/2006/relationships/image" Target="../media/image690.emf"/><Relationship Id="rId6" Type="http://schemas.openxmlformats.org/officeDocument/2006/relationships/image" Target="../media/image695.emf"/><Relationship Id="rId5" Type="http://schemas.openxmlformats.org/officeDocument/2006/relationships/image" Target="../media/image694.emf"/><Relationship Id="rId4" Type="http://schemas.openxmlformats.org/officeDocument/2006/relationships/image" Target="../media/image69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35.wmf"/><Relationship Id="rId6" Type="http://schemas.openxmlformats.org/officeDocument/2006/relationships/image" Target="../media/image49.wmf"/><Relationship Id="rId5" Type="http://schemas.openxmlformats.org/officeDocument/2006/relationships/image" Target="../media/image44.w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w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983" cy="51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7" tIns="51359" rIns="102717" bIns="51359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3693" y="0"/>
            <a:ext cx="2973983" cy="51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7" tIns="51359" rIns="102717" bIns="51359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3987"/>
            <a:ext cx="2973983" cy="43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7" tIns="51359" rIns="102717" bIns="51359" numCol="1" anchor="b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3693" y="9463987"/>
            <a:ext cx="2973983" cy="43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7" tIns="51359" rIns="102717" bIns="51359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602CFCAD-60F0-45C7-9CC4-9E037AEFC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2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algn="l" defTabSz="955840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>
            <a:lvl1pPr algn="r" defTabSz="955840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864"/>
            <a:ext cx="4984962" cy="446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8" tIns="47784" rIns="95568" bIns="47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723"/>
            <a:ext cx="2945659" cy="49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algn="l" defTabSz="955840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1723"/>
            <a:ext cx="2945659" cy="49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8" tIns="47784" rIns="95568" bIns="47784" numCol="1" anchor="b" anchorCtr="0" compatLnSpc="1">
            <a:prstTxWarp prst="textNoShape">
              <a:avLst/>
            </a:prstTxWarp>
          </a:bodyPr>
          <a:lstStyle>
            <a:lvl1pPr algn="r" defTabSz="955840">
              <a:defRPr sz="1200" b="0"/>
            </a:lvl1pPr>
          </a:lstStyle>
          <a:p>
            <a:pPr>
              <a:defRPr/>
            </a:pPr>
            <a:fld id="{F3C63682-D14E-4A5E-A59B-DFAA20DB66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286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34577" indent="-320991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83964" indent="-256793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97550" indent="-256793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11135" indent="-256793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24721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38307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51892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365478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568843-836F-418C-AE29-D7EB274F4FDC}" type="slidenum">
              <a:rPr lang="en-US" altLang="zh-CN" sz="1200" b="0"/>
              <a:pPr eaLnBrk="1" hangingPunct="1"/>
              <a:t>11</a:t>
            </a:fld>
            <a:endParaRPr lang="en-US" altLang="zh-CN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27088"/>
            <a:ext cx="4960937" cy="3722687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34577" indent="-320991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83964" indent="-256793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97550" indent="-256793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11135" indent="-256793" defTabSz="955840" eaLnBrk="0" hangingPunct="0"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24721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38307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51892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365478" indent="-256793" algn="ctr" defTabSz="955840" eaLnBrk="0" fontAlgn="base" hangingPunct="0">
              <a:spcBef>
                <a:spcPct val="0"/>
              </a:spcBef>
              <a:spcAft>
                <a:spcPct val="0"/>
              </a:spcAft>
              <a:defRPr kumimoji="1"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B45BC07-F85D-41EE-92FF-5E606AF2DEB9}" type="slidenum">
              <a:rPr lang="en-US" altLang="zh-CN" sz="1200" b="0"/>
              <a:pPr eaLnBrk="1" hangingPunct="1"/>
              <a:t>34</a:t>
            </a:fld>
            <a:endParaRPr lang="en-US" altLang="zh-CN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27088"/>
            <a:ext cx="4960937" cy="3722687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4CBDD-54F6-46E6-9CC6-0A7F05BA4F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7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839AC-C859-45DF-BF49-5D837C1784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1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B5B82-5104-45AC-9911-FFBE2067D7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3D6FC-755E-417E-B920-4B06238E7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0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AD3F7-645B-41F9-9B39-4F81A79AE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9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52A40-1A45-4807-8484-5102CD3CE2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641F8-71EB-429D-8C80-5E5D78DC0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B9E48-15EE-4E9F-9401-C549272421D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356A6-9FDC-409B-8462-0BE3457854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1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2E1D3-F884-49DE-853F-3C4860B363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3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AC7B5-BAB3-48C3-ACD6-5A4555F9BE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1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A454C9-2E67-4897-9C08-7B11547E369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9" Type="http://schemas.openxmlformats.org/officeDocument/2006/relationships/oleObject" Target="../embeddings/oleObject8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72.wmf"/><Relationship Id="rId34" Type="http://schemas.openxmlformats.org/officeDocument/2006/relationships/image" Target="../media/image78.wmf"/><Relationship Id="rId42" Type="http://schemas.openxmlformats.org/officeDocument/2006/relationships/image" Target="../media/image82.emf"/><Relationship Id="rId47" Type="http://schemas.openxmlformats.org/officeDocument/2006/relationships/oleObject" Target="../embeddings/oleObject86.bin"/><Relationship Id="rId50" Type="http://schemas.openxmlformats.org/officeDocument/2006/relationships/image" Target="../media/image86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80.emf"/><Relationship Id="rId46" Type="http://schemas.openxmlformats.org/officeDocument/2006/relationships/image" Target="../media/image8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oleObject" Target="../embeddings/oleObject77.bin"/><Relationship Id="rId41" Type="http://schemas.openxmlformats.org/officeDocument/2006/relationships/oleObject" Target="../embeddings/oleObject8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74.bin"/><Relationship Id="rId32" Type="http://schemas.openxmlformats.org/officeDocument/2006/relationships/image" Target="../media/image77.wmf"/><Relationship Id="rId37" Type="http://schemas.openxmlformats.org/officeDocument/2006/relationships/oleObject" Target="../embeddings/oleObject81.bin"/><Relationship Id="rId40" Type="http://schemas.openxmlformats.org/officeDocument/2006/relationships/image" Target="../media/image81.emf"/><Relationship Id="rId45" Type="http://schemas.openxmlformats.org/officeDocument/2006/relationships/oleObject" Target="../embeddings/oleObject85.bin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image" Target="../media/image75.wmf"/><Relationship Id="rId36" Type="http://schemas.openxmlformats.org/officeDocument/2006/relationships/image" Target="../media/image79.wmf"/><Relationship Id="rId49" Type="http://schemas.openxmlformats.org/officeDocument/2006/relationships/oleObject" Target="../embeddings/oleObject87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1.wmf"/><Relationship Id="rId31" Type="http://schemas.openxmlformats.org/officeDocument/2006/relationships/oleObject" Target="../embeddings/oleObject78.bin"/><Relationship Id="rId44" Type="http://schemas.openxmlformats.org/officeDocument/2006/relationships/image" Target="../media/image83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80.bin"/><Relationship Id="rId43" Type="http://schemas.openxmlformats.org/officeDocument/2006/relationships/oleObject" Target="../embeddings/oleObject84.bin"/><Relationship Id="rId48" Type="http://schemas.openxmlformats.org/officeDocument/2006/relationships/image" Target="../media/image85.wmf"/><Relationship Id="rId8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99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10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18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6.wmf"/><Relationship Id="rId26" Type="http://schemas.openxmlformats.org/officeDocument/2006/relationships/image" Target="../media/image130.wmf"/><Relationship Id="rId39" Type="http://schemas.openxmlformats.org/officeDocument/2006/relationships/image" Target="../media/image132.e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34" Type="http://schemas.openxmlformats.org/officeDocument/2006/relationships/oleObject" Target="../embeddings/oleObject135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image" Target="../media/image73.wmf"/><Relationship Id="rId38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9.wmf"/><Relationship Id="rId32" Type="http://schemas.openxmlformats.org/officeDocument/2006/relationships/oleObject" Target="../embeddings/oleObject134.bin"/><Relationship Id="rId37" Type="http://schemas.openxmlformats.org/officeDocument/2006/relationships/image" Target="../media/image131.e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oleObject" Target="../embeddings/oleObject132.bin"/><Relationship Id="rId36" Type="http://schemas.openxmlformats.org/officeDocument/2006/relationships/oleObject" Target="../embeddings/oleObject136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28.bin"/><Relationship Id="rId31" Type="http://schemas.openxmlformats.org/officeDocument/2006/relationships/image" Target="../media/image7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Relationship Id="rId27" Type="http://schemas.openxmlformats.org/officeDocument/2006/relationships/image" Target="../media/image133.png"/><Relationship Id="rId30" Type="http://schemas.openxmlformats.org/officeDocument/2006/relationships/oleObject" Target="../embeddings/oleObject133.bin"/><Relationship Id="rId35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1.e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42.e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9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1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9" Type="http://schemas.openxmlformats.org/officeDocument/2006/relationships/image" Target="../media/image163.emf"/><Relationship Id="rId3" Type="http://schemas.openxmlformats.org/officeDocument/2006/relationships/oleObject" Target="../embeddings/oleObject155.bin"/><Relationship Id="rId21" Type="http://schemas.openxmlformats.org/officeDocument/2006/relationships/image" Target="../media/image154.emf"/><Relationship Id="rId34" Type="http://schemas.openxmlformats.org/officeDocument/2006/relationships/oleObject" Target="../embeddings/oleObject171.bin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52.wmf"/><Relationship Id="rId25" Type="http://schemas.openxmlformats.org/officeDocument/2006/relationships/image" Target="../media/image156.wmf"/><Relationship Id="rId33" Type="http://schemas.openxmlformats.org/officeDocument/2006/relationships/image" Target="../media/image160.wmf"/><Relationship Id="rId38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29" Type="http://schemas.openxmlformats.org/officeDocument/2006/relationships/image" Target="../media/image158.wmf"/><Relationship Id="rId41" Type="http://schemas.openxmlformats.org/officeDocument/2006/relationships/image" Target="../media/image16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7.wmf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37" Type="http://schemas.openxmlformats.org/officeDocument/2006/relationships/image" Target="../media/image162.wmf"/><Relationship Id="rId40" Type="http://schemas.openxmlformats.org/officeDocument/2006/relationships/oleObject" Target="../embeddings/oleObject174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51.wmf"/><Relationship Id="rId23" Type="http://schemas.openxmlformats.org/officeDocument/2006/relationships/image" Target="../media/image155.wmf"/><Relationship Id="rId28" Type="http://schemas.openxmlformats.org/officeDocument/2006/relationships/oleObject" Target="../embeddings/oleObject168.bin"/><Relationship Id="rId36" Type="http://schemas.openxmlformats.org/officeDocument/2006/relationships/oleObject" Target="../embeddings/oleObject172.bin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53.wmf"/><Relationship Id="rId31" Type="http://schemas.openxmlformats.org/officeDocument/2006/relationships/image" Target="../media/image15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57.wmf"/><Relationship Id="rId30" Type="http://schemas.openxmlformats.org/officeDocument/2006/relationships/oleObject" Target="../embeddings/oleObject169.bin"/><Relationship Id="rId35" Type="http://schemas.openxmlformats.org/officeDocument/2006/relationships/image" Target="../media/image16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7" Type="http://schemas.openxmlformats.org/officeDocument/2006/relationships/image" Target="../media/image16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6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6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75.wmf"/><Relationship Id="rId26" Type="http://schemas.openxmlformats.org/officeDocument/2006/relationships/image" Target="../media/image179.wmf"/><Relationship Id="rId39" Type="http://schemas.openxmlformats.org/officeDocument/2006/relationships/oleObject" Target="../embeddings/oleObject196.bin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114.wmf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3.bin"/><Relationship Id="rId38" Type="http://schemas.openxmlformats.org/officeDocument/2006/relationships/image" Target="../media/image18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29" Type="http://schemas.openxmlformats.org/officeDocument/2006/relationships/oleObject" Target="../embeddings/oleObject19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78.wmf"/><Relationship Id="rId32" Type="http://schemas.openxmlformats.org/officeDocument/2006/relationships/image" Target="../media/image113.wmf"/><Relationship Id="rId37" Type="http://schemas.openxmlformats.org/officeDocument/2006/relationships/oleObject" Target="../embeddings/oleObject195.bin"/><Relationship Id="rId40" Type="http://schemas.openxmlformats.org/officeDocument/2006/relationships/image" Target="../media/image181.e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oleObject" Target="../embeddings/oleObject190.bin"/><Relationship Id="rId36" Type="http://schemas.openxmlformats.org/officeDocument/2006/relationships/image" Target="../media/image115.wmf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2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12.wmf"/><Relationship Id="rId35" Type="http://schemas.openxmlformats.org/officeDocument/2006/relationships/oleObject" Target="../embeddings/oleObject1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89.wmf"/><Relationship Id="rId26" Type="http://schemas.openxmlformats.org/officeDocument/2006/relationships/image" Target="../media/image192.wmf"/><Relationship Id="rId39" Type="http://schemas.openxmlformats.org/officeDocument/2006/relationships/oleObject" Target="../embeddings/oleObject216.bin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34" Type="http://schemas.openxmlformats.org/officeDocument/2006/relationships/image" Target="../media/image112.wmf"/><Relationship Id="rId42" Type="http://schemas.openxmlformats.org/officeDocument/2006/relationships/image" Target="../media/image194.emf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33" Type="http://schemas.openxmlformats.org/officeDocument/2006/relationships/oleObject" Target="../embeddings/oleObject213.bin"/><Relationship Id="rId38" Type="http://schemas.openxmlformats.org/officeDocument/2006/relationships/image" Target="../media/image114.wmf"/><Relationship Id="rId46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emf"/><Relationship Id="rId20" Type="http://schemas.openxmlformats.org/officeDocument/2006/relationships/image" Target="../media/image175.wmf"/><Relationship Id="rId29" Type="http://schemas.openxmlformats.org/officeDocument/2006/relationships/oleObject" Target="../embeddings/oleObject210.bin"/><Relationship Id="rId41" Type="http://schemas.openxmlformats.org/officeDocument/2006/relationships/oleObject" Target="../embeddings/oleObject21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191.wmf"/><Relationship Id="rId32" Type="http://schemas.openxmlformats.org/officeDocument/2006/relationships/oleObject" Target="../embeddings/oleObject212.bin"/><Relationship Id="rId37" Type="http://schemas.openxmlformats.org/officeDocument/2006/relationships/oleObject" Target="../embeddings/oleObject215.bin"/><Relationship Id="rId40" Type="http://schemas.openxmlformats.org/officeDocument/2006/relationships/image" Target="../media/image115.wmf"/><Relationship Id="rId45" Type="http://schemas.openxmlformats.org/officeDocument/2006/relationships/oleObject" Target="../embeddings/oleObject219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193.wmf"/><Relationship Id="rId36" Type="http://schemas.openxmlformats.org/officeDocument/2006/relationships/image" Target="../media/image113.wmf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205.bin"/><Relationship Id="rId31" Type="http://schemas.openxmlformats.org/officeDocument/2006/relationships/oleObject" Target="../embeddings/oleObject211.bin"/><Relationship Id="rId44" Type="http://schemas.openxmlformats.org/officeDocument/2006/relationships/image" Target="../media/image19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7.emf"/><Relationship Id="rId22" Type="http://schemas.openxmlformats.org/officeDocument/2006/relationships/image" Target="../media/image190.wmf"/><Relationship Id="rId27" Type="http://schemas.openxmlformats.org/officeDocument/2006/relationships/oleObject" Target="../embeddings/oleObject209.bin"/><Relationship Id="rId30" Type="http://schemas.openxmlformats.org/officeDocument/2006/relationships/image" Target="../media/image179.wmf"/><Relationship Id="rId35" Type="http://schemas.openxmlformats.org/officeDocument/2006/relationships/oleObject" Target="../embeddings/oleObject214.bin"/><Relationship Id="rId43" Type="http://schemas.openxmlformats.org/officeDocument/2006/relationships/oleObject" Target="../embeddings/oleObject2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0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10.wmf"/><Relationship Id="rId26" Type="http://schemas.openxmlformats.org/officeDocument/2006/relationships/image" Target="../media/image214.wmf"/><Relationship Id="rId3" Type="http://schemas.openxmlformats.org/officeDocument/2006/relationships/oleObject" Target="../embeddings/oleObject226.bin"/><Relationship Id="rId21" Type="http://schemas.openxmlformats.org/officeDocument/2006/relationships/oleObject" Target="../embeddings/oleObject235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33.bin"/><Relationship Id="rId25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30.bin"/><Relationship Id="rId24" Type="http://schemas.openxmlformats.org/officeDocument/2006/relationships/image" Target="../media/image213.wmf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23" Type="http://schemas.openxmlformats.org/officeDocument/2006/relationships/oleObject" Target="../embeddings/oleObject236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34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08.wmf"/><Relationship Id="rId22" Type="http://schemas.openxmlformats.org/officeDocument/2006/relationships/image" Target="../media/image21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23.wmf"/><Relationship Id="rId18" Type="http://schemas.openxmlformats.org/officeDocument/2006/relationships/oleObject" Target="../embeddings/oleObject253.bin"/><Relationship Id="rId26" Type="http://schemas.openxmlformats.org/officeDocument/2006/relationships/oleObject" Target="../embeddings/oleObject257.bin"/><Relationship Id="rId3" Type="http://schemas.openxmlformats.org/officeDocument/2006/relationships/image" Target="../media/image232.png"/><Relationship Id="rId21" Type="http://schemas.openxmlformats.org/officeDocument/2006/relationships/image" Target="../media/image227.e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25.wmf"/><Relationship Id="rId25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2.bin"/><Relationship Id="rId20" Type="http://schemas.openxmlformats.org/officeDocument/2006/relationships/oleObject" Target="../embeddings/oleObject254.bin"/><Relationship Id="rId29" Type="http://schemas.openxmlformats.org/officeDocument/2006/relationships/image" Target="../media/image231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256.bin"/><Relationship Id="rId5" Type="http://schemas.openxmlformats.org/officeDocument/2006/relationships/image" Target="../media/image71.wmf"/><Relationship Id="rId15" Type="http://schemas.openxmlformats.org/officeDocument/2006/relationships/image" Target="../media/image224.wmf"/><Relationship Id="rId23" Type="http://schemas.openxmlformats.org/officeDocument/2006/relationships/image" Target="../media/image228.wmf"/><Relationship Id="rId28" Type="http://schemas.openxmlformats.org/officeDocument/2006/relationships/oleObject" Target="../embeddings/oleObject258.bin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226.wmf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251.bin"/><Relationship Id="rId22" Type="http://schemas.openxmlformats.org/officeDocument/2006/relationships/oleObject" Target="../embeddings/oleObject255.bin"/><Relationship Id="rId27" Type="http://schemas.openxmlformats.org/officeDocument/2006/relationships/image" Target="../media/image2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37.wmf"/><Relationship Id="rId26" Type="http://schemas.openxmlformats.org/officeDocument/2006/relationships/image" Target="../media/image241.w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34" Type="http://schemas.openxmlformats.org/officeDocument/2006/relationships/image" Target="../media/image245.emf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33" Type="http://schemas.openxmlformats.org/officeDocument/2006/relationships/oleObject" Target="../embeddings/oleObject2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272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4.e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240.emf"/><Relationship Id="rId32" Type="http://schemas.openxmlformats.org/officeDocument/2006/relationships/image" Target="../media/image244.wmf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28" Type="http://schemas.openxmlformats.org/officeDocument/2006/relationships/image" Target="../media/image242.wmf"/><Relationship Id="rId36" Type="http://schemas.openxmlformats.org/officeDocument/2006/relationships/image" Target="../media/image246.e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267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114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71.bin"/><Relationship Id="rId30" Type="http://schemas.openxmlformats.org/officeDocument/2006/relationships/image" Target="../media/image243.emf"/><Relationship Id="rId35" Type="http://schemas.openxmlformats.org/officeDocument/2006/relationships/oleObject" Target="../embeddings/oleObject27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54.e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51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3.emf"/><Relationship Id="rId20" Type="http://schemas.openxmlformats.org/officeDocument/2006/relationships/image" Target="../media/image255.e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72.wmf"/><Relationship Id="rId32" Type="http://schemas.openxmlformats.org/officeDocument/2006/relationships/image" Target="../media/image237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74.wmf"/><Relationship Id="rId10" Type="http://schemas.openxmlformats.org/officeDocument/2006/relationships/image" Target="../media/image250.e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52.e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5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34" Type="http://schemas.openxmlformats.org/officeDocument/2006/relationships/image" Target="../media/image268.e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2.bin"/><Relationship Id="rId33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emf"/><Relationship Id="rId20" Type="http://schemas.openxmlformats.org/officeDocument/2006/relationships/image" Target="../media/image261.wmf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263.wmf"/><Relationship Id="rId32" Type="http://schemas.openxmlformats.org/officeDocument/2006/relationships/image" Target="../media/image267.e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265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58.wmf"/><Relationship Id="rId22" Type="http://schemas.openxmlformats.org/officeDocument/2006/relationships/image" Target="../media/image262.emf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26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276.e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2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282.e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2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291.wmf"/><Relationship Id="rId26" Type="http://schemas.openxmlformats.org/officeDocument/2006/relationships/image" Target="../media/image295.emf"/><Relationship Id="rId3" Type="http://schemas.openxmlformats.org/officeDocument/2006/relationships/oleObject" Target="../embeddings/oleObject322.bin"/><Relationship Id="rId21" Type="http://schemas.openxmlformats.org/officeDocument/2006/relationships/oleObject" Target="../embeddings/oleObject331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288.emf"/><Relationship Id="rId17" Type="http://schemas.openxmlformats.org/officeDocument/2006/relationships/oleObject" Target="../embeddings/oleObject329.bin"/><Relationship Id="rId25" Type="http://schemas.openxmlformats.org/officeDocument/2006/relationships/oleObject" Target="../embeddings/oleObject3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emf"/><Relationship Id="rId20" Type="http://schemas.openxmlformats.org/officeDocument/2006/relationships/image" Target="../media/image29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5.emf"/><Relationship Id="rId11" Type="http://schemas.openxmlformats.org/officeDocument/2006/relationships/oleObject" Target="../embeddings/oleObject326.bin"/><Relationship Id="rId24" Type="http://schemas.openxmlformats.org/officeDocument/2006/relationships/image" Target="../media/image294.emf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23" Type="http://schemas.openxmlformats.org/officeDocument/2006/relationships/oleObject" Target="../embeddings/oleObject332.bin"/><Relationship Id="rId28" Type="http://schemas.openxmlformats.org/officeDocument/2006/relationships/image" Target="../media/image296.emf"/><Relationship Id="rId10" Type="http://schemas.openxmlformats.org/officeDocument/2006/relationships/image" Target="../media/image287.emf"/><Relationship Id="rId19" Type="http://schemas.openxmlformats.org/officeDocument/2006/relationships/oleObject" Target="../embeddings/oleObject330.bin"/><Relationship Id="rId4" Type="http://schemas.openxmlformats.org/officeDocument/2006/relationships/image" Target="../media/image284.e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289.emf"/><Relationship Id="rId22" Type="http://schemas.openxmlformats.org/officeDocument/2006/relationships/image" Target="../media/image293.emf"/><Relationship Id="rId27" Type="http://schemas.openxmlformats.org/officeDocument/2006/relationships/oleObject" Target="../embeddings/oleObject33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13" Type="http://schemas.openxmlformats.org/officeDocument/2006/relationships/oleObject" Target="../embeddings/oleObject340.bin"/><Relationship Id="rId18" Type="http://schemas.openxmlformats.org/officeDocument/2006/relationships/oleObject" Target="../embeddings/oleObject342.bin"/><Relationship Id="rId3" Type="http://schemas.openxmlformats.org/officeDocument/2006/relationships/oleObject" Target="../embeddings/oleObject335.bin"/><Relationship Id="rId21" Type="http://schemas.openxmlformats.org/officeDocument/2006/relationships/image" Target="../media/image73.wmf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01.emf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1.bin"/><Relationship Id="rId20" Type="http://schemas.openxmlformats.org/officeDocument/2006/relationships/oleObject" Target="../embeddings/oleObject34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5" Type="http://schemas.openxmlformats.org/officeDocument/2006/relationships/image" Target="../media/image303.png"/><Relationship Id="rId23" Type="http://schemas.openxmlformats.org/officeDocument/2006/relationships/image" Target="../media/image74.wmf"/><Relationship Id="rId10" Type="http://schemas.openxmlformats.org/officeDocument/2006/relationships/image" Target="../media/image300.wmf"/><Relationship Id="rId19" Type="http://schemas.openxmlformats.org/officeDocument/2006/relationships/image" Target="../media/image72.wmf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02.wmf"/><Relationship Id="rId22" Type="http://schemas.openxmlformats.org/officeDocument/2006/relationships/oleObject" Target="../embeddings/oleObject344.bin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.wmf"/><Relationship Id="rId18" Type="http://schemas.openxmlformats.org/officeDocument/2006/relationships/oleObject" Target="../embeddings/oleObject352.bin"/><Relationship Id="rId26" Type="http://schemas.openxmlformats.org/officeDocument/2006/relationships/oleObject" Target="../embeddings/oleObject356.bin"/><Relationship Id="rId39" Type="http://schemas.openxmlformats.org/officeDocument/2006/relationships/image" Target="../media/image321.wmf"/><Relationship Id="rId21" Type="http://schemas.openxmlformats.org/officeDocument/2006/relationships/image" Target="../media/image312.wmf"/><Relationship Id="rId34" Type="http://schemas.openxmlformats.org/officeDocument/2006/relationships/oleObject" Target="../embeddings/oleObject360.bin"/><Relationship Id="rId42" Type="http://schemas.openxmlformats.org/officeDocument/2006/relationships/oleObject" Target="../embeddings/oleObject364.bin"/><Relationship Id="rId47" Type="http://schemas.openxmlformats.org/officeDocument/2006/relationships/oleObject" Target="../embeddings/oleObject366.bin"/><Relationship Id="rId50" Type="http://schemas.openxmlformats.org/officeDocument/2006/relationships/image" Target="../media/image72.wmf"/><Relationship Id="rId55" Type="http://schemas.openxmlformats.org/officeDocument/2006/relationships/oleObject" Target="../embeddings/oleObject370.bin"/><Relationship Id="rId63" Type="http://schemas.openxmlformats.org/officeDocument/2006/relationships/image" Target="../media/image326.emf"/><Relationship Id="rId68" Type="http://schemas.openxmlformats.org/officeDocument/2006/relationships/oleObject" Target="../embeddings/oleObject378.bin"/><Relationship Id="rId7" Type="http://schemas.openxmlformats.org/officeDocument/2006/relationships/image" Target="../media/image305.emf"/><Relationship Id="rId71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1.bin"/><Relationship Id="rId29" Type="http://schemas.openxmlformats.org/officeDocument/2006/relationships/image" Target="../media/image316.wmf"/><Relationship Id="rId11" Type="http://schemas.openxmlformats.org/officeDocument/2006/relationships/image" Target="../media/image307.emf"/><Relationship Id="rId24" Type="http://schemas.openxmlformats.org/officeDocument/2006/relationships/oleObject" Target="../embeddings/oleObject355.bin"/><Relationship Id="rId32" Type="http://schemas.openxmlformats.org/officeDocument/2006/relationships/oleObject" Target="../embeddings/oleObject359.bin"/><Relationship Id="rId37" Type="http://schemas.openxmlformats.org/officeDocument/2006/relationships/image" Target="../media/image320.wmf"/><Relationship Id="rId40" Type="http://schemas.openxmlformats.org/officeDocument/2006/relationships/oleObject" Target="../embeddings/oleObject363.bin"/><Relationship Id="rId45" Type="http://schemas.openxmlformats.org/officeDocument/2006/relationships/image" Target="../media/image324.emf"/><Relationship Id="rId53" Type="http://schemas.openxmlformats.org/officeDocument/2006/relationships/oleObject" Target="../embeddings/oleObject369.bin"/><Relationship Id="rId58" Type="http://schemas.openxmlformats.org/officeDocument/2006/relationships/oleObject" Target="../embeddings/oleObject371.bin"/><Relationship Id="rId66" Type="http://schemas.openxmlformats.org/officeDocument/2006/relationships/image" Target="../media/image332.png"/><Relationship Id="rId74" Type="http://schemas.openxmlformats.org/officeDocument/2006/relationships/image" Target="../media/image329.emf"/><Relationship Id="rId5" Type="http://schemas.openxmlformats.org/officeDocument/2006/relationships/image" Target="../media/image304.emf"/><Relationship Id="rId15" Type="http://schemas.openxmlformats.org/officeDocument/2006/relationships/image" Target="../media/image309.wmf"/><Relationship Id="rId23" Type="http://schemas.openxmlformats.org/officeDocument/2006/relationships/image" Target="../media/image313.wmf"/><Relationship Id="rId28" Type="http://schemas.openxmlformats.org/officeDocument/2006/relationships/oleObject" Target="../embeddings/oleObject357.bin"/><Relationship Id="rId36" Type="http://schemas.openxmlformats.org/officeDocument/2006/relationships/oleObject" Target="../embeddings/oleObject361.bin"/><Relationship Id="rId49" Type="http://schemas.openxmlformats.org/officeDocument/2006/relationships/oleObject" Target="../embeddings/oleObject367.bin"/><Relationship Id="rId57" Type="http://schemas.openxmlformats.org/officeDocument/2006/relationships/image" Target="../media/image331.png"/><Relationship Id="rId61" Type="http://schemas.openxmlformats.org/officeDocument/2006/relationships/oleObject" Target="../embeddings/oleObject374.bin"/><Relationship Id="rId10" Type="http://schemas.openxmlformats.org/officeDocument/2006/relationships/oleObject" Target="../embeddings/oleObject348.bin"/><Relationship Id="rId19" Type="http://schemas.openxmlformats.org/officeDocument/2006/relationships/image" Target="../media/image311.wmf"/><Relationship Id="rId31" Type="http://schemas.openxmlformats.org/officeDocument/2006/relationships/image" Target="../media/image317.wmf"/><Relationship Id="rId44" Type="http://schemas.openxmlformats.org/officeDocument/2006/relationships/oleObject" Target="../embeddings/oleObject365.bin"/><Relationship Id="rId52" Type="http://schemas.openxmlformats.org/officeDocument/2006/relationships/image" Target="../media/image73.wmf"/><Relationship Id="rId60" Type="http://schemas.openxmlformats.org/officeDocument/2006/relationships/oleObject" Target="../embeddings/oleObject373.bin"/><Relationship Id="rId65" Type="http://schemas.openxmlformats.org/officeDocument/2006/relationships/image" Target="../media/image327.emf"/><Relationship Id="rId73" Type="http://schemas.openxmlformats.org/officeDocument/2006/relationships/oleObject" Target="../embeddings/oleObject382.bin"/><Relationship Id="rId4" Type="http://schemas.openxmlformats.org/officeDocument/2006/relationships/oleObject" Target="../embeddings/oleObject345.bin"/><Relationship Id="rId9" Type="http://schemas.openxmlformats.org/officeDocument/2006/relationships/image" Target="../media/image306.emf"/><Relationship Id="rId14" Type="http://schemas.openxmlformats.org/officeDocument/2006/relationships/oleObject" Target="../embeddings/oleObject350.bin"/><Relationship Id="rId22" Type="http://schemas.openxmlformats.org/officeDocument/2006/relationships/oleObject" Target="../embeddings/oleObject354.bin"/><Relationship Id="rId27" Type="http://schemas.openxmlformats.org/officeDocument/2006/relationships/image" Target="../media/image315.emf"/><Relationship Id="rId30" Type="http://schemas.openxmlformats.org/officeDocument/2006/relationships/oleObject" Target="../embeddings/oleObject358.bin"/><Relationship Id="rId35" Type="http://schemas.openxmlformats.org/officeDocument/2006/relationships/image" Target="../media/image319.wmf"/><Relationship Id="rId43" Type="http://schemas.openxmlformats.org/officeDocument/2006/relationships/image" Target="../media/image323.emf"/><Relationship Id="rId48" Type="http://schemas.openxmlformats.org/officeDocument/2006/relationships/image" Target="../media/image71.wmf"/><Relationship Id="rId56" Type="http://schemas.openxmlformats.org/officeDocument/2006/relationships/image" Target="../media/image325.emf"/><Relationship Id="rId64" Type="http://schemas.openxmlformats.org/officeDocument/2006/relationships/oleObject" Target="../embeddings/oleObject376.bin"/><Relationship Id="rId69" Type="http://schemas.openxmlformats.org/officeDocument/2006/relationships/oleObject" Target="../embeddings/oleObject379.bin"/><Relationship Id="rId8" Type="http://schemas.openxmlformats.org/officeDocument/2006/relationships/oleObject" Target="../embeddings/oleObject347.bin"/><Relationship Id="rId51" Type="http://schemas.openxmlformats.org/officeDocument/2006/relationships/oleObject" Target="../embeddings/oleObject368.bin"/><Relationship Id="rId72" Type="http://schemas.openxmlformats.org/officeDocument/2006/relationships/image" Target="../media/image328.emf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349.bin"/><Relationship Id="rId17" Type="http://schemas.openxmlformats.org/officeDocument/2006/relationships/image" Target="../media/image310.wmf"/><Relationship Id="rId25" Type="http://schemas.openxmlformats.org/officeDocument/2006/relationships/image" Target="../media/image314.wmf"/><Relationship Id="rId33" Type="http://schemas.openxmlformats.org/officeDocument/2006/relationships/image" Target="../media/image318.emf"/><Relationship Id="rId38" Type="http://schemas.openxmlformats.org/officeDocument/2006/relationships/oleObject" Target="../embeddings/oleObject362.bin"/><Relationship Id="rId46" Type="http://schemas.openxmlformats.org/officeDocument/2006/relationships/image" Target="../media/image330.png"/><Relationship Id="rId59" Type="http://schemas.openxmlformats.org/officeDocument/2006/relationships/oleObject" Target="../embeddings/oleObject372.bin"/><Relationship Id="rId67" Type="http://schemas.openxmlformats.org/officeDocument/2006/relationships/oleObject" Target="../embeddings/oleObject377.bin"/><Relationship Id="rId20" Type="http://schemas.openxmlformats.org/officeDocument/2006/relationships/oleObject" Target="../embeddings/oleObject353.bin"/><Relationship Id="rId41" Type="http://schemas.openxmlformats.org/officeDocument/2006/relationships/image" Target="../media/image322.wmf"/><Relationship Id="rId54" Type="http://schemas.openxmlformats.org/officeDocument/2006/relationships/image" Target="../media/image74.wmf"/><Relationship Id="rId62" Type="http://schemas.openxmlformats.org/officeDocument/2006/relationships/oleObject" Target="../embeddings/oleObject375.bin"/><Relationship Id="rId70" Type="http://schemas.openxmlformats.org/officeDocument/2006/relationships/oleObject" Target="../embeddings/oleObject380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4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13" Type="http://schemas.openxmlformats.org/officeDocument/2006/relationships/image" Target="../media/image337.wmf"/><Relationship Id="rId18" Type="http://schemas.openxmlformats.org/officeDocument/2006/relationships/oleObject" Target="../embeddings/oleObject391.bin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383.bin"/><Relationship Id="rId21" Type="http://schemas.openxmlformats.org/officeDocument/2006/relationships/oleObject" Target="../embeddings/oleObject392.bin"/><Relationship Id="rId7" Type="http://schemas.openxmlformats.org/officeDocument/2006/relationships/oleObject" Target="../embeddings/oleObject385.bin"/><Relationship Id="rId12" Type="http://schemas.openxmlformats.org/officeDocument/2006/relationships/oleObject" Target="../embeddings/oleObject388.bin"/><Relationship Id="rId17" Type="http://schemas.openxmlformats.org/officeDocument/2006/relationships/image" Target="../media/image339.wmf"/><Relationship Id="rId25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0.bin"/><Relationship Id="rId20" Type="http://schemas.openxmlformats.org/officeDocument/2006/relationships/image" Target="../media/image343.png"/><Relationship Id="rId29" Type="http://schemas.openxmlformats.org/officeDocument/2006/relationships/oleObject" Target="../embeddings/oleObject39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4.emf"/><Relationship Id="rId11" Type="http://schemas.openxmlformats.org/officeDocument/2006/relationships/image" Target="../media/image336.wmf"/><Relationship Id="rId24" Type="http://schemas.openxmlformats.org/officeDocument/2006/relationships/image" Target="../media/image72.wmf"/><Relationship Id="rId32" Type="http://schemas.openxmlformats.org/officeDocument/2006/relationships/image" Target="../media/image342.emf"/><Relationship Id="rId5" Type="http://schemas.openxmlformats.org/officeDocument/2006/relationships/oleObject" Target="../embeddings/oleObject384.bin"/><Relationship Id="rId15" Type="http://schemas.openxmlformats.org/officeDocument/2006/relationships/image" Target="../media/image338.wmf"/><Relationship Id="rId23" Type="http://schemas.openxmlformats.org/officeDocument/2006/relationships/oleObject" Target="../embeddings/oleObject393.bin"/><Relationship Id="rId28" Type="http://schemas.openxmlformats.org/officeDocument/2006/relationships/image" Target="../media/image74.wmf"/><Relationship Id="rId10" Type="http://schemas.openxmlformats.org/officeDocument/2006/relationships/oleObject" Target="../embeddings/oleObject387.bin"/><Relationship Id="rId19" Type="http://schemas.openxmlformats.org/officeDocument/2006/relationships/image" Target="../media/image340.wmf"/><Relationship Id="rId31" Type="http://schemas.openxmlformats.org/officeDocument/2006/relationships/oleObject" Target="../embeddings/oleObject397.bin"/><Relationship Id="rId4" Type="http://schemas.openxmlformats.org/officeDocument/2006/relationships/image" Target="../media/image333.wmf"/><Relationship Id="rId9" Type="http://schemas.openxmlformats.org/officeDocument/2006/relationships/image" Target="../media/image335.wmf"/><Relationship Id="rId14" Type="http://schemas.openxmlformats.org/officeDocument/2006/relationships/oleObject" Target="../embeddings/oleObject389.bin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395.bin"/><Relationship Id="rId30" Type="http://schemas.openxmlformats.org/officeDocument/2006/relationships/image" Target="../media/image34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51.wmf"/><Relationship Id="rId26" Type="http://schemas.openxmlformats.org/officeDocument/2006/relationships/oleObject" Target="../embeddings/oleObject409.bin"/><Relationship Id="rId3" Type="http://schemas.openxmlformats.org/officeDocument/2006/relationships/oleObject" Target="../embeddings/oleObject398.bin"/><Relationship Id="rId21" Type="http://schemas.openxmlformats.org/officeDocument/2006/relationships/oleObject" Target="../embeddings/oleObject407.bin"/><Relationship Id="rId34" Type="http://schemas.openxmlformats.org/officeDocument/2006/relationships/oleObject" Target="../embeddings/oleObject413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348.emf"/><Relationship Id="rId17" Type="http://schemas.openxmlformats.org/officeDocument/2006/relationships/oleObject" Target="../embeddings/oleObject405.bin"/><Relationship Id="rId25" Type="http://schemas.openxmlformats.org/officeDocument/2006/relationships/image" Target="../media/image71.wmf"/><Relationship Id="rId33" Type="http://schemas.openxmlformats.org/officeDocument/2006/relationships/image" Target="../media/image35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0.wmf"/><Relationship Id="rId20" Type="http://schemas.openxmlformats.org/officeDocument/2006/relationships/image" Target="../media/image352.wmf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402.bin"/><Relationship Id="rId24" Type="http://schemas.openxmlformats.org/officeDocument/2006/relationships/oleObject" Target="../embeddings/oleObject408.bin"/><Relationship Id="rId32" Type="http://schemas.openxmlformats.org/officeDocument/2006/relationships/oleObject" Target="../embeddings/oleObject412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23" Type="http://schemas.openxmlformats.org/officeDocument/2006/relationships/image" Target="../media/image356.png"/><Relationship Id="rId28" Type="http://schemas.openxmlformats.org/officeDocument/2006/relationships/oleObject" Target="../embeddings/oleObject410.bin"/><Relationship Id="rId10" Type="http://schemas.openxmlformats.org/officeDocument/2006/relationships/image" Target="../media/image347.wmf"/><Relationship Id="rId19" Type="http://schemas.openxmlformats.org/officeDocument/2006/relationships/oleObject" Target="../embeddings/oleObject406.bin"/><Relationship Id="rId31" Type="http://schemas.openxmlformats.org/officeDocument/2006/relationships/image" Target="../media/image74.w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49.wmf"/><Relationship Id="rId22" Type="http://schemas.openxmlformats.org/officeDocument/2006/relationships/image" Target="../media/image353.emf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411.bin"/><Relationship Id="rId35" Type="http://schemas.openxmlformats.org/officeDocument/2006/relationships/image" Target="../media/image35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13" Type="http://schemas.openxmlformats.org/officeDocument/2006/relationships/image" Target="../media/image363.png"/><Relationship Id="rId18" Type="http://schemas.openxmlformats.org/officeDocument/2006/relationships/oleObject" Target="../embeddings/oleObject421.bin"/><Relationship Id="rId3" Type="http://schemas.openxmlformats.org/officeDocument/2006/relationships/oleObject" Target="../embeddings/oleObject414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361.wmf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0.bin"/><Relationship Id="rId20" Type="http://schemas.openxmlformats.org/officeDocument/2006/relationships/oleObject" Target="../embeddings/oleObject422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418.bin"/><Relationship Id="rId5" Type="http://schemas.openxmlformats.org/officeDocument/2006/relationships/oleObject" Target="../embeddings/oleObject415.bin"/><Relationship Id="rId15" Type="http://schemas.openxmlformats.org/officeDocument/2006/relationships/image" Target="../media/image71.wmf"/><Relationship Id="rId23" Type="http://schemas.openxmlformats.org/officeDocument/2006/relationships/image" Target="../media/image362.emf"/><Relationship Id="rId10" Type="http://schemas.openxmlformats.org/officeDocument/2006/relationships/image" Target="../media/image360.wmf"/><Relationship Id="rId19" Type="http://schemas.openxmlformats.org/officeDocument/2006/relationships/image" Target="../media/image73.wmf"/><Relationship Id="rId4" Type="http://schemas.openxmlformats.org/officeDocument/2006/relationships/image" Target="../media/image357.wmf"/><Relationship Id="rId9" Type="http://schemas.openxmlformats.org/officeDocument/2006/relationships/oleObject" Target="../embeddings/oleObject417.bin"/><Relationship Id="rId14" Type="http://schemas.openxmlformats.org/officeDocument/2006/relationships/oleObject" Target="../embeddings/oleObject419.bin"/><Relationship Id="rId22" Type="http://schemas.openxmlformats.org/officeDocument/2006/relationships/oleObject" Target="../embeddings/oleObject42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6.bin"/><Relationship Id="rId13" Type="http://schemas.openxmlformats.org/officeDocument/2006/relationships/image" Target="../media/image364.wmf"/><Relationship Id="rId18" Type="http://schemas.openxmlformats.org/officeDocument/2006/relationships/oleObject" Target="../embeddings/oleObject431.bin"/><Relationship Id="rId26" Type="http://schemas.openxmlformats.org/officeDocument/2006/relationships/oleObject" Target="../embeddings/oleObject435.bin"/><Relationship Id="rId39" Type="http://schemas.openxmlformats.org/officeDocument/2006/relationships/image" Target="../media/image377.emf"/><Relationship Id="rId3" Type="http://schemas.openxmlformats.org/officeDocument/2006/relationships/image" Target="../media/image363.png"/><Relationship Id="rId21" Type="http://schemas.openxmlformats.org/officeDocument/2006/relationships/image" Target="../media/image368.wmf"/><Relationship Id="rId34" Type="http://schemas.openxmlformats.org/officeDocument/2006/relationships/oleObject" Target="../embeddings/oleObject439.bin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428.bin"/><Relationship Id="rId17" Type="http://schemas.openxmlformats.org/officeDocument/2006/relationships/image" Target="../media/image366.wmf"/><Relationship Id="rId25" Type="http://schemas.openxmlformats.org/officeDocument/2006/relationships/image" Target="../media/image370.wmf"/><Relationship Id="rId33" Type="http://schemas.openxmlformats.org/officeDocument/2006/relationships/image" Target="../media/image374.emf"/><Relationship Id="rId38" Type="http://schemas.openxmlformats.org/officeDocument/2006/relationships/oleObject" Target="../embeddings/oleObject4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0.bin"/><Relationship Id="rId20" Type="http://schemas.openxmlformats.org/officeDocument/2006/relationships/oleObject" Target="../embeddings/oleObject432.bin"/><Relationship Id="rId29" Type="http://schemas.openxmlformats.org/officeDocument/2006/relationships/image" Target="../media/image372.emf"/><Relationship Id="rId41" Type="http://schemas.openxmlformats.org/officeDocument/2006/relationships/image" Target="../media/image378.e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25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434.bin"/><Relationship Id="rId32" Type="http://schemas.openxmlformats.org/officeDocument/2006/relationships/oleObject" Target="../embeddings/oleObject438.bin"/><Relationship Id="rId37" Type="http://schemas.openxmlformats.org/officeDocument/2006/relationships/image" Target="../media/image376.emf"/><Relationship Id="rId40" Type="http://schemas.openxmlformats.org/officeDocument/2006/relationships/oleObject" Target="../embeddings/oleObject442.bin"/><Relationship Id="rId5" Type="http://schemas.openxmlformats.org/officeDocument/2006/relationships/image" Target="../media/image71.wmf"/><Relationship Id="rId15" Type="http://schemas.openxmlformats.org/officeDocument/2006/relationships/image" Target="../media/image365.wmf"/><Relationship Id="rId23" Type="http://schemas.openxmlformats.org/officeDocument/2006/relationships/image" Target="../media/image369.wmf"/><Relationship Id="rId28" Type="http://schemas.openxmlformats.org/officeDocument/2006/relationships/oleObject" Target="../embeddings/oleObject436.bin"/><Relationship Id="rId36" Type="http://schemas.openxmlformats.org/officeDocument/2006/relationships/oleObject" Target="../embeddings/oleObject440.bin"/><Relationship Id="rId10" Type="http://schemas.openxmlformats.org/officeDocument/2006/relationships/oleObject" Target="../embeddings/oleObject427.bin"/><Relationship Id="rId19" Type="http://schemas.openxmlformats.org/officeDocument/2006/relationships/image" Target="../media/image367.wmf"/><Relationship Id="rId31" Type="http://schemas.openxmlformats.org/officeDocument/2006/relationships/image" Target="../media/image373.emf"/><Relationship Id="rId4" Type="http://schemas.openxmlformats.org/officeDocument/2006/relationships/oleObject" Target="../embeddings/oleObject424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429.bin"/><Relationship Id="rId22" Type="http://schemas.openxmlformats.org/officeDocument/2006/relationships/oleObject" Target="../embeddings/oleObject433.bin"/><Relationship Id="rId27" Type="http://schemas.openxmlformats.org/officeDocument/2006/relationships/image" Target="../media/image371.emf"/><Relationship Id="rId30" Type="http://schemas.openxmlformats.org/officeDocument/2006/relationships/oleObject" Target="../embeddings/oleObject437.bin"/><Relationship Id="rId35" Type="http://schemas.openxmlformats.org/officeDocument/2006/relationships/image" Target="../media/image37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5.bin"/><Relationship Id="rId13" Type="http://schemas.openxmlformats.org/officeDocument/2006/relationships/image" Target="../media/image383.wmf"/><Relationship Id="rId18" Type="http://schemas.openxmlformats.org/officeDocument/2006/relationships/oleObject" Target="../embeddings/oleObject450.bin"/><Relationship Id="rId26" Type="http://schemas.openxmlformats.org/officeDocument/2006/relationships/oleObject" Target="../embeddings/oleObject454.bin"/><Relationship Id="rId39" Type="http://schemas.openxmlformats.org/officeDocument/2006/relationships/oleObject" Target="../embeddings/oleObject460.bin"/><Relationship Id="rId3" Type="http://schemas.openxmlformats.org/officeDocument/2006/relationships/oleObject" Target="../embeddings/oleObject443.bin"/><Relationship Id="rId21" Type="http://schemas.openxmlformats.org/officeDocument/2006/relationships/image" Target="../media/image387.wmf"/><Relationship Id="rId34" Type="http://schemas.openxmlformats.org/officeDocument/2006/relationships/oleObject" Target="../embeddings/oleObject458.bin"/><Relationship Id="rId42" Type="http://schemas.openxmlformats.org/officeDocument/2006/relationships/image" Target="../media/image73.wmf"/><Relationship Id="rId47" Type="http://schemas.openxmlformats.org/officeDocument/2006/relationships/oleObject" Target="../embeddings/oleObject464.bin"/><Relationship Id="rId7" Type="http://schemas.openxmlformats.org/officeDocument/2006/relationships/image" Target="../media/image167.jpeg"/><Relationship Id="rId12" Type="http://schemas.openxmlformats.org/officeDocument/2006/relationships/oleObject" Target="../embeddings/oleObject447.bin"/><Relationship Id="rId17" Type="http://schemas.openxmlformats.org/officeDocument/2006/relationships/image" Target="../media/image385.emf"/><Relationship Id="rId25" Type="http://schemas.openxmlformats.org/officeDocument/2006/relationships/image" Target="../media/image389.emf"/><Relationship Id="rId33" Type="http://schemas.openxmlformats.org/officeDocument/2006/relationships/image" Target="../media/image393.wmf"/><Relationship Id="rId38" Type="http://schemas.openxmlformats.org/officeDocument/2006/relationships/image" Target="../media/image71.wmf"/><Relationship Id="rId46" Type="http://schemas.openxmlformats.org/officeDocument/2006/relationships/image" Target="../media/image39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9.bin"/><Relationship Id="rId20" Type="http://schemas.openxmlformats.org/officeDocument/2006/relationships/oleObject" Target="../embeddings/oleObject451.bin"/><Relationship Id="rId29" Type="http://schemas.openxmlformats.org/officeDocument/2006/relationships/image" Target="../media/image391.wmf"/><Relationship Id="rId41" Type="http://schemas.openxmlformats.org/officeDocument/2006/relationships/oleObject" Target="../embeddings/oleObject46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80.wmf"/><Relationship Id="rId11" Type="http://schemas.openxmlformats.org/officeDocument/2006/relationships/image" Target="../media/image382.wmf"/><Relationship Id="rId24" Type="http://schemas.openxmlformats.org/officeDocument/2006/relationships/oleObject" Target="../embeddings/oleObject453.bin"/><Relationship Id="rId32" Type="http://schemas.openxmlformats.org/officeDocument/2006/relationships/oleObject" Target="../embeddings/oleObject457.bin"/><Relationship Id="rId37" Type="http://schemas.openxmlformats.org/officeDocument/2006/relationships/oleObject" Target="../embeddings/oleObject459.bin"/><Relationship Id="rId40" Type="http://schemas.openxmlformats.org/officeDocument/2006/relationships/image" Target="../media/image72.wmf"/><Relationship Id="rId45" Type="http://schemas.openxmlformats.org/officeDocument/2006/relationships/oleObject" Target="../embeddings/oleObject463.bin"/><Relationship Id="rId5" Type="http://schemas.openxmlformats.org/officeDocument/2006/relationships/oleObject" Target="../embeddings/oleObject444.bin"/><Relationship Id="rId15" Type="http://schemas.openxmlformats.org/officeDocument/2006/relationships/image" Target="../media/image384.wmf"/><Relationship Id="rId23" Type="http://schemas.openxmlformats.org/officeDocument/2006/relationships/image" Target="../media/image388.emf"/><Relationship Id="rId28" Type="http://schemas.openxmlformats.org/officeDocument/2006/relationships/oleObject" Target="../embeddings/oleObject455.bin"/><Relationship Id="rId36" Type="http://schemas.openxmlformats.org/officeDocument/2006/relationships/image" Target="../media/image397.png"/><Relationship Id="rId10" Type="http://schemas.openxmlformats.org/officeDocument/2006/relationships/oleObject" Target="../embeddings/oleObject446.bin"/><Relationship Id="rId19" Type="http://schemas.openxmlformats.org/officeDocument/2006/relationships/image" Target="../media/image386.wmf"/><Relationship Id="rId31" Type="http://schemas.openxmlformats.org/officeDocument/2006/relationships/image" Target="../media/image392.wmf"/><Relationship Id="rId44" Type="http://schemas.openxmlformats.org/officeDocument/2006/relationships/image" Target="../media/image74.wmf"/><Relationship Id="rId4" Type="http://schemas.openxmlformats.org/officeDocument/2006/relationships/image" Target="../media/image379.wmf"/><Relationship Id="rId9" Type="http://schemas.openxmlformats.org/officeDocument/2006/relationships/image" Target="../media/image381.wmf"/><Relationship Id="rId14" Type="http://schemas.openxmlformats.org/officeDocument/2006/relationships/oleObject" Target="../embeddings/oleObject448.bin"/><Relationship Id="rId22" Type="http://schemas.openxmlformats.org/officeDocument/2006/relationships/oleObject" Target="../embeddings/oleObject452.bin"/><Relationship Id="rId27" Type="http://schemas.openxmlformats.org/officeDocument/2006/relationships/image" Target="../media/image390.wmf"/><Relationship Id="rId30" Type="http://schemas.openxmlformats.org/officeDocument/2006/relationships/oleObject" Target="../embeddings/oleObject456.bin"/><Relationship Id="rId35" Type="http://schemas.openxmlformats.org/officeDocument/2006/relationships/image" Target="../media/image394.emf"/><Relationship Id="rId43" Type="http://schemas.openxmlformats.org/officeDocument/2006/relationships/oleObject" Target="../embeddings/oleObject462.bin"/><Relationship Id="rId48" Type="http://schemas.openxmlformats.org/officeDocument/2006/relationships/image" Target="../media/image39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emf"/><Relationship Id="rId13" Type="http://schemas.openxmlformats.org/officeDocument/2006/relationships/oleObject" Target="../embeddings/oleObject470.bin"/><Relationship Id="rId18" Type="http://schemas.openxmlformats.org/officeDocument/2006/relationships/image" Target="../media/image405.wmf"/><Relationship Id="rId26" Type="http://schemas.openxmlformats.org/officeDocument/2006/relationships/image" Target="../media/image409.wmf"/><Relationship Id="rId39" Type="http://schemas.openxmlformats.org/officeDocument/2006/relationships/image" Target="../media/image411.emf"/><Relationship Id="rId3" Type="http://schemas.openxmlformats.org/officeDocument/2006/relationships/oleObject" Target="../embeddings/oleObject465.bin"/><Relationship Id="rId21" Type="http://schemas.openxmlformats.org/officeDocument/2006/relationships/oleObject" Target="../embeddings/oleObject474.bin"/><Relationship Id="rId34" Type="http://schemas.openxmlformats.org/officeDocument/2006/relationships/oleObject" Target="../embeddings/oleObject480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02.emf"/><Relationship Id="rId17" Type="http://schemas.openxmlformats.org/officeDocument/2006/relationships/oleObject" Target="../embeddings/oleObject472.bin"/><Relationship Id="rId25" Type="http://schemas.openxmlformats.org/officeDocument/2006/relationships/oleObject" Target="../embeddings/oleObject476.bin"/><Relationship Id="rId33" Type="http://schemas.openxmlformats.org/officeDocument/2006/relationships/image" Target="../media/image73.wmf"/><Relationship Id="rId38" Type="http://schemas.openxmlformats.org/officeDocument/2006/relationships/oleObject" Target="../embeddings/oleObject4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4.wmf"/><Relationship Id="rId20" Type="http://schemas.openxmlformats.org/officeDocument/2006/relationships/image" Target="../media/image406.wmf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99.emf"/><Relationship Id="rId11" Type="http://schemas.openxmlformats.org/officeDocument/2006/relationships/oleObject" Target="../embeddings/oleObject469.bin"/><Relationship Id="rId24" Type="http://schemas.openxmlformats.org/officeDocument/2006/relationships/image" Target="../media/image408.emf"/><Relationship Id="rId32" Type="http://schemas.openxmlformats.org/officeDocument/2006/relationships/oleObject" Target="../embeddings/oleObject479.bin"/><Relationship Id="rId37" Type="http://schemas.openxmlformats.org/officeDocument/2006/relationships/image" Target="../media/image410.emf"/><Relationship Id="rId5" Type="http://schemas.openxmlformats.org/officeDocument/2006/relationships/oleObject" Target="../embeddings/oleObject466.bin"/><Relationship Id="rId15" Type="http://schemas.openxmlformats.org/officeDocument/2006/relationships/oleObject" Target="../embeddings/oleObject471.bin"/><Relationship Id="rId23" Type="http://schemas.openxmlformats.org/officeDocument/2006/relationships/oleObject" Target="../embeddings/oleObject475.bin"/><Relationship Id="rId28" Type="http://schemas.openxmlformats.org/officeDocument/2006/relationships/oleObject" Target="../embeddings/oleObject477.bin"/><Relationship Id="rId36" Type="http://schemas.openxmlformats.org/officeDocument/2006/relationships/oleObject" Target="../embeddings/oleObject481.bin"/><Relationship Id="rId10" Type="http://schemas.openxmlformats.org/officeDocument/2006/relationships/image" Target="../media/image401.emf"/><Relationship Id="rId19" Type="http://schemas.openxmlformats.org/officeDocument/2006/relationships/oleObject" Target="../embeddings/oleObject473.bin"/><Relationship Id="rId31" Type="http://schemas.openxmlformats.org/officeDocument/2006/relationships/image" Target="../media/image72.wmf"/><Relationship Id="rId4" Type="http://schemas.openxmlformats.org/officeDocument/2006/relationships/image" Target="../media/image398.wmf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403.wmf"/><Relationship Id="rId22" Type="http://schemas.openxmlformats.org/officeDocument/2006/relationships/image" Target="../media/image407.wmf"/><Relationship Id="rId27" Type="http://schemas.openxmlformats.org/officeDocument/2006/relationships/image" Target="../media/image412.png"/><Relationship Id="rId30" Type="http://schemas.openxmlformats.org/officeDocument/2006/relationships/oleObject" Target="../embeddings/oleObject478.bin"/><Relationship Id="rId35" Type="http://schemas.openxmlformats.org/officeDocument/2006/relationships/image" Target="../media/image7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13" Type="http://schemas.openxmlformats.org/officeDocument/2006/relationships/oleObject" Target="../embeddings/oleObject488.bin"/><Relationship Id="rId18" Type="http://schemas.openxmlformats.org/officeDocument/2006/relationships/image" Target="../media/image420.emf"/><Relationship Id="rId26" Type="http://schemas.openxmlformats.org/officeDocument/2006/relationships/oleObject" Target="../embeddings/oleObject494.bin"/><Relationship Id="rId3" Type="http://schemas.openxmlformats.org/officeDocument/2006/relationships/oleObject" Target="../embeddings/oleObject483.bin"/><Relationship Id="rId21" Type="http://schemas.openxmlformats.org/officeDocument/2006/relationships/oleObject" Target="../embeddings/oleObject492.bin"/><Relationship Id="rId34" Type="http://schemas.openxmlformats.org/officeDocument/2006/relationships/oleObject" Target="../embeddings/oleObject498.bin"/><Relationship Id="rId7" Type="http://schemas.openxmlformats.org/officeDocument/2006/relationships/oleObject" Target="../embeddings/oleObject485.bin"/><Relationship Id="rId12" Type="http://schemas.openxmlformats.org/officeDocument/2006/relationships/image" Target="../media/image417.emf"/><Relationship Id="rId17" Type="http://schemas.openxmlformats.org/officeDocument/2006/relationships/oleObject" Target="../embeddings/oleObject490.bin"/><Relationship Id="rId25" Type="http://schemas.openxmlformats.org/officeDocument/2006/relationships/image" Target="../media/image421.emf"/><Relationship Id="rId33" Type="http://schemas.openxmlformats.org/officeDocument/2006/relationships/image" Target="../media/image4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9.wmf"/><Relationship Id="rId20" Type="http://schemas.openxmlformats.org/officeDocument/2006/relationships/image" Target="../media/image398.wmf"/><Relationship Id="rId29" Type="http://schemas.openxmlformats.org/officeDocument/2006/relationships/image" Target="../media/image423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14.wmf"/><Relationship Id="rId11" Type="http://schemas.openxmlformats.org/officeDocument/2006/relationships/oleObject" Target="../embeddings/oleObject487.bin"/><Relationship Id="rId24" Type="http://schemas.openxmlformats.org/officeDocument/2006/relationships/oleObject" Target="../embeddings/oleObject493.bin"/><Relationship Id="rId32" Type="http://schemas.openxmlformats.org/officeDocument/2006/relationships/oleObject" Target="../embeddings/oleObject497.bin"/><Relationship Id="rId5" Type="http://schemas.openxmlformats.org/officeDocument/2006/relationships/oleObject" Target="../embeddings/oleObject484.bin"/><Relationship Id="rId15" Type="http://schemas.openxmlformats.org/officeDocument/2006/relationships/oleObject" Target="../embeddings/oleObject489.bin"/><Relationship Id="rId23" Type="http://schemas.openxmlformats.org/officeDocument/2006/relationships/image" Target="../media/image426.jpeg"/><Relationship Id="rId28" Type="http://schemas.openxmlformats.org/officeDocument/2006/relationships/oleObject" Target="../embeddings/oleObject495.bin"/><Relationship Id="rId10" Type="http://schemas.openxmlformats.org/officeDocument/2006/relationships/image" Target="../media/image416.wmf"/><Relationship Id="rId19" Type="http://schemas.openxmlformats.org/officeDocument/2006/relationships/oleObject" Target="../embeddings/oleObject491.bin"/><Relationship Id="rId31" Type="http://schemas.openxmlformats.org/officeDocument/2006/relationships/image" Target="../media/image405.wmf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486.bin"/><Relationship Id="rId14" Type="http://schemas.openxmlformats.org/officeDocument/2006/relationships/image" Target="../media/image418.wmf"/><Relationship Id="rId22" Type="http://schemas.openxmlformats.org/officeDocument/2006/relationships/image" Target="../media/image407.wmf"/><Relationship Id="rId27" Type="http://schemas.openxmlformats.org/officeDocument/2006/relationships/image" Target="../media/image422.emf"/><Relationship Id="rId30" Type="http://schemas.openxmlformats.org/officeDocument/2006/relationships/oleObject" Target="../embeddings/oleObject496.bin"/><Relationship Id="rId35" Type="http://schemas.openxmlformats.org/officeDocument/2006/relationships/image" Target="../media/image42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57.png"/><Relationship Id="rId18" Type="http://schemas.openxmlformats.org/officeDocument/2006/relationships/oleObject" Target="../embeddings/oleObject502.bin"/><Relationship Id="rId26" Type="http://schemas.openxmlformats.org/officeDocument/2006/relationships/oleObject" Target="../embeddings/oleObject506.bin"/><Relationship Id="rId39" Type="http://schemas.openxmlformats.org/officeDocument/2006/relationships/oleObject" Target="../embeddings/oleObject512.bin"/><Relationship Id="rId3" Type="http://schemas.openxmlformats.org/officeDocument/2006/relationships/tags" Target="../tags/tag12.xml"/><Relationship Id="rId21" Type="http://schemas.openxmlformats.org/officeDocument/2006/relationships/image" Target="../media/image431.wmf"/><Relationship Id="rId34" Type="http://schemas.openxmlformats.org/officeDocument/2006/relationships/image" Target="../media/image73.wmf"/><Relationship Id="rId42" Type="http://schemas.openxmlformats.org/officeDocument/2006/relationships/image" Target="../media/image438.png"/><Relationship Id="rId47" Type="http://schemas.openxmlformats.org/officeDocument/2006/relationships/oleObject" Target="../embeddings/oleObject519.bin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429.wmf"/><Relationship Id="rId25" Type="http://schemas.openxmlformats.org/officeDocument/2006/relationships/image" Target="../media/image433.wmf"/><Relationship Id="rId33" Type="http://schemas.openxmlformats.org/officeDocument/2006/relationships/oleObject" Target="../embeddings/oleObject509.bin"/><Relationship Id="rId38" Type="http://schemas.openxmlformats.org/officeDocument/2006/relationships/oleObject" Target="../embeddings/oleObject511.bin"/><Relationship Id="rId46" Type="http://schemas.openxmlformats.org/officeDocument/2006/relationships/oleObject" Target="../embeddings/oleObject518.bin"/><Relationship Id="rId2" Type="http://schemas.openxmlformats.org/officeDocument/2006/relationships/tags" Target="../tags/tag11.xml"/><Relationship Id="rId16" Type="http://schemas.openxmlformats.org/officeDocument/2006/relationships/oleObject" Target="../embeddings/oleObject501.bin"/><Relationship Id="rId20" Type="http://schemas.openxmlformats.org/officeDocument/2006/relationships/oleObject" Target="../embeddings/oleObject503.bin"/><Relationship Id="rId29" Type="http://schemas.openxmlformats.org/officeDocument/2006/relationships/oleObject" Target="../embeddings/oleObject507.bin"/><Relationship Id="rId41" Type="http://schemas.openxmlformats.org/officeDocument/2006/relationships/oleObject" Target="../embeddings/oleObject514.bin"/><Relationship Id="rId1" Type="http://schemas.openxmlformats.org/officeDocument/2006/relationships/vmlDrawing" Target="../drawings/vmlDrawing42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oleObject" Target="../embeddings/oleObject505.bin"/><Relationship Id="rId32" Type="http://schemas.openxmlformats.org/officeDocument/2006/relationships/image" Target="../media/image72.wmf"/><Relationship Id="rId37" Type="http://schemas.openxmlformats.org/officeDocument/2006/relationships/image" Target="../media/image437.png"/><Relationship Id="rId40" Type="http://schemas.openxmlformats.org/officeDocument/2006/relationships/oleObject" Target="../embeddings/oleObject513.bin"/><Relationship Id="rId45" Type="http://schemas.openxmlformats.org/officeDocument/2006/relationships/oleObject" Target="../embeddings/oleObject517.bin"/><Relationship Id="rId5" Type="http://schemas.openxmlformats.org/officeDocument/2006/relationships/tags" Target="../tags/tag14.xml"/><Relationship Id="rId15" Type="http://schemas.openxmlformats.org/officeDocument/2006/relationships/image" Target="../media/image428.wmf"/><Relationship Id="rId23" Type="http://schemas.openxmlformats.org/officeDocument/2006/relationships/image" Target="../media/image432.wmf"/><Relationship Id="rId28" Type="http://schemas.openxmlformats.org/officeDocument/2006/relationships/image" Target="../media/image436.png"/><Relationship Id="rId36" Type="http://schemas.openxmlformats.org/officeDocument/2006/relationships/image" Target="../media/image74.wmf"/><Relationship Id="rId10" Type="http://schemas.openxmlformats.org/officeDocument/2006/relationships/tags" Target="../tags/tag19.xml"/><Relationship Id="rId19" Type="http://schemas.openxmlformats.org/officeDocument/2006/relationships/image" Target="../media/image430.wmf"/><Relationship Id="rId31" Type="http://schemas.openxmlformats.org/officeDocument/2006/relationships/oleObject" Target="../embeddings/oleObject508.bin"/><Relationship Id="rId44" Type="http://schemas.openxmlformats.org/officeDocument/2006/relationships/oleObject" Target="../embeddings/oleObject516.bin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oleObject" Target="../embeddings/oleObject500.bin"/><Relationship Id="rId22" Type="http://schemas.openxmlformats.org/officeDocument/2006/relationships/oleObject" Target="../embeddings/oleObject504.bin"/><Relationship Id="rId27" Type="http://schemas.openxmlformats.org/officeDocument/2006/relationships/image" Target="../media/image434.wmf"/><Relationship Id="rId30" Type="http://schemas.openxmlformats.org/officeDocument/2006/relationships/image" Target="../media/image71.wmf"/><Relationship Id="rId35" Type="http://schemas.openxmlformats.org/officeDocument/2006/relationships/oleObject" Target="../embeddings/oleObject510.bin"/><Relationship Id="rId43" Type="http://schemas.openxmlformats.org/officeDocument/2006/relationships/oleObject" Target="../embeddings/oleObject515.bin"/><Relationship Id="rId48" Type="http://schemas.openxmlformats.org/officeDocument/2006/relationships/image" Target="../media/image43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wmf"/><Relationship Id="rId13" Type="http://schemas.openxmlformats.org/officeDocument/2006/relationships/oleObject" Target="../embeddings/oleObject525.bin"/><Relationship Id="rId18" Type="http://schemas.openxmlformats.org/officeDocument/2006/relationships/image" Target="../media/image446.emf"/><Relationship Id="rId26" Type="http://schemas.openxmlformats.org/officeDocument/2006/relationships/image" Target="../media/image450.emf"/><Relationship Id="rId39" Type="http://schemas.openxmlformats.org/officeDocument/2006/relationships/oleObject" Target="../embeddings/oleObject538.bin"/><Relationship Id="rId3" Type="http://schemas.openxmlformats.org/officeDocument/2006/relationships/oleObject" Target="../embeddings/oleObject520.bin"/><Relationship Id="rId21" Type="http://schemas.openxmlformats.org/officeDocument/2006/relationships/oleObject" Target="../embeddings/oleObject529.bin"/><Relationship Id="rId34" Type="http://schemas.openxmlformats.org/officeDocument/2006/relationships/oleObject" Target="../embeddings/oleObject535.bin"/><Relationship Id="rId42" Type="http://schemas.openxmlformats.org/officeDocument/2006/relationships/oleObject" Target="../embeddings/oleObject540.bin"/><Relationship Id="rId7" Type="http://schemas.openxmlformats.org/officeDocument/2006/relationships/oleObject" Target="../embeddings/oleObject522.bin"/><Relationship Id="rId12" Type="http://schemas.openxmlformats.org/officeDocument/2006/relationships/image" Target="../media/image443.wmf"/><Relationship Id="rId17" Type="http://schemas.openxmlformats.org/officeDocument/2006/relationships/oleObject" Target="../embeddings/oleObject527.bin"/><Relationship Id="rId25" Type="http://schemas.openxmlformats.org/officeDocument/2006/relationships/oleObject" Target="../embeddings/oleObject531.bin"/><Relationship Id="rId33" Type="http://schemas.openxmlformats.org/officeDocument/2006/relationships/image" Target="../media/image73.wmf"/><Relationship Id="rId38" Type="http://schemas.openxmlformats.org/officeDocument/2006/relationships/oleObject" Target="../embeddings/oleObject5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5.emf"/><Relationship Id="rId20" Type="http://schemas.openxmlformats.org/officeDocument/2006/relationships/image" Target="../media/image447.emf"/><Relationship Id="rId29" Type="http://schemas.openxmlformats.org/officeDocument/2006/relationships/image" Target="../media/image71.wmf"/><Relationship Id="rId41" Type="http://schemas.openxmlformats.org/officeDocument/2006/relationships/image" Target="../media/image453.png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40.wmf"/><Relationship Id="rId11" Type="http://schemas.openxmlformats.org/officeDocument/2006/relationships/oleObject" Target="../embeddings/oleObject524.bin"/><Relationship Id="rId24" Type="http://schemas.openxmlformats.org/officeDocument/2006/relationships/image" Target="../media/image449.emf"/><Relationship Id="rId32" Type="http://schemas.openxmlformats.org/officeDocument/2006/relationships/oleObject" Target="../embeddings/oleObject534.bin"/><Relationship Id="rId37" Type="http://schemas.openxmlformats.org/officeDocument/2006/relationships/oleObject" Target="../embeddings/oleObject536.bin"/><Relationship Id="rId40" Type="http://schemas.openxmlformats.org/officeDocument/2006/relationships/oleObject" Target="../embeddings/oleObject539.bin"/><Relationship Id="rId45" Type="http://schemas.openxmlformats.org/officeDocument/2006/relationships/oleObject" Target="../embeddings/oleObject543.bin"/><Relationship Id="rId5" Type="http://schemas.openxmlformats.org/officeDocument/2006/relationships/oleObject" Target="../embeddings/oleObject521.bin"/><Relationship Id="rId15" Type="http://schemas.openxmlformats.org/officeDocument/2006/relationships/oleObject" Target="../embeddings/oleObject526.bin"/><Relationship Id="rId23" Type="http://schemas.openxmlformats.org/officeDocument/2006/relationships/oleObject" Target="../embeddings/oleObject530.bin"/><Relationship Id="rId28" Type="http://schemas.openxmlformats.org/officeDocument/2006/relationships/oleObject" Target="../embeddings/oleObject532.bin"/><Relationship Id="rId36" Type="http://schemas.openxmlformats.org/officeDocument/2006/relationships/image" Target="../media/image452.png"/><Relationship Id="rId10" Type="http://schemas.openxmlformats.org/officeDocument/2006/relationships/image" Target="../media/image442.wmf"/><Relationship Id="rId19" Type="http://schemas.openxmlformats.org/officeDocument/2006/relationships/oleObject" Target="../embeddings/oleObject528.bin"/><Relationship Id="rId31" Type="http://schemas.openxmlformats.org/officeDocument/2006/relationships/image" Target="../media/image72.wmf"/><Relationship Id="rId44" Type="http://schemas.openxmlformats.org/officeDocument/2006/relationships/oleObject" Target="../embeddings/oleObject542.bin"/><Relationship Id="rId4" Type="http://schemas.openxmlformats.org/officeDocument/2006/relationships/image" Target="../media/image439.wmf"/><Relationship Id="rId9" Type="http://schemas.openxmlformats.org/officeDocument/2006/relationships/oleObject" Target="../embeddings/oleObject523.bin"/><Relationship Id="rId14" Type="http://schemas.openxmlformats.org/officeDocument/2006/relationships/image" Target="../media/image444.wmf"/><Relationship Id="rId22" Type="http://schemas.openxmlformats.org/officeDocument/2006/relationships/image" Target="../media/image448.emf"/><Relationship Id="rId27" Type="http://schemas.openxmlformats.org/officeDocument/2006/relationships/image" Target="../media/image451.png"/><Relationship Id="rId30" Type="http://schemas.openxmlformats.org/officeDocument/2006/relationships/oleObject" Target="../embeddings/oleObject533.bin"/><Relationship Id="rId35" Type="http://schemas.openxmlformats.org/officeDocument/2006/relationships/image" Target="../media/image74.wmf"/><Relationship Id="rId43" Type="http://schemas.openxmlformats.org/officeDocument/2006/relationships/oleObject" Target="../embeddings/oleObject54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emf"/><Relationship Id="rId13" Type="http://schemas.openxmlformats.org/officeDocument/2006/relationships/oleObject" Target="../embeddings/oleObject549.bin"/><Relationship Id="rId18" Type="http://schemas.openxmlformats.org/officeDocument/2006/relationships/image" Target="../media/image458.wmf"/><Relationship Id="rId26" Type="http://schemas.openxmlformats.org/officeDocument/2006/relationships/image" Target="../media/image462.emf"/><Relationship Id="rId39" Type="http://schemas.openxmlformats.org/officeDocument/2006/relationships/oleObject" Target="../embeddings/oleObject562.bin"/><Relationship Id="rId3" Type="http://schemas.openxmlformats.org/officeDocument/2006/relationships/oleObject" Target="../embeddings/oleObject544.bin"/><Relationship Id="rId21" Type="http://schemas.openxmlformats.org/officeDocument/2006/relationships/oleObject" Target="../embeddings/oleObject553.bin"/><Relationship Id="rId34" Type="http://schemas.openxmlformats.org/officeDocument/2006/relationships/image" Target="../media/image466.wmf"/><Relationship Id="rId42" Type="http://schemas.openxmlformats.org/officeDocument/2006/relationships/oleObject" Target="../embeddings/oleObject564.bin"/><Relationship Id="rId7" Type="http://schemas.openxmlformats.org/officeDocument/2006/relationships/oleObject" Target="../embeddings/oleObject54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551.bin"/><Relationship Id="rId25" Type="http://schemas.openxmlformats.org/officeDocument/2006/relationships/oleObject" Target="../embeddings/oleObject555.bin"/><Relationship Id="rId33" Type="http://schemas.openxmlformats.org/officeDocument/2006/relationships/oleObject" Target="../embeddings/oleObject559.bin"/><Relationship Id="rId38" Type="http://schemas.openxmlformats.org/officeDocument/2006/relationships/image" Target="../media/image46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459.emf"/><Relationship Id="rId29" Type="http://schemas.openxmlformats.org/officeDocument/2006/relationships/oleObject" Target="../embeddings/oleObject557.bin"/><Relationship Id="rId41" Type="http://schemas.openxmlformats.org/officeDocument/2006/relationships/oleObject" Target="../embeddings/oleObject563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55.emf"/><Relationship Id="rId11" Type="http://schemas.openxmlformats.org/officeDocument/2006/relationships/oleObject" Target="../embeddings/oleObject548.bin"/><Relationship Id="rId24" Type="http://schemas.openxmlformats.org/officeDocument/2006/relationships/image" Target="../media/image461.emf"/><Relationship Id="rId32" Type="http://schemas.openxmlformats.org/officeDocument/2006/relationships/image" Target="../media/image465.emf"/><Relationship Id="rId37" Type="http://schemas.openxmlformats.org/officeDocument/2006/relationships/oleObject" Target="../embeddings/oleObject561.bin"/><Relationship Id="rId40" Type="http://schemas.openxmlformats.org/officeDocument/2006/relationships/image" Target="../media/image469.wmf"/><Relationship Id="rId45" Type="http://schemas.openxmlformats.org/officeDocument/2006/relationships/image" Target="../media/image115.wmf"/><Relationship Id="rId5" Type="http://schemas.openxmlformats.org/officeDocument/2006/relationships/oleObject" Target="../embeddings/oleObject545.bin"/><Relationship Id="rId15" Type="http://schemas.openxmlformats.org/officeDocument/2006/relationships/oleObject" Target="../embeddings/oleObject550.bin"/><Relationship Id="rId23" Type="http://schemas.openxmlformats.org/officeDocument/2006/relationships/oleObject" Target="../embeddings/oleObject554.bin"/><Relationship Id="rId28" Type="http://schemas.openxmlformats.org/officeDocument/2006/relationships/image" Target="../media/image463.emf"/><Relationship Id="rId36" Type="http://schemas.openxmlformats.org/officeDocument/2006/relationships/image" Target="../media/image467.wmf"/><Relationship Id="rId10" Type="http://schemas.openxmlformats.org/officeDocument/2006/relationships/image" Target="../media/image457.wmf"/><Relationship Id="rId19" Type="http://schemas.openxmlformats.org/officeDocument/2006/relationships/oleObject" Target="../embeddings/oleObject552.bin"/><Relationship Id="rId31" Type="http://schemas.openxmlformats.org/officeDocument/2006/relationships/oleObject" Target="../embeddings/oleObject558.bin"/><Relationship Id="rId44" Type="http://schemas.openxmlformats.org/officeDocument/2006/relationships/oleObject" Target="../embeddings/oleObject566.bin"/><Relationship Id="rId4" Type="http://schemas.openxmlformats.org/officeDocument/2006/relationships/image" Target="../media/image454.emf"/><Relationship Id="rId9" Type="http://schemas.openxmlformats.org/officeDocument/2006/relationships/oleObject" Target="../embeddings/oleObject547.bin"/><Relationship Id="rId14" Type="http://schemas.openxmlformats.org/officeDocument/2006/relationships/image" Target="../media/image113.wmf"/><Relationship Id="rId22" Type="http://schemas.openxmlformats.org/officeDocument/2006/relationships/image" Target="../media/image460.emf"/><Relationship Id="rId27" Type="http://schemas.openxmlformats.org/officeDocument/2006/relationships/oleObject" Target="../embeddings/oleObject556.bin"/><Relationship Id="rId30" Type="http://schemas.openxmlformats.org/officeDocument/2006/relationships/image" Target="../media/image464.wmf"/><Relationship Id="rId35" Type="http://schemas.openxmlformats.org/officeDocument/2006/relationships/oleObject" Target="../embeddings/oleObject560.bin"/><Relationship Id="rId43" Type="http://schemas.openxmlformats.org/officeDocument/2006/relationships/oleObject" Target="../embeddings/oleObject565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2.bin"/><Relationship Id="rId18" Type="http://schemas.openxmlformats.org/officeDocument/2006/relationships/image" Target="../media/image476.emf"/><Relationship Id="rId26" Type="http://schemas.openxmlformats.org/officeDocument/2006/relationships/image" Target="../media/image112.wmf"/><Relationship Id="rId39" Type="http://schemas.openxmlformats.org/officeDocument/2006/relationships/image" Target="../media/image479.emf"/><Relationship Id="rId21" Type="http://schemas.openxmlformats.org/officeDocument/2006/relationships/oleObject" Target="../embeddings/oleObject576.bin"/><Relationship Id="rId34" Type="http://schemas.openxmlformats.org/officeDocument/2006/relationships/oleObject" Target="../embeddings/oleObject583.bin"/><Relationship Id="rId42" Type="http://schemas.openxmlformats.org/officeDocument/2006/relationships/oleObject" Target="../embeddings/oleObject588.bin"/><Relationship Id="rId47" Type="http://schemas.openxmlformats.org/officeDocument/2006/relationships/oleObject" Target="../embeddings/oleObject590.bin"/><Relationship Id="rId50" Type="http://schemas.openxmlformats.org/officeDocument/2006/relationships/image" Target="../media/image73.wmf"/><Relationship Id="rId55" Type="http://schemas.openxmlformats.org/officeDocument/2006/relationships/oleObject" Target="../embeddings/oleObject594.bin"/><Relationship Id="rId63" Type="http://schemas.openxmlformats.org/officeDocument/2006/relationships/image" Target="../media/image485.png"/><Relationship Id="rId7" Type="http://schemas.openxmlformats.org/officeDocument/2006/relationships/oleObject" Target="../embeddings/oleObject5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5.emf"/><Relationship Id="rId29" Type="http://schemas.openxmlformats.org/officeDocument/2006/relationships/oleObject" Target="../embeddings/oleObject580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571.bin"/><Relationship Id="rId24" Type="http://schemas.openxmlformats.org/officeDocument/2006/relationships/image" Target="../media/image113.wmf"/><Relationship Id="rId32" Type="http://schemas.openxmlformats.org/officeDocument/2006/relationships/image" Target="../media/image478.emf"/><Relationship Id="rId37" Type="http://schemas.openxmlformats.org/officeDocument/2006/relationships/image" Target="../media/image115.wmf"/><Relationship Id="rId40" Type="http://schemas.openxmlformats.org/officeDocument/2006/relationships/oleObject" Target="../embeddings/oleObject587.bin"/><Relationship Id="rId45" Type="http://schemas.openxmlformats.org/officeDocument/2006/relationships/oleObject" Target="../embeddings/oleObject589.bin"/><Relationship Id="rId53" Type="http://schemas.openxmlformats.org/officeDocument/2006/relationships/image" Target="../media/image483.png"/><Relationship Id="rId58" Type="http://schemas.openxmlformats.org/officeDocument/2006/relationships/image" Target="../media/image484.png"/><Relationship Id="rId66" Type="http://schemas.openxmlformats.org/officeDocument/2006/relationships/oleObject" Target="../embeddings/oleObject603.bin"/><Relationship Id="rId5" Type="http://schemas.openxmlformats.org/officeDocument/2006/relationships/oleObject" Target="../embeddings/oleObject568.bin"/><Relationship Id="rId15" Type="http://schemas.openxmlformats.org/officeDocument/2006/relationships/oleObject" Target="../embeddings/oleObject573.bin"/><Relationship Id="rId23" Type="http://schemas.openxmlformats.org/officeDocument/2006/relationships/oleObject" Target="../embeddings/oleObject577.bin"/><Relationship Id="rId28" Type="http://schemas.openxmlformats.org/officeDocument/2006/relationships/image" Target="../media/image458.wmf"/><Relationship Id="rId36" Type="http://schemas.openxmlformats.org/officeDocument/2006/relationships/oleObject" Target="../embeddings/oleObject585.bin"/><Relationship Id="rId49" Type="http://schemas.openxmlformats.org/officeDocument/2006/relationships/oleObject" Target="../embeddings/oleObject591.bin"/><Relationship Id="rId57" Type="http://schemas.openxmlformats.org/officeDocument/2006/relationships/oleObject" Target="../embeddings/oleObject596.bin"/><Relationship Id="rId61" Type="http://schemas.openxmlformats.org/officeDocument/2006/relationships/oleObject" Target="../embeddings/oleObject599.bin"/><Relationship Id="rId10" Type="http://schemas.openxmlformats.org/officeDocument/2006/relationships/image" Target="../media/image472.emf"/><Relationship Id="rId19" Type="http://schemas.openxmlformats.org/officeDocument/2006/relationships/oleObject" Target="../embeddings/oleObject575.bin"/><Relationship Id="rId31" Type="http://schemas.openxmlformats.org/officeDocument/2006/relationships/oleObject" Target="../embeddings/oleObject581.bin"/><Relationship Id="rId44" Type="http://schemas.openxmlformats.org/officeDocument/2006/relationships/image" Target="../media/image482.png"/><Relationship Id="rId52" Type="http://schemas.openxmlformats.org/officeDocument/2006/relationships/image" Target="../media/image74.wmf"/><Relationship Id="rId60" Type="http://schemas.openxmlformats.org/officeDocument/2006/relationships/oleObject" Target="../embeddings/oleObject598.bin"/><Relationship Id="rId65" Type="http://schemas.openxmlformats.org/officeDocument/2006/relationships/oleObject" Target="../embeddings/oleObject602.bin"/><Relationship Id="rId4" Type="http://schemas.openxmlformats.org/officeDocument/2006/relationships/image" Target="../media/image470.wmf"/><Relationship Id="rId9" Type="http://schemas.openxmlformats.org/officeDocument/2006/relationships/oleObject" Target="../embeddings/oleObject570.bin"/><Relationship Id="rId14" Type="http://schemas.openxmlformats.org/officeDocument/2006/relationships/image" Target="../media/image474.wmf"/><Relationship Id="rId22" Type="http://schemas.openxmlformats.org/officeDocument/2006/relationships/image" Target="../media/image114.wmf"/><Relationship Id="rId27" Type="http://schemas.openxmlformats.org/officeDocument/2006/relationships/oleObject" Target="../embeddings/oleObject579.bin"/><Relationship Id="rId30" Type="http://schemas.openxmlformats.org/officeDocument/2006/relationships/image" Target="../media/image464.wmf"/><Relationship Id="rId35" Type="http://schemas.openxmlformats.org/officeDocument/2006/relationships/oleObject" Target="../embeddings/oleObject584.bin"/><Relationship Id="rId43" Type="http://schemas.openxmlformats.org/officeDocument/2006/relationships/image" Target="../media/image481.emf"/><Relationship Id="rId48" Type="http://schemas.openxmlformats.org/officeDocument/2006/relationships/image" Target="../media/image72.wmf"/><Relationship Id="rId56" Type="http://schemas.openxmlformats.org/officeDocument/2006/relationships/oleObject" Target="../embeddings/oleObject595.bin"/><Relationship Id="rId64" Type="http://schemas.openxmlformats.org/officeDocument/2006/relationships/oleObject" Target="../embeddings/oleObject601.bin"/><Relationship Id="rId8" Type="http://schemas.openxmlformats.org/officeDocument/2006/relationships/image" Target="../media/image471.emf"/><Relationship Id="rId51" Type="http://schemas.openxmlformats.org/officeDocument/2006/relationships/oleObject" Target="../embeddings/oleObject592.bin"/><Relationship Id="rId3" Type="http://schemas.openxmlformats.org/officeDocument/2006/relationships/oleObject" Target="../embeddings/oleObject567.bin"/><Relationship Id="rId12" Type="http://schemas.openxmlformats.org/officeDocument/2006/relationships/image" Target="../media/image473.emf"/><Relationship Id="rId17" Type="http://schemas.openxmlformats.org/officeDocument/2006/relationships/oleObject" Target="../embeddings/oleObject574.bin"/><Relationship Id="rId25" Type="http://schemas.openxmlformats.org/officeDocument/2006/relationships/oleObject" Target="../embeddings/oleObject578.bin"/><Relationship Id="rId33" Type="http://schemas.openxmlformats.org/officeDocument/2006/relationships/oleObject" Target="../embeddings/oleObject582.bin"/><Relationship Id="rId38" Type="http://schemas.openxmlformats.org/officeDocument/2006/relationships/oleObject" Target="../embeddings/oleObject586.bin"/><Relationship Id="rId46" Type="http://schemas.openxmlformats.org/officeDocument/2006/relationships/image" Target="../media/image71.wmf"/><Relationship Id="rId59" Type="http://schemas.openxmlformats.org/officeDocument/2006/relationships/oleObject" Target="../embeddings/oleObject597.bin"/><Relationship Id="rId67" Type="http://schemas.openxmlformats.org/officeDocument/2006/relationships/oleObject" Target="../embeddings/oleObject604.bin"/><Relationship Id="rId20" Type="http://schemas.openxmlformats.org/officeDocument/2006/relationships/image" Target="../media/image477.emf"/><Relationship Id="rId41" Type="http://schemas.openxmlformats.org/officeDocument/2006/relationships/image" Target="../media/image480.emf"/><Relationship Id="rId54" Type="http://schemas.openxmlformats.org/officeDocument/2006/relationships/oleObject" Target="../embeddings/oleObject593.bin"/><Relationship Id="rId62" Type="http://schemas.openxmlformats.org/officeDocument/2006/relationships/oleObject" Target="../embeddings/oleObject60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610.bin"/><Relationship Id="rId18" Type="http://schemas.openxmlformats.org/officeDocument/2006/relationships/image" Target="../media/image489.emf"/><Relationship Id="rId26" Type="http://schemas.openxmlformats.org/officeDocument/2006/relationships/image" Target="../media/image493.emf"/><Relationship Id="rId39" Type="http://schemas.openxmlformats.org/officeDocument/2006/relationships/oleObject" Target="../embeddings/oleObject623.bin"/><Relationship Id="rId3" Type="http://schemas.openxmlformats.org/officeDocument/2006/relationships/oleObject" Target="../embeddings/oleObject605.bin"/><Relationship Id="rId21" Type="http://schemas.openxmlformats.org/officeDocument/2006/relationships/oleObject" Target="../embeddings/oleObject614.bin"/><Relationship Id="rId34" Type="http://schemas.openxmlformats.org/officeDocument/2006/relationships/image" Target="../media/image496.wmf"/><Relationship Id="rId42" Type="http://schemas.openxmlformats.org/officeDocument/2006/relationships/image" Target="../media/image500.emf"/><Relationship Id="rId7" Type="http://schemas.openxmlformats.org/officeDocument/2006/relationships/oleObject" Target="../embeddings/oleObject607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612.bin"/><Relationship Id="rId25" Type="http://schemas.openxmlformats.org/officeDocument/2006/relationships/oleObject" Target="../embeddings/oleObject616.bin"/><Relationship Id="rId33" Type="http://schemas.openxmlformats.org/officeDocument/2006/relationships/oleObject" Target="../embeddings/oleObject620.bin"/><Relationship Id="rId38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8.emf"/><Relationship Id="rId20" Type="http://schemas.openxmlformats.org/officeDocument/2006/relationships/image" Target="../media/image490.emf"/><Relationship Id="rId29" Type="http://schemas.openxmlformats.org/officeDocument/2006/relationships/oleObject" Target="../embeddings/oleObject618.bin"/><Relationship Id="rId41" Type="http://schemas.openxmlformats.org/officeDocument/2006/relationships/oleObject" Target="../embeddings/oleObject624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09.bin"/><Relationship Id="rId24" Type="http://schemas.openxmlformats.org/officeDocument/2006/relationships/image" Target="../media/image492.emf"/><Relationship Id="rId32" Type="http://schemas.openxmlformats.org/officeDocument/2006/relationships/image" Target="../media/image495.emf"/><Relationship Id="rId37" Type="http://schemas.openxmlformats.org/officeDocument/2006/relationships/oleObject" Target="../embeddings/oleObject622.bin"/><Relationship Id="rId40" Type="http://schemas.openxmlformats.org/officeDocument/2006/relationships/image" Target="../media/image499.emf"/><Relationship Id="rId5" Type="http://schemas.openxmlformats.org/officeDocument/2006/relationships/oleObject" Target="../embeddings/oleObject606.bin"/><Relationship Id="rId15" Type="http://schemas.openxmlformats.org/officeDocument/2006/relationships/oleObject" Target="../embeddings/oleObject611.bin"/><Relationship Id="rId23" Type="http://schemas.openxmlformats.org/officeDocument/2006/relationships/oleObject" Target="../embeddings/oleObject615.bin"/><Relationship Id="rId28" Type="http://schemas.openxmlformats.org/officeDocument/2006/relationships/image" Target="../media/image260.wmf"/><Relationship Id="rId36" Type="http://schemas.openxmlformats.org/officeDocument/2006/relationships/image" Target="../media/image497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13.bin"/><Relationship Id="rId31" Type="http://schemas.openxmlformats.org/officeDocument/2006/relationships/oleObject" Target="../embeddings/oleObject619.bin"/><Relationship Id="rId44" Type="http://schemas.openxmlformats.org/officeDocument/2006/relationships/image" Target="../media/image501.emf"/><Relationship Id="rId4" Type="http://schemas.openxmlformats.org/officeDocument/2006/relationships/image" Target="../media/image486.emf"/><Relationship Id="rId9" Type="http://schemas.openxmlformats.org/officeDocument/2006/relationships/oleObject" Target="../embeddings/oleObject608.bin"/><Relationship Id="rId14" Type="http://schemas.openxmlformats.org/officeDocument/2006/relationships/image" Target="../media/image487.emf"/><Relationship Id="rId22" Type="http://schemas.openxmlformats.org/officeDocument/2006/relationships/image" Target="../media/image491.emf"/><Relationship Id="rId27" Type="http://schemas.openxmlformats.org/officeDocument/2006/relationships/oleObject" Target="../embeddings/oleObject617.bin"/><Relationship Id="rId30" Type="http://schemas.openxmlformats.org/officeDocument/2006/relationships/image" Target="../media/image494.wmf"/><Relationship Id="rId35" Type="http://schemas.openxmlformats.org/officeDocument/2006/relationships/oleObject" Target="../embeddings/oleObject621.bin"/><Relationship Id="rId43" Type="http://schemas.openxmlformats.org/officeDocument/2006/relationships/oleObject" Target="../embeddings/oleObject62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emf"/><Relationship Id="rId13" Type="http://schemas.openxmlformats.org/officeDocument/2006/relationships/oleObject" Target="../embeddings/oleObject631.bin"/><Relationship Id="rId18" Type="http://schemas.openxmlformats.org/officeDocument/2006/relationships/image" Target="../media/image509.emf"/><Relationship Id="rId26" Type="http://schemas.openxmlformats.org/officeDocument/2006/relationships/image" Target="../media/image513.emf"/><Relationship Id="rId3" Type="http://schemas.openxmlformats.org/officeDocument/2006/relationships/oleObject" Target="../embeddings/oleObject626.bin"/><Relationship Id="rId21" Type="http://schemas.openxmlformats.org/officeDocument/2006/relationships/oleObject" Target="../embeddings/oleObject635.bin"/><Relationship Id="rId7" Type="http://schemas.openxmlformats.org/officeDocument/2006/relationships/oleObject" Target="../embeddings/oleObject628.bin"/><Relationship Id="rId12" Type="http://schemas.openxmlformats.org/officeDocument/2006/relationships/image" Target="../media/image506.emf"/><Relationship Id="rId17" Type="http://schemas.openxmlformats.org/officeDocument/2006/relationships/oleObject" Target="../embeddings/oleObject633.bin"/><Relationship Id="rId25" Type="http://schemas.openxmlformats.org/officeDocument/2006/relationships/oleObject" Target="../embeddings/oleObject6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8.emf"/><Relationship Id="rId20" Type="http://schemas.openxmlformats.org/officeDocument/2006/relationships/image" Target="../media/image510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03.emf"/><Relationship Id="rId11" Type="http://schemas.openxmlformats.org/officeDocument/2006/relationships/oleObject" Target="../embeddings/oleObject630.bin"/><Relationship Id="rId24" Type="http://schemas.openxmlformats.org/officeDocument/2006/relationships/image" Target="../media/image512.emf"/><Relationship Id="rId5" Type="http://schemas.openxmlformats.org/officeDocument/2006/relationships/oleObject" Target="../embeddings/oleObject627.bin"/><Relationship Id="rId15" Type="http://schemas.openxmlformats.org/officeDocument/2006/relationships/oleObject" Target="../embeddings/oleObject632.bin"/><Relationship Id="rId23" Type="http://schemas.openxmlformats.org/officeDocument/2006/relationships/oleObject" Target="../embeddings/oleObject636.bin"/><Relationship Id="rId10" Type="http://schemas.openxmlformats.org/officeDocument/2006/relationships/image" Target="../media/image505.emf"/><Relationship Id="rId19" Type="http://schemas.openxmlformats.org/officeDocument/2006/relationships/oleObject" Target="../embeddings/oleObject634.bin"/><Relationship Id="rId4" Type="http://schemas.openxmlformats.org/officeDocument/2006/relationships/image" Target="../media/image502.emf"/><Relationship Id="rId9" Type="http://schemas.openxmlformats.org/officeDocument/2006/relationships/oleObject" Target="../embeddings/oleObject629.bin"/><Relationship Id="rId14" Type="http://schemas.openxmlformats.org/officeDocument/2006/relationships/image" Target="../media/image507.emf"/><Relationship Id="rId22" Type="http://schemas.openxmlformats.org/officeDocument/2006/relationships/image" Target="../media/image511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emf"/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521.emf"/><Relationship Id="rId26" Type="http://schemas.openxmlformats.org/officeDocument/2006/relationships/oleObject" Target="../embeddings/oleObject649.bin"/><Relationship Id="rId3" Type="http://schemas.openxmlformats.org/officeDocument/2006/relationships/oleObject" Target="../embeddings/oleObject638.bin"/><Relationship Id="rId21" Type="http://schemas.openxmlformats.org/officeDocument/2006/relationships/oleObject" Target="../embeddings/oleObject647.bin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518.emf"/><Relationship Id="rId17" Type="http://schemas.openxmlformats.org/officeDocument/2006/relationships/oleObject" Target="../embeddings/oleObject645.bin"/><Relationship Id="rId25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0.emf"/><Relationship Id="rId20" Type="http://schemas.openxmlformats.org/officeDocument/2006/relationships/image" Target="../media/image522.emf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15.wmf"/><Relationship Id="rId11" Type="http://schemas.openxmlformats.org/officeDocument/2006/relationships/oleObject" Target="../embeddings/oleObject642.bin"/><Relationship Id="rId24" Type="http://schemas.openxmlformats.org/officeDocument/2006/relationships/oleObject" Target="../embeddings/oleObject648.bin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image" Target="../media/image524.png"/><Relationship Id="rId28" Type="http://schemas.openxmlformats.org/officeDocument/2006/relationships/oleObject" Target="../embeddings/oleObject650.bin"/><Relationship Id="rId10" Type="http://schemas.openxmlformats.org/officeDocument/2006/relationships/image" Target="../media/image517.emf"/><Relationship Id="rId19" Type="http://schemas.openxmlformats.org/officeDocument/2006/relationships/oleObject" Target="../embeddings/oleObject646.bin"/><Relationship Id="rId31" Type="http://schemas.openxmlformats.org/officeDocument/2006/relationships/image" Target="../media/image74.wmf"/><Relationship Id="rId4" Type="http://schemas.openxmlformats.org/officeDocument/2006/relationships/image" Target="../media/image514.e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519.emf"/><Relationship Id="rId22" Type="http://schemas.openxmlformats.org/officeDocument/2006/relationships/image" Target="../media/image523.wmf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65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2.wmf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wmf"/><Relationship Id="rId13" Type="http://schemas.openxmlformats.org/officeDocument/2006/relationships/oleObject" Target="../embeddings/oleObject657.bin"/><Relationship Id="rId18" Type="http://schemas.openxmlformats.org/officeDocument/2006/relationships/image" Target="../media/image532.wmf"/><Relationship Id="rId3" Type="http://schemas.openxmlformats.org/officeDocument/2006/relationships/oleObject" Target="../embeddings/oleObject652.bin"/><Relationship Id="rId21" Type="http://schemas.openxmlformats.org/officeDocument/2006/relationships/oleObject" Target="../embeddings/oleObject661.bin"/><Relationship Id="rId7" Type="http://schemas.openxmlformats.org/officeDocument/2006/relationships/oleObject" Target="../embeddings/oleObject654.bin"/><Relationship Id="rId12" Type="http://schemas.openxmlformats.org/officeDocument/2006/relationships/image" Target="../media/image529.wmf"/><Relationship Id="rId17" Type="http://schemas.openxmlformats.org/officeDocument/2006/relationships/oleObject" Target="../embeddings/oleObject6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1.wmf"/><Relationship Id="rId20" Type="http://schemas.openxmlformats.org/officeDocument/2006/relationships/image" Target="../media/image533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26.wmf"/><Relationship Id="rId11" Type="http://schemas.openxmlformats.org/officeDocument/2006/relationships/oleObject" Target="../embeddings/oleObject656.bin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10" Type="http://schemas.openxmlformats.org/officeDocument/2006/relationships/image" Target="../media/image528.wmf"/><Relationship Id="rId19" Type="http://schemas.openxmlformats.org/officeDocument/2006/relationships/oleObject" Target="../embeddings/oleObject660.bin"/><Relationship Id="rId4" Type="http://schemas.openxmlformats.org/officeDocument/2006/relationships/image" Target="../media/image525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530.wmf"/><Relationship Id="rId22" Type="http://schemas.openxmlformats.org/officeDocument/2006/relationships/image" Target="../media/image53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wmf"/><Relationship Id="rId13" Type="http://schemas.openxmlformats.org/officeDocument/2006/relationships/oleObject" Target="../embeddings/oleObject667.bin"/><Relationship Id="rId18" Type="http://schemas.openxmlformats.org/officeDocument/2006/relationships/image" Target="../media/image542.emf"/><Relationship Id="rId26" Type="http://schemas.openxmlformats.org/officeDocument/2006/relationships/oleObject" Target="../embeddings/oleObject673.bin"/><Relationship Id="rId3" Type="http://schemas.openxmlformats.org/officeDocument/2006/relationships/oleObject" Target="../embeddings/oleObject662.bin"/><Relationship Id="rId21" Type="http://schemas.openxmlformats.org/officeDocument/2006/relationships/oleObject" Target="../embeddings/oleObject671.bin"/><Relationship Id="rId34" Type="http://schemas.openxmlformats.org/officeDocument/2006/relationships/oleObject" Target="../embeddings/oleObject677.bin"/><Relationship Id="rId7" Type="http://schemas.openxmlformats.org/officeDocument/2006/relationships/oleObject" Target="../embeddings/oleObject664.bin"/><Relationship Id="rId12" Type="http://schemas.openxmlformats.org/officeDocument/2006/relationships/image" Target="../media/image539.emf"/><Relationship Id="rId17" Type="http://schemas.openxmlformats.org/officeDocument/2006/relationships/oleObject" Target="../embeddings/oleObject669.bin"/><Relationship Id="rId25" Type="http://schemas.openxmlformats.org/officeDocument/2006/relationships/image" Target="../media/image548.png"/><Relationship Id="rId33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1.emf"/><Relationship Id="rId20" Type="http://schemas.openxmlformats.org/officeDocument/2006/relationships/image" Target="../media/image543.wmf"/><Relationship Id="rId29" Type="http://schemas.openxmlformats.org/officeDocument/2006/relationships/image" Target="../media/image72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36.wmf"/><Relationship Id="rId11" Type="http://schemas.openxmlformats.org/officeDocument/2006/relationships/oleObject" Target="../embeddings/oleObject666.bin"/><Relationship Id="rId24" Type="http://schemas.openxmlformats.org/officeDocument/2006/relationships/image" Target="../media/image545.wmf"/><Relationship Id="rId32" Type="http://schemas.openxmlformats.org/officeDocument/2006/relationships/oleObject" Target="../embeddings/oleObject676.bin"/><Relationship Id="rId37" Type="http://schemas.openxmlformats.org/officeDocument/2006/relationships/image" Target="../media/image547.emf"/><Relationship Id="rId5" Type="http://schemas.openxmlformats.org/officeDocument/2006/relationships/oleObject" Target="../embeddings/oleObject663.bin"/><Relationship Id="rId15" Type="http://schemas.openxmlformats.org/officeDocument/2006/relationships/oleObject" Target="../embeddings/oleObject668.bin"/><Relationship Id="rId23" Type="http://schemas.openxmlformats.org/officeDocument/2006/relationships/oleObject" Target="../embeddings/oleObject672.bin"/><Relationship Id="rId28" Type="http://schemas.openxmlformats.org/officeDocument/2006/relationships/oleObject" Target="../embeddings/oleObject674.bin"/><Relationship Id="rId36" Type="http://schemas.openxmlformats.org/officeDocument/2006/relationships/oleObject" Target="../embeddings/oleObject678.bin"/><Relationship Id="rId10" Type="http://schemas.openxmlformats.org/officeDocument/2006/relationships/image" Target="../media/image538.wmf"/><Relationship Id="rId19" Type="http://schemas.openxmlformats.org/officeDocument/2006/relationships/oleObject" Target="../embeddings/oleObject670.bin"/><Relationship Id="rId31" Type="http://schemas.openxmlformats.org/officeDocument/2006/relationships/image" Target="../media/image73.wmf"/><Relationship Id="rId4" Type="http://schemas.openxmlformats.org/officeDocument/2006/relationships/image" Target="../media/image535.wmf"/><Relationship Id="rId9" Type="http://schemas.openxmlformats.org/officeDocument/2006/relationships/oleObject" Target="../embeddings/oleObject665.bin"/><Relationship Id="rId14" Type="http://schemas.openxmlformats.org/officeDocument/2006/relationships/image" Target="../media/image540.emf"/><Relationship Id="rId22" Type="http://schemas.openxmlformats.org/officeDocument/2006/relationships/image" Target="../media/image544.wmf"/><Relationship Id="rId27" Type="http://schemas.openxmlformats.org/officeDocument/2006/relationships/image" Target="../media/image71.wmf"/><Relationship Id="rId30" Type="http://schemas.openxmlformats.org/officeDocument/2006/relationships/oleObject" Target="../embeddings/oleObject675.bin"/><Relationship Id="rId35" Type="http://schemas.openxmlformats.org/officeDocument/2006/relationships/image" Target="../media/image54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wmf"/><Relationship Id="rId13" Type="http://schemas.openxmlformats.org/officeDocument/2006/relationships/image" Target="../media/image553.emf"/><Relationship Id="rId18" Type="http://schemas.openxmlformats.org/officeDocument/2006/relationships/oleObject" Target="../embeddings/oleObject686.bin"/><Relationship Id="rId3" Type="http://schemas.openxmlformats.org/officeDocument/2006/relationships/oleObject" Target="../embeddings/oleObject679.bin"/><Relationship Id="rId21" Type="http://schemas.openxmlformats.org/officeDocument/2006/relationships/image" Target="../media/image557.emf"/><Relationship Id="rId7" Type="http://schemas.openxmlformats.org/officeDocument/2006/relationships/oleObject" Target="../embeddings/oleObject681.bin"/><Relationship Id="rId12" Type="http://schemas.openxmlformats.org/officeDocument/2006/relationships/oleObject" Target="../embeddings/oleObject683.bin"/><Relationship Id="rId17" Type="http://schemas.openxmlformats.org/officeDocument/2006/relationships/image" Target="../media/image55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5.bin"/><Relationship Id="rId20" Type="http://schemas.openxmlformats.org/officeDocument/2006/relationships/oleObject" Target="../embeddings/oleObject687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50.wmf"/><Relationship Id="rId11" Type="http://schemas.openxmlformats.org/officeDocument/2006/relationships/image" Target="../media/image559.jpeg"/><Relationship Id="rId5" Type="http://schemas.openxmlformats.org/officeDocument/2006/relationships/oleObject" Target="../embeddings/oleObject680.bin"/><Relationship Id="rId15" Type="http://schemas.openxmlformats.org/officeDocument/2006/relationships/image" Target="../media/image554.emf"/><Relationship Id="rId23" Type="http://schemas.openxmlformats.org/officeDocument/2006/relationships/image" Target="../media/image558.emf"/><Relationship Id="rId10" Type="http://schemas.openxmlformats.org/officeDocument/2006/relationships/image" Target="../media/image552.wmf"/><Relationship Id="rId19" Type="http://schemas.openxmlformats.org/officeDocument/2006/relationships/image" Target="../media/image556.emf"/><Relationship Id="rId4" Type="http://schemas.openxmlformats.org/officeDocument/2006/relationships/image" Target="../media/image549.wmf"/><Relationship Id="rId9" Type="http://schemas.openxmlformats.org/officeDocument/2006/relationships/oleObject" Target="../embeddings/oleObject682.bin"/><Relationship Id="rId14" Type="http://schemas.openxmlformats.org/officeDocument/2006/relationships/oleObject" Target="../embeddings/oleObject684.bin"/><Relationship Id="rId22" Type="http://schemas.openxmlformats.org/officeDocument/2006/relationships/oleObject" Target="../embeddings/oleObject68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2.wmf"/><Relationship Id="rId13" Type="http://schemas.openxmlformats.org/officeDocument/2006/relationships/oleObject" Target="../embeddings/oleObject694.bin"/><Relationship Id="rId18" Type="http://schemas.openxmlformats.org/officeDocument/2006/relationships/image" Target="../media/image567.emf"/><Relationship Id="rId26" Type="http://schemas.openxmlformats.org/officeDocument/2006/relationships/image" Target="../media/image571.emf"/><Relationship Id="rId39" Type="http://schemas.openxmlformats.org/officeDocument/2006/relationships/image" Target="../media/image72.wmf"/><Relationship Id="rId3" Type="http://schemas.openxmlformats.org/officeDocument/2006/relationships/oleObject" Target="../embeddings/oleObject689.bin"/><Relationship Id="rId21" Type="http://schemas.openxmlformats.org/officeDocument/2006/relationships/oleObject" Target="../embeddings/oleObject698.bin"/><Relationship Id="rId34" Type="http://schemas.openxmlformats.org/officeDocument/2006/relationships/image" Target="../media/image575.wmf"/><Relationship Id="rId42" Type="http://schemas.openxmlformats.org/officeDocument/2006/relationships/oleObject" Target="../embeddings/oleObject708.bin"/><Relationship Id="rId47" Type="http://schemas.openxmlformats.org/officeDocument/2006/relationships/image" Target="../media/image577.emf"/><Relationship Id="rId7" Type="http://schemas.openxmlformats.org/officeDocument/2006/relationships/oleObject" Target="../embeddings/oleObject691.bin"/><Relationship Id="rId12" Type="http://schemas.openxmlformats.org/officeDocument/2006/relationships/image" Target="../media/image564.wmf"/><Relationship Id="rId17" Type="http://schemas.openxmlformats.org/officeDocument/2006/relationships/oleObject" Target="../embeddings/oleObject696.bin"/><Relationship Id="rId25" Type="http://schemas.openxmlformats.org/officeDocument/2006/relationships/oleObject" Target="../embeddings/oleObject700.bin"/><Relationship Id="rId33" Type="http://schemas.openxmlformats.org/officeDocument/2006/relationships/oleObject" Target="../embeddings/oleObject704.bin"/><Relationship Id="rId38" Type="http://schemas.openxmlformats.org/officeDocument/2006/relationships/oleObject" Target="../embeddings/oleObject706.bin"/><Relationship Id="rId46" Type="http://schemas.openxmlformats.org/officeDocument/2006/relationships/oleObject" Target="../embeddings/oleObject7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6.wmf"/><Relationship Id="rId20" Type="http://schemas.openxmlformats.org/officeDocument/2006/relationships/image" Target="../media/image568.emf"/><Relationship Id="rId29" Type="http://schemas.openxmlformats.org/officeDocument/2006/relationships/oleObject" Target="../embeddings/oleObject702.bin"/><Relationship Id="rId41" Type="http://schemas.openxmlformats.org/officeDocument/2006/relationships/image" Target="../media/image73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61.wmf"/><Relationship Id="rId11" Type="http://schemas.openxmlformats.org/officeDocument/2006/relationships/oleObject" Target="../embeddings/oleObject693.bin"/><Relationship Id="rId24" Type="http://schemas.openxmlformats.org/officeDocument/2006/relationships/image" Target="../media/image570.emf"/><Relationship Id="rId32" Type="http://schemas.openxmlformats.org/officeDocument/2006/relationships/image" Target="../media/image574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707.bin"/><Relationship Id="rId45" Type="http://schemas.openxmlformats.org/officeDocument/2006/relationships/image" Target="../media/image576.emf"/><Relationship Id="rId5" Type="http://schemas.openxmlformats.org/officeDocument/2006/relationships/oleObject" Target="../embeddings/oleObject690.bin"/><Relationship Id="rId15" Type="http://schemas.openxmlformats.org/officeDocument/2006/relationships/oleObject" Target="../embeddings/oleObject695.bin"/><Relationship Id="rId23" Type="http://schemas.openxmlformats.org/officeDocument/2006/relationships/oleObject" Target="../embeddings/oleObject699.bin"/><Relationship Id="rId28" Type="http://schemas.openxmlformats.org/officeDocument/2006/relationships/image" Target="../media/image572.wmf"/><Relationship Id="rId36" Type="http://schemas.openxmlformats.org/officeDocument/2006/relationships/oleObject" Target="../embeddings/oleObject705.bin"/><Relationship Id="rId10" Type="http://schemas.openxmlformats.org/officeDocument/2006/relationships/image" Target="../media/image563.wmf"/><Relationship Id="rId19" Type="http://schemas.openxmlformats.org/officeDocument/2006/relationships/oleObject" Target="../embeddings/oleObject697.bin"/><Relationship Id="rId31" Type="http://schemas.openxmlformats.org/officeDocument/2006/relationships/oleObject" Target="../embeddings/oleObject703.bin"/><Relationship Id="rId44" Type="http://schemas.openxmlformats.org/officeDocument/2006/relationships/oleObject" Target="../embeddings/oleObject709.bin"/><Relationship Id="rId4" Type="http://schemas.openxmlformats.org/officeDocument/2006/relationships/image" Target="../media/image560.wmf"/><Relationship Id="rId9" Type="http://schemas.openxmlformats.org/officeDocument/2006/relationships/oleObject" Target="../embeddings/oleObject692.bin"/><Relationship Id="rId14" Type="http://schemas.openxmlformats.org/officeDocument/2006/relationships/image" Target="../media/image565.wmf"/><Relationship Id="rId22" Type="http://schemas.openxmlformats.org/officeDocument/2006/relationships/image" Target="../media/image569.emf"/><Relationship Id="rId27" Type="http://schemas.openxmlformats.org/officeDocument/2006/relationships/oleObject" Target="../embeddings/oleObject701.bin"/><Relationship Id="rId30" Type="http://schemas.openxmlformats.org/officeDocument/2006/relationships/image" Target="../media/image573.wmf"/><Relationship Id="rId35" Type="http://schemas.openxmlformats.org/officeDocument/2006/relationships/image" Target="../media/image548.png"/><Relationship Id="rId43" Type="http://schemas.openxmlformats.org/officeDocument/2006/relationships/image" Target="../media/image7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emf"/><Relationship Id="rId13" Type="http://schemas.openxmlformats.org/officeDocument/2006/relationships/oleObject" Target="../embeddings/oleObject716.bin"/><Relationship Id="rId18" Type="http://schemas.openxmlformats.org/officeDocument/2006/relationships/oleObject" Target="../embeddings/oleObject719.bin"/><Relationship Id="rId26" Type="http://schemas.openxmlformats.org/officeDocument/2006/relationships/oleObject" Target="../embeddings/oleObject723.bin"/><Relationship Id="rId39" Type="http://schemas.openxmlformats.org/officeDocument/2006/relationships/oleObject" Target="../embeddings/oleObject729.bin"/><Relationship Id="rId3" Type="http://schemas.openxmlformats.org/officeDocument/2006/relationships/oleObject" Target="../embeddings/oleObject711.bin"/><Relationship Id="rId21" Type="http://schemas.openxmlformats.org/officeDocument/2006/relationships/image" Target="../media/image585.wmf"/><Relationship Id="rId34" Type="http://schemas.openxmlformats.org/officeDocument/2006/relationships/image" Target="../media/image592.png"/><Relationship Id="rId42" Type="http://schemas.openxmlformats.org/officeDocument/2006/relationships/image" Target="../media/image74.wmf"/><Relationship Id="rId7" Type="http://schemas.openxmlformats.org/officeDocument/2006/relationships/oleObject" Target="../embeddings/oleObject713.bin"/><Relationship Id="rId12" Type="http://schemas.openxmlformats.org/officeDocument/2006/relationships/image" Target="../media/image582.wmf"/><Relationship Id="rId17" Type="http://schemas.openxmlformats.org/officeDocument/2006/relationships/image" Target="../media/image584.emf"/><Relationship Id="rId25" Type="http://schemas.openxmlformats.org/officeDocument/2006/relationships/image" Target="../media/image587.emf"/><Relationship Id="rId33" Type="http://schemas.openxmlformats.org/officeDocument/2006/relationships/image" Target="../media/image591.emf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8.bin"/><Relationship Id="rId20" Type="http://schemas.openxmlformats.org/officeDocument/2006/relationships/oleObject" Target="../embeddings/oleObject720.bin"/><Relationship Id="rId29" Type="http://schemas.openxmlformats.org/officeDocument/2006/relationships/image" Target="../media/image589.wmf"/><Relationship Id="rId41" Type="http://schemas.openxmlformats.org/officeDocument/2006/relationships/oleObject" Target="../embeddings/oleObject730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79.wmf"/><Relationship Id="rId11" Type="http://schemas.openxmlformats.org/officeDocument/2006/relationships/oleObject" Target="../embeddings/oleObject715.bin"/><Relationship Id="rId24" Type="http://schemas.openxmlformats.org/officeDocument/2006/relationships/oleObject" Target="../embeddings/oleObject722.bin"/><Relationship Id="rId32" Type="http://schemas.openxmlformats.org/officeDocument/2006/relationships/oleObject" Target="../embeddings/oleObject726.bin"/><Relationship Id="rId37" Type="http://schemas.openxmlformats.org/officeDocument/2006/relationships/oleObject" Target="../embeddings/oleObject728.bin"/><Relationship Id="rId40" Type="http://schemas.openxmlformats.org/officeDocument/2006/relationships/image" Target="../media/image73.wmf"/><Relationship Id="rId5" Type="http://schemas.openxmlformats.org/officeDocument/2006/relationships/oleObject" Target="../embeddings/oleObject712.bin"/><Relationship Id="rId15" Type="http://schemas.openxmlformats.org/officeDocument/2006/relationships/image" Target="../media/image583.emf"/><Relationship Id="rId23" Type="http://schemas.openxmlformats.org/officeDocument/2006/relationships/image" Target="../media/image586.emf"/><Relationship Id="rId28" Type="http://schemas.openxmlformats.org/officeDocument/2006/relationships/oleObject" Target="../embeddings/oleObject724.bin"/><Relationship Id="rId36" Type="http://schemas.openxmlformats.org/officeDocument/2006/relationships/image" Target="../media/image71.wmf"/><Relationship Id="rId10" Type="http://schemas.openxmlformats.org/officeDocument/2006/relationships/image" Target="../media/image581.wmf"/><Relationship Id="rId19" Type="http://schemas.openxmlformats.org/officeDocument/2006/relationships/image" Target="../media/image68.wmf"/><Relationship Id="rId31" Type="http://schemas.openxmlformats.org/officeDocument/2006/relationships/image" Target="../media/image590.wmf"/><Relationship Id="rId4" Type="http://schemas.openxmlformats.org/officeDocument/2006/relationships/image" Target="../media/image578.wmf"/><Relationship Id="rId9" Type="http://schemas.openxmlformats.org/officeDocument/2006/relationships/oleObject" Target="../embeddings/oleObject714.bin"/><Relationship Id="rId14" Type="http://schemas.openxmlformats.org/officeDocument/2006/relationships/oleObject" Target="../embeddings/oleObject717.bin"/><Relationship Id="rId22" Type="http://schemas.openxmlformats.org/officeDocument/2006/relationships/oleObject" Target="../embeddings/oleObject721.bin"/><Relationship Id="rId27" Type="http://schemas.openxmlformats.org/officeDocument/2006/relationships/image" Target="../media/image588.wmf"/><Relationship Id="rId30" Type="http://schemas.openxmlformats.org/officeDocument/2006/relationships/oleObject" Target="../embeddings/oleObject725.bin"/><Relationship Id="rId35" Type="http://schemas.openxmlformats.org/officeDocument/2006/relationships/oleObject" Target="../embeddings/oleObject72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5.wmf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38.bin"/><Relationship Id="rId3" Type="http://schemas.openxmlformats.org/officeDocument/2006/relationships/oleObject" Target="../embeddings/oleObject731.bin"/><Relationship Id="rId7" Type="http://schemas.openxmlformats.org/officeDocument/2006/relationships/oleObject" Target="../embeddings/oleObject733.bin"/><Relationship Id="rId12" Type="http://schemas.openxmlformats.org/officeDocument/2006/relationships/oleObject" Target="../embeddings/oleObject735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7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94.emf"/><Relationship Id="rId11" Type="http://schemas.openxmlformats.org/officeDocument/2006/relationships/image" Target="../media/image524.png"/><Relationship Id="rId5" Type="http://schemas.openxmlformats.org/officeDocument/2006/relationships/oleObject" Target="../embeddings/oleObject732.bin"/><Relationship Id="rId15" Type="http://schemas.openxmlformats.org/officeDocument/2006/relationships/image" Target="../media/image72.wmf"/><Relationship Id="rId10" Type="http://schemas.openxmlformats.org/officeDocument/2006/relationships/image" Target="../media/image596.wmf"/><Relationship Id="rId19" Type="http://schemas.openxmlformats.org/officeDocument/2006/relationships/image" Target="../media/image74.wmf"/><Relationship Id="rId4" Type="http://schemas.openxmlformats.org/officeDocument/2006/relationships/image" Target="../media/image593.wmf"/><Relationship Id="rId9" Type="http://schemas.openxmlformats.org/officeDocument/2006/relationships/oleObject" Target="../embeddings/oleObject734.bin"/><Relationship Id="rId14" Type="http://schemas.openxmlformats.org/officeDocument/2006/relationships/oleObject" Target="../embeddings/oleObject73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9.emf"/><Relationship Id="rId13" Type="http://schemas.openxmlformats.org/officeDocument/2006/relationships/oleObject" Target="../embeddings/oleObject744.bin"/><Relationship Id="rId18" Type="http://schemas.openxmlformats.org/officeDocument/2006/relationships/image" Target="../media/image604.emf"/><Relationship Id="rId26" Type="http://schemas.openxmlformats.org/officeDocument/2006/relationships/image" Target="../media/image607.wmf"/><Relationship Id="rId3" Type="http://schemas.openxmlformats.org/officeDocument/2006/relationships/oleObject" Target="../embeddings/oleObject739.bin"/><Relationship Id="rId21" Type="http://schemas.openxmlformats.org/officeDocument/2006/relationships/oleObject" Target="../embeddings/oleObject748.bin"/><Relationship Id="rId34" Type="http://schemas.openxmlformats.org/officeDocument/2006/relationships/image" Target="../media/image611.emf"/><Relationship Id="rId7" Type="http://schemas.openxmlformats.org/officeDocument/2006/relationships/oleObject" Target="../embeddings/oleObject741.bin"/><Relationship Id="rId12" Type="http://schemas.openxmlformats.org/officeDocument/2006/relationships/image" Target="../media/image601.emf"/><Relationship Id="rId17" Type="http://schemas.openxmlformats.org/officeDocument/2006/relationships/oleObject" Target="../embeddings/oleObject746.bin"/><Relationship Id="rId25" Type="http://schemas.openxmlformats.org/officeDocument/2006/relationships/oleObject" Target="../embeddings/oleObject750.bin"/><Relationship Id="rId33" Type="http://schemas.openxmlformats.org/officeDocument/2006/relationships/oleObject" Target="../embeddings/oleObject7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3.emf"/><Relationship Id="rId20" Type="http://schemas.openxmlformats.org/officeDocument/2006/relationships/image" Target="../media/image605.emf"/><Relationship Id="rId29" Type="http://schemas.openxmlformats.org/officeDocument/2006/relationships/oleObject" Target="../embeddings/oleObject752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98.wmf"/><Relationship Id="rId11" Type="http://schemas.openxmlformats.org/officeDocument/2006/relationships/oleObject" Target="../embeddings/oleObject743.bin"/><Relationship Id="rId24" Type="http://schemas.openxmlformats.org/officeDocument/2006/relationships/image" Target="../media/image319.wmf"/><Relationship Id="rId32" Type="http://schemas.openxmlformats.org/officeDocument/2006/relationships/image" Target="../media/image610.wmf"/><Relationship Id="rId5" Type="http://schemas.openxmlformats.org/officeDocument/2006/relationships/oleObject" Target="../embeddings/oleObject740.bin"/><Relationship Id="rId15" Type="http://schemas.openxmlformats.org/officeDocument/2006/relationships/oleObject" Target="../embeddings/oleObject745.bin"/><Relationship Id="rId23" Type="http://schemas.openxmlformats.org/officeDocument/2006/relationships/oleObject" Target="../embeddings/oleObject749.bin"/><Relationship Id="rId28" Type="http://schemas.openxmlformats.org/officeDocument/2006/relationships/image" Target="../media/image608.wmf"/><Relationship Id="rId10" Type="http://schemas.openxmlformats.org/officeDocument/2006/relationships/image" Target="../media/image600.emf"/><Relationship Id="rId19" Type="http://schemas.openxmlformats.org/officeDocument/2006/relationships/oleObject" Target="../embeddings/oleObject747.bin"/><Relationship Id="rId31" Type="http://schemas.openxmlformats.org/officeDocument/2006/relationships/oleObject" Target="../embeddings/oleObject753.bin"/><Relationship Id="rId4" Type="http://schemas.openxmlformats.org/officeDocument/2006/relationships/image" Target="../media/image597.wmf"/><Relationship Id="rId9" Type="http://schemas.openxmlformats.org/officeDocument/2006/relationships/oleObject" Target="../embeddings/oleObject742.bin"/><Relationship Id="rId14" Type="http://schemas.openxmlformats.org/officeDocument/2006/relationships/image" Target="../media/image602.emf"/><Relationship Id="rId22" Type="http://schemas.openxmlformats.org/officeDocument/2006/relationships/image" Target="../media/image606.wmf"/><Relationship Id="rId27" Type="http://schemas.openxmlformats.org/officeDocument/2006/relationships/oleObject" Target="../embeddings/oleObject751.bin"/><Relationship Id="rId30" Type="http://schemas.openxmlformats.org/officeDocument/2006/relationships/image" Target="../media/image60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0.bin"/><Relationship Id="rId18" Type="http://schemas.openxmlformats.org/officeDocument/2006/relationships/image" Target="../media/image619.emf"/><Relationship Id="rId26" Type="http://schemas.openxmlformats.org/officeDocument/2006/relationships/image" Target="../media/image623.emf"/><Relationship Id="rId39" Type="http://schemas.openxmlformats.org/officeDocument/2006/relationships/oleObject" Target="../embeddings/oleObject773.bin"/><Relationship Id="rId3" Type="http://schemas.openxmlformats.org/officeDocument/2006/relationships/oleObject" Target="../embeddings/oleObject755.bin"/><Relationship Id="rId21" Type="http://schemas.openxmlformats.org/officeDocument/2006/relationships/oleObject" Target="../embeddings/oleObject764.bin"/><Relationship Id="rId34" Type="http://schemas.openxmlformats.org/officeDocument/2006/relationships/image" Target="../media/image627.emf"/><Relationship Id="rId42" Type="http://schemas.openxmlformats.org/officeDocument/2006/relationships/oleObject" Target="../embeddings/oleObject774.bin"/><Relationship Id="rId47" Type="http://schemas.openxmlformats.org/officeDocument/2006/relationships/image" Target="../media/image73.wmf"/><Relationship Id="rId7" Type="http://schemas.openxmlformats.org/officeDocument/2006/relationships/oleObject" Target="../embeddings/oleObject757.bin"/><Relationship Id="rId12" Type="http://schemas.openxmlformats.org/officeDocument/2006/relationships/image" Target="../media/image616.emf"/><Relationship Id="rId17" Type="http://schemas.openxmlformats.org/officeDocument/2006/relationships/oleObject" Target="../embeddings/oleObject762.bin"/><Relationship Id="rId25" Type="http://schemas.openxmlformats.org/officeDocument/2006/relationships/oleObject" Target="../embeddings/oleObject766.bin"/><Relationship Id="rId33" Type="http://schemas.openxmlformats.org/officeDocument/2006/relationships/oleObject" Target="../embeddings/oleObject770.bin"/><Relationship Id="rId38" Type="http://schemas.openxmlformats.org/officeDocument/2006/relationships/image" Target="../media/image629.emf"/><Relationship Id="rId46" Type="http://schemas.openxmlformats.org/officeDocument/2006/relationships/oleObject" Target="../embeddings/oleObject7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8.emf"/><Relationship Id="rId20" Type="http://schemas.openxmlformats.org/officeDocument/2006/relationships/image" Target="../media/image620.wmf"/><Relationship Id="rId29" Type="http://schemas.openxmlformats.org/officeDocument/2006/relationships/oleObject" Target="../embeddings/oleObject768.bin"/><Relationship Id="rId41" Type="http://schemas.openxmlformats.org/officeDocument/2006/relationships/image" Target="../media/image232.png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13.wmf"/><Relationship Id="rId11" Type="http://schemas.openxmlformats.org/officeDocument/2006/relationships/oleObject" Target="../embeddings/oleObject759.bin"/><Relationship Id="rId24" Type="http://schemas.openxmlformats.org/officeDocument/2006/relationships/image" Target="../media/image622.wmf"/><Relationship Id="rId32" Type="http://schemas.openxmlformats.org/officeDocument/2006/relationships/image" Target="../media/image626.emf"/><Relationship Id="rId37" Type="http://schemas.openxmlformats.org/officeDocument/2006/relationships/oleObject" Target="../embeddings/oleObject772.bin"/><Relationship Id="rId40" Type="http://schemas.openxmlformats.org/officeDocument/2006/relationships/image" Target="../media/image630.emf"/><Relationship Id="rId45" Type="http://schemas.openxmlformats.org/officeDocument/2006/relationships/image" Target="../media/image72.wmf"/><Relationship Id="rId5" Type="http://schemas.openxmlformats.org/officeDocument/2006/relationships/oleObject" Target="../embeddings/oleObject756.bin"/><Relationship Id="rId15" Type="http://schemas.openxmlformats.org/officeDocument/2006/relationships/oleObject" Target="../embeddings/oleObject761.bin"/><Relationship Id="rId23" Type="http://schemas.openxmlformats.org/officeDocument/2006/relationships/oleObject" Target="../embeddings/oleObject765.bin"/><Relationship Id="rId28" Type="http://schemas.openxmlformats.org/officeDocument/2006/relationships/image" Target="../media/image624.wmf"/><Relationship Id="rId36" Type="http://schemas.openxmlformats.org/officeDocument/2006/relationships/image" Target="../media/image628.emf"/><Relationship Id="rId49" Type="http://schemas.openxmlformats.org/officeDocument/2006/relationships/image" Target="../media/image74.wmf"/><Relationship Id="rId10" Type="http://schemas.openxmlformats.org/officeDocument/2006/relationships/image" Target="../media/image615.wmf"/><Relationship Id="rId19" Type="http://schemas.openxmlformats.org/officeDocument/2006/relationships/oleObject" Target="../embeddings/oleObject763.bin"/><Relationship Id="rId31" Type="http://schemas.openxmlformats.org/officeDocument/2006/relationships/oleObject" Target="../embeddings/oleObject769.bin"/><Relationship Id="rId44" Type="http://schemas.openxmlformats.org/officeDocument/2006/relationships/oleObject" Target="../embeddings/oleObject775.bin"/><Relationship Id="rId4" Type="http://schemas.openxmlformats.org/officeDocument/2006/relationships/image" Target="../media/image612.wmf"/><Relationship Id="rId9" Type="http://schemas.openxmlformats.org/officeDocument/2006/relationships/oleObject" Target="../embeddings/oleObject758.bin"/><Relationship Id="rId14" Type="http://schemas.openxmlformats.org/officeDocument/2006/relationships/image" Target="../media/image617.wmf"/><Relationship Id="rId22" Type="http://schemas.openxmlformats.org/officeDocument/2006/relationships/image" Target="../media/image621.wmf"/><Relationship Id="rId27" Type="http://schemas.openxmlformats.org/officeDocument/2006/relationships/oleObject" Target="../embeddings/oleObject767.bin"/><Relationship Id="rId30" Type="http://schemas.openxmlformats.org/officeDocument/2006/relationships/image" Target="../media/image625.emf"/><Relationship Id="rId35" Type="http://schemas.openxmlformats.org/officeDocument/2006/relationships/oleObject" Target="../embeddings/oleObject771.bin"/><Relationship Id="rId43" Type="http://schemas.openxmlformats.org/officeDocument/2006/relationships/image" Target="../media/image71.wmf"/><Relationship Id="rId48" Type="http://schemas.openxmlformats.org/officeDocument/2006/relationships/oleObject" Target="../embeddings/oleObject777.bin"/><Relationship Id="rId8" Type="http://schemas.openxmlformats.org/officeDocument/2006/relationships/image" Target="../media/image61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2.wmf"/><Relationship Id="rId13" Type="http://schemas.openxmlformats.org/officeDocument/2006/relationships/oleObject" Target="../embeddings/oleObject783.bin"/><Relationship Id="rId18" Type="http://schemas.openxmlformats.org/officeDocument/2006/relationships/image" Target="../media/image634.emf"/><Relationship Id="rId26" Type="http://schemas.openxmlformats.org/officeDocument/2006/relationships/image" Target="../media/image638.wmf"/><Relationship Id="rId3" Type="http://schemas.openxmlformats.org/officeDocument/2006/relationships/oleObject" Target="../embeddings/oleObject778.bin"/><Relationship Id="rId21" Type="http://schemas.openxmlformats.org/officeDocument/2006/relationships/oleObject" Target="../embeddings/oleObject787.bin"/><Relationship Id="rId7" Type="http://schemas.openxmlformats.org/officeDocument/2006/relationships/oleObject" Target="../embeddings/oleObject780.bin"/><Relationship Id="rId12" Type="http://schemas.openxmlformats.org/officeDocument/2006/relationships/image" Target="../media/image624.wmf"/><Relationship Id="rId17" Type="http://schemas.openxmlformats.org/officeDocument/2006/relationships/oleObject" Target="../embeddings/oleObject785.bin"/><Relationship Id="rId25" Type="http://schemas.openxmlformats.org/officeDocument/2006/relationships/oleObject" Target="../embeddings/oleObject7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3.emf"/><Relationship Id="rId20" Type="http://schemas.openxmlformats.org/officeDocument/2006/relationships/image" Target="../media/image635.emf"/><Relationship Id="rId29" Type="http://schemas.openxmlformats.org/officeDocument/2006/relationships/oleObject" Target="../embeddings/oleObject791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21.wmf"/><Relationship Id="rId11" Type="http://schemas.openxmlformats.org/officeDocument/2006/relationships/oleObject" Target="../embeddings/oleObject782.bin"/><Relationship Id="rId24" Type="http://schemas.openxmlformats.org/officeDocument/2006/relationships/image" Target="../media/image637.emf"/><Relationship Id="rId32" Type="http://schemas.openxmlformats.org/officeDocument/2006/relationships/image" Target="../media/image641.wmf"/><Relationship Id="rId5" Type="http://schemas.openxmlformats.org/officeDocument/2006/relationships/oleObject" Target="../embeddings/oleObject779.bin"/><Relationship Id="rId15" Type="http://schemas.openxmlformats.org/officeDocument/2006/relationships/oleObject" Target="../embeddings/oleObject784.bin"/><Relationship Id="rId23" Type="http://schemas.openxmlformats.org/officeDocument/2006/relationships/oleObject" Target="../embeddings/oleObject788.bin"/><Relationship Id="rId28" Type="http://schemas.openxmlformats.org/officeDocument/2006/relationships/image" Target="../media/image639.wmf"/><Relationship Id="rId10" Type="http://schemas.openxmlformats.org/officeDocument/2006/relationships/image" Target="../media/image631.emf"/><Relationship Id="rId19" Type="http://schemas.openxmlformats.org/officeDocument/2006/relationships/oleObject" Target="../embeddings/oleObject786.bin"/><Relationship Id="rId31" Type="http://schemas.openxmlformats.org/officeDocument/2006/relationships/oleObject" Target="../embeddings/oleObject792.bin"/><Relationship Id="rId4" Type="http://schemas.openxmlformats.org/officeDocument/2006/relationships/image" Target="../media/image620.wmf"/><Relationship Id="rId9" Type="http://schemas.openxmlformats.org/officeDocument/2006/relationships/oleObject" Target="../embeddings/oleObject781.bin"/><Relationship Id="rId14" Type="http://schemas.openxmlformats.org/officeDocument/2006/relationships/image" Target="../media/image632.emf"/><Relationship Id="rId22" Type="http://schemas.openxmlformats.org/officeDocument/2006/relationships/image" Target="../media/image636.emf"/><Relationship Id="rId27" Type="http://schemas.openxmlformats.org/officeDocument/2006/relationships/oleObject" Target="../embeddings/oleObject790.bin"/><Relationship Id="rId30" Type="http://schemas.openxmlformats.org/officeDocument/2006/relationships/image" Target="../media/image64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e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4.wmf"/><Relationship Id="rId13" Type="http://schemas.openxmlformats.org/officeDocument/2006/relationships/oleObject" Target="../embeddings/oleObject798.bin"/><Relationship Id="rId18" Type="http://schemas.openxmlformats.org/officeDocument/2006/relationships/image" Target="../media/image649.wmf"/><Relationship Id="rId3" Type="http://schemas.openxmlformats.org/officeDocument/2006/relationships/oleObject" Target="../embeddings/oleObject793.bin"/><Relationship Id="rId7" Type="http://schemas.openxmlformats.org/officeDocument/2006/relationships/oleObject" Target="../embeddings/oleObject795.bin"/><Relationship Id="rId12" Type="http://schemas.openxmlformats.org/officeDocument/2006/relationships/image" Target="../media/image646.wmf"/><Relationship Id="rId17" Type="http://schemas.openxmlformats.org/officeDocument/2006/relationships/oleObject" Target="../embeddings/oleObject8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8.wmf"/><Relationship Id="rId20" Type="http://schemas.openxmlformats.org/officeDocument/2006/relationships/image" Target="../media/image650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43.wmf"/><Relationship Id="rId11" Type="http://schemas.openxmlformats.org/officeDocument/2006/relationships/oleObject" Target="../embeddings/oleObject797.bin"/><Relationship Id="rId5" Type="http://schemas.openxmlformats.org/officeDocument/2006/relationships/oleObject" Target="../embeddings/oleObject794.bin"/><Relationship Id="rId15" Type="http://schemas.openxmlformats.org/officeDocument/2006/relationships/oleObject" Target="../embeddings/oleObject799.bin"/><Relationship Id="rId10" Type="http://schemas.openxmlformats.org/officeDocument/2006/relationships/image" Target="../media/image645.wmf"/><Relationship Id="rId19" Type="http://schemas.openxmlformats.org/officeDocument/2006/relationships/oleObject" Target="../embeddings/oleObject801.bin"/><Relationship Id="rId4" Type="http://schemas.openxmlformats.org/officeDocument/2006/relationships/image" Target="../media/image642.wmf"/><Relationship Id="rId9" Type="http://schemas.openxmlformats.org/officeDocument/2006/relationships/oleObject" Target="../embeddings/oleObject796.bin"/><Relationship Id="rId14" Type="http://schemas.openxmlformats.org/officeDocument/2006/relationships/image" Target="../media/image64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1.wmf"/><Relationship Id="rId13" Type="http://schemas.openxmlformats.org/officeDocument/2006/relationships/oleObject" Target="../embeddings/oleObject807.bin"/><Relationship Id="rId18" Type="http://schemas.openxmlformats.org/officeDocument/2006/relationships/image" Target="../media/image656.wmf"/><Relationship Id="rId26" Type="http://schemas.openxmlformats.org/officeDocument/2006/relationships/image" Target="../media/image658.emf"/><Relationship Id="rId3" Type="http://schemas.openxmlformats.org/officeDocument/2006/relationships/oleObject" Target="../embeddings/oleObject802.bin"/><Relationship Id="rId21" Type="http://schemas.openxmlformats.org/officeDocument/2006/relationships/oleObject" Target="../embeddings/oleObject811.bin"/><Relationship Id="rId7" Type="http://schemas.openxmlformats.org/officeDocument/2006/relationships/oleObject" Target="../embeddings/oleObject804.bin"/><Relationship Id="rId12" Type="http://schemas.openxmlformats.org/officeDocument/2006/relationships/image" Target="../media/image653.wmf"/><Relationship Id="rId17" Type="http://schemas.openxmlformats.org/officeDocument/2006/relationships/oleObject" Target="../embeddings/oleObject809.bin"/><Relationship Id="rId25" Type="http://schemas.openxmlformats.org/officeDocument/2006/relationships/oleObject" Target="../embeddings/oleObject8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5.wmf"/><Relationship Id="rId20" Type="http://schemas.openxmlformats.org/officeDocument/2006/relationships/image" Target="../media/image647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46.wmf"/><Relationship Id="rId11" Type="http://schemas.openxmlformats.org/officeDocument/2006/relationships/oleObject" Target="../embeddings/oleObject806.bin"/><Relationship Id="rId24" Type="http://schemas.openxmlformats.org/officeDocument/2006/relationships/image" Target="../media/image657.emf"/><Relationship Id="rId5" Type="http://schemas.openxmlformats.org/officeDocument/2006/relationships/oleObject" Target="../embeddings/oleObject803.bin"/><Relationship Id="rId15" Type="http://schemas.openxmlformats.org/officeDocument/2006/relationships/oleObject" Target="../embeddings/oleObject808.bin"/><Relationship Id="rId23" Type="http://schemas.openxmlformats.org/officeDocument/2006/relationships/oleObject" Target="../embeddings/oleObject812.bin"/><Relationship Id="rId28" Type="http://schemas.openxmlformats.org/officeDocument/2006/relationships/image" Target="../media/image659.emf"/><Relationship Id="rId10" Type="http://schemas.openxmlformats.org/officeDocument/2006/relationships/image" Target="../media/image652.wmf"/><Relationship Id="rId19" Type="http://schemas.openxmlformats.org/officeDocument/2006/relationships/oleObject" Target="../embeddings/oleObject810.bin"/><Relationship Id="rId4" Type="http://schemas.openxmlformats.org/officeDocument/2006/relationships/image" Target="../media/image645.wmf"/><Relationship Id="rId9" Type="http://schemas.openxmlformats.org/officeDocument/2006/relationships/oleObject" Target="../embeddings/oleObject805.bin"/><Relationship Id="rId14" Type="http://schemas.openxmlformats.org/officeDocument/2006/relationships/image" Target="../media/image654.wmf"/><Relationship Id="rId22" Type="http://schemas.openxmlformats.org/officeDocument/2006/relationships/image" Target="../media/image648.wmf"/><Relationship Id="rId27" Type="http://schemas.openxmlformats.org/officeDocument/2006/relationships/oleObject" Target="../embeddings/oleObject81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2.wmf"/><Relationship Id="rId13" Type="http://schemas.openxmlformats.org/officeDocument/2006/relationships/oleObject" Target="../embeddings/oleObject820.bin"/><Relationship Id="rId18" Type="http://schemas.openxmlformats.org/officeDocument/2006/relationships/image" Target="../media/image666.emf"/><Relationship Id="rId3" Type="http://schemas.openxmlformats.org/officeDocument/2006/relationships/oleObject" Target="../embeddings/oleObject815.bin"/><Relationship Id="rId21" Type="http://schemas.openxmlformats.org/officeDocument/2006/relationships/oleObject" Target="../embeddings/oleObject824.bin"/><Relationship Id="rId7" Type="http://schemas.openxmlformats.org/officeDocument/2006/relationships/oleObject" Target="../embeddings/oleObject817.bin"/><Relationship Id="rId12" Type="http://schemas.openxmlformats.org/officeDocument/2006/relationships/image" Target="../media/image664.wmf"/><Relationship Id="rId17" Type="http://schemas.openxmlformats.org/officeDocument/2006/relationships/oleObject" Target="../embeddings/oleObject8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5.wmf"/><Relationship Id="rId20" Type="http://schemas.openxmlformats.org/officeDocument/2006/relationships/image" Target="../media/image667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61.wmf"/><Relationship Id="rId11" Type="http://schemas.openxmlformats.org/officeDocument/2006/relationships/oleObject" Target="../embeddings/oleObject819.bin"/><Relationship Id="rId24" Type="http://schemas.openxmlformats.org/officeDocument/2006/relationships/image" Target="../media/image648.wmf"/><Relationship Id="rId5" Type="http://schemas.openxmlformats.org/officeDocument/2006/relationships/oleObject" Target="../embeddings/oleObject816.bin"/><Relationship Id="rId15" Type="http://schemas.openxmlformats.org/officeDocument/2006/relationships/oleObject" Target="../embeddings/oleObject821.bin"/><Relationship Id="rId23" Type="http://schemas.openxmlformats.org/officeDocument/2006/relationships/oleObject" Target="../embeddings/oleObject825.bin"/><Relationship Id="rId10" Type="http://schemas.openxmlformats.org/officeDocument/2006/relationships/image" Target="../media/image663.wmf"/><Relationship Id="rId19" Type="http://schemas.openxmlformats.org/officeDocument/2006/relationships/oleObject" Target="../embeddings/oleObject823.bin"/><Relationship Id="rId4" Type="http://schemas.openxmlformats.org/officeDocument/2006/relationships/image" Target="../media/image660.wmf"/><Relationship Id="rId9" Type="http://schemas.openxmlformats.org/officeDocument/2006/relationships/oleObject" Target="../embeddings/oleObject818.bin"/><Relationship Id="rId14" Type="http://schemas.openxmlformats.org/officeDocument/2006/relationships/image" Target="../media/image642.wmf"/><Relationship Id="rId22" Type="http://schemas.openxmlformats.org/officeDocument/2006/relationships/image" Target="../media/image64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8.bin"/><Relationship Id="rId13" Type="http://schemas.openxmlformats.org/officeDocument/2006/relationships/image" Target="../media/image646.wmf"/><Relationship Id="rId18" Type="http://schemas.openxmlformats.org/officeDocument/2006/relationships/oleObject" Target="../embeddings/oleObject833.bin"/><Relationship Id="rId26" Type="http://schemas.openxmlformats.org/officeDocument/2006/relationships/oleObject" Target="../embeddings/oleObject837.bin"/><Relationship Id="rId3" Type="http://schemas.openxmlformats.org/officeDocument/2006/relationships/image" Target="../media/image559.jpeg"/><Relationship Id="rId21" Type="http://schemas.openxmlformats.org/officeDocument/2006/relationships/image" Target="../media/image672.wmf"/><Relationship Id="rId7" Type="http://schemas.openxmlformats.org/officeDocument/2006/relationships/image" Target="../media/image650.wmf"/><Relationship Id="rId12" Type="http://schemas.openxmlformats.org/officeDocument/2006/relationships/oleObject" Target="../embeddings/oleObject830.bin"/><Relationship Id="rId17" Type="http://schemas.openxmlformats.org/officeDocument/2006/relationships/image" Target="../media/image670.wmf"/><Relationship Id="rId25" Type="http://schemas.openxmlformats.org/officeDocument/2006/relationships/image" Target="../media/image6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2.bin"/><Relationship Id="rId20" Type="http://schemas.openxmlformats.org/officeDocument/2006/relationships/oleObject" Target="../embeddings/oleObject834.bin"/><Relationship Id="rId29" Type="http://schemas.openxmlformats.org/officeDocument/2006/relationships/image" Target="../media/image676.wmf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827.bin"/><Relationship Id="rId11" Type="http://schemas.openxmlformats.org/officeDocument/2006/relationships/image" Target="../media/image645.wmf"/><Relationship Id="rId24" Type="http://schemas.openxmlformats.org/officeDocument/2006/relationships/oleObject" Target="../embeddings/oleObject836.bin"/><Relationship Id="rId5" Type="http://schemas.openxmlformats.org/officeDocument/2006/relationships/image" Target="../media/image649.wmf"/><Relationship Id="rId15" Type="http://schemas.openxmlformats.org/officeDocument/2006/relationships/image" Target="../media/image669.wmf"/><Relationship Id="rId23" Type="http://schemas.openxmlformats.org/officeDocument/2006/relationships/image" Target="../media/image673.wmf"/><Relationship Id="rId28" Type="http://schemas.openxmlformats.org/officeDocument/2006/relationships/oleObject" Target="../embeddings/oleObject838.bin"/><Relationship Id="rId10" Type="http://schemas.openxmlformats.org/officeDocument/2006/relationships/oleObject" Target="../embeddings/oleObject829.bin"/><Relationship Id="rId19" Type="http://schemas.openxmlformats.org/officeDocument/2006/relationships/image" Target="../media/image671.wmf"/><Relationship Id="rId31" Type="http://schemas.openxmlformats.org/officeDocument/2006/relationships/image" Target="../media/image677.emf"/><Relationship Id="rId4" Type="http://schemas.openxmlformats.org/officeDocument/2006/relationships/oleObject" Target="../embeddings/oleObject826.bin"/><Relationship Id="rId9" Type="http://schemas.openxmlformats.org/officeDocument/2006/relationships/image" Target="../media/image668.wmf"/><Relationship Id="rId14" Type="http://schemas.openxmlformats.org/officeDocument/2006/relationships/oleObject" Target="../embeddings/oleObject831.bin"/><Relationship Id="rId22" Type="http://schemas.openxmlformats.org/officeDocument/2006/relationships/oleObject" Target="../embeddings/oleObject835.bin"/><Relationship Id="rId27" Type="http://schemas.openxmlformats.org/officeDocument/2006/relationships/image" Target="../media/image675.emf"/><Relationship Id="rId30" Type="http://schemas.openxmlformats.org/officeDocument/2006/relationships/oleObject" Target="../embeddings/oleObject839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wmf"/><Relationship Id="rId13" Type="http://schemas.openxmlformats.org/officeDocument/2006/relationships/oleObject" Target="../embeddings/oleObject845.bin"/><Relationship Id="rId18" Type="http://schemas.openxmlformats.org/officeDocument/2006/relationships/image" Target="../media/image685.wmf"/><Relationship Id="rId26" Type="http://schemas.openxmlformats.org/officeDocument/2006/relationships/image" Target="../media/image650.wmf"/><Relationship Id="rId3" Type="http://schemas.openxmlformats.org/officeDocument/2006/relationships/oleObject" Target="../embeddings/oleObject840.bin"/><Relationship Id="rId21" Type="http://schemas.openxmlformats.org/officeDocument/2006/relationships/oleObject" Target="../embeddings/oleObject849.bin"/><Relationship Id="rId7" Type="http://schemas.openxmlformats.org/officeDocument/2006/relationships/oleObject" Target="../embeddings/oleObject842.bin"/><Relationship Id="rId12" Type="http://schemas.openxmlformats.org/officeDocument/2006/relationships/image" Target="../media/image682.wmf"/><Relationship Id="rId17" Type="http://schemas.openxmlformats.org/officeDocument/2006/relationships/oleObject" Target="../embeddings/oleObject847.bin"/><Relationship Id="rId25" Type="http://schemas.openxmlformats.org/officeDocument/2006/relationships/oleObject" Target="../embeddings/oleObject8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4.wmf"/><Relationship Id="rId20" Type="http://schemas.openxmlformats.org/officeDocument/2006/relationships/image" Target="../media/image686.wmf"/><Relationship Id="rId29" Type="http://schemas.openxmlformats.org/officeDocument/2006/relationships/oleObject" Target="../embeddings/oleObject853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79.emf"/><Relationship Id="rId11" Type="http://schemas.openxmlformats.org/officeDocument/2006/relationships/oleObject" Target="../embeddings/oleObject844.bin"/><Relationship Id="rId24" Type="http://schemas.openxmlformats.org/officeDocument/2006/relationships/image" Target="../media/image649.wmf"/><Relationship Id="rId5" Type="http://schemas.openxmlformats.org/officeDocument/2006/relationships/oleObject" Target="../embeddings/oleObject841.bin"/><Relationship Id="rId15" Type="http://schemas.openxmlformats.org/officeDocument/2006/relationships/oleObject" Target="../embeddings/oleObject846.bin"/><Relationship Id="rId23" Type="http://schemas.openxmlformats.org/officeDocument/2006/relationships/oleObject" Target="../embeddings/oleObject850.bin"/><Relationship Id="rId28" Type="http://schemas.openxmlformats.org/officeDocument/2006/relationships/image" Target="../media/image642.wmf"/><Relationship Id="rId10" Type="http://schemas.openxmlformats.org/officeDocument/2006/relationships/image" Target="../media/image681.wmf"/><Relationship Id="rId19" Type="http://schemas.openxmlformats.org/officeDocument/2006/relationships/oleObject" Target="../embeddings/oleObject848.bin"/><Relationship Id="rId4" Type="http://schemas.openxmlformats.org/officeDocument/2006/relationships/image" Target="../media/image678.emf"/><Relationship Id="rId9" Type="http://schemas.openxmlformats.org/officeDocument/2006/relationships/oleObject" Target="../embeddings/oleObject843.bin"/><Relationship Id="rId14" Type="http://schemas.openxmlformats.org/officeDocument/2006/relationships/image" Target="../media/image683.wmf"/><Relationship Id="rId22" Type="http://schemas.openxmlformats.org/officeDocument/2006/relationships/image" Target="../media/image687.wmf"/><Relationship Id="rId27" Type="http://schemas.openxmlformats.org/officeDocument/2006/relationships/oleObject" Target="../embeddings/oleObject852.bin"/><Relationship Id="rId30" Type="http://schemas.openxmlformats.org/officeDocument/2006/relationships/image" Target="../media/image68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689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2.emf"/><Relationship Id="rId13" Type="http://schemas.openxmlformats.org/officeDocument/2006/relationships/oleObject" Target="../embeddings/oleObject860.bin"/><Relationship Id="rId18" Type="http://schemas.openxmlformats.org/officeDocument/2006/relationships/image" Target="../media/image697.emf"/><Relationship Id="rId3" Type="http://schemas.openxmlformats.org/officeDocument/2006/relationships/oleObject" Target="../embeddings/oleObject855.bin"/><Relationship Id="rId7" Type="http://schemas.openxmlformats.org/officeDocument/2006/relationships/oleObject" Target="../embeddings/oleObject857.bin"/><Relationship Id="rId12" Type="http://schemas.openxmlformats.org/officeDocument/2006/relationships/image" Target="../media/image694.emf"/><Relationship Id="rId17" Type="http://schemas.openxmlformats.org/officeDocument/2006/relationships/oleObject" Target="../embeddings/oleObject8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6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91.emf"/><Relationship Id="rId11" Type="http://schemas.openxmlformats.org/officeDocument/2006/relationships/oleObject" Target="../embeddings/oleObject859.bin"/><Relationship Id="rId5" Type="http://schemas.openxmlformats.org/officeDocument/2006/relationships/oleObject" Target="../embeddings/oleObject856.bin"/><Relationship Id="rId15" Type="http://schemas.openxmlformats.org/officeDocument/2006/relationships/oleObject" Target="../embeddings/oleObject861.bin"/><Relationship Id="rId10" Type="http://schemas.openxmlformats.org/officeDocument/2006/relationships/image" Target="../media/image693.emf"/><Relationship Id="rId4" Type="http://schemas.openxmlformats.org/officeDocument/2006/relationships/image" Target="../media/image690.emf"/><Relationship Id="rId9" Type="http://schemas.openxmlformats.org/officeDocument/2006/relationships/oleObject" Target="../embeddings/oleObject858.bin"/><Relationship Id="rId14" Type="http://schemas.openxmlformats.org/officeDocument/2006/relationships/image" Target="../media/image695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e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e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57.png"/><Relationship Id="rId18" Type="http://schemas.openxmlformats.org/officeDocument/2006/relationships/oleObject" Target="../embeddings/oleObject55.bin"/><Relationship Id="rId3" Type="http://schemas.openxmlformats.org/officeDocument/2006/relationships/tags" Target="../tags/tag2.xml"/><Relationship Id="rId21" Type="http://schemas.openxmlformats.org/officeDocument/2006/relationships/image" Target="../media/image55.wmf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3.wmf"/><Relationship Id="rId2" Type="http://schemas.openxmlformats.org/officeDocument/2006/relationships/tags" Target="../tags/tag1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8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tags" Target="../tags/tag9.xml"/><Relationship Id="rId19" Type="http://schemas.openxmlformats.org/officeDocument/2006/relationships/image" Target="../media/image54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8B893B6-670B-4F1B-9289-8389CD11646A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2590800" y="1849438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49" charset="-122"/>
                <a:ea typeface="黑体" pitchFamily="49" charset="-122"/>
              </a:rPr>
              <a:t>三重积分的</a:t>
            </a:r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概念</a:t>
            </a:r>
            <a:endParaRPr lang="zh-CN" altLang="en-US" sz="40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590800" y="2763838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49" charset="-122"/>
                <a:ea typeface="黑体" pitchFamily="49" charset="-122"/>
              </a:rPr>
              <a:t>三重积分的计算</a:t>
            </a:r>
            <a:endParaRPr lang="zh-CN" altLang="en-US" sz="40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4114800" y="828675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(triple  integral)</a:t>
            </a:r>
          </a:p>
        </p:txBody>
      </p:sp>
      <p:pic>
        <p:nvPicPr>
          <p:cNvPr id="406537" name="Picture 9" descr="BD1479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1838"/>
            <a:ext cx="4492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6538" name="Picture 10" descr="BD1479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16238"/>
            <a:ext cx="4492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4" name="Rectangle 12"/>
          <p:cNvSpPr>
            <a:spLocks noChangeArrowheads="1"/>
          </p:cNvSpPr>
          <p:nvPr/>
        </p:nvSpPr>
        <p:spPr bwMode="auto">
          <a:xfrm>
            <a:off x="1698625" y="188913"/>
            <a:ext cx="5540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2"/>
                </a:solidFill>
              </a:rPr>
              <a:t>第三节　三重积分</a:t>
            </a:r>
          </a:p>
        </p:txBody>
      </p:sp>
      <p:grpSp>
        <p:nvGrpSpPr>
          <p:cNvPr id="70665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70666" name="Picture 1" descr="BD21296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7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第十章 重积分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7EE2E2A-37E2-4477-B8D8-EC12F18B7025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  <p:graphicFrame>
        <p:nvGraphicFramePr>
          <p:cNvPr id="416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840934"/>
              </p:ext>
            </p:extLst>
          </p:nvPr>
        </p:nvGraphicFramePr>
        <p:xfrm>
          <a:off x="3402013" y="2154238"/>
          <a:ext cx="2921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公式" r:id="rId3" imgW="2920680" imgH="482400" progId="Equation.3">
                  <p:embed/>
                </p:oleObj>
              </mc:Choice>
              <mc:Fallback>
                <p:oleObj name="公式" r:id="rId3" imgW="29206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154238"/>
                        <a:ext cx="2921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1" name="Object 3"/>
          <p:cNvGraphicFramePr>
            <a:graphicFrameLocks noChangeAspect="1"/>
          </p:cNvGraphicFramePr>
          <p:nvPr/>
        </p:nvGraphicFramePr>
        <p:xfrm>
          <a:off x="2973388" y="3340100"/>
          <a:ext cx="21304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5" imgW="1942920" imgH="380880" progId="Equation.3">
                  <p:embed/>
                </p:oleObj>
              </mc:Choice>
              <mc:Fallback>
                <p:oleObj name="Equation" r:id="rId5" imgW="194292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340100"/>
                        <a:ext cx="21304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684213" y="-13176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二、三重积分的计算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760413" y="935038"/>
            <a:ext cx="5410200" cy="547687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lin ang="0" scaled="1"/>
          </a:gradFill>
          <a:ln w="28575">
            <a:solidFill>
              <a:srgbClr val="CC1818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1. </a:t>
            </a:r>
            <a:r>
              <a:rPr lang="zh-CN" altLang="en-US" sz="2800">
                <a:solidFill>
                  <a:schemeClr val="tx2"/>
                </a:solidFill>
              </a:rPr>
              <a:t>在直角坐标系下计算三重积分</a:t>
            </a:r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3427413" y="268763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故</a:t>
            </a:r>
            <a:r>
              <a:rPr lang="zh-CN" altLang="en-US" sz="2800">
                <a:solidFill>
                  <a:schemeClr val="accent2"/>
                </a:solidFill>
              </a:rPr>
              <a:t>直角坐标系下</a:t>
            </a:r>
            <a:r>
              <a:rPr lang="zh-CN" altLang="en-US" sz="2800">
                <a:solidFill>
                  <a:schemeClr val="tx2"/>
                </a:solidFill>
              </a:rPr>
              <a:t>的体积元素为</a:t>
            </a:r>
            <a:endParaRPr lang="zh-CN" altLang="en-US" sz="2800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836613" y="383063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在直角坐标系下</a:t>
            </a:r>
            <a:r>
              <a:rPr lang="zh-CN" altLang="en-US" sz="2800">
                <a:solidFill>
                  <a:schemeClr val="tx2"/>
                </a:solidFill>
              </a:rPr>
              <a:t>三重积分可表为</a:t>
            </a:r>
          </a:p>
        </p:txBody>
      </p:sp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1433513" y="4516438"/>
          <a:ext cx="26939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7" imgW="2577960" imgH="812520" progId="Equation.3">
                  <p:embed/>
                </p:oleObj>
              </mc:Choice>
              <mc:Fallback>
                <p:oleObj name="Equation" r:id="rId7" imgW="257796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516438"/>
                        <a:ext cx="26939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720725" y="2763838"/>
          <a:ext cx="27828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9" imgW="2730240" imgH="444240" progId="Equation.3">
                  <p:embed/>
                </p:oleObj>
              </mc:Choice>
              <mc:Fallback>
                <p:oleObj name="Equation" r:id="rId9" imgW="27302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763838"/>
                        <a:ext cx="27828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1446213" y="15446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在直角坐标系中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4113213" y="15446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如果用平行于坐标面的</a:t>
            </a:r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684213" y="20780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平面的来划分</a:t>
            </a:r>
          </a:p>
        </p:txBody>
      </p:sp>
      <p:graphicFrame>
        <p:nvGraphicFramePr>
          <p:cNvPr id="416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933510"/>
              </p:ext>
            </p:extLst>
          </p:nvPr>
        </p:nvGraphicFramePr>
        <p:xfrm>
          <a:off x="2934407" y="2180225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11" imgW="457200" imgH="368280" progId="Equation.3">
                  <p:embed/>
                </p:oleObj>
              </mc:Choice>
              <mc:Fallback>
                <p:oleObj name="Equation" r:id="rId11" imgW="4572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407" y="2180225"/>
                        <a:ext cx="457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2" name="Object 14"/>
          <p:cNvGraphicFramePr>
            <a:graphicFrameLocks noChangeAspect="1"/>
          </p:cNvGraphicFramePr>
          <p:nvPr/>
        </p:nvGraphicFramePr>
        <p:xfrm>
          <a:off x="4130675" y="4551363"/>
          <a:ext cx="30305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13" imgW="2997000" imgH="812520" progId="Equation.3">
                  <p:embed/>
                </p:oleObj>
              </mc:Choice>
              <mc:Fallback>
                <p:oleObj name="Equation" r:id="rId13" imgW="2997000" imgH="812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4551363"/>
                        <a:ext cx="30305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nimBg="1" autoUpdateAnimBg="0"/>
      <p:bldP spid="416774" grpId="0" autoUpdateAnimBg="0"/>
      <p:bldP spid="416775" grpId="0" autoUpdateAnimBg="0"/>
      <p:bldP spid="416778" grpId="0" autoUpdateAnimBg="0"/>
      <p:bldP spid="416779" grpId="0" autoUpdateAnimBg="0"/>
      <p:bldP spid="4167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707303D-4B5F-481C-8A83-962AC7541EF2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  <p:sp>
        <p:nvSpPr>
          <p:cNvPr id="13339" name="Oval 2"/>
          <p:cNvSpPr>
            <a:spLocks noChangeArrowheads="1"/>
          </p:cNvSpPr>
          <p:nvPr/>
        </p:nvSpPr>
        <p:spPr bwMode="auto">
          <a:xfrm>
            <a:off x="684213" y="9525"/>
            <a:ext cx="7696200" cy="914400"/>
          </a:xfrm>
          <a:prstGeom prst="ellipse">
            <a:avLst/>
          </a:prstGeom>
          <a:gradFill rotWithShape="0">
            <a:gsLst>
              <a:gs pos="0">
                <a:srgbClr val="6600FF"/>
              </a:gs>
              <a:gs pos="50000">
                <a:srgbClr val="CCFF66"/>
              </a:gs>
              <a:gs pos="100000">
                <a:srgbClr val="6600FF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2055813" y="176213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直角坐标系中将三重积分化为三次积分</a:t>
            </a:r>
            <a:endParaRPr lang="zh-CN" altLang="en-US" sz="1800">
              <a:solidFill>
                <a:schemeClr val="accent2"/>
              </a:solidFill>
            </a:endParaRPr>
          </a:p>
        </p:txBody>
      </p:sp>
      <p:graphicFrame>
        <p:nvGraphicFramePr>
          <p:cNvPr id="417856" name="Object 64"/>
          <p:cNvGraphicFramePr>
            <a:graphicFrameLocks noChangeAspect="1"/>
          </p:cNvGraphicFramePr>
          <p:nvPr/>
        </p:nvGraphicFramePr>
        <p:xfrm>
          <a:off x="1141413" y="2801938"/>
          <a:ext cx="26098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2" name="公式" r:id="rId4" imgW="1155600" imgH="215640" progId="Equation.3">
                  <p:embed/>
                </p:oleObj>
              </mc:Choice>
              <mc:Fallback>
                <p:oleObj name="公式" r:id="rId4" imgW="1155600" imgH="215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801938"/>
                        <a:ext cx="26098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57" name="Object 65"/>
          <p:cNvGraphicFramePr>
            <a:graphicFrameLocks noChangeAspect="1"/>
          </p:cNvGraphicFramePr>
          <p:nvPr/>
        </p:nvGraphicFramePr>
        <p:xfrm>
          <a:off x="1522413" y="4067175"/>
          <a:ext cx="1676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3" name="Equation" r:id="rId6" imgW="1676160" imgH="393480" progId="Equation.3">
                  <p:embed/>
                </p:oleObj>
              </mc:Choice>
              <mc:Fallback>
                <p:oleObj name="Equation" r:id="rId6" imgW="1676160" imgH="3934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067175"/>
                        <a:ext cx="1676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58" name="Object 66"/>
          <p:cNvGraphicFramePr>
            <a:graphicFrameLocks noChangeAspect="1"/>
          </p:cNvGraphicFramePr>
          <p:nvPr/>
        </p:nvGraphicFramePr>
        <p:xfrm>
          <a:off x="912813" y="4657725"/>
          <a:ext cx="1600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4" name="Equation" r:id="rId8" imgW="1600200" imgH="431640" progId="Equation.3">
                  <p:embed/>
                </p:oleObj>
              </mc:Choice>
              <mc:Fallback>
                <p:oleObj name="Equation" r:id="rId8" imgW="1600200" imgH="4316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657725"/>
                        <a:ext cx="1600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59" name="Text Box 67"/>
          <p:cNvSpPr txBox="1">
            <a:spLocks noChangeArrowheads="1"/>
          </p:cNvSpPr>
          <p:nvPr/>
        </p:nvSpPr>
        <p:spPr bwMode="auto">
          <a:xfrm>
            <a:off x="760413" y="9239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投影法</a:t>
            </a:r>
            <a:endParaRPr lang="zh-CN" altLang="en-US" sz="2400" b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3342" name="Rectangle 68"/>
          <p:cNvSpPr>
            <a:spLocks noChangeArrowheads="1"/>
          </p:cNvSpPr>
          <p:nvPr/>
        </p:nvSpPr>
        <p:spPr bwMode="auto">
          <a:xfrm>
            <a:off x="828675" y="17621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99"/>
                </a:solidFill>
              </a:rPr>
              <a:t>思想是</a:t>
            </a:r>
          </a:p>
        </p:txBody>
      </p:sp>
      <p:graphicFrame>
        <p:nvGraphicFramePr>
          <p:cNvPr id="417861" name="Object 69"/>
          <p:cNvGraphicFramePr>
            <a:graphicFrameLocks noChangeAspect="1"/>
          </p:cNvGraphicFramePr>
          <p:nvPr/>
        </p:nvGraphicFramePr>
        <p:xfrm>
          <a:off x="1141413" y="3392488"/>
          <a:ext cx="2743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5" name="公式" r:id="rId10" imgW="1168200" imgH="215640" progId="Equation.3">
                  <p:embed/>
                </p:oleObj>
              </mc:Choice>
              <mc:Fallback>
                <p:oleObj name="公式" r:id="rId10" imgW="1168200" imgH="2156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392488"/>
                        <a:ext cx="2743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62" name="Rectangle 70"/>
          <p:cNvSpPr>
            <a:spLocks noChangeArrowheads="1"/>
          </p:cNvSpPr>
          <p:nvPr/>
        </p:nvSpPr>
        <p:spPr bwMode="auto">
          <a:xfrm>
            <a:off x="2055813" y="9017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先一后二法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b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7863" name="Text Box 71"/>
          <p:cNvSpPr txBox="1">
            <a:spLocks noChangeArrowheads="1"/>
          </p:cNvSpPr>
          <p:nvPr/>
        </p:nvSpPr>
        <p:spPr bwMode="auto">
          <a:xfrm>
            <a:off x="836613" y="15478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如图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7864" name="Text Box 72"/>
          <p:cNvSpPr txBox="1">
            <a:spLocks noChangeArrowheads="1"/>
          </p:cNvSpPr>
          <p:nvPr/>
        </p:nvSpPr>
        <p:spPr bwMode="auto">
          <a:xfrm>
            <a:off x="1751013" y="15335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闭区域</a:t>
            </a:r>
          </a:p>
        </p:txBody>
      </p:sp>
      <p:graphicFrame>
        <p:nvGraphicFramePr>
          <p:cNvPr id="417865" name="Object 73"/>
          <p:cNvGraphicFramePr>
            <a:graphicFrameLocks noChangeAspect="1"/>
          </p:cNvGraphicFramePr>
          <p:nvPr/>
        </p:nvGraphicFramePr>
        <p:xfrm>
          <a:off x="2970213" y="165417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" name="Equation" r:id="rId12" imgW="368280" imgH="304560" progId="Equation.3">
                  <p:embed/>
                </p:oleObj>
              </mc:Choice>
              <mc:Fallback>
                <p:oleObj name="Equation" r:id="rId12" imgW="368280" imgH="30456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65417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66" name="Object 74"/>
          <p:cNvGraphicFramePr>
            <a:graphicFrameLocks noChangeAspect="1"/>
          </p:cNvGraphicFramePr>
          <p:nvPr/>
        </p:nvGraphicFramePr>
        <p:xfrm>
          <a:off x="3313113" y="1603375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" name="Equation" r:id="rId14" imgW="990360" imgH="444240" progId="Equation.3">
                  <p:embed/>
                </p:oleObj>
              </mc:Choice>
              <mc:Fallback>
                <p:oleObj name="Equation" r:id="rId14" imgW="990360" imgH="4442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603375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67" name="Text Box 75"/>
          <p:cNvSpPr txBox="1">
            <a:spLocks noChangeArrowheads="1"/>
          </p:cNvSpPr>
          <p:nvPr/>
        </p:nvSpPr>
        <p:spPr bwMode="auto">
          <a:xfrm>
            <a:off x="836613" y="215741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面上的投影为闭区域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en-US" altLang="zh-CN" sz="2800" i="1">
                <a:solidFill>
                  <a:schemeClr val="tx2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417868" name="Text Box 76"/>
          <p:cNvSpPr txBox="1">
            <a:spLocks noChangeArrowheads="1"/>
          </p:cNvSpPr>
          <p:nvPr/>
        </p:nvSpPr>
        <p:spPr bwMode="auto">
          <a:xfrm>
            <a:off x="760413" y="39719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过点</a:t>
            </a:r>
            <a:endParaRPr lang="zh-CN" altLang="en-US" sz="2800" i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417869" name="Text Box 77"/>
          <p:cNvSpPr txBox="1">
            <a:spLocks noChangeArrowheads="1"/>
          </p:cNvSpPr>
          <p:nvPr/>
        </p:nvSpPr>
        <p:spPr bwMode="auto">
          <a:xfrm>
            <a:off x="3046413" y="39719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作直线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endParaRPr lang="en-US" altLang="zh-CN" sz="2800" i="1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417870" name="Object 78"/>
          <p:cNvGraphicFramePr>
            <a:graphicFrameLocks noChangeAspect="1"/>
          </p:cNvGraphicFramePr>
          <p:nvPr/>
        </p:nvGraphicFramePr>
        <p:xfrm>
          <a:off x="2538413" y="4657725"/>
          <a:ext cx="165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" name="Equation" r:id="rId16" imgW="1650960" imgH="431640" progId="Equation.3">
                  <p:embed/>
                </p:oleObj>
              </mc:Choice>
              <mc:Fallback>
                <p:oleObj name="Equation" r:id="rId16" imgW="1650960" imgH="4316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657725"/>
                        <a:ext cx="165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3808413" y="2295525"/>
            <a:ext cx="4419600" cy="3479800"/>
            <a:chOff x="0" y="1936"/>
            <a:chExt cx="2784" cy="2192"/>
          </a:xfrm>
        </p:grpSpPr>
        <p:graphicFrame>
          <p:nvGraphicFramePr>
            <p:cNvPr id="13334" name="Object 88"/>
            <p:cNvGraphicFramePr>
              <a:graphicFrameLocks noChangeAspect="1"/>
            </p:cNvGraphicFramePr>
            <p:nvPr/>
          </p:nvGraphicFramePr>
          <p:xfrm>
            <a:off x="48" y="395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9" name="Equation" r:id="rId18" imgW="139680" imgH="139680" progId="Equation.3">
                    <p:embed/>
                  </p:oleObj>
                </mc:Choice>
                <mc:Fallback>
                  <p:oleObj name="Equation" r:id="rId18" imgW="139680" imgH="13968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395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89"/>
            <p:cNvGraphicFramePr>
              <a:graphicFrameLocks noChangeAspect="1"/>
            </p:cNvGraphicFramePr>
            <p:nvPr/>
          </p:nvGraphicFramePr>
          <p:xfrm>
            <a:off x="2611" y="344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0" name="Equation" r:id="rId20" imgW="139680" imgH="164880" progId="Equation.3">
                    <p:embed/>
                  </p:oleObj>
                </mc:Choice>
                <mc:Fallback>
                  <p:oleObj name="Equation" r:id="rId20" imgW="139680" imgH="16488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344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90"/>
            <p:cNvGraphicFramePr>
              <a:graphicFrameLocks noChangeAspect="1"/>
            </p:cNvGraphicFramePr>
            <p:nvPr/>
          </p:nvGraphicFramePr>
          <p:xfrm>
            <a:off x="722" y="1936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1" name="Equation" r:id="rId22" imgW="114120" imgH="139680" progId="Equation.3">
                    <p:embed/>
                  </p:oleObj>
                </mc:Choice>
                <mc:Fallback>
                  <p:oleObj name="Equation" r:id="rId22" imgW="114120" imgH="13968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1936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1" name="Line 91"/>
            <p:cNvSpPr>
              <a:spLocks noChangeShapeType="1"/>
            </p:cNvSpPr>
            <p:nvPr/>
          </p:nvSpPr>
          <p:spPr bwMode="auto">
            <a:xfrm>
              <a:off x="883" y="3392"/>
              <a:ext cx="18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Line 92"/>
            <p:cNvSpPr>
              <a:spLocks noChangeShapeType="1"/>
            </p:cNvSpPr>
            <p:nvPr/>
          </p:nvSpPr>
          <p:spPr bwMode="auto">
            <a:xfrm flipH="1">
              <a:off x="0" y="3392"/>
              <a:ext cx="883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Line 93"/>
            <p:cNvSpPr>
              <a:spLocks noChangeShapeType="1"/>
            </p:cNvSpPr>
            <p:nvPr/>
          </p:nvSpPr>
          <p:spPr bwMode="auto">
            <a:xfrm flipV="1">
              <a:off x="883" y="1968"/>
              <a:ext cx="0" cy="1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7" name="Object 94"/>
            <p:cNvGraphicFramePr>
              <a:graphicFrameLocks noChangeAspect="1"/>
            </p:cNvGraphicFramePr>
            <p:nvPr/>
          </p:nvGraphicFramePr>
          <p:xfrm>
            <a:off x="680" y="3264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2" name="Equation" r:id="rId24" imgW="164880" imgH="177480" progId="Equation.3">
                    <p:embed/>
                  </p:oleObj>
                </mc:Choice>
                <mc:Fallback>
                  <p:oleObj name="Equation" r:id="rId24" imgW="164880" imgH="17748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3264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5942013" y="2520950"/>
            <a:ext cx="1600200" cy="1527175"/>
            <a:chOff x="1344" y="2110"/>
            <a:chExt cx="1008" cy="962"/>
          </a:xfrm>
        </p:grpSpPr>
        <p:grpSp>
          <p:nvGrpSpPr>
            <p:cNvPr id="13372" name="Group 121"/>
            <p:cNvGrpSpPr>
              <a:grpSpLocks/>
            </p:cNvGrpSpPr>
            <p:nvPr/>
          </p:nvGrpSpPr>
          <p:grpSpPr bwMode="auto">
            <a:xfrm>
              <a:off x="1344" y="2110"/>
              <a:ext cx="1008" cy="962"/>
              <a:chOff x="1344" y="2110"/>
              <a:chExt cx="1008" cy="962"/>
            </a:xfrm>
          </p:grpSpPr>
          <p:sp>
            <p:nvSpPr>
              <p:cNvPr id="13373" name="Freeform 97"/>
              <p:cNvSpPr>
                <a:spLocks/>
              </p:cNvSpPr>
              <p:nvPr/>
            </p:nvSpPr>
            <p:spPr bwMode="auto">
              <a:xfrm>
                <a:off x="1344" y="2110"/>
                <a:ext cx="997" cy="471"/>
              </a:xfrm>
              <a:custGeom>
                <a:avLst/>
                <a:gdLst>
                  <a:gd name="T0" fmla="*/ 0 w 997"/>
                  <a:gd name="T1" fmla="*/ 471 h 471"/>
                  <a:gd name="T2" fmla="*/ 86 w 997"/>
                  <a:gd name="T3" fmla="*/ 395 h 471"/>
                  <a:gd name="T4" fmla="*/ 254 w 997"/>
                  <a:gd name="T5" fmla="*/ 342 h 471"/>
                  <a:gd name="T6" fmla="*/ 352 w 997"/>
                  <a:gd name="T7" fmla="*/ 324 h 471"/>
                  <a:gd name="T8" fmla="*/ 432 w 997"/>
                  <a:gd name="T9" fmla="*/ 327 h 471"/>
                  <a:gd name="T10" fmla="*/ 529 w 997"/>
                  <a:gd name="T11" fmla="*/ 333 h 471"/>
                  <a:gd name="T12" fmla="*/ 626 w 997"/>
                  <a:gd name="T13" fmla="*/ 351 h 471"/>
                  <a:gd name="T14" fmla="*/ 812 w 997"/>
                  <a:gd name="T15" fmla="*/ 412 h 471"/>
                  <a:gd name="T16" fmla="*/ 832 w 997"/>
                  <a:gd name="T17" fmla="*/ 338 h 471"/>
                  <a:gd name="T18" fmla="*/ 856 w 997"/>
                  <a:gd name="T19" fmla="*/ 288 h 471"/>
                  <a:gd name="T20" fmla="*/ 900 w 997"/>
                  <a:gd name="T21" fmla="*/ 226 h 471"/>
                  <a:gd name="T22" fmla="*/ 942 w 997"/>
                  <a:gd name="T23" fmla="*/ 183 h 471"/>
                  <a:gd name="T24" fmla="*/ 997 w 997"/>
                  <a:gd name="T25" fmla="*/ 128 h 471"/>
                  <a:gd name="T26" fmla="*/ 942 w 997"/>
                  <a:gd name="T27" fmla="*/ 101 h 471"/>
                  <a:gd name="T28" fmla="*/ 883 w 997"/>
                  <a:gd name="T29" fmla="*/ 85 h 471"/>
                  <a:gd name="T30" fmla="*/ 812 w 997"/>
                  <a:gd name="T31" fmla="*/ 58 h 471"/>
                  <a:gd name="T32" fmla="*/ 724 w 997"/>
                  <a:gd name="T33" fmla="*/ 32 h 471"/>
                  <a:gd name="T34" fmla="*/ 594 w 997"/>
                  <a:gd name="T35" fmla="*/ 0 h 471"/>
                  <a:gd name="T36" fmla="*/ 521 w 997"/>
                  <a:gd name="T37" fmla="*/ 0 h 471"/>
                  <a:gd name="T38" fmla="*/ 448 w 997"/>
                  <a:gd name="T39" fmla="*/ 0 h 471"/>
                  <a:gd name="T40" fmla="*/ 375 w 997"/>
                  <a:gd name="T41" fmla="*/ 0 h 471"/>
                  <a:gd name="T42" fmla="*/ 293 w 997"/>
                  <a:gd name="T43" fmla="*/ 18 h 471"/>
                  <a:gd name="T44" fmla="*/ 219 w 997"/>
                  <a:gd name="T45" fmla="*/ 58 h 471"/>
                  <a:gd name="T46" fmla="*/ 144 w 997"/>
                  <a:gd name="T47" fmla="*/ 135 h 471"/>
                  <a:gd name="T48" fmla="*/ 86 w 997"/>
                  <a:gd name="T49" fmla="*/ 235 h 471"/>
                  <a:gd name="T50" fmla="*/ 48 w 997"/>
                  <a:gd name="T51" fmla="*/ 327 h 471"/>
                  <a:gd name="T52" fmla="*/ 18 w 997"/>
                  <a:gd name="T53" fmla="*/ 375 h 471"/>
                  <a:gd name="T54" fmla="*/ 0 w 997"/>
                  <a:gd name="T55" fmla="*/ 471 h 4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97"/>
                  <a:gd name="T85" fmla="*/ 0 h 471"/>
                  <a:gd name="T86" fmla="*/ 997 w 997"/>
                  <a:gd name="T87" fmla="*/ 471 h 4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97" h="471">
                    <a:moveTo>
                      <a:pt x="0" y="471"/>
                    </a:moveTo>
                    <a:lnTo>
                      <a:pt x="86" y="395"/>
                    </a:lnTo>
                    <a:lnTo>
                      <a:pt x="254" y="342"/>
                    </a:lnTo>
                    <a:lnTo>
                      <a:pt x="352" y="324"/>
                    </a:lnTo>
                    <a:lnTo>
                      <a:pt x="432" y="327"/>
                    </a:lnTo>
                    <a:lnTo>
                      <a:pt x="529" y="333"/>
                    </a:lnTo>
                    <a:lnTo>
                      <a:pt x="626" y="351"/>
                    </a:lnTo>
                    <a:lnTo>
                      <a:pt x="812" y="412"/>
                    </a:lnTo>
                    <a:lnTo>
                      <a:pt x="832" y="338"/>
                    </a:lnTo>
                    <a:lnTo>
                      <a:pt x="856" y="288"/>
                    </a:lnTo>
                    <a:lnTo>
                      <a:pt x="900" y="226"/>
                    </a:lnTo>
                    <a:lnTo>
                      <a:pt x="942" y="183"/>
                    </a:lnTo>
                    <a:lnTo>
                      <a:pt x="997" y="128"/>
                    </a:lnTo>
                    <a:lnTo>
                      <a:pt x="942" y="101"/>
                    </a:lnTo>
                    <a:lnTo>
                      <a:pt x="883" y="85"/>
                    </a:lnTo>
                    <a:lnTo>
                      <a:pt x="812" y="58"/>
                    </a:lnTo>
                    <a:lnTo>
                      <a:pt x="724" y="32"/>
                    </a:lnTo>
                    <a:lnTo>
                      <a:pt x="594" y="0"/>
                    </a:lnTo>
                    <a:lnTo>
                      <a:pt x="521" y="0"/>
                    </a:lnTo>
                    <a:lnTo>
                      <a:pt x="448" y="0"/>
                    </a:lnTo>
                    <a:lnTo>
                      <a:pt x="375" y="0"/>
                    </a:lnTo>
                    <a:lnTo>
                      <a:pt x="293" y="18"/>
                    </a:lnTo>
                    <a:lnTo>
                      <a:pt x="219" y="58"/>
                    </a:lnTo>
                    <a:lnTo>
                      <a:pt x="144" y="135"/>
                    </a:lnTo>
                    <a:lnTo>
                      <a:pt x="86" y="235"/>
                    </a:lnTo>
                    <a:lnTo>
                      <a:pt x="48" y="327"/>
                    </a:lnTo>
                    <a:lnTo>
                      <a:pt x="18" y="375"/>
                    </a:lnTo>
                    <a:lnTo>
                      <a:pt x="0" y="4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1818"/>
                  </a:gs>
                  <a:gs pos="100000">
                    <a:srgbClr val="66FFCC"/>
                  </a:gs>
                </a:gsLst>
                <a:lin ang="5400000" scaled="1"/>
              </a:gra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4" name="Line 98"/>
              <p:cNvSpPr>
                <a:spLocks noChangeShapeType="1"/>
              </p:cNvSpPr>
              <p:nvPr/>
            </p:nvSpPr>
            <p:spPr bwMode="auto">
              <a:xfrm flipV="1">
                <a:off x="1632" y="2149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5" name="Line 100"/>
              <p:cNvSpPr>
                <a:spLocks noChangeShapeType="1"/>
              </p:cNvSpPr>
              <p:nvPr/>
            </p:nvSpPr>
            <p:spPr bwMode="auto">
              <a:xfrm>
                <a:off x="1344" y="2581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6" name="Line 102"/>
              <p:cNvSpPr>
                <a:spLocks noChangeShapeType="1"/>
              </p:cNvSpPr>
              <p:nvPr/>
            </p:nvSpPr>
            <p:spPr bwMode="auto">
              <a:xfrm>
                <a:off x="2352" y="2233"/>
                <a:ext cx="0" cy="52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77" name="Group 118"/>
              <p:cNvGrpSpPr>
                <a:grpSpLocks/>
              </p:cNvGrpSpPr>
              <p:nvPr/>
            </p:nvGrpSpPr>
            <p:grpSpPr bwMode="auto">
              <a:xfrm>
                <a:off x="1344" y="2725"/>
                <a:ext cx="1008" cy="347"/>
                <a:chOff x="1344" y="2773"/>
                <a:chExt cx="1008" cy="347"/>
              </a:xfrm>
            </p:grpSpPr>
            <p:sp>
              <p:nvSpPr>
                <p:cNvPr id="13379" name="Freeform 96"/>
                <p:cNvSpPr>
                  <a:spLocks/>
                </p:cNvSpPr>
                <p:nvPr/>
              </p:nvSpPr>
              <p:spPr bwMode="auto">
                <a:xfrm>
                  <a:off x="1351" y="2773"/>
                  <a:ext cx="1001" cy="345"/>
                </a:xfrm>
                <a:custGeom>
                  <a:avLst/>
                  <a:gdLst>
                    <a:gd name="T0" fmla="*/ 0 w 1001"/>
                    <a:gd name="T1" fmla="*/ 242 h 345"/>
                    <a:gd name="T2" fmla="*/ 174 w 1001"/>
                    <a:gd name="T3" fmla="*/ 301 h 345"/>
                    <a:gd name="T4" fmla="*/ 238 w 1001"/>
                    <a:gd name="T5" fmla="*/ 318 h 345"/>
                    <a:gd name="T6" fmla="*/ 336 w 1001"/>
                    <a:gd name="T7" fmla="*/ 338 h 345"/>
                    <a:gd name="T8" fmla="*/ 393 w 1001"/>
                    <a:gd name="T9" fmla="*/ 336 h 345"/>
                    <a:gd name="T10" fmla="*/ 476 w 1001"/>
                    <a:gd name="T11" fmla="*/ 345 h 345"/>
                    <a:gd name="T12" fmla="*/ 549 w 1001"/>
                    <a:gd name="T13" fmla="*/ 345 h 345"/>
                    <a:gd name="T14" fmla="*/ 624 w 1001"/>
                    <a:gd name="T15" fmla="*/ 338 h 345"/>
                    <a:gd name="T16" fmla="*/ 733 w 1001"/>
                    <a:gd name="T17" fmla="*/ 310 h 345"/>
                    <a:gd name="T18" fmla="*/ 812 w 1001"/>
                    <a:gd name="T19" fmla="*/ 266 h 345"/>
                    <a:gd name="T20" fmla="*/ 865 w 1001"/>
                    <a:gd name="T21" fmla="*/ 195 h 345"/>
                    <a:gd name="T22" fmla="*/ 919 w 1001"/>
                    <a:gd name="T23" fmla="*/ 124 h 345"/>
                    <a:gd name="T24" fmla="*/ 1001 w 1001"/>
                    <a:gd name="T25" fmla="*/ 6 h 345"/>
                    <a:gd name="T26" fmla="*/ 923 w 1001"/>
                    <a:gd name="T27" fmla="*/ 34 h 345"/>
                    <a:gd name="T28" fmla="*/ 869 w 1001"/>
                    <a:gd name="T29" fmla="*/ 53 h 345"/>
                    <a:gd name="T30" fmla="*/ 832 w 1001"/>
                    <a:gd name="T31" fmla="*/ 62 h 345"/>
                    <a:gd name="T32" fmla="*/ 777 w 1001"/>
                    <a:gd name="T33" fmla="*/ 71 h 345"/>
                    <a:gd name="T34" fmla="*/ 713 w 1001"/>
                    <a:gd name="T35" fmla="*/ 80 h 345"/>
                    <a:gd name="T36" fmla="*/ 640 w 1001"/>
                    <a:gd name="T37" fmla="*/ 80 h 345"/>
                    <a:gd name="T38" fmla="*/ 582 w 1001"/>
                    <a:gd name="T39" fmla="*/ 80 h 345"/>
                    <a:gd name="T40" fmla="*/ 521 w 1001"/>
                    <a:gd name="T41" fmla="*/ 71 h 345"/>
                    <a:gd name="T42" fmla="*/ 476 w 1001"/>
                    <a:gd name="T43" fmla="*/ 62 h 345"/>
                    <a:gd name="T44" fmla="*/ 430 w 1001"/>
                    <a:gd name="T45" fmla="*/ 53 h 345"/>
                    <a:gd name="T46" fmla="*/ 393 w 1001"/>
                    <a:gd name="T47" fmla="*/ 43 h 345"/>
                    <a:gd name="T48" fmla="*/ 360 w 1001"/>
                    <a:gd name="T49" fmla="*/ 35 h 345"/>
                    <a:gd name="T50" fmla="*/ 281 w 1001"/>
                    <a:gd name="T51" fmla="*/ 0 h 345"/>
                    <a:gd name="T52" fmla="*/ 227 w 1001"/>
                    <a:gd name="T53" fmla="*/ 80 h 345"/>
                    <a:gd name="T54" fmla="*/ 174 w 1001"/>
                    <a:gd name="T55" fmla="*/ 133 h 345"/>
                    <a:gd name="T56" fmla="*/ 96 w 1001"/>
                    <a:gd name="T57" fmla="*/ 194 h 345"/>
                    <a:gd name="T58" fmla="*/ 0 w 1001"/>
                    <a:gd name="T59" fmla="*/ 242 h 34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001"/>
                    <a:gd name="T91" fmla="*/ 0 h 345"/>
                    <a:gd name="T92" fmla="*/ 1001 w 1001"/>
                    <a:gd name="T93" fmla="*/ 345 h 34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001" h="345">
                      <a:moveTo>
                        <a:pt x="0" y="242"/>
                      </a:moveTo>
                      <a:lnTo>
                        <a:pt x="174" y="301"/>
                      </a:lnTo>
                      <a:lnTo>
                        <a:pt x="238" y="318"/>
                      </a:lnTo>
                      <a:lnTo>
                        <a:pt x="336" y="338"/>
                      </a:lnTo>
                      <a:lnTo>
                        <a:pt x="393" y="336"/>
                      </a:lnTo>
                      <a:lnTo>
                        <a:pt x="476" y="345"/>
                      </a:lnTo>
                      <a:lnTo>
                        <a:pt x="549" y="345"/>
                      </a:lnTo>
                      <a:lnTo>
                        <a:pt x="624" y="338"/>
                      </a:lnTo>
                      <a:lnTo>
                        <a:pt x="733" y="310"/>
                      </a:lnTo>
                      <a:lnTo>
                        <a:pt x="812" y="266"/>
                      </a:lnTo>
                      <a:lnTo>
                        <a:pt x="865" y="195"/>
                      </a:lnTo>
                      <a:lnTo>
                        <a:pt x="919" y="124"/>
                      </a:lnTo>
                      <a:lnTo>
                        <a:pt x="1001" y="6"/>
                      </a:lnTo>
                      <a:lnTo>
                        <a:pt x="923" y="34"/>
                      </a:lnTo>
                      <a:lnTo>
                        <a:pt x="869" y="53"/>
                      </a:lnTo>
                      <a:lnTo>
                        <a:pt x="832" y="62"/>
                      </a:lnTo>
                      <a:lnTo>
                        <a:pt x="777" y="71"/>
                      </a:lnTo>
                      <a:lnTo>
                        <a:pt x="713" y="80"/>
                      </a:lnTo>
                      <a:lnTo>
                        <a:pt x="640" y="80"/>
                      </a:lnTo>
                      <a:lnTo>
                        <a:pt x="582" y="80"/>
                      </a:lnTo>
                      <a:lnTo>
                        <a:pt x="521" y="71"/>
                      </a:lnTo>
                      <a:lnTo>
                        <a:pt x="476" y="62"/>
                      </a:lnTo>
                      <a:lnTo>
                        <a:pt x="430" y="53"/>
                      </a:lnTo>
                      <a:lnTo>
                        <a:pt x="393" y="43"/>
                      </a:lnTo>
                      <a:lnTo>
                        <a:pt x="360" y="35"/>
                      </a:lnTo>
                      <a:lnTo>
                        <a:pt x="281" y="0"/>
                      </a:lnTo>
                      <a:lnTo>
                        <a:pt x="227" y="80"/>
                      </a:lnTo>
                      <a:lnTo>
                        <a:pt x="174" y="133"/>
                      </a:lnTo>
                      <a:lnTo>
                        <a:pt x="96" y="194"/>
                      </a:lnTo>
                      <a:lnTo>
                        <a:pt x="0" y="24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8000"/>
                    </a:gs>
                    <a:gs pos="50000">
                      <a:srgbClr val="66FF33"/>
                    </a:gs>
                    <a:gs pos="100000">
                      <a:srgbClr val="008000"/>
                    </a:gs>
                  </a:gsLst>
                  <a:lin ang="5400000" scaled="1"/>
                </a:gradFill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0" name="Freeform 112"/>
                <p:cNvSpPr>
                  <a:spLocks/>
                </p:cNvSpPr>
                <p:nvPr/>
              </p:nvSpPr>
              <p:spPr bwMode="auto">
                <a:xfrm>
                  <a:off x="1344" y="2779"/>
                  <a:ext cx="1006" cy="341"/>
                </a:xfrm>
                <a:custGeom>
                  <a:avLst/>
                  <a:gdLst>
                    <a:gd name="T0" fmla="*/ 0 w 1006"/>
                    <a:gd name="T1" fmla="*/ 238 h 341"/>
                    <a:gd name="T2" fmla="*/ 174 w 1006"/>
                    <a:gd name="T3" fmla="*/ 297 h 341"/>
                    <a:gd name="T4" fmla="*/ 238 w 1006"/>
                    <a:gd name="T5" fmla="*/ 314 h 341"/>
                    <a:gd name="T6" fmla="*/ 336 w 1006"/>
                    <a:gd name="T7" fmla="*/ 334 h 341"/>
                    <a:gd name="T8" fmla="*/ 393 w 1006"/>
                    <a:gd name="T9" fmla="*/ 332 h 341"/>
                    <a:gd name="T10" fmla="*/ 476 w 1006"/>
                    <a:gd name="T11" fmla="*/ 341 h 341"/>
                    <a:gd name="T12" fmla="*/ 549 w 1006"/>
                    <a:gd name="T13" fmla="*/ 341 h 341"/>
                    <a:gd name="T14" fmla="*/ 624 w 1006"/>
                    <a:gd name="T15" fmla="*/ 334 h 341"/>
                    <a:gd name="T16" fmla="*/ 733 w 1006"/>
                    <a:gd name="T17" fmla="*/ 306 h 341"/>
                    <a:gd name="T18" fmla="*/ 812 w 1006"/>
                    <a:gd name="T19" fmla="*/ 262 h 341"/>
                    <a:gd name="T20" fmla="*/ 865 w 1006"/>
                    <a:gd name="T21" fmla="*/ 191 h 341"/>
                    <a:gd name="T22" fmla="*/ 923 w 1006"/>
                    <a:gd name="T23" fmla="*/ 128 h 341"/>
                    <a:gd name="T24" fmla="*/ 1006 w 1006"/>
                    <a:gd name="T25" fmla="*/ 0 h 34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06"/>
                    <a:gd name="T40" fmla="*/ 0 h 341"/>
                    <a:gd name="T41" fmla="*/ 1006 w 1006"/>
                    <a:gd name="T42" fmla="*/ 341 h 34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06" h="341">
                      <a:moveTo>
                        <a:pt x="0" y="238"/>
                      </a:moveTo>
                      <a:lnTo>
                        <a:pt x="174" y="297"/>
                      </a:lnTo>
                      <a:lnTo>
                        <a:pt x="238" y="314"/>
                      </a:lnTo>
                      <a:lnTo>
                        <a:pt x="336" y="334"/>
                      </a:lnTo>
                      <a:lnTo>
                        <a:pt x="393" y="332"/>
                      </a:lnTo>
                      <a:lnTo>
                        <a:pt x="476" y="341"/>
                      </a:lnTo>
                      <a:lnTo>
                        <a:pt x="549" y="341"/>
                      </a:lnTo>
                      <a:lnTo>
                        <a:pt x="624" y="334"/>
                      </a:lnTo>
                      <a:lnTo>
                        <a:pt x="733" y="306"/>
                      </a:lnTo>
                      <a:lnTo>
                        <a:pt x="812" y="262"/>
                      </a:lnTo>
                      <a:lnTo>
                        <a:pt x="865" y="191"/>
                      </a:lnTo>
                      <a:lnTo>
                        <a:pt x="923" y="128"/>
                      </a:lnTo>
                      <a:lnTo>
                        <a:pt x="1006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78" name="Line 99"/>
              <p:cNvSpPr>
                <a:spLocks noChangeShapeType="1"/>
              </p:cNvSpPr>
              <p:nvPr/>
            </p:nvSpPr>
            <p:spPr bwMode="auto">
              <a:xfrm>
                <a:off x="2160" y="2533"/>
                <a:ext cx="0" cy="45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33" name="Object 115"/>
            <p:cNvGraphicFramePr>
              <a:graphicFrameLocks noChangeAspect="1"/>
            </p:cNvGraphicFramePr>
            <p:nvPr/>
          </p:nvGraphicFramePr>
          <p:xfrm>
            <a:off x="1920" y="2590"/>
            <a:ext cx="177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3" name="Equation" r:id="rId26" imgW="368280" imgH="304560" progId="Equation.3">
                    <p:embed/>
                  </p:oleObj>
                </mc:Choice>
                <mc:Fallback>
                  <p:oleObj name="Equation" r:id="rId26" imgW="368280" imgH="30456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90"/>
                          <a:ext cx="177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5942013" y="3514725"/>
            <a:ext cx="1600200" cy="1760538"/>
            <a:chOff x="1344" y="2736"/>
            <a:chExt cx="1008" cy="1109"/>
          </a:xfrm>
        </p:grpSpPr>
        <p:sp>
          <p:nvSpPr>
            <p:cNvPr id="13368" name="Line 104"/>
            <p:cNvSpPr>
              <a:spLocks noChangeShapeType="1"/>
            </p:cNvSpPr>
            <p:nvPr/>
          </p:nvSpPr>
          <p:spPr bwMode="auto">
            <a:xfrm>
              <a:off x="2352" y="2736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Line 105"/>
            <p:cNvSpPr>
              <a:spLocks noChangeShapeType="1"/>
            </p:cNvSpPr>
            <p:nvPr/>
          </p:nvSpPr>
          <p:spPr bwMode="auto">
            <a:xfrm>
              <a:off x="1344" y="2976"/>
              <a:ext cx="0" cy="8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106"/>
            <p:cNvSpPr>
              <a:spLocks noChangeShapeType="1"/>
            </p:cNvSpPr>
            <p:nvPr/>
          </p:nvSpPr>
          <p:spPr bwMode="auto">
            <a:xfrm>
              <a:off x="2160" y="3024"/>
              <a:ext cx="0" cy="8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103"/>
            <p:cNvSpPr>
              <a:spLocks noChangeShapeType="1"/>
            </p:cNvSpPr>
            <p:nvPr/>
          </p:nvSpPr>
          <p:spPr bwMode="auto">
            <a:xfrm>
              <a:off x="1632" y="2736"/>
              <a:ext cx="0" cy="8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5942013" y="4810125"/>
            <a:ext cx="1600200" cy="457200"/>
            <a:chOff x="1344" y="3552"/>
            <a:chExt cx="1008" cy="288"/>
          </a:xfrm>
        </p:grpSpPr>
        <p:sp>
          <p:nvSpPr>
            <p:cNvPr id="13367" name="Freeform 124"/>
            <p:cNvSpPr>
              <a:spLocks/>
            </p:cNvSpPr>
            <p:nvPr/>
          </p:nvSpPr>
          <p:spPr bwMode="auto">
            <a:xfrm>
              <a:off x="1344" y="3552"/>
              <a:ext cx="1008" cy="288"/>
            </a:xfrm>
            <a:custGeom>
              <a:avLst/>
              <a:gdLst>
                <a:gd name="T0" fmla="*/ 1008 w 1008"/>
                <a:gd name="T1" fmla="*/ 0 h 288"/>
                <a:gd name="T2" fmla="*/ 288 w 1008"/>
                <a:gd name="T3" fmla="*/ 0 h 288"/>
                <a:gd name="T4" fmla="*/ 155 w 1008"/>
                <a:gd name="T5" fmla="*/ 59 h 288"/>
                <a:gd name="T6" fmla="*/ 73 w 1008"/>
                <a:gd name="T7" fmla="*/ 151 h 288"/>
                <a:gd name="T8" fmla="*/ 0 w 1008"/>
                <a:gd name="T9" fmla="*/ 288 h 288"/>
                <a:gd name="T10" fmla="*/ 816 w 1008"/>
                <a:gd name="T11" fmla="*/ 288 h 288"/>
                <a:gd name="T12" fmla="*/ 912 w 1008"/>
                <a:gd name="T13" fmla="*/ 192 h 288"/>
                <a:gd name="T14" fmla="*/ 951 w 1008"/>
                <a:gd name="T15" fmla="*/ 142 h 288"/>
                <a:gd name="T16" fmla="*/ 987 w 1008"/>
                <a:gd name="T17" fmla="*/ 87 h 288"/>
                <a:gd name="T18" fmla="*/ 1008 w 1008"/>
                <a:gd name="T19" fmla="*/ 0 h 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8"/>
                <a:gd name="T31" fmla="*/ 0 h 288"/>
                <a:gd name="T32" fmla="*/ 1008 w 1008"/>
                <a:gd name="T33" fmla="*/ 288 h 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8" h="288">
                  <a:moveTo>
                    <a:pt x="1008" y="0"/>
                  </a:moveTo>
                  <a:lnTo>
                    <a:pt x="288" y="0"/>
                  </a:lnTo>
                  <a:lnTo>
                    <a:pt x="155" y="59"/>
                  </a:lnTo>
                  <a:lnTo>
                    <a:pt x="73" y="151"/>
                  </a:lnTo>
                  <a:lnTo>
                    <a:pt x="0" y="288"/>
                  </a:lnTo>
                  <a:lnTo>
                    <a:pt x="816" y="288"/>
                  </a:lnTo>
                  <a:lnTo>
                    <a:pt x="912" y="192"/>
                  </a:lnTo>
                  <a:lnTo>
                    <a:pt x="951" y="142"/>
                  </a:lnTo>
                  <a:lnTo>
                    <a:pt x="987" y="87"/>
                  </a:lnTo>
                  <a:lnTo>
                    <a:pt x="100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2" name="Object 125"/>
            <p:cNvGraphicFramePr>
              <a:graphicFrameLocks noChangeAspect="1"/>
            </p:cNvGraphicFramePr>
            <p:nvPr/>
          </p:nvGraphicFramePr>
          <p:xfrm>
            <a:off x="1968" y="3560"/>
            <a:ext cx="1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4" name="Equation" r:id="rId27" imgW="317160" imgH="291960" progId="Equation.3">
                    <p:embed/>
                  </p:oleObj>
                </mc:Choice>
                <mc:Fallback>
                  <p:oleObj name="Equation" r:id="rId27" imgW="317160" imgH="29196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560"/>
                          <a:ext cx="15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3924300" y="4645025"/>
            <a:ext cx="2474913" cy="708025"/>
            <a:chOff x="73" y="3448"/>
            <a:chExt cx="1559" cy="446"/>
          </a:xfrm>
        </p:grpSpPr>
        <p:sp>
          <p:nvSpPr>
            <p:cNvPr id="13365" name="Line 107"/>
            <p:cNvSpPr>
              <a:spLocks noChangeShapeType="1"/>
            </p:cNvSpPr>
            <p:nvPr/>
          </p:nvSpPr>
          <p:spPr bwMode="auto">
            <a:xfrm flipH="1">
              <a:off x="288" y="384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108"/>
            <p:cNvSpPr>
              <a:spLocks noChangeShapeType="1"/>
            </p:cNvSpPr>
            <p:nvPr/>
          </p:nvSpPr>
          <p:spPr bwMode="auto">
            <a:xfrm flipH="1">
              <a:off x="696" y="3552"/>
              <a:ext cx="9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0" name="Object 127"/>
            <p:cNvGraphicFramePr>
              <a:graphicFrameLocks noChangeAspect="1"/>
            </p:cNvGraphicFramePr>
            <p:nvPr/>
          </p:nvGraphicFramePr>
          <p:xfrm>
            <a:off x="480" y="3448"/>
            <a:ext cx="12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5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448"/>
                          <a:ext cx="12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28"/>
            <p:cNvGraphicFramePr>
              <a:graphicFrameLocks noChangeAspect="1"/>
            </p:cNvGraphicFramePr>
            <p:nvPr/>
          </p:nvGraphicFramePr>
          <p:xfrm>
            <a:off x="73" y="3724"/>
            <a:ext cx="11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6" name="Equation" r:id="rId31" imgW="215640" imgH="317160" progId="Equation.3">
                    <p:embed/>
                  </p:oleObj>
                </mc:Choice>
                <mc:Fallback>
                  <p:oleObj name="Equation" r:id="rId31" imgW="215640" imgH="31716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" y="3724"/>
                          <a:ext cx="115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30"/>
          <p:cNvGrpSpPr>
            <a:grpSpLocks/>
          </p:cNvGrpSpPr>
          <p:nvPr/>
        </p:nvGrpSpPr>
        <p:grpSpPr bwMode="auto">
          <a:xfrm>
            <a:off x="6094413" y="4997450"/>
            <a:ext cx="787400" cy="879475"/>
            <a:chOff x="2720" y="3360"/>
            <a:chExt cx="496" cy="384"/>
          </a:xfrm>
        </p:grpSpPr>
        <p:sp>
          <p:nvSpPr>
            <p:cNvPr id="13364" name="Arc 131"/>
            <p:cNvSpPr>
              <a:spLocks/>
            </p:cNvSpPr>
            <p:nvPr/>
          </p:nvSpPr>
          <p:spPr bwMode="auto">
            <a:xfrm rot="20086825" flipV="1">
              <a:off x="2720" y="3360"/>
              <a:ext cx="112" cy="267"/>
            </a:xfrm>
            <a:custGeom>
              <a:avLst/>
              <a:gdLst>
                <a:gd name="T0" fmla="*/ 0 w 21600"/>
                <a:gd name="T1" fmla="*/ 0 h 20043"/>
                <a:gd name="T2" fmla="*/ 1 w 21600"/>
                <a:gd name="T3" fmla="*/ 4 h 20043"/>
                <a:gd name="T4" fmla="*/ 0 w 21600"/>
                <a:gd name="T5" fmla="*/ 4 h 2004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43"/>
                <a:gd name="T11" fmla="*/ 21600 w 21600"/>
                <a:gd name="T12" fmla="*/ 20043 h 20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43" fill="none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</a:path>
                <a:path w="21600" h="20043" stroke="0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  <a:lnTo>
                    <a:pt x="0" y="2004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9" name="Object 132"/>
            <p:cNvGraphicFramePr>
              <a:graphicFrameLocks noChangeAspect="1"/>
            </p:cNvGraphicFramePr>
            <p:nvPr/>
          </p:nvGraphicFramePr>
          <p:xfrm>
            <a:off x="2723" y="3600"/>
            <a:ext cx="49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7" name="公式" r:id="rId33" imgW="1422360" imgH="419040" progId="Equation.3">
                    <p:embed/>
                  </p:oleObj>
                </mc:Choice>
                <mc:Fallback>
                  <p:oleObj name="公式" r:id="rId33" imgW="1422360" imgH="41904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600"/>
                          <a:ext cx="49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7925" name="Object 133"/>
          <p:cNvGraphicFramePr>
            <a:graphicFrameLocks noChangeAspect="1"/>
          </p:cNvGraphicFramePr>
          <p:nvPr/>
        </p:nvGraphicFramePr>
        <p:xfrm>
          <a:off x="7466013" y="4960938"/>
          <a:ext cx="1066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8" name="公式" r:id="rId35" imgW="1447560" imgH="419040" progId="Equation.3">
                  <p:embed/>
                </p:oleObj>
              </mc:Choice>
              <mc:Fallback>
                <p:oleObj name="公式" r:id="rId35" imgW="1447560" imgH="41904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960938"/>
                        <a:ext cx="10668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26" name="Object 134"/>
          <p:cNvGraphicFramePr>
            <a:graphicFrameLocks noChangeAspect="1"/>
          </p:cNvGraphicFramePr>
          <p:nvPr/>
        </p:nvGraphicFramePr>
        <p:xfrm>
          <a:off x="6905625" y="3667125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9" name="公式" r:id="rId37" imgW="355320" imgH="419040" progId="Equation.3">
                  <p:embed/>
                </p:oleObj>
              </mc:Choice>
              <mc:Fallback>
                <p:oleObj name="公式" r:id="rId37" imgW="355320" imgH="41904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3667125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27" name="Object 135"/>
          <p:cNvGraphicFramePr>
            <a:graphicFrameLocks noChangeAspect="1"/>
          </p:cNvGraphicFramePr>
          <p:nvPr/>
        </p:nvGraphicFramePr>
        <p:xfrm>
          <a:off x="7008813" y="3951288"/>
          <a:ext cx="1752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0" name="公式" r:id="rId39" imgW="1663560" imgH="419040" progId="Equation.3">
                  <p:embed/>
                </p:oleObj>
              </mc:Choice>
              <mc:Fallback>
                <p:oleObj name="公式" r:id="rId39" imgW="1663560" imgH="41904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3951288"/>
                        <a:ext cx="1752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28" name="Object 136"/>
          <p:cNvGraphicFramePr>
            <a:graphicFrameLocks noChangeAspect="1"/>
          </p:cNvGraphicFramePr>
          <p:nvPr/>
        </p:nvGraphicFramePr>
        <p:xfrm>
          <a:off x="6932613" y="2676525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1" name="公式" r:id="rId41" imgW="368280" imgH="419040" progId="Equation.3">
                  <p:embed/>
                </p:oleObj>
              </mc:Choice>
              <mc:Fallback>
                <p:oleObj name="公式" r:id="rId41" imgW="368280" imgH="41904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2676525"/>
                        <a:ext cx="2698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29" name="Object 137"/>
          <p:cNvGraphicFramePr>
            <a:graphicFrameLocks noChangeAspect="1"/>
          </p:cNvGraphicFramePr>
          <p:nvPr/>
        </p:nvGraphicFramePr>
        <p:xfrm>
          <a:off x="7008813" y="2235200"/>
          <a:ext cx="17462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2" name="Equation" r:id="rId43" imgW="1676160" imgH="419040" progId="Equation.3">
                  <p:embed/>
                </p:oleObj>
              </mc:Choice>
              <mc:Fallback>
                <p:oleObj name="Equation" r:id="rId43" imgW="1676160" imgH="41904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2235200"/>
                        <a:ext cx="17462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38"/>
          <p:cNvGrpSpPr>
            <a:grpSpLocks/>
          </p:cNvGrpSpPr>
          <p:nvPr/>
        </p:nvGrpSpPr>
        <p:grpSpPr bwMode="auto">
          <a:xfrm>
            <a:off x="6627813" y="5054600"/>
            <a:ext cx="538162" cy="212725"/>
            <a:chOff x="3168" y="3360"/>
            <a:chExt cx="339" cy="134"/>
          </a:xfrm>
        </p:grpSpPr>
        <p:sp>
          <p:nvSpPr>
            <p:cNvPr id="13363" name="Oval 139"/>
            <p:cNvSpPr>
              <a:spLocks noChangeArrowheads="1"/>
            </p:cNvSpPr>
            <p:nvPr/>
          </p:nvSpPr>
          <p:spPr bwMode="auto">
            <a:xfrm>
              <a:off x="3168" y="33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8" name="Object 140"/>
            <p:cNvGraphicFramePr>
              <a:graphicFrameLocks noChangeAspect="1"/>
            </p:cNvGraphicFramePr>
            <p:nvPr/>
          </p:nvGraphicFramePr>
          <p:xfrm>
            <a:off x="3216" y="3360"/>
            <a:ext cx="29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3" name="公式" r:id="rId45" imgW="838080" imgH="393480" progId="Equation.3">
                    <p:embed/>
                  </p:oleObj>
                </mc:Choice>
                <mc:Fallback>
                  <p:oleObj name="公式" r:id="rId45" imgW="838080" imgH="393480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29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52"/>
          <p:cNvGrpSpPr>
            <a:grpSpLocks/>
          </p:cNvGrpSpPr>
          <p:nvPr/>
        </p:nvGrpSpPr>
        <p:grpSpPr bwMode="auto">
          <a:xfrm>
            <a:off x="6399213" y="2600325"/>
            <a:ext cx="220662" cy="1295400"/>
            <a:chOff x="1632" y="2160"/>
            <a:chExt cx="139" cy="816"/>
          </a:xfrm>
        </p:grpSpPr>
        <p:graphicFrame>
          <p:nvGraphicFramePr>
            <p:cNvPr id="13326" name="Object 148"/>
            <p:cNvGraphicFramePr>
              <a:graphicFrameLocks noChangeAspect="1"/>
            </p:cNvGraphicFramePr>
            <p:nvPr/>
          </p:nvGraphicFramePr>
          <p:xfrm>
            <a:off x="1632" y="2785"/>
            <a:ext cx="12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4" name="公式" r:id="rId47" imgW="279360" imgH="419040" progId="Equation.3">
                    <p:embed/>
                  </p:oleObj>
                </mc:Choice>
                <mc:Fallback>
                  <p:oleObj name="公式" r:id="rId47" imgW="279360" imgH="41904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785"/>
                          <a:ext cx="12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49"/>
            <p:cNvGraphicFramePr>
              <a:graphicFrameLocks noChangeAspect="1"/>
            </p:cNvGraphicFramePr>
            <p:nvPr/>
          </p:nvGraphicFramePr>
          <p:xfrm>
            <a:off x="1632" y="2160"/>
            <a:ext cx="13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5" name="公式" r:id="rId49" imgW="304560" imgH="419040" progId="Equation.3">
                    <p:embed/>
                  </p:oleObj>
                </mc:Choice>
                <mc:Fallback>
                  <p:oleObj name="公式" r:id="rId49" imgW="304560" imgH="419040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160"/>
                          <a:ext cx="13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51"/>
          <p:cNvGrpSpPr>
            <a:grpSpLocks/>
          </p:cNvGrpSpPr>
          <p:nvPr/>
        </p:nvGrpSpPr>
        <p:grpSpPr bwMode="auto">
          <a:xfrm>
            <a:off x="6627813" y="2219325"/>
            <a:ext cx="76200" cy="2857500"/>
            <a:chOff x="1776" y="1920"/>
            <a:chExt cx="48" cy="1800"/>
          </a:xfrm>
        </p:grpSpPr>
        <p:sp>
          <p:nvSpPr>
            <p:cNvPr id="13358" name="Oval 142"/>
            <p:cNvSpPr>
              <a:spLocks noChangeArrowheads="1"/>
            </p:cNvSpPr>
            <p:nvPr/>
          </p:nvSpPr>
          <p:spPr bwMode="auto">
            <a:xfrm>
              <a:off x="1776" y="288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Oval 143"/>
            <p:cNvSpPr>
              <a:spLocks noChangeArrowheads="1"/>
            </p:cNvSpPr>
            <p:nvPr/>
          </p:nvSpPr>
          <p:spPr bwMode="auto">
            <a:xfrm>
              <a:off x="1776" y="225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144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6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Line 146"/>
            <p:cNvSpPr>
              <a:spLocks noChangeShapeType="1"/>
            </p:cNvSpPr>
            <p:nvPr/>
          </p:nvSpPr>
          <p:spPr bwMode="auto">
            <a:xfrm flipV="1">
              <a:off x="1824" y="192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150"/>
            <p:cNvSpPr>
              <a:spLocks noChangeShapeType="1"/>
            </p:cNvSpPr>
            <p:nvPr/>
          </p:nvSpPr>
          <p:spPr bwMode="auto">
            <a:xfrm flipV="1">
              <a:off x="1824" y="2304"/>
              <a:ext cx="0" cy="7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1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1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autoUpdateAnimBg="0"/>
      <p:bldP spid="417859" grpId="0" autoUpdateAnimBg="0"/>
      <p:bldP spid="417862" grpId="0" autoUpdateAnimBg="0"/>
      <p:bldP spid="417863" grpId="0" autoUpdateAnimBg="0"/>
      <p:bldP spid="417864" grpId="0" autoUpdateAnimBg="0"/>
      <p:bldP spid="417867" grpId="0" autoUpdateAnimBg="0"/>
      <p:bldP spid="417868" grpId="0" autoUpdateAnimBg="0"/>
      <p:bldP spid="4178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B1130C-9101-4B27-9455-FF563D0ABA25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sp>
        <p:nvSpPr>
          <p:cNvPr id="419842" name="AutoShape 2"/>
          <p:cNvSpPr>
            <a:spLocks noChangeArrowheads="1"/>
          </p:cNvSpPr>
          <p:nvPr/>
        </p:nvSpPr>
        <p:spPr bwMode="auto">
          <a:xfrm>
            <a:off x="1547813" y="765175"/>
            <a:ext cx="4572000" cy="762000"/>
          </a:xfrm>
          <a:prstGeom prst="parallelogram">
            <a:avLst>
              <a:gd name="adj" fmla="val 42194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468313" y="188913"/>
          <a:ext cx="2986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3" imgW="2984400" imgH="431640" progId="Equation.3">
                  <p:embed/>
                </p:oleObj>
              </mc:Choice>
              <mc:Fallback>
                <p:oleObj name="Equation" r:id="rId3" imgW="29844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2986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1835150" y="765175"/>
          <a:ext cx="40640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5" imgW="4165560" imgH="749160" progId="Equation.3">
                  <p:embed/>
                </p:oleObj>
              </mc:Choice>
              <mc:Fallback>
                <p:oleObj name="Equation" r:id="rId5" imgW="4165560" imgH="749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765175"/>
                        <a:ext cx="40640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1258888" y="3213100"/>
          <a:ext cx="57324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7" imgW="2197080" imgH="228600" progId="Equation.DSMT4">
                  <p:embed/>
                </p:oleObj>
              </mc:Choice>
              <mc:Fallback>
                <p:oleObj name="Equation" r:id="rId7" imgW="21970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57324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962775" y="3165475"/>
            <a:ext cx="1290638" cy="579438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CC0000"/>
                </a:solidFill>
              </a:rPr>
              <a:t>X</a:t>
            </a:r>
            <a:r>
              <a:rPr lang="zh-CN" altLang="en-US" sz="3200">
                <a:solidFill>
                  <a:srgbClr val="CC0000"/>
                </a:solidFill>
              </a:rPr>
              <a:t>－型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graphicFrame>
        <p:nvGraphicFramePr>
          <p:cNvPr id="419847" name="Object 7"/>
          <p:cNvGraphicFramePr>
            <a:graphicFrameLocks noChangeAspect="1"/>
          </p:cNvGraphicFramePr>
          <p:nvPr/>
        </p:nvGraphicFramePr>
        <p:xfrm>
          <a:off x="1835150" y="1844675"/>
          <a:ext cx="1143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9" imgW="1143000" imgH="393480" progId="Equation.3">
                  <p:embed/>
                </p:oleObj>
              </mc:Choice>
              <mc:Fallback>
                <p:oleObj name="Equation" r:id="rId9" imgW="1143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1143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587375" y="17176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再计算</a:t>
            </a:r>
            <a:endParaRPr lang="zh-CN" altLang="en-US" sz="2400" b="0"/>
          </a:p>
        </p:txBody>
      </p:sp>
      <p:graphicFrame>
        <p:nvGraphicFramePr>
          <p:cNvPr id="419849" name="Object 9"/>
          <p:cNvGraphicFramePr>
            <a:graphicFrameLocks noChangeAspect="1"/>
          </p:cNvGraphicFramePr>
          <p:nvPr/>
        </p:nvGraphicFramePr>
        <p:xfrm>
          <a:off x="3635375" y="188913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Equation" r:id="rId11" imgW="3251160" imgH="431640" progId="Equation.3">
                  <p:embed/>
                </p:oleObj>
              </mc:Choice>
              <mc:Fallback>
                <p:oleObj name="Equation" r:id="rId11" imgW="32511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8913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6779392" y="115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的函数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419851" name="Object 11"/>
          <p:cNvGraphicFramePr>
            <a:graphicFrameLocks noChangeAspect="1"/>
          </p:cNvGraphicFramePr>
          <p:nvPr/>
        </p:nvGraphicFramePr>
        <p:xfrm>
          <a:off x="2898775" y="1809750"/>
          <a:ext cx="4089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" name="Equation" r:id="rId13" imgW="4101840" imgH="444240" progId="Equation.3">
                  <p:embed/>
                </p:oleObj>
              </mc:Choice>
              <mc:Fallback>
                <p:oleObj name="Equation" r:id="rId13" imgW="41018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1809750"/>
                        <a:ext cx="4089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2" name="Object 12"/>
          <p:cNvGraphicFramePr>
            <a:graphicFrameLocks noChangeAspect="1"/>
          </p:cNvGraphicFramePr>
          <p:nvPr/>
        </p:nvGraphicFramePr>
        <p:xfrm>
          <a:off x="3635375" y="2205038"/>
          <a:ext cx="3022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Equation" r:id="rId15" imgW="2908080" imgH="749160" progId="Equation.3">
                  <p:embed/>
                </p:oleObj>
              </mc:Choice>
              <mc:Fallback>
                <p:oleObj name="Equation" r:id="rId15" imgW="2908080" imgH="749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05038"/>
                        <a:ext cx="3022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3" name="Object 13"/>
          <p:cNvGraphicFramePr>
            <a:graphicFrameLocks noChangeAspect="1"/>
          </p:cNvGraphicFramePr>
          <p:nvPr/>
        </p:nvGraphicFramePr>
        <p:xfrm>
          <a:off x="960438" y="2324100"/>
          <a:ext cx="23495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Equation" r:id="rId17" imgW="2260440" imgH="812520" progId="Equation.3">
                  <p:embed/>
                </p:oleObj>
              </mc:Choice>
              <mc:Fallback>
                <p:oleObj name="Equation" r:id="rId17" imgW="226044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324100"/>
                        <a:ext cx="23495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4" name="Object 14"/>
          <p:cNvGraphicFramePr>
            <a:graphicFrameLocks noChangeAspect="1"/>
          </p:cNvGraphicFramePr>
          <p:nvPr/>
        </p:nvGraphicFramePr>
        <p:xfrm>
          <a:off x="3348038" y="2276475"/>
          <a:ext cx="377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" name="Equation" r:id="rId19" imgW="3771720" imgH="812520" progId="Equation.3">
                  <p:embed/>
                </p:oleObj>
              </mc:Choice>
              <mc:Fallback>
                <p:oleObj name="Equation" r:id="rId19" imgW="3771720" imgH="812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76475"/>
                        <a:ext cx="3771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5" name="Object 15"/>
          <p:cNvGraphicFramePr>
            <a:graphicFrameLocks noChangeAspect="1"/>
          </p:cNvGraphicFramePr>
          <p:nvPr/>
        </p:nvGraphicFramePr>
        <p:xfrm>
          <a:off x="1622425" y="3851275"/>
          <a:ext cx="23749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公式" r:id="rId21" imgW="2286000" imgH="1218960" progId="Equation.3">
                  <p:embed/>
                </p:oleObj>
              </mc:Choice>
              <mc:Fallback>
                <p:oleObj name="公式" r:id="rId21" imgW="2286000" imgH="1218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851275"/>
                        <a:ext cx="2374900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6" name="Text Box 16"/>
          <p:cNvSpPr txBox="1">
            <a:spLocks noChangeArrowheads="1"/>
          </p:cNvSpPr>
          <p:nvPr/>
        </p:nvSpPr>
        <p:spPr bwMode="auto">
          <a:xfrm>
            <a:off x="720314" y="390024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得</a:t>
            </a:r>
          </a:p>
        </p:txBody>
      </p:sp>
      <p:graphicFrame>
        <p:nvGraphicFramePr>
          <p:cNvPr id="419857" name="Object 17"/>
          <p:cNvGraphicFramePr>
            <a:graphicFrameLocks noChangeAspect="1"/>
          </p:cNvGraphicFramePr>
          <p:nvPr/>
        </p:nvGraphicFramePr>
        <p:xfrm>
          <a:off x="3762375" y="4613275"/>
          <a:ext cx="28781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Equation" r:id="rId23" imgW="2705040" imgH="749160" progId="Equation.3">
                  <p:embed/>
                </p:oleObj>
              </mc:Choice>
              <mc:Fallback>
                <p:oleObj name="Equation" r:id="rId23" imgW="2705040" imgH="749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613275"/>
                        <a:ext cx="28781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8" name="Object 18"/>
          <p:cNvGraphicFramePr>
            <a:graphicFrameLocks noChangeAspect="1"/>
          </p:cNvGraphicFramePr>
          <p:nvPr/>
        </p:nvGraphicFramePr>
        <p:xfrm>
          <a:off x="2627313" y="4652963"/>
          <a:ext cx="12080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25" imgW="1168200" imgH="749160" progId="Equation.3">
                  <p:embed/>
                </p:oleObj>
              </mc:Choice>
              <mc:Fallback>
                <p:oleObj name="Equation" r:id="rId25" imgW="1168200" imgH="749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52963"/>
                        <a:ext cx="12080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9" name="Object 19"/>
          <p:cNvGraphicFramePr>
            <a:graphicFrameLocks noChangeAspect="1"/>
          </p:cNvGraphicFramePr>
          <p:nvPr/>
        </p:nvGraphicFramePr>
        <p:xfrm>
          <a:off x="1835150" y="4724400"/>
          <a:ext cx="774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27" imgW="749160" imgH="698400" progId="Equation.3">
                  <p:embed/>
                </p:oleObj>
              </mc:Choice>
              <mc:Fallback>
                <p:oleObj name="Equation" r:id="rId27" imgW="749160" imgH="69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774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5" name="Text Box 25"/>
          <p:cNvSpPr txBox="1">
            <a:spLocks noChangeArrowheads="1"/>
          </p:cNvSpPr>
          <p:nvPr/>
        </p:nvSpPr>
        <p:spPr bwMode="auto">
          <a:xfrm>
            <a:off x="395288" y="8366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46" grpId="0" animBg="1" autoUpdateAnimBg="0"/>
      <p:bldP spid="419848" grpId="0" autoUpdateAnimBg="0"/>
      <p:bldP spid="419850" grpId="0" autoUpdateAnimBg="0"/>
      <p:bldP spid="419856" grpId="0" autoUpdateAnimBg="0"/>
      <p:bldP spid="4198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1034C06-6FE0-40B8-A8B0-EF783F7CF0B7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66750" y="341313"/>
          <a:ext cx="29384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3" imgW="2577960" imgH="812520" progId="Equation.3">
                  <p:embed/>
                </p:oleObj>
              </mc:Choice>
              <mc:Fallback>
                <p:oleObj name="Equation" r:id="rId3" imgW="257796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41313"/>
                        <a:ext cx="29384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Oval 3"/>
          <p:cNvSpPr>
            <a:spLocks noChangeArrowheads="1"/>
          </p:cNvSpPr>
          <p:nvPr/>
        </p:nvSpPr>
        <p:spPr bwMode="auto">
          <a:xfrm>
            <a:off x="1828800" y="1504949"/>
            <a:ext cx="6172200" cy="1592263"/>
          </a:xfrm>
          <a:prstGeom prst="ellipse">
            <a:avLst/>
          </a:prstGeom>
          <a:solidFill>
            <a:srgbClr val="66FF33"/>
          </a:solidFill>
          <a:ln w="5715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2541588" y="1662113"/>
          <a:ext cx="508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5" imgW="5079960" imgH="444240" progId="Equation.3">
                  <p:embed/>
                </p:oleObj>
              </mc:Choice>
              <mc:Fallback>
                <p:oleObj name="Equation" r:id="rId5" imgW="50799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1662113"/>
                        <a:ext cx="508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1677988" y="3249613"/>
            <a:ext cx="4800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如何写出当</a:t>
            </a:r>
            <a:r>
              <a:rPr lang="en-US" altLang="zh-CN" sz="2800" i="1"/>
              <a:t>D</a:t>
            </a:r>
            <a:r>
              <a:rPr lang="zh-CN" altLang="en-US" sz="2800"/>
              <a:t>为</a:t>
            </a:r>
            <a:r>
              <a:rPr lang="en-US" altLang="zh-CN" sz="2800">
                <a:solidFill>
                  <a:schemeClr val="accent2"/>
                </a:solidFill>
              </a:rPr>
              <a:t>Y–</a:t>
            </a:r>
            <a:r>
              <a:rPr lang="zh-CN" altLang="en-US" sz="2800">
                <a:solidFill>
                  <a:schemeClr val="accent2"/>
                </a:solidFill>
              </a:rPr>
              <a:t>型闭域</a:t>
            </a:r>
            <a:r>
              <a:rPr lang="zh-CN" altLang="en-US" sz="2800">
                <a:solidFill>
                  <a:schemeClr val="tx2"/>
                </a:solidFill>
              </a:rPr>
              <a:t>时</a:t>
            </a:r>
            <a:r>
              <a:rPr lang="en-US" altLang="zh-CN" sz="2800"/>
              <a:t>,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420870" name="WordArt 6"/>
          <p:cNvSpPr>
            <a:spLocks noChangeArrowheads="1" noChangeShapeType="1" noTextEdit="1"/>
          </p:cNvSpPr>
          <p:nvPr/>
        </p:nvSpPr>
        <p:spPr bwMode="auto">
          <a:xfrm>
            <a:off x="4421188" y="3783013"/>
            <a:ext cx="3810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66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solidFill>
                <a:srgbClr val="FF0066"/>
              </a:solidFill>
              <a:effectLst>
                <a:outerShdw dist="53882" dir="2700000" algn="ctr" rotWithShape="0">
                  <a:srgbClr val="9999FF"/>
                </a:outerShdw>
              </a:effectLst>
              <a:latin typeface="宋体"/>
              <a:ea typeface="宋体"/>
            </a:endParaRP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5429250" y="277813"/>
          <a:ext cx="28019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Equation" r:id="rId7" imgW="2705040" imgH="749160" progId="Equation.3">
                  <p:embed/>
                </p:oleObj>
              </mc:Choice>
              <mc:Fallback>
                <p:oleObj name="Equation" r:id="rId7" imgW="2705040" imgH="749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77813"/>
                        <a:ext cx="280193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3582988" y="303213"/>
          <a:ext cx="7858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Equation" r:id="rId9" imgW="749160" imgH="698400" progId="Equation.3">
                  <p:embed/>
                </p:oleObj>
              </mc:Choice>
              <mc:Fallback>
                <p:oleObj name="Equation" r:id="rId9" imgW="749160" imgH="698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303213"/>
                        <a:ext cx="7858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3588" y="1649413"/>
            <a:ext cx="990600" cy="685800"/>
            <a:chOff x="576" y="2448"/>
            <a:chExt cx="624" cy="432"/>
          </a:xfrm>
        </p:grpSpPr>
        <p:sp>
          <p:nvSpPr>
            <p:cNvPr id="15391" name="Oval 11"/>
            <p:cNvSpPr>
              <a:spLocks noChangeArrowheads="1"/>
            </p:cNvSpPr>
            <p:nvPr/>
          </p:nvSpPr>
          <p:spPr bwMode="auto">
            <a:xfrm>
              <a:off x="576" y="2448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Text Box 12"/>
            <p:cNvSpPr txBox="1">
              <a:spLocks noChangeArrowheads="1"/>
            </p:cNvSpPr>
            <p:nvPr/>
          </p:nvSpPr>
          <p:spPr bwMode="auto">
            <a:xfrm>
              <a:off x="624" y="244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  <a:endParaRPr lang="zh-CN" altLang="en-US" sz="2800">
                <a:solidFill>
                  <a:srgbClr val="FF0000"/>
                </a:solidFill>
                <a:ea typeface="黑体" pitchFamily="49" charset="-122"/>
              </a:endParaRPr>
            </a:p>
          </p:txBody>
        </p:sp>
      </p:grpSp>
      <p:sp>
        <p:nvSpPr>
          <p:cNvPr id="15372" name="AutoShape 13"/>
          <p:cNvSpPr>
            <a:spLocks noChangeArrowheads="1"/>
          </p:cNvSpPr>
          <p:nvPr/>
        </p:nvSpPr>
        <p:spPr bwMode="auto">
          <a:xfrm>
            <a:off x="611188" y="188913"/>
            <a:ext cx="76962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992188" y="385921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化为三次积分的公式</a:t>
            </a:r>
          </a:p>
        </p:txBody>
      </p:sp>
      <p:sp>
        <p:nvSpPr>
          <p:cNvPr id="420879" name="Rectangle 15"/>
          <p:cNvSpPr>
            <a:spLocks noChangeArrowheads="1"/>
          </p:cNvSpPr>
          <p:nvPr/>
        </p:nvSpPr>
        <p:spPr bwMode="auto">
          <a:xfrm>
            <a:off x="6097588" y="3290534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三重积分</a:t>
            </a:r>
          </a:p>
        </p:txBody>
      </p:sp>
      <p:graphicFrame>
        <p:nvGraphicFramePr>
          <p:cNvPr id="420880" name="Object 16"/>
          <p:cNvGraphicFramePr>
            <a:graphicFrameLocks noChangeAspect="1"/>
          </p:cNvGraphicFramePr>
          <p:nvPr/>
        </p:nvGraphicFramePr>
        <p:xfrm>
          <a:off x="1830388" y="2132013"/>
          <a:ext cx="5908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11" imgW="5905440" imgH="431640" progId="Equation.3">
                  <p:embed/>
                </p:oleObj>
              </mc:Choice>
              <mc:Fallback>
                <p:oleObj name="Equation" r:id="rId11" imgW="59054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132013"/>
                        <a:ext cx="5908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1" name="Text Box 17"/>
          <p:cNvSpPr txBox="1">
            <a:spLocks noChangeArrowheads="1"/>
          </p:cNvSpPr>
          <p:nvPr/>
        </p:nvSpPr>
        <p:spPr bwMode="auto">
          <a:xfrm>
            <a:off x="1677988" y="25781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相交不多两点情形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5376" name="Group 24"/>
          <p:cNvGrpSpPr>
            <a:grpSpLocks noChangeAspect="1"/>
          </p:cNvGrpSpPr>
          <p:nvPr/>
        </p:nvGrpSpPr>
        <p:grpSpPr bwMode="auto">
          <a:xfrm>
            <a:off x="4344990" y="307975"/>
            <a:ext cx="1143000" cy="750888"/>
            <a:chOff x="2832" y="499"/>
            <a:chExt cx="720" cy="473"/>
          </a:xfrm>
        </p:grpSpPr>
        <p:sp>
          <p:nvSpPr>
            <p:cNvPr id="15377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832" y="499"/>
              <a:ext cx="7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Rectangle 25"/>
            <p:cNvSpPr>
              <a:spLocks noChangeArrowheads="1"/>
            </p:cNvSpPr>
            <p:nvPr/>
          </p:nvSpPr>
          <p:spPr bwMode="auto">
            <a:xfrm>
              <a:off x="2839" y="533"/>
              <a:ext cx="9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dirty="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lang="en-US" altLang="zh-CN" dirty="0"/>
            </a:p>
          </p:txBody>
        </p:sp>
        <p:sp>
          <p:nvSpPr>
            <p:cNvPr id="15379" name="Rectangle 26"/>
            <p:cNvSpPr>
              <a:spLocks noChangeArrowheads="1"/>
            </p:cNvSpPr>
            <p:nvPr/>
          </p:nvSpPr>
          <p:spPr bwMode="auto">
            <a:xfrm>
              <a:off x="3277" y="505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5380" name="Rectangle 27"/>
            <p:cNvSpPr>
              <a:spLocks noChangeArrowheads="1"/>
            </p:cNvSpPr>
            <p:nvPr/>
          </p:nvSpPr>
          <p:spPr bwMode="auto">
            <a:xfrm>
              <a:off x="3127" y="505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5381" name="Rectangle 28"/>
            <p:cNvSpPr>
              <a:spLocks noChangeArrowheads="1"/>
            </p:cNvSpPr>
            <p:nvPr/>
          </p:nvSpPr>
          <p:spPr bwMode="auto">
            <a:xfrm>
              <a:off x="3235" y="790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5382" name="Rectangle 29"/>
            <p:cNvSpPr>
              <a:spLocks noChangeArrowheads="1"/>
            </p:cNvSpPr>
            <p:nvPr/>
          </p:nvSpPr>
          <p:spPr bwMode="auto">
            <a:xfrm>
              <a:off x="3086" y="790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5383" name="Rectangle 30"/>
            <p:cNvSpPr>
              <a:spLocks noChangeArrowheads="1"/>
            </p:cNvSpPr>
            <p:nvPr/>
          </p:nvSpPr>
          <p:spPr bwMode="auto">
            <a:xfrm>
              <a:off x="3053" y="57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5384" name="Rectangle 31"/>
            <p:cNvSpPr>
              <a:spLocks noChangeArrowheads="1"/>
            </p:cNvSpPr>
            <p:nvPr/>
          </p:nvSpPr>
          <p:spPr bwMode="auto">
            <a:xfrm>
              <a:off x="3014" y="85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5385" name="Rectangle 32"/>
            <p:cNvSpPr>
              <a:spLocks noChangeArrowheads="1"/>
            </p:cNvSpPr>
            <p:nvPr/>
          </p:nvSpPr>
          <p:spPr bwMode="auto">
            <a:xfrm>
              <a:off x="3293" y="593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dirty="0">
                  <a:solidFill>
                    <a:srgbClr val="000000"/>
                  </a:solidFill>
                </a:rPr>
                <a:t>d</a:t>
              </a:r>
              <a:endParaRPr lang="en-US" altLang="zh-CN" dirty="0"/>
            </a:p>
          </p:txBody>
        </p:sp>
        <p:sp>
          <p:nvSpPr>
            <p:cNvPr id="15386" name="Rectangle 33"/>
            <p:cNvSpPr>
              <a:spLocks noChangeArrowheads="1"/>
            </p:cNvSpPr>
            <p:nvPr/>
          </p:nvSpPr>
          <p:spPr bwMode="auto">
            <a:xfrm>
              <a:off x="3194" y="505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5387" name="Rectangle 34"/>
            <p:cNvSpPr>
              <a:spLocks noChangeArrowheads="1"/>
            </p:cNvSpPr>
            <p:nvPr/>
          </p:nvSpPr>
          <p:spPr bwMode="auto">
            <a:xfrm>
              <a:off x="2999" y="505"/>
              <a:ext cx="6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388" name="Rectangle 35"/>
            <p:cNvSpPr>
              <a:spLocks noChangeArrowheads="1"/>
            </p:cNvSpPr>
            <p:nvPr/>
          </p:nvSpPr>
          <p:spPr bwMode="auto">
            <a:xfrm>
              <a:off x="3152" y="79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5389" name="Rectangle 36"/>
            <p:cNvSpPr>
              <a:spLocks noChangeArrowheads="1"/>
            </p:cNvSpPr>
            <p:nvPr/>
          </p:nvSpPr>
          <p:spPr bwMode="auto">
            <a:xfrm>
              <a:off x="2967" y="790"/>
              <a:ext cx="6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390" name="Rectangle 37"/>
            <p:cNvSpPr>
              <a:spLocks noChangeArrowheads="1"/>
            </p:cNvSpPr>
            <p:nvPr/>
          </p:nvSpPr>
          <p:spPr bwMode="auto">
            <a:xfrm>
              <a:off x="3429" y="593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 dirty="0">
                  <a:solidFill>
                    <a:srgbClr val="000000"/>
                  </a:solidFill>
                </a:rPr>
                <a:t>y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animBg="1"/>
      <p:bldP spid="420869" grpId="0" autoUpdateAnimBg="0"/>
      <p:bldP spid="420870" grpId="0" animBg="1"/>
      <p:bldP spid="420878" grpId="0" autoUpdateAnimBg="0"/>
      <p:bldP spid="420879" grpId="0" autoUpdateAnimBg="0"/>
      <p:bldP spid="4208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6606EDE-9977-4B88-B465-55899B619408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685800" y="115888"/>
            <a:ext cx="7924800" cy="3810000"/>
          </a:xfrm>
          <a:prstGeom prst="foldedCorner">
            <a:avLst>
              <a:gd name="adj" fmla="val 12500"/>
            </a:avLst>
          </a:prstGeom>
          <a:solidFill>
            <a:schemeClr val="tx2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838200" y="1030288"/>
            <a:ext cx="7467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所以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三重积分可以化为六种不同次序的三次积分</a:t>
            </a:r>
            <a:r>
              <a:rPr lang="en-US" altLang="zh-CN" sz="2800">
                <a:solidFill>
                  <a:schemeClr val="bg1"/>
                </a:solidFill>
              </a:rPr>
              <a:t>(</a:t>
            </a:r>
            <a:r>
              <a:rPr lang="zh-CN" altLang="en-US" sz="2800">
                <a:solidFill>
                  <a:schemeClr val="bg1"/>
                </a:solidFill>
              </a:rPr>
              <a:t>累次积分</a:t>
            </a:r>
            <a:r>
              <a:rPr lang="en-US" altLang="zh-CN" sz="280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838200" y="2630488"/>
            <a:ext cx="7391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和积分域</a:t>
            </a:r>
            <a:r>
              <a:rPr lang="en-US" altLang="zh-CN" sz="2800" i="1">
                <a:solidFill>
                  <a:srgbClr val="FFFFFF"/>
                </a:solidFill>
              </a:rPr>
              <a:t>Ω</a:t>
            </a:r>
            <a:r>
              <a:rPr lang="zh-CN" altLang="en-US" sz="2800">
                <a:solidFill>
                  <a:srgbClr val="FFFFFF"/>
                </a:solidFill>
              </a:rPr>
              <a:t>选取适当的三次积分进行计算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6225" y="216217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解题时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2781300" y="2173288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要依据具体的被积函数</a:t>
            </a:r>
          </a:p>
        </p:txBody>
      </p:sp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6515100" y="225742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1409400" imgH="393480" progId="Equation.3">
                  <p:embed/>
                </p:oleObj>
              </mc:Choice>
              <mc:Fallback>
                <p:oleObj name="Equation" r:id="rId3" imgW="14094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2257425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1527175" y="511175"/>
            <a:ext cx="693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同样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也可以把积分域</a:t>
            </a:r>
            <a:r>
              <a:rPr lang="en-US" altLang="zh-CN" sz="2800" i="1">
                <a:solidFill>
                  <a:schemeClr val="bg1"/>
                </a:solidFill>
              </a:rPr>
              <a:t>Ω</a:t>
            </a:r>
            <a:r>
              <a:rPr lang="zh-CN" altLang="en-US" sz="2800">
                <a:solidFill>
                  <a:schemeClr val="bg1"/>
                </a:solidFill>
              </a:rPr>
              <a:t>向</a:t>
            </a:r>
            <a:r>
              <a:rPr lang="en-US" altLang="zh-CN" sz="2800" i="1">
                <a:solidFill>
                  <a:schemeClr val="bg1"/>
                </a:solidFill>
              </a:rPr>
              <a:t>yOz</a:t>
            </a:r>
            <a:r>
              <a:rPr lang="zh-CN" altLang="en-US" sz="2800" i="1">
                <a:solidFill>
                  <a:schemeClr val="bg1"/>
                </a:solidFill>
              </a:rPr>
              <a:t>、</a:t>
            </a:r>
            <a:r>
              <a:rPr lang="en-US" altLang="zh-CN" sz="2800" i="1">
                <a:solidFill>
                  <a:schemeClr val="bg1"/>
                </a:solidFill>
              </a:rPr>
              <a:t>zOx</a:t>
            </a:r>
            <a:r>
              <a:rPr lang="zh-CN" altLang="en-US" sz="2800">
                <a:solidFill>
                  <a:schemeClr val="bg1"/>
                </a:solidFill>
              </a:rPr>
              <a:t>面投影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utoUpdateAnimBg="0"/>
      <p:bldP spid="421892" grpId="0" autoUpdateAnimBg="0"/>
      <p:bldP spid="421893" grpId="0" autoUpdateAnimBg="0"/>
      <p:bldP spid="421894" grpId="0" autoUpdateAnimBg="0"/>
      <p:bldP spid="42189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2F1DD69-1A6D-48A1-8D9A-5C2B3D809EE7}" type="slidenum">
              <a:rPr lang="en-US" altLang="zh-CN" sz="1400" smtClean="0"/>
              <a:pPr eaLnBrk="1" hangingPunct="1"/>
              <a:t>15</a:t>
            </a:fld>
            <a:endParaRPr lang="en-US" altLang="zh-CN" sz="1400" smtClean="0"/>
          </a:p>
        </p:txBody>
      </p:sp>
      <p:graphicFrame>
        <p:nvGraphicFramePr>
          <p:cNvPr id="422914" name="Object 2"/>
          <p:cNvGraphicFramePr>
            <a:graphicFrameLocks noChangeAspect="1"/>
          </p:cNvGraphicFramePr>
          <p:nvPr/>
        </p:nvGraphicFramePr>
        <p:xfrm>
          <a:off x="2963863" y="115888"/>
          <a:ext cx="38877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Equation" r:id="rId3" imgW="3733560" imgH="812520" progId="Equation.3">
                  <p:embed/>
                </p:oleObj>
              </mc:Choice>
              <mc:Fallback>
                <p:oleObj name="Equation" r:id="rId3" imgW="373356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115888"/>
                        <a:ext cx="38877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5" name="Object 3"/>
          <p:cNvGraphicFramePr>
            <a:graphicFrameLocks noChangeAspect="1"/>
          </p:cNvGraphicFramePr>
          <p:nvPr/>
        </p:nvGraphicFramePr>
        <p:xfrm>
          <a:off x="785813" y="1258888"/>
          <a:ext cx="67992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Equation" r:id="rId5" imgW="6464160" imgH="901440" progId="Equation.3">
                  <p:embed/>
                </p:oleObj>
              </mc:Choice>
              <mc:Fallback>
                <p:oleObj name="Equation" r:id="rId5" imgW="646416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258888"/>
                        <a:ext cx="67992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117366" y="228943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b="0" dirty="0"/>
              <a:t>  </a:t>
            </a:r>
            <a:r>
              <a:rPr lang="zh-CN" altLang="en-US" sz="2800" dirty="0">
                <a:ea typeface="黑体" pitchFamily="49" charset="-122"/>
              </a:rPr>
              <a:t>解</a:t>
            </a:r>
            <a:endParaRPr lang="zh-CN" altLang="en-US" sz="2400" b="0" dirty="0">
              <a:ea typeface="黑体" pitchFamily="49" charset="-122"/>
            </a:endParaRP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984250" y="2265363"/>
            <a:ext cx="2895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由于</a:t>
            </a:r>
            <a:r>
              <a:rPr lang="en-US" altLang="zh-CN" sz="2800" i="1"/>
              <a:t>V</a:t>
            </a:r>
            <a:r>
              <a:rPr lang="zh-CN" altLang="en-US" sz="2800"/>
              <a:t>是长方体</a:t>
            </a:r>
            <a:r>
              <a:rPr lang="en-US" altLang="zh-CN" sz="2800"/>
              <a:t>, </a:t>
            </a:r>
            <a:endParaRPr lang="en-US" altLang="zh-CN" sz="2400" b="0"/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2584450" y="28590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故</a:t>
            </a:r>
            <a:endParaRPr lang="zh-CN" altLang="en-US" sz="2400" b="0"/>
          </a:p>
        </p:txBody>
      </p:sp>
      <p:graphicFrame>
        <p:nvGraphicFramePr>
          <p:cNvPr id="422919" name="Object 7"/>
          <p:cNvGraphicFramePr>
            <a:graphicFrameLocks noChangeAspect="1"/>
          </p:cNvGraphicFramePr>
          <p:nvPr/>
        </p:nvGraphicFramePr>
        <p:xfrm>
          <a:off x="1365250" y="4441825"/>
          <a:ext cx="21336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公式" r:id="rId7" imgW="927000" imgH="406080" progId="Equation.3">
                  <p:embed/>
                </p:oleObj>
              </mc:Choice>
              <mc:Fallback>
                <p:oleObj name="公式" r:id="rId7" imgW="9270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441825"/>
                        <a:ext cx="21336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0" name="Object 8"/>
          <p:cNvGraphicFramePr>
            <a:graphicFrameLocks noChangeAspect="1"/>
          </p:cNvGraphicFramePr>
          <p:nvPr/>
        </p:nvGraphicFramePr>
        <p:xfrm>
          <a:off x="989013" y="3697288"/>
          <a:ext cx="6048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8" name="公式" r:id="rId9" imgW="253800" imgH="164880" progId="Equation.3">
                  <p:embed/>
                </p:oleObj>
              </mc:Choice>
              <mc:Fallback>
                <p:oleObj name="公式" r:id="rId9" imgW="25380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697288"/>
                        <a:ext cx="6048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1" name="Object 9"/>
          <p:cNvGraphicFramePr>
            <a:graphicFrameLocks noChangeAspect="1"/>
          </p:cNvGraphicFramePr>
          <p:nvPr/>
        </p:nvGraphicFramePr>
        <p:xfrm>
          <a:off x="2679700" y="3473450"/>
          <a:ext cx="11239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9" name="Equation" r:id="rId11" imgW="1041120" imgH="698400" progId="Equation.3">
                  <p:embed/>
                </p:oleObj>
              </mc:Choice>
              <mc:Fallback>
                <p:oleObj name="Equation" r:id="rId11" imgW="1041120" imgH="698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73450"/>
                        <a:ext cx="11239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2" name="Object 10"/>
          <p:cNvGraphicFramePr>
            <a:graphicFrameLocks noChangeAspect="1"/>
          </p:cNvGraphicFramePr>
          <p:nvPr/>
        </p:nvGraphicFramePr>
        <p:xfrm>
          <a:off x="1616075" y="3502025"/>
          <a:ext cx="1120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0" name="Equation" r:id="rId13" imgW="1079280" imgH="698400" progId="Equation.3">
                  <p:embed/>
                </p:oleObj>
              </mc:Choice>
              <mc:Fallback>
                <p:oleObj name="Equation" r:id="rId13" imgW="1079280" imgH="69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502025"/>
                        <a:ext cx="11207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11"/>
          <p:cNvSpPr txBox="1">
            <a:spLocks noChangeArrowheads="1"/>
          </p:cNvSpPr>
          <p:nvPr/>
        </p:nvSpPr>
        <p:spPr bwMode="auto">
          <a:xfrm>
            <a:off x="222250" y="115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sp>
        <p:nvSpPr>
          <p:cNvPr id="422924" name="Rectangle 12"/>
          <p:cNvSpPr>
            <a:spLocks noChangeArrowheads="1"/>
          </p:cNvSpPr>
          <p:nvPr/>
        </p:nvSpPr>
        <p:spPr bwMode="auto">
          <a:xfrm>
            <a:off x="3575050" y="2314929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三次积分的上、下限</a:t>
            </a:r>
          </a:p>
        </p:txBody>
      </p:sp>
      <p:sp>
        <p:nvSpPr>
          <p:cNvPr id="422925" name="Rectangle 13"/>
          <p:cNvSpPr>
            <a:spLocks noChangeArrowheads="1"/>
          </p:cNvSpPr>
          <p:nvPr/>
        </p:nvSpPr>
        <p:spPr bwMode="auto">
          <a:xfrm>
            <a:off x="984250" y="28749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都是常数</a:t>
            </a:r>
            <a:r>
              <a:rPr lang="en-US" altLang="zh-CN" sz="2800"/>
              <a:t>,</a:t>
            </a:r>
          </a:p>
        </p:txBody>
      </p:sp>
      <p:sp>
        <p:nvSpPr>
          <p:cNvPr id="422931" name="Text Box 19"/>
          <p:cNvSpPr txBox="1">
            <a:spLocks noChangeArrowheads="1"/>
          </p:cNvSpPr>
          <p:nvPr/>
        </p:nvSpPr>
        <p:spPr bwMode="auto">
          <a:xfrm>
            <a:off x="755650" y="1158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计算三重积分</a:t>
            </a:r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755650" y="730250"/>
            <a:ext cx="2895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其中</a:t>
            </a:r>
            <a:r>
              <a:rPr lang="en-US" altLang="zh-CN" sz="2800" i="1"/>
              <a:t>V</a:t>
            </a:r>
            <a:r>
              <a:rPr lang="zh-CN" altLang="en-US" sz="2800"/>
              <a:t>是长方体 </a:t>
            </a:r>
            <a:endParaRPr lang="zh-CN" altLang="en-US" sz="2400" b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477000" y="2852738"/>
            <a:ext cx="1981200" cy="2198687"/>
            <a:chOff x="4176" y="2208"/>
            <a:chExt cx="1248" cy="1385"/>
          </a:xfrm>
        </p:grpSpPr>
        <p:sp>
          <p:nvSpPr>
            <p:cNvPr id="17437" name="AutoShape 22"/>
            <p:cNvSpPr>
              <a:spLocks noChangeArrowheads="1"/>
            </p:cNvSpPr>
            <p:nvPr/>
          </p:nvSpPr>
          <p:spPr bwMode="auto">
            <a:xfrm>
              <a:off x="4368" y="2544"/>
              <a:ext cx="765" cy="76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00FF99"/>
                </a:gs>
                <a:gs pos="100000">
                  <a:srgbClr val="FFFFFF"/>
                </a:gs>
              </a:gsLst>
              <a:lin ang="2700000" scaled="1"/>
            </a:gra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23"/>
            <p:cNvSpPr>
              <a:spLocks noChangeShapeType="1"/>
            </p:cNvSpPr>
            <p:nvPr/>
          </p:nvSpPr>
          <p:spPr bwMode="auto">
            <a:xfrm>
              <a:off x="4608" y="3120"/>
              <a:ext cx="52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4"/>
            <p:cNvSpPr>
              <a:spLocks noChangeShapeType="1"/>
            </p:cNvSpPr>
            <p:nvPr/>
          </p:nvSpPr>
          <p:spPr bwMode="auto">
            <a:xfrm>
              <a:off x="4560" y="2544"/>
              <a:ext cx="0" cy="576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25"/>
            <p:cNvSpPr>
              <a:spLocks noChangeShapeType="1"/>
            </p:cNvSpPr>
            <p:nvPr/>
          </p:nvSpPr>
          <p:spPr bwMode="auto">
            <a:xfrm flipH="1">
              <a:off x="4368" y="3120"/>
              <a:ext cx="192" cy="192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6"/>
            <p:cNvSpPr>
              <a:spLocks noChangeShapeType="1"/>
            </p:cNvSpPr>
            <p:nvPr/>
          </p:nvSpPr>
          <p:spPr bwMode="auto">
            <a:xfrm>
              <a:off x="5136" y="3120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7"/>
            <p:cNvSpPr>
              <a:spLocks noChangeShapeType="1"/>
            </p:cNvSpPr>
            <p:nvPr/>
          </p:nvSpPr>
          <p:spPr bwMode="auto">
            <a:xfrm flipV="1">
              <a:off x="4560" y="220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28"/>
            <p:cNvSpPr>
              <a:spLocks noChangeShapeType="1"/>
            </p:cNvSpPr>
            <p:nvPr/>
          </p:nvSpPr>
          <p:spPr bwMode="auto">
            <a:xfrm flipH="1">
              <a:off x="4176" y="3312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9" name="Object 29"/>
            <p:cNvGraphicFramePr>
              <a:graphicFrameLocks noChangeAspect="1"/>
            </p:cNvGraphicFramePr>
            <p:nvPr/>
          </p:nvGraphicFramePr>
          <p:xfrm>
            <a:off x="4224" y="3456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1" name="公式" r:id="rId15" imgW="253800" imgH="241200" progId="Equation.3">
                    <p:embed/>
                  </p:oleObj>
                </mc:Choice>
                <mc:Fallback>
                  <p:oleObj name="公式" r:id="rId15" imgW="25380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56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30"/>
            <p:cNvGraphicFramePr>
              <a:graphicFrameLocks noChangeAspect="1"/>
            </p:cNvGraphicFramePr>
            <p:nvPr/>
          </p:nvGraphicFramePr>
          <p:xfrm>
            <a:off x="5280" y="3168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2" name="公式" r:id="rId17" imgW="253800" imgH="317160" progId="Equation.3">
                    <p:embed/>
                  </p:oleObj>
                </mc:Choice>
                <mc:Fallback>
                  <p:oleObj name="公式" r:id="rId17" imgW="253800" imgH="3171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168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31"/>
            <p:cNvGraphicFramePr>
              <a:graphicFrameLocks noChangeAspect="1"/>
            </p:cNvGraphicFramePr>
            <p:nvPr/>
          </p:nvGraphicFramePr>
          <p:xfrm>
            <a:off x="4589" y="2208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3" name="公式" r:id="rId19" imgW="203040" imgH="253800" progId="Equation.3">
                    <p:embed/>
                  </p:oleObj>
                </mc:Choice>
                <mc:Fallback>
                  <p:oleObj name="公式" r:id="rId19" imgW="203040" imgH="253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9" y="2208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32"/>
            <p:cNvGraphicFramePr>
              <a:graphicFrameLocks noChangeAspect="1"/>
            </p:cNvGraphicFramePr>
            <p:nvPr/>
          </p:nvGraphicFramePr>
          <p:xfrm>
            <a:off x="4524" y="3120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4" name="Equation" r:id="rId21" imgW="291960" imgH="317160" progId="Equation.3">
                    <p:embed/>
                  </p:oleObj>
                </mc:Choice>
                <mc:Fallback>
                  <p:oleObj name="Equation" r:id="rId21" imgW="29196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120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391400" y="3222625"/>
            <a:ext cx="0" cy="1676400"/>
            <a:chOff x="4656" y="2544"/>
            <a:chExt cx="0" cy="1056"/>
          </a:xfrm>
        </p:grpSpPr>
        <p:sp>
          <p:nvSpPr>
            <p:cNvPr id="17434" name="Line 34"/>
            <p:cNvSpPr>
              <a:spLocks noChangeShapeType="1"/>
            </p:cNvSpPr>
            <p:nvPr/>
          </p:nvSpPr>
          <p:spPr bwMode="auto">
            <a:xfrm flipV="1">
              <a:off x="4656" y="340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35"/>
            <p:cNvSpPr>
              <a:spLocks noChangeShapeType="1"/>
            </p:cNvSpPr>
            <p:nvPr/>
          </p:nvSpPr>
          <p:spPr bwMode="auto">
            <a:xfrm flipV="1">
              <a:off x="4656" y="2832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36"/>
            <p:cNvSpPr>
              <a:spLocks noChangeShapeType="1"/>
            </p:cNvSpPr>
            <p:nvPr/>
          </p:nvSpPr>
          <p:spPr bwMode="auto">
            <a:xfrm flipV="1">
              <a:off x="4656" y="254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2949" name="Object 37"/>
          <p:cNvGraphicFramePr>
            <a:graphicFrameLocks noChangeAspect="1"/>
          </p:cNvGraphicFramePr>
          <p:nvPr/>
        </p:nvGraphicFramePr>
        <p:xfrm>
          <a:off x="3924300" y="3357563"/>
          <a:ext cx="19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5" name="Equation" r:id="rId23" imgW="291960" imgH="825480" progId="Equation.3">
                  <p:embed/>
                </p:oleObj>
              </mc:Choice>
              <mc:Fallback>
                <p:oleObj name="Equation" r:id="rId23" imgW="291960" imgH="825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57563"/>
                        <a:ext cx="19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0" name="Object 38"/>
          <p:cNvGraphicFramePr>
            <a:graphicFrameLocks noChangeAspect="1"/>
          </p:cNvGraphicFramePr>
          <p:nvPr/>
        </p:nvGraphicFramePr>
        <p:xfrm>
          <a:off x="3717925" y="3468688"/>
          <a:ext cx="14906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6" name="Equation" r:id="rId25" imgW="1422360" imgH="736560" progId="Equation.3">
                  <p:embed/>
                </p:oleObj>
              </mc:Choice>
              <mc:Fallback>
                <p:oleObj name="Equation" r:id="rId25" imgW="1422360" imgH="736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468688"/>
                        <a:ext cx="14906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1" name="Object 39"/>
          <p:cNvGraphicFramePr>
            <a:graphicFrameLocks noChangeAspect="1"/>
          </p:cNvGraphicFramePr>
          <p:nvPr/>
        </p:nvGraphicFramePr>
        <p:xfrm>
          <a:off x="3879850" y="4002088"/>
          <a:ext cx="1508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7" name="Equation" r:id="rId27" imgW="203040" imgH="317160" progId="Equation.3">
                  <p:embed/>
                </p:oleObj>
              </mc:Choice>
              <mc:Fallback>
                <p:oleObj name="Equation" r:id="rId27" imgW="203040" imgH="31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002088"/>
                        <a:ext cx="15081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 autoUpdateAnimBg="0"/>
      <p:bldP spid="422917" grpId="0" autoUpdateAnimBg="0"/>
      <p:bldP spid="422918" grpId="0" autoUpdateAnimBg="0"/>
      <p:bldP spid="422924" grpId="0" autoUpdateAnimBg="0"/>
      <p:bldP spid="422925" grpId="0" autoUpdateAnimBg="0"/>
      <p:bldP spid="422931" grpId="0" autoUpdateAnimBg="0"/>
      <p:bldP spid="4229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8BF339B-D01C-4CFF-A354-B51C04296B61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611188" y="19081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6084888" y="1916113"/>
          <a:ext cx="21161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8" name="Equation" r:id="rId3" imgW="2133360" imgH="469800" progId="Equation.3">
                  <p:embed/>
                </p:oleObj>
              </mc:Choice>
              <mc:Fallback>
                <p:oleObj name="Equation" r:id="rId3" imgW="21333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916113"/>
                        <a:ext cx="21161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3" name="Text Box 7"/>
          <p:cNvSpPr txBox="1">
            <a:spLocks noChangeArrowheads="1"/>
          </p:cNvSpPr>
          <p:nvPr/>
        </p:nvSpPr>
        <p:spPr bwMode="auto">
          <a:xfrm>
            <a:off x="1144588" y="76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化三重积分</a:t>
            </a:r>
          </a:p>
        </p:txBody>
      </p:sp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3017838" y="44450"/>
          <a:ext cx="33512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9" name="Equation" r:id="rId5" imgW="3555720" imgH="812520" progId="Equation.3">
                  <p:embed/>
                </p:oleObj>
              </mc:Choice>
              <mc:Fallback>
                <p:oleObj name="Equation" r:id="rId5" imgW="355572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4450"/>
                        <a:ext cx="335121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5" name="Text Box 9"/>
          <p:cNvSpPr txBox="1">
            <a:spLocks noChangeArrowheads="1"/>
          </p:cNvSpPr>
          <p:nvPr/>
        </p:nvSpPr>
        <p:spPr bwMode="auto">
          <a:xfrm>
            <a:off x="6478588" y="76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为三次积分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18456" name="Text Box 10"/>
          <p:cNvSpPr txBox="1">
            <a:spLocks noChangeArrowheads="1"/>
          </p:cNvSpPr>
          <p:nvPr/>
        </p:nvSpPr>
        <p:spPr bwMode="auto">
          <a:xfrm>
            <a:off x="611188" y="76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graphicFrame>
        <p:nvGraphicFramePr>
          <p:cNvPr id="423947" name="Object 11"/>
          <p:cNvGraphicFramePr>
            <a:graphicFrameLocks noChangeAspect="1"/>
          </p:cNvGraphicFramePr>
          <p:nvPr/>
        </p:nvGraphicFramePr>
        <p:xfrm>
          <a:off x="4344988" y="752475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" name="Equation" r:id="rId7" imgW="1803240" imgH="469800" progId="Equation.3">
                  <p:embed/>
                </p:oleObj>
              </mc:Choice>
              <mc:Fallback>
                <p:oleObj name="Equation" r:id="rId7" imgW="180324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752475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8" name="Object 12"/>
          <p:cNvGraphicFramePr>
            <a:graphicFrameLocks noChangeAspect="1"/>
          </p:cNvGraphicFramePr>
          <p:nvPr/>
        </p:nvGraphicFramePr>
        <p:xfrm>
          <a:off x="6173788" y="765175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1" name="Equation" r:id="rId9" imgW="1765080" imgH="419040" progId="Equation.3">
                  <p:embed/>
                </p:oleObj>
              </mc:Choice>
              <mc:Fallback>
                <p:oleObj name="Equation" r:id="rId9" imgW="17650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765175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9" name="Text Box 13"/>
          <p:cNvSpPr txBox="1">
            <a:spLocks noChangeArrowheads="1"/>
          </p:cNvSpPr>
          <p:nvPr/>
        </p:nvSpPr>
        <p:spPr bwMode="auto">
          <a:xfrm>
            <a:off x="611188" y="12223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所围成的闭区域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23950" name="Object 14"/>
          <p:cNvGraphicFramePr>
            <a:graphicFrameLocks noChangeAspect="1"/>
          </p:cNvGraphicFramePr>
          <p:nvPr/>
        </p:nvGraphicFramePr>
        <p:xfrm>
          <a:off x="1214438" y="1717675"/>
          <a:ext cx="231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" name="Equation" r:id="rId11" imgW="2311200" imgH="1028520" progId="Equation.3">
                  <p:embed/>
                </p:oleObj>
              </mc:Choice>
              <mc:Fallback>
                <p:oleObj name="Equation" r:id="rId11" imgW="2311200" imgH="1028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717675"/>
                        <a:ext cx="231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6" name="Text Box 20"/>
          <p:cNvSpPr txBox="1">
            <a:spLocks noChangeArrowheads="1"/>
          </p:cNvSpPr>
          <p:nvPr/>
        </p:nvSpPr>
        <p:spPr bwMode="auto">
          <a:xfrm>
            <a:off x="611188" y="6889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其中积分区域为由曲面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3430588" y="18446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得交线投影区域</a:t>
            </a:r>
          </a:p>
        </p:txBody>
      </p:sp>
      <p:graphicFrame>
        <p:nvGraphicFramePr>
          <p:cNvPr id="423958" name="Object 22"/>
          <p:cNvGraphicFramePr>
            <a:graphicFrameLocks noChangeAspect="1"/>
          </p:cNvGraphicFramePr>
          <p:nvPr/>
        </p:nvGraphicFramePr>
        <p:xfrm>
          <a:off x="600075" y="2997200"/>
          <a:ext cx="12144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3" name="Equation" r:id="rId13" imgW="1206360" imgH="1511280" progId="Equation.3">
                  <p:embed/>
                </p:oleObj>
              </mc:Choice>
              <mc:Fallback>
                <p:oleObj name="Equation" r:id="rId13" imgW="1206360" imgH="1511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997200"/>
                        <a:ext cx="12144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9" name="Object 23"/>
          <p:cNvGraphicFramePr>
            <a:graphicFrameLocks noChangeAspect="1"/>
          </p:cNvGraphicFramePr>
          <p:nvPr/>
        </p:nvGraphicFramePr>
        <p:xfrm>
          <a:off x="1666875" y="3454400"/>
          <a:ext cx="33416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4" name="Equation" r:id="rId15" imgW="1523880" imgH="266400" progId="Equation.3">
                  <p:embed/>
                </p:oleObj>
              </mc:Choice>
              <mc:Fallback>
                <p:oleObj name="Equation" r:id="rId15" imgW="1523880" imgH="26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454400"/>
                        <a:ext cx="33416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0" name="Object 24"/>
          <p:cNvGraphicFramePr>
            <a:graphicFrameLocks noChangeAspect="1"/>
          </p:cNvGraphicFramePr>
          <p:nvPr/>
        </p:nvGraphicFramePr>
        <p:xfrm>
          <a:off x="1743075" y="2997200"/>
          <a:ext cx="1524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5" name="公式" r:id="rId17" imgW="685800" imgH="177480" progId="Equation.3">
                  <p:embed/>
                </p:oleObj>
              </mc:Choice>
              <mc:Fallback>
                <p:oleObj name="公式" r:id="rId17" imgW="68580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997200"/>
                        <a:ext cx="1524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1" name="Object 25"/>
          <p:cNvGraphicFramePr>
            <a:graphicFrameLocks noChangeAspect="1"/>
          </p:cNvGraphicFramePr>
          <p:nvPr/>
        </p:nvGraphicFramePr>
        <p:xfrm>
          <a:off x="3308350" y="4211638"/>
          <a:ext cx="1873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6" name="Equation" r:id="rId19" imgW="203040" imgH="253800" progId="Equation.3">
                  <p:embed/>
                </p:oleObj>
              </mc:Choice>
              <mc:Fallback>
                <p:oleObj name="Equation" r:id="rId19" imgW="20304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211638"/>
                        <a:ext cx="1873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2" name="Object 26"/>
          <p:cNvGraphicFramePr>
            <a:graphicFrameLocks noChangeAspect="1"/>
          </p:cNvGraphicFramePr>
          <p:nvPr/>
        </p:nvGraphicFramePr>
        <p:xfrm>
          <a:off x="655638" y="4633913"/>
          <a:ext cx="61483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7" name="Equation" r:id="rId21" imgW="5600520" imgH="799920" progId="Equation.3">
                  <p:embed/>
                </p:oleObj>
              </mc:Choice>
              <mc:Fallback>
                <p:oleObj name="Equation" r:id="rId21" imgW="5600520" imgH="7999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633913"/>
                        <a:ext cx="61483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4" name="Object 28"/>
          <p:cNvGraphicFramePr>
            <a:graphicFrameLocks noChangeAspect="1"/>
          </p:cNvGraphicFramePr>
          <p:nvPr/>
        </p:nvGraphicFramePr>
        <p:xfrm>
          <a:off x="1743075" y="4064000"/>
          <a:ext cx="1454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8" name="Equation" r:id="rId23" imgW="1574640" imgH="469800" progId="Equation.3">
                  <p:embed/>
                </p:oleObj>
              </mc:Choice>
              <mc:Fallback>
                <p:oleObj name="Equation" r:id="rId23" imgW="157464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064000"/>
                        <a:ext cx="1454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5" name="Object 29"/>
          <p:cNvGraphicFramePr>
            <a:graphicFrameLocks noChangeAspect="1"/>
          </p:cNvGraphicFramePr>
          <p:nvPr/>
        </p:nvGraphicFramePr>
        <p:xfrm>
          <a:off x="3559175" y="4083050"/>
          <a:ext cx="1079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9" name="Equation" r:id="rId25" imgW="1168200" imgH="393480" progId="Equation.3">
                  <p:embed/>
                </p:oleObj>
              </mc:Choice>
              <mc:Fallback>
                <p:oleObj name="Equation" r:id="rId25" imgW="116820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083050"/>
                        <a:ext cx="1079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868988" y="2593975"/>
            <a:ext cx="2286000" cy="2286000"/>
            <a:chOff x="3744" y="1968"/>
            <a:chExt cx="1440" cy="1440"/>
          </a:xfrm>
        </p:grpSpPr>
        <p:pic>
          <p:nvPicPr>
            <p:cNvPr id="18462" name="Picture 30" descr="lc-9-4-4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96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63" name="Group 47"/>
            <p:cNvGrpSpPr>
              <a:grpSpLocks/>
            </p:cNvGrpSpPr>
            <p:nvPr/>
          </p:nvGrpSpPr>
          <p:grpSpPr bwMode="auto">
            <a:xfrm>
              <a:off x="3936" y="1968"/>
              <a:ext cx="1248" cy="1296"/>
              <a:chOff x="2352" y="1824"/>
              <a:chExt cx="1248" cy="1296"/>
            </a:xfrm>
          </p:grpSpPr>
          <p:grpSp>
            <p:nvGrpSpPr>
              <p:cNvPr id="18464" name="Group 45"/>
              <p:cNvGrpSpPr>
                <a:grpSpLocks/>
              </p:cNvGrpSpPr>
              <p:nvPr/>
            </p:nvGrpSpPr>
            <p:grpSpPr bwMode="auto">
              <a:xfrm>
                <a:off x="2352" y="2640"/>
                <a:ext cx="480" cy="480"/>
                <a:chOff x="240" y="3024"/>
                <a:chExt cx="480" cy="480"/>
              </a:xfrm>
            </p:grpSpPr>
            <p:sp>
              <p:nvSpPr>
                <p:cNvPr id="1847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40" y="3264"/>
                  <a:ext cx="192" cy="14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32" y="3024"/>
                  <a:ext cx="288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51" name="Object 39"/>
                <p:cNvGraphicFramePr>
                  <a:graphicFrameLocks noChangeAspect="1"/>
                </p:cNvGraphicFramePr>
                <p:nvPr/>
              </p:nvGraphicFramePr>
              <p:xfrm>
                <a:off x="336" y="3328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790" name="Equation" r:id="rId28" imgW="139680" imgH="139680" progId="Equation.3">
                        <p:embed/>
                      </p:oleObj>
                    </mc:Choice>
                    <mc:Fallback>
                      <p:oleObj name="Equation" r:id="rId28" imgW="139680" imgH="139680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" y="3328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8448" name="Object 40"/>
              <p:cNvGraphicFramePr>
                <a:graphicFrameLocks noChangeAspect="1"/>
              </p:cNvGraphicFramePr>
              <p:nvPr/>
            </p:nvGraphicFramePr>
            <p:xfrm>
              <a:off x="3427" y="28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1" name="Equation" r:id="rId30" imgW="139680" imgH="164880" progId="Equation.3">
                      <p:embed/>
                    </p:oleObj>
                  </mc:Choice>
                  <mc:Fallback>
                    <p:oleObj name="Equation" r:id="rId30" imgW="139680" imgH="16488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7" y="28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65" name="Group 43"/>
              <p:cNvGrpSpPr>
                <a:grpSpLocks/>
              </p:cNvGrpSpPr>
              <p:nvPr/>
            </p:nvGrpSpPr>
            <p:grpSpPr bwMode="auto">
              <a:xfrm>
                <a:off x="2640" y="1824"/>
                <a:ext cx="192" cy="816"/>
                <a:chOff x="528" y="2208"/>
                <a:chExt cx="192" cy="816"/>
              </a:xfrm>
            </p:grpSpPr>
            <p:sp>
              <p:nvSpPr>
                <p:cNvPr id="1846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720" y="2592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9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720" y="225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50" name="Object 41"/>
                <p:cNvGraphicFramePr>
                  <a:graphicFrameLocks noChangeAspect="1"/>
                </p:cNvGraphicFramePr>
                <p:nvPr/>
              </p:nvGraphicFramePr>
              <p:xfrm>
                <a:off x="528" y="220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792" name="Equation" r:id="rId32" imgW="114120" imgH="139680" progId="Equation.3">
                        <p:embed/>
                      </p:oleObj>
                    </mc:Choice>
                    <mc:Fallback>
                      <p:oleObj name="Equation" r:id="rId32" imgW="114120" imgH="139680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220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8449" name="Object 42"/>
              <p:cNvGraphicFramePr>
                <a:graphicFrameLocks noChangeAspect="1"/>
              </p:cNvGraphicFramePr>
              <p:nvPr/>
            </p:nvGraphicFramePr>
            <p:xfrm>
              <a:off x="2640" y="2544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3" name="Equation" r:id="rId34" imgW="164880" imgH="177480" progId="Equation.3">
                      <p:embed/>
                    </p:oleObj>
                  </mc:Choice>
                  <mc:Fallback>
                    <p:oleObj name="Equation" r:id="rId34" imgW="164880" imgH="1774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44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6" name="Line 4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24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Line 46"/>
              <p:cNvSpPr>
                <a:spLocks noChangeShapeType="1"/>
              </p:cNvSpPr>
              <p:nvPr/>
            </p:nvSpPr>
            <p:spPr bwMode="auto">
              <a:xfrm>
                <a:off x="3072" y="2706"/>
                <a:ext cx="480" cy="1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 flipV="1">
            <a:off x="6630988" y="3205163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3986" name="Object 50"/>
          <p:cNvGraphicFramePr>
            <a:graphicFrameLocks noChangeAspect="1"/>
          </p:cNvGraphicFramePr>
          <p:nvPr/>
        </p:nvGraphicFramePr>
        <p:xfrm>
          <a:off x="7194550" y="4576763"/>
          <a:ext cx="11890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公式" r:id="rId36" imgW="634680" imgH="203040" progId="Equation.3">
                  <p:embed/>
                </p:oleObj>
              </mc:Choice>
              <mc:Fallback>
                <p:oleObj name="公式" r:id="rId36" imgW="63468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4576763"/>
                        <a:ext cx="11890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87" name="Object 51"/>
          <p:cNvGraphicFramePr>
            <a:graphicFrameLocks noChangeAspect="1"/>
          </p:cNvGraphicFramePr>
          <p:nvPr/>
        </p:nvGraphicFramePr>
        <p:xfrm>
          <a:off x="6937375" y="2290763"/>
          <a:ext cx="1751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5" name="公式" r:id="rId38" imgW="799920" imgH="228600" progId="Equation.3">
                  <p:embed/>
                </p:oleObj>
              </mc:Choice>
              <mc:Fallback>
                <p:oleObj name="公式" r:id="rId38" imgW="79992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2290763"/>
                        <a:ext cx="17510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autoUpdateAnimBg="0"/>
      <p:bldP spid="423943" grpId="0" autoUpdateAnimBg="0"/>
      <p:bldP spid="423945" grpId="0" autoUpdateAnimBg="0"/>
      <p:bldP spid="423949" grpId="0" autoUpdateAnimBg="0"/>
      <p:bldP spid="423956" grpId="0" autoUpdateAnimBg="0"/>
      <p:bldP spid="423957" grpId="0" autoUpdateAnimBg="0"/>
      <p:bldP spid="4239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D973A67-7F7C-49DC-969C-92C472D67D64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7391400" y="4114800"/>
            <a:ext cx="838200" cy="1219200"/>
          </a:xfrm>
          <a:custGeom>
            <a:avLst/>
            <a:gdLst>
              <a:gd name="T0" fmla="*/ 0 w 528"/>
              <a:gd name="T1" fmla="*/ 0 h 768"/>
              <a:gd name="T2" fmla="*/ 838200 w 528"/>
              <a:gd name="T3" fmla="*/ 0 h 768"/>
              <a:gd name="T4" fmla="*/ 0 w 528"/>
              <a:gd name="T5" fmla="*/ 1219200 h 768"/>
              <a:gd name="T6" fmla="*/ 0 w 528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68"/>
              <a:gd name="T14" fmla="*/ 528 w 52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68">
                <a:moveTo>
                  <a:pt x="0" y="0"/>
                </a:moveTo>
                <a:lnTo>
                  <a:pt x="528" y="0"/>
                </a:lnTo>
                <a:lnTo>
                  <a:pt x="0" y="76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1339850" y="304800"/>
          <a:ext cx="29670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9" name="Equation" r:id="rId3" imgW="2946240" imgH="952200" progId="Equation.3">
                  <p:embed/>
                </p:oleObj>
              </mc:Choice>
              <mc:Fallback>
                <p:oleObj name="Equation" r:id="rId3" imgW="294624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04800"/>
                        <a:ext cx="296703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838200" y="1222375"/>
          <a:ext cx="4191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0" name="Equation" r:id="rId5" imgW="3924000" imgH="393480" progId="Equation.3">
                  <p:embed/>
                </p:oleObj>
              </mc:Choice>
              <mc:Fallback>
                <p:oleObj name="Equation" r:id="rId5" imgW="3924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22375"/>
                        <a:ext cx="4191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762000" y="1752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219200" y="17526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画积分区域的草图</a:t>
            </a:r>
            <a:r>
              <a:rPr lang="en-US" altLang="zh-CN" sz="2800"/>
              <a:t>.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4191000" y="17526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采用</a:t>
            </a:r>
            <a:r>
              <a:rPr lang="zh-CN" altLang="en-US" sz="2800">
                <a:solidFill>
                  <a:schemeClr val="accent2"/>
                </a:solidFill>
              </a:rPr>
              <a:t>先对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积分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  <a:endParaRPr lang="en-US" altLang="zh-CN" sz="2800"/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6781800" y="1752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再对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zh-CN" altLang="en-US" sz="2800">
                <a:solidFill>
                  <a:schemeClr val="accent2"/>
                </a:solidFill>
              </a:rPr>
              <a:t>、</a:t>
            </a:r>
            <a:r>
              <a:rPr lang="en-US" altLang="zh-CN" sz="2800" i="1">
                <a:solidFill>
                  <a:schemeClr val="accent2"/>
                </a:solidFill>
              </a:rPr>
              <a:t>z</a:t>
            </a:r>
            <a:endParaRPr lang="en-US" altLang="zh-CN" sz="2400" b="0">
              <a:solidFill>
                <a:schemeClr val="accent2"/>
              </a:solidFill>
            </a:endParaRPr>
          </a:p>
        </p:txBody>
      </p:sp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762000" y="2286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积分</a:t>
            </a:r>
            <a:r>
              <a:rPr lang="zh-CN" altLang="en-US" sz="2800"/>
              <a:t>的方法简单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graphicFrame>
        <p:nvGraphicFramePr>
          <p:cNvPr id="425994" name="Object 10"/>
          <p:cNvGraphicFramePr>
            <a:graphicFrameLocks noChangeAspect="1"/>
          </p:cNvGraphicFramePr>
          <p:nvPr/>
        </p:nvGraphicFramePr>
        <p:xfrm>
          <a:off x="755650" y="2852738"/>
          <a:ext cx="48974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1" name="Equation" r:id="rId7" imgW="2082600" imgH="253800" progId="Equation.DSMT4">
                  <p:embed/>
                </p:oleObj>
              </mc:Choice>
              <mc:Fallback>
                <p:oleObj name="Equation" r:id="rId7" imgW="20826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48974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34883"/>
              </p:ext>
            </p:extLst>
          </p:nvPr>
        </p:nvGraphicFramePr>
        <p:xfrm>
          <a:off x="6858000" y="2922234"/>
          <a:ext cx="17256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2" name="Equation" r:id="rId9" imgW="1739880" imgH="469800" progId="Equation.3">
                  <p:embed/>
                </p:oleObj>
              </mc:Choice>
              <mc:Fallback>
                <p:oleObj name="Equation" r:id="rId9" imgW="17398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22234"/>
                        <a:ext cx="17256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6" name="Object 12"/>
          <p:cNvGraphicFramePr>
            <a:graphicFrameLocks noChangeAspect="1"/>
          </p:cNvGraphicFramePr>
          <p:nvPr/>
        </p:nvGraphicFramePr>
        <p:xfrm>
          <a:off x="2133600" y="3429000"/>
          <a:ext cx="2492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3" name="Equation" r:id="rId11" imgW="2501640" imgH="520560" progId="Equation.3">
                  <p:embed/>
                </p:oleObj>
              </mc:Choice>
              <mc:Fallback>
                <p:oleObj name="Equation" r:id="rId11" imgW="250164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24923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7" name="Object 13"/>
          <p:cNvGraphicFramePr>
            <a:graphicFrameLocks noChangeAspect="1"/>
          </p:cNvGraphicFramePr>
          <p:nvPr/>
        </p:nvGraphicFramePr>
        <p:xfrm>
          <a:off x="855663" y="3949700"/>
          <a:ext cx="457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4" name="Equation" r:id="rId13" imgW="4317840" imgH="876240" progId="Equation.3">
                  <p:embed/>
                </p:oleObj>
              </mc:Choice>
              <mc:Fallback>
                <p:oleObj name="Equation" r:id="rId13" imgW="4317840" imgH="876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949700"/>
                        <a:ext cx="457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0" name="Object 16"/>
          <p:cNvGraphicFramePr>
            <a:graphicFrameLocks noChangeAspect="1"/>
          </p:cNvGraphicFramePr>
          <p:nvPr/>
        </p:nvGraphicFramePr>
        <p:xfrm>
          <a:off x="4267200" y="496888"/>
          <a:ext cx="3902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" name="Equation" r:id="rId15" imgW="3784320" imgH="469800" progId="Equation.3">
                  <p:embed/>
                </p:oleObj>
              </mc:Choice>
              <mc:Fallback>
                <p:oleObj name="Equation" r:id="rId15" imgW="378432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96888"/>
                        <a:ext cx="3902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Text Box 17"/>
          <p:cNvSpPr txBox="1">
            <a:spLocks noChangeArrowheads="1"/>
          </p:cNvSpPr>
          <p:nvPr/>
        </p:nvSpPr>
        <p:spPr bwMode="auto">
          <a:xfrm>
            <a:off x="762000" y="4349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graphicFrame>
        <p:nvGraphicFramePr>
          <p:cNvPr id="426002" name="Object 18"/>
          <p:cNvGraphicFramePr>
            <a:graphicFrameLocks noChangeAspect="1"/>
          </p:cNvGraphicFramePr>
          <p:nvPr/>
        </p:nvGraphicFramePr>
        <p:xfrm>
          <a:off x="5040313" y="1219200"/>
          <a:ext cx="34940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6" name="Equation" r:id="rId17" imgW="3352680" imgH="406080" progId="Equation.3">
                  <p:embed/>
                </p:oleObj>
              </mc:Choice>
              <mc:Fallback>
                <p:oleObj name="Equation" r:id="rId17" imgW="335268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219200"/>
                        <a:ext cx="34940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8" name="Text Box 24"/>
          <p:cNvSpPr txBox="1">
            <a:spLocks noChangeArrowheads="1"/>
          </p:cNvSpPr>
          <p:nvPr/>
        </p:nvSpPr>
        <p:spPr bwMode="auto">
          <a:xfrm>
            <a:off x="3352800" y="2286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将</a:t>
            </a:r>
            <a:r>
              <a:rPr lang="en-US" altLang="zh-CN" sz="2800" i="1">
                <a:solidFill>
                  <a:schemeClr val="tx2"/>
                </a:solidFill>
              </a:rPr>
              <a:t>V</a:t>
            </a:r>
            <a:r>
              <a:rPr lang="zh-CN" altLang="en-US" sz="2800">
                <a:solidFill>
                  <a:schemeClr val="tx2"/>
                </a:solidFill>
              </a:rPr>
              <a:t>向</a:t>
            </a:r>
            <a:r>
              <a:rPr lang="en-US" altLang="zh-CN" sz="2800" i="1">
                <a:solidFill>
                  <a:schemeClr val="tx2"/>
                </a:solidFill>
              </a:rPr>
              <a:t>yOz</a:t>
            </a:r>
            <a:r>
              <a:rPr lang="zh-CN" altLang="en-US" sz="2800">
                <a:solidFill>
                  <a:schemeClr val="tx2"/>
                </a:solidFill>
              </a:rPr>
              <a:t>平面投影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sp>
        <p:nvSpPr>
          <p:cNvPr id="426009" name="Text Box 25"/>
          <p:cNvSpPr txBox="1">
            <a:spLocks noChangeArrowheads="1"/>
          </p:cNvSpPr>
          <p:nvPr/>
        </p:nvSpPr>
        <p:spPr bwMode="auto">
          <a:xfrm>
            <a:off x="5638800" y="287266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对任一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sp>
        <p:nvSpPr>
          <p:cNvPr id="426010" name="Text Box 26"/>
          <p:cNvSpPr txBox="1">
            <a:spLocks noChangeArrowheads="1"/>
          </p:cNvSpPr>
          <p:nvPr/>
        </p:nvSpPr>
        <p:spPr bwMode="auto">
          <a:xfrm>
            <a:off x="762000" y="3443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取值为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sp>
        <p:nvSpPr>
          <p:cNvPr id="426012" name="Text Box 28"/>
          <p:cNvSpPr txBox="1">
            <a:spLocks noChangeArrowheads="1"/>
          </p:cNvSpPr>
          <p:nvPr/>
        </p:nvSpPr>
        <p:spPr bwMode="auto">
          <a:xfrm>
            <a:off x="6858000" y="14288"/>
            <a:ext cx="2209800" cy="519112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先对</a:t>
            </a:r>
            <a:r>
              <a:rPr lang="en-US" altLang="zh-CN" sz="2800" i="1"/>
              <a:t>z</a:t>
            </a:r>
            <a:r>
              <a:rPr lang="zh-CN" altLang="en-US" sz="2800"/>
              <a:t>积分</a:t>
            </a:r>
            <a:r>
              <a:rPr lang="en-US" altLang="zh-CN" sz="2800"/>
              <a:t>?</a:t>
            </a:r>
          </a:p>
        </p:txBody>
      </p:sp>
      <p:sp>
        <p:nvSpPr>
          <p:cNvPr id="426031" name="Text Box 47"/>
          <p:cNvSpPr txBox="1">
            <a:spLocks noChangeArrowheads="1"/>
          </p:cNvSpPr>
          <p:nvPr/>
        </p:nvSpPr>
        <p:spPr bwMode="auto">
          <a:xfrm>
            <a:off x="6324600" y="2286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得平面区域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781800" y="3581400"/>
            <a:ext cx="1905000" cy="2590800"/>
            <a:chOff x="4608" y="2544"/>
            <a:chExt cx="1200" cy="1632"/>
          </a:xfrm>
        </p:grpSpPr>
        <p:graphicFrame>
          <p:nvGraphicFramePr>
            <p:cNvPr id="19467" name="Object 49"/>
            <p:cNvGraphicFramePr>
              <a:graphicFrameLocks noChangeAspect="1"/>
            </p:cNvGraphicFramePr>
            <p:nvPr/>
          </p:nvGraphicFramePr>
          <p:xfrm>
            <a:off x="4645" y="4000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7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4000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50"/>
            <p:cNvGraphicFramePr>
              <a:graphicFrameLocks noChangeAspect="1"/>
            </p:cNvGraphicFramePr>
            <p:nvPr/>
          </p:nvGraphicFramePr>
          <p:xfrm>
            <a:off x="5635" y="3712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8" name="Equation" r:id="rId21" imgW="139680" imgH="164880" progId="Equation.3">
                    <p:embed/>
                  </p:oleObj>
                </mc:Choice>
                <mc:Fallback>
                  <p:oleObj name="Equation" r:id="rId21" imgW="139680" imgH="1648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5" y="3712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51"/>
            <p:cNvGraphicFramePr>
              <a:graphicFrameLocks noChangeAspect="1"/>
            </p:cNvGraphicFramePr>
            <p:nvPr/>
          </p:nvGraphicFramePr>
          <p:xfrm>
            <a:off x="5040" y="2544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9" name="Equation" r:id="rId23" imgW="114120" imgH="139680" progId="Equation.3">
                    <p:embed/>
                  </p:oleObj>
                </mc:Choice>
                <mc:Fallback>
                  <p:oleObj name="Equation" r:id="rId23" imgW="114120" imgH="1396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44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2" name="Line 52"/>
            <p:cNvSpPr>
              <a:spLocks noChangeShapeType="1"/>
            </p:cNvSpPr>
            <p:nvPr/>
          </p:nvSpPr>
          <p:spPr bwMode="auto">
            <a:xfrm>
              <a:off x="4982" y="3664"/>
              <a:ext cx="7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54"/>
            <p:cNvSpPr>
              <a:spLocks noChangeShapeType="1"/>
            </p:cNvSpPr>
            <p:nvPr/>
          </p:nvSpPr>
          <p:spPr bwMode="auto">
            <a:xfrm flipV="1">
              <a:off x="4982" y="2592"/>
              <a:ext cx="0" cy="1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0" name="Object 55"/>
            <p:cNvGraphicFramePr>
              <a:graphicFrameLocks noChangeAspect="1"/>
            </p:cNvGraphicFramePr>
            <p:nvPr/>
          </p:nvGraphicFramePr>
          <p:xfrm>
            <a:off x="4923" y="3670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0" name="Equation" r:id="rId25" imgW="164880" imgH="177480" progId="Equation.3">
                    <p:embed/>
                  </p:oleObj>
                </mc:Choice>
                <mc:Fallback>
                  <p:oleObj name="Equation" r:id="rId25" imgW="164880" imgH="177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3670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Line 61"/>
            <p:cNvSpPr>
              <a:spLocks noChangeShapeType="1"/>
            </p:cNvSpPr>
            <p:nvPr/>
          </p:nvSpPr>
          <p:spPr bwMode="auto">
            <a:xfrm flipH="1">
              <a:off x="4608" y="3648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6053" name="Freeform 69"/>
          <p:cNvSpPr>
            <a:spLocks/>
          </p:cNvSpPr>
          <p:nvPr/>
        </p:nvSpPr>
        <p:spPr bwMode="auto">
          <a:xfrm>
            <a:off x="7043738" y="4114800"/>
            <a:ext cx="1174750" cy="319088"/>
          </a:xfrm>
          <a:custGeom>
            <a:avLst/>
            <a:gdLst>
              <a:gd name="T0" fmla="*/ 1174750 w 740"/>
              <a:gd name="T1" fmla="*/ 0 h 201"/>
              <a:gd name="T2" fmla="*/ 314325 w 740"/>
              <a:gd name="T3" fmla="*/ 3175 h 201"/>
              <a:gd name="T4" fmla="*/ 0 w 740"/>
              <a:gd name="T5" fmla="*/ 319088 h 201"/>
              <a:gd name="T6" fmla="*/ 203200 w 740"/>
              <a:gd name="T7" fmla="*/ 319088 h 201"/>
              <a:gd name="T8" fmla="*/ 333375 w 740"/>
              <a:gd name="T9" fmla="*/ 304800 h 201"/>
              <a:gd name="T10" fmla="*/ 463550 w 740"/>
              <a:gd name="T11" fmla="*/ 290513 h 201"/>
              <a:gd name="T12" fmla="*/ 579438 w 740"/>
              <a:gd name="T13" fmla="*/ 274638 h 201"/>
              <a:gd name="T14" fmla="*/ 711200 w 740"/>
              <a:gd name="T15" fmla="*/ 246063 h 201"/>
              <a:gd name="T16" fmla="*/ 928688 w 740"/>
              <a:gd name="T17" fmla="*/ 173038 h 201"/>
              <a:gd name="T18" fmla="*/ 1174750 w 740"/>
              <a:gd name="T19" fmla="*/ 0 h 2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40"/>
              <a:gd name="T31" fmla="*/ 0 h 201"/>
              <a:gd name="T32" fmla="*/ 740 w 740"/>
              <a:gd name="T33" fmla="*/ 201 h 2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40" h="201">
                <a:moveTo>
                  <a:pt x="740" y="0"/>
                </a:moveTo>
                <a:lnTo>
                  <a:pt x="198" y="2"/>
                </a:lnTo>
                <a:lnTo>
                  <a:pt x="0" y="201"/>
                </a:lnTo>
                <a:lnTo>
                  <a:pt x="128" y="201"/>
                </a:lnTo>
                <a:lnTo>
                  <a:pt x="210" y="192"/>
                </a:lnTo>
                <a:lnTo>
                  <a:pt x="292" y="183"/>
                </a:lnTo>
                <a:lnTo>
                  <a:pt x="365" y="173"/>
                </a:lnTo>
                <a:lnTo>
                  <a:pt x="448" y="155"/>
                </a:lnTo>
                <a:lnTo>
                  <a:pt x="585" y="109"/>
                </a:lnTo>
                <a:lnTo>
                  <a:pt x="740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7054850" y="4114800"/>
            <a:ext cx="1174750" cy="1247775"/>
            <a:chOff x="4780" y="2880"/>
            <a:chExt cx="740" cy="786"/>
          </a:xfrm>
        </p:grpSpPr>
        <p:sp>
          <p:nvSpPr>
            <p:cNvPr id="19490" name="Freeform 70"/>
            <p:cNvSpPr>
              <a:spLocks/>
            </p:cNvSpPr>
            <p:nvPr/>
          </p:nvSpPr>
          <p:spPr bwMode="auto">
            <a:xfrm>
              <a:off x="4780" y="2880"/>
              <a:ext cx="740" cy="786"/>
            </a:xfrm>
            <a:custGeom>
              <a:avLst/>
              <a:gdLst>
                <a:gd name="T0" fmla="*/ 194 w 740"/>
                <a:gd name="T1" fmla="*/ 786 h 786"/>
                <a:gd name="T2" fmla="*/ 0 w 740"/>
                <a:gd name="T3" fmla="*/ 201 h 786"/>
                <a:gd name="T4" fmla="*/ 128 w 740"/>
                <a:gd name="T5" fmla="*/ 201 h 786"/>
                <a:gd name="T6" fmla="*/ 210 w 740"/>
                <a:gd name="T7" fmla="*/ 192 h 786"/>
                <a:gd name="T8" fmla="*/ 292 w 740"/>
                <a:gd name="T9" fmla="*/ 183 h 786"/>
                <a:gd name="T10" fmla="*/ 365 w 740"/>
                <a:gd name="T11" fmla="*/ 173 h 786"/>
                <a:gd name="T12" fmla="*/ 448 w 740"/>
                <a:gd name="T13" fmla="*/ 155 h 786"/>
                <a:gd name="T14" fmla="*/ 585 w 740"/>
                <a:gd name="T15" fmla="*/ 109 h 786"/>
                <a:gd name="T16" fmla="*/ 740 w 740"/>
                <a:gd name="T17" fmla="*/ 0 h 786"/>
                <a:gd name="T18" fmla="*/ 203 w 740"/>
                <a:gd name="T19" fmla="*/ 786 h 786"/>
                <a:gd name="T20" fmla="*/ 194 w 740"/>
                <a:gd name="T21" fmla="*/ 786 h 7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40"/>
                <a:gd name="T34" fmla="*/ 0 h 786"/>
                <a:gd name="T35" fmla="*/ 740 w 740"/>
                <a:gd name="T36" fmla="*/ 786 h 7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40" h="786">
                  <a:moveTo>
                    <a:pt x="194" y="786"/>
                  </a:moveTo>
                  <a:lnTo>
                    <a:pt x="0" y="201"/>
                  </a:lnTo>
                  <a:lnTo>
                    <a:pt x="128" y="201"/>
                  </a:lnTo>
                  <a:lnTo>
                    <a:pt x="210" y="192"/>
                  </a:lnTo>
                  <a:lnTo>
                    <a:pt x="292" y="183"/>
                  </a:lnTo>
                  <a:lnTo>
                    <a:pt x="365" y="173"/>
                  </a:lnTo>
                  <a:lnTo>
                    <a:pt x="448" y="155"/>
                  </a:lnTo>
                  <a:lnTo>
                    <a:pt x="585" y="109"/>
                  </a:lnTo>
                  <a:lnTo>
                    <a:pt x="740" y="0"/>
                  </a:lnTo>
                  <a:lnTo>
                    <a:pt x="203" y="786"/>
                  </a:lnTo>
                  <a:lnTo>
                    <a:pt x="194" y="786"/>
                  </a:lnTo>
                  <a:close/>
                </a:path>
              </a:pathLst>
            </a:custGeom>
            <a:solidFill>
              <a:srgbClr val="339966">
                <a:alpha val="50195"/>
              </a:srgbClr>
            </a:solidFill>
            <a:ln w="222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Freeform 74"/>
            <p:cNvSpPr>
              <a:spLocks/>
            </p:cNvSpPr>
            <p:nvPr/>
          </p:nvSpPr>
          <p:spPr bwMode="auto">
            <a:xfrm>
              <a:off x="4780" y="2880"/>
              <a:ext cx="740" cy="201"/>
            </a:xfrm>
            <a:custGeom>
              <a:avLst/>
              <a:gdLst>
                <a:gd name="T0" fmla="*/ 740 w 740"/>
                <a:gd name="T1" fmla="*/ 0 h 201"/>
                <a:gd name="T2" fmla="*/ 198 w 740"/>
                <a:gd name="T3" fmla="*/ 2 h 201"/>
                <a:gd name="T4" fmla="*/ 0 w 740"/>
                <a:gd name="T5" fmla="*/ 201 h 201"/>
                <a:gd name="T6" fmla="*/ 128 w 740"/>
                <a:gd name="T7" fmla="*/ 201 h 201"/>
                <a:gd name="T8" fmla="*/ 210 w 740"/>
                <a:gd name="T9" fmla="*/ 192 h 201"/>
                <a:gd name="T10" fmla="*/ 292 w 740"/>
                <a:gd name="T11" fmla="*/ 183 h 201"/>
                <a:gd name="T12" fmla="*/ 365 w 740"/>
                <a:gd name="T13" fmla="*/ 173 h 201"/>
                <a:gd name="T14" fmla="*/ 448 w 740"/>
                <a:gd name="T15" fmla="*/ 155 h 201"/>
                <a:gd name="T16" fmla="*/ 585 w 740"/>
                <a:gd name="T17" fmla="*/ 109 h 201"/>
                <a:gd name="T18" fmla="*/ 740 w 740"/>
                <a:gd name="T19" fmla="*/ 0 h 2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0"/>
                <a:gd name="T31" fmla="*/ 0 h 201"/>
                <a:gd name="T32" fmla="*/ 740 w 740"/>
                <a:gd name="T33" fmla="*/ 201 h 2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0" h="201">
                  <a:moveTo>
                    <a:pt x="740" y="0"/>
                  </a:moveTo>
                  <a:lnTo>
                    <a:pt x="198" y="2"/>
                  </a:lnTo>
                  <a:lnTo>
                    <a:pt x="0" y="201"/>
                  </a:lnTo>
                  <a:lnTo>
                    <a:pt x="128" y="201"/>
                  </a:lnTo>
                  <a:lnTo>
                    <a:pt x="210" y="192"/>
                  </a:lnTo>
                  <a:lnTo>
                    <a:pt x="292" y="183"/>
                  </a:lnTo>
                  <a:lnTo>
                    <a:pt x="365" y="173"/>
                  </a:lnTo>
                  <a:lnTo>
                    <a:pt x="448" y="155"/>
                  </a:lnTo>
                  <a:lnTo>
                    <a:pt x="585" y="109"/>
                  </a:lnTo>
                  <a:lnTo>
                    <a:pt x="74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6030" name="Object 46"/>
          <p:cNvGraphicFramePr>
            <a:graphicFrameLocks noChangeAspect="1"/>
          </p:cNvGraphicFramePr>
          <p:nvPr/>
        </p:nvGraphicFramePr>
        <p:xfrm>
          <a:off x="7269163" y="3967163"/>
          <a:ext cx="198437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Equation" r:id="rId27" imgW="101520" imgH="114120" progId="Equation.3">
                  <p:embed/>
                </p:oleObj>
              </mc:Choice>
              <mc:Fallback>
                <p:oleObj name="Equation" r:id="rId27" imgW="101520" imgH="1141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3967163"/>
                        <a:ext cx="198437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0"/>
          <p:cNvGrpSpPr>
            <a:grpSpLocks noChangeAspect="1"/>
          </p:cNvGrpSpPr>
          <p:nvPr/>
        </p:nvGrpSpPr>
        <p:grpSpPr bwMode="auto">
          <a:xfrm>
            <a:off x="7181850" y="3810000"/>
            <a:ext cx="133350" cy="228600"/>
            <a:chOff x="4524" y="2400"/>
            <a:chExt cx="84" cy="144"/>
          </a:xfrm>
        </p:grpSpPr>
        <p:sp>
          <p:nvSpPr>
            <p:cNvPr id="19488" name="AutoShape 79"/>
            <p:cNvSpPr>
              <a:spLocks noChangeAspect="1" noChangeArrowheads="1" noTextEdit="1"/>
            </p:cNvSpPr>
            <p:nvPr/>
          </p:nvSpPr>
          <p:spPr bwMode="auto">
            <a:xfrm>
              <a:off x="4524" y="2400"/>
              <a:ext cx="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Rectangle 81"/>
            <p:cNvSpPr>
              <a:spLocks noChangeArrowheads="1"/>
            </p:cNvSpPr>
            <p:nvPr/>
          </p:nvSpPr>
          <p:spPr bwMode="auto">
            <a:xfrm>
              <a:off x="4523" y="2382"/>
              <a:ext cx="15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6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60" grpId="0" animBg="1"/>
      <p:bldP spid="425989" grpId="0" autoUpdateAnimBg="0"/>
      <p:bldP spid="425990" grpId="0" autoUpdateAnimBg="0"/>
      <p:bldP spid="425991" grpId="0" autoUpdateAnimBg="0"/>
      <p:bldP spid="425992" grpId="0" autoUpdateAnimBg="0"/>
      <p:bldP spid="425993" grpId="0" autoUpdateAnimBg="0"/>
      <p:bldP spid="426008" grpId="0" autoUpdateAnimBg="0"/>
      <p:bldP spid="426009" grpId="0" autoUpdateAnimBg="0"/>
      <p:bldP spid="426010" grpId="0" autoUpdateAnimBg="0"/>
      <p:bldP spid="426012" grpId="0" animBg="1" autoUpdateAnimBg="0"/>
      <p:bldP spid="426031" grpId="0" autoUpdateAnimBg="0"/>
      <p:bldP spid="4260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F10F937-4E83-4BA2-82BB-56F3E4F5C7E3}" type="slidenum">
              <a:rPr lang="en-US" altLang="zh-CN" sz="1400" smtClean="0"/>
              <a:pPr eaLnBrk="1" hangingPunct="1"/>
              <a:t>18</a:t>
            </a:fld>
            <a:endParaRPr lang="en-US" altLang="zh-CN" sz="1400" smtClean="0"/>
          </a:p>
        </p:txBody>
      </p:sp>
      <p:graphicFrame>
        <p:nvGraphicFramePr>
          <p:cNvPr id="482308" name="Object 4"/>
          <p:cNvGraphicFramePr>
            <a:graphicFrameLocks noChangeAspect="1"/>
          </p:cNvGraphicFramePr>
          <p:nvPr/>
        </p:nvGraphicFramePr>
        <p:xfrm>
          <a:off x="971550" y="404813"/>
          <a:ext cx="457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3" imgW="4317840" imgH="876240" progId="Equation.3">
                  <p:embed/>
                </p:oleObj>
              </mc:Choice>
              <mc:Fallback>
                <p:oleObj name="Equation" r:id="rId3" imgW="431784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457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/>
        </p:nvGraphicFramePr>
        <p:xfrm>
          <a:off x="1258888" y="1255713"/>
          <a:ext cx="3835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5" imgW="3593880" imgH="876240" progId="Equation.3">
                  <p:embed/>
                </p:oleObj>
              </mc:Choice>
              <mc:Fallback>
                <p:oleObj name="Equation" r:id="rId5" imgW="3593880" imgH="876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55713"/>
                        <a:ext cx="38354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/>
        </p:nvGraphicFramePr>
        <p:xfrm>
          <a:off x="5116513" y="1179513"/>
          <a:ext cx="15525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7" imgW="1523880" imgH="914400" progId="Equation.3">
                  <p:embed/>
                </p:oleObj>
              </mc:Choice>
              <mc:Fallback>
                <p:oleObj name="Equation" r:id="rId7" imgW="152388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1179513"/>
                        <a:ext cx="15525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/>
        </p:nvGraphicFramePr>
        <p:xfrm>
          <a:off x="1258888" y="2159000"/>
          <a:ext cx="8270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9" imgW="812520" imgH="838080" progId="Equation.3">
                  <p:embed/>
                </p:oleObj>
              </mc:Choice>
              <mc:Fallback>
                <p:oleObj name="Equation" r:id="rId9" imgW="81252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59000"/>
                        <a:ext cx="8270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4A90AEA-BD56-4B7C-879C-499C40ADCE7E}" type="slidenum">
              <a:rPr lang="en-US" altLang="zh-CN" sz="1400" smtClean="0"/>
              <a:pPr eaLnBrk="1" hangingPunct="1"/>
              <a:t>19</a:t>
            </a:fld>
            <a:endParaRPr lang="en-US" altLang="zh-CN" sz="1400" smtClean="0"/>
          </a:p>
        </p:txBody>
      </p:sp>
      <p:sp>
        <p:nvSpPr>
          <p:cNvPr id="21527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截面法</a:t>
            </a:r>
            <a:endParaRPr lang="zh-CN" altLang="en-US" sz="2400" b="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2312988" y="31019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</a:rPr>
              <a:t>(</a:t>
            </a:r>
            <a:r>
              <a:rPr lang="zh-CN" altLang="en-US" sz="2800">
                <a:solidFill>
                  <a:srgbClr val="FF0066"/>
                </a:solidFill>
              </a:rPr>
              <a:t>红色部分</a:t>
            </a:r>
            <a:r>
              <a:rPr lang="en-US" altLang="zh-CN" sz="280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1322388" y="1158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先二后一法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b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255588" y="7254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i="1">
                <a:solidFill>
                  <a:srgbClr val="0000FF"/>
                </a:solidFill>
              </a:rPr>
              <a:t>截面法的一般步骤</a:t>
            </a:r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255588" y="13493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</a:p>
        </p:txBody>
      </p:sp>
      <p:graphicFrame>
        <p:nvGraphicFramePr>
          <p:cNvPr id="427015" name="Object 7"/>
          <p:cNvGraphicFramePr>
            <a:graphicFrameLocks noChangeAspect="1"/>
          </p:cNvGraphicFramePr>
          <p:nvPr/>
        </p:nvGraphicFramePr>
        <p:xfrm>
          <a:off x="788988" y="1411288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Equation" r:id="rId3" imgW="3187440" imgH="406080" progId="Equation.3">
                  <p:embed/>
                </p:oleObj>
              </mc:Choice>
              <mc:Fallback>
                <p:oleObj name="Equation" r:id="rId3" imgW="31874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411288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6" name="Object 8"/>
          <p:cNvGraphicFramePr>
            <a:graphicFrameLocks noChangeAspect="1"/>
          </p:cNvGraphicFramePr>
          <p:nvPr/>
        </p:nvGraphicFramePr>
        <p:xfrm>
          <a:off x="4002088" y="1411288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3" name="Equation" r:id="rId5" imgW="1130040" imgH="444240" progId="Equation.3">
                  <p:embed/>
                </p:oleObj>
              </mc:Choice>
              <mc:Fallback>
                <p:oleObj name="Equation" r:id="rId5" imgW="11300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1411288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9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4" name="Equation" r:id="rId7" imgW="190440" imgH="419040" progId="Equation.3">
                  <p:embed/>
                </p:oleObj>
              </mc:Choice>
              <mc:Fallback>
                <p:oleObj name="Equation" r:id="rId7" imgW="1904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8" name="Text Box 10"/>
          <p:cNvSpPr txBox="1">
            <a:spLocks noChangeArrowheads="1"/>
          </p:cNvSpPr>
          <p:nvPr/>
        </p:nvSpPr>
        <p:spPr bwMode="auto">
          <a:xfrm>
            <a:off x="5056188" y="1335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投影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</p:txBody>
      </p:sp>
      <p:graphicFrame>
        <p:nvGraphicFramePr>
          <p:cNvPr id="21509" name="Object 11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5" name="Equation" r:id="rId9" imgW="190440" imgH="419040" progId="Equation.3">
                  <p:embed/>
                </p:oleObj>
              </mc:Choice>
              <mc:Fallback>
                <p:oleObj name="Equation" r:id="rId9" imgW="19044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0" name="Text Box 12"/>
          <p:cNvSpPr txBox="1">
            <a:spLocks noChangeArrowheads="1"/>
          </p:cNvSpPr>
          <p:nvPr/>
        </p:nvSpPr>
        <p:spPr bwMode="auto">
          <a:xfrm>
            <a:off x="712788" y="1882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得投影区间</a:t>
            </a:r>
          </a:p>
        </p:txBody>
      </p:sp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2627313" y="1916113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6" name="Equation" r:id="rId10" imgW="1054080" imgH="419040" progId="Equation.3">
                  <p:embed/>
                </p:oleObj>
              </mc:Choice>
              <mc:Fallback>
                <p:oleObj name="Equation" r:id="rId10" imgW="10540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16113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2" name="Text Box 14"/>
          <p:cNvSpPr txBox="1">
            <a:spLocks noChangeArrowheads="1"/>
          </p:cNvSpPr>
          <p:nvPr/>
        </p:nvSpPr>
        <p:spPr bwMode="auto">
          <a:xfrm>
            <a:off x="255588" y="24923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</a:p>
        </p:txBody>
      </p:sp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750888" y="2579688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7" name="Equation" r:id="rId12" imgW="1790640" imgH="431640" progId="Equation.DSMT4">
                  <p:embed/>
                </p:oleObj>
              </mc:Choice>
              <mc:Fallback>
                <p:oleObj name="Equation" r:id="rId12" imgW="179064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579688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4" name="Object 16"/>
          <p:cNvGraphicFramePr>
            <a:graphicFrameLocks noChangeAspect="1"/>
          </p:cNvGraphicFramePr>
          <p:nvPr/>
        </p:nvGraphicFramePr>
        <p:xfrm>
          <a:off x="3419475" y="2636838"/>
          <a:ext cx="43259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8" name="Equation" r:id="rId14" imgW="2082600" imgH="215640" progId="Equation.DSMT4">
                  <p:embed/>
                </p:oleObj>
              </mc:Choice>
              <mc:Fallback>
                <p:oleObj name="Equation" r:id="rId14" imgW="208260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36838"/>
                        <a:ext cx="43259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5" name="Object 17"/>
          <p:cNvGraphicFramePr>
            <a:graphicFrameLocks noChangeAspect="1"/>
          </p:cNvGraphicFramePr>
          <p:nvPr/>
        </p:nvGraphicFramePr>
        <p:xfrm>
          <a:off x="738188" y="3163888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9" name="Equation" r:id="rId16" imgW="1574640" imgH="457200" progId="Equation.3">
                  <p:embed/>
                </p:oleObj>
              </mc:Choice>
              <mc:Fallback>
                <p:oleObj name="Equation" r:id="rId16" imgW="15746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163888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6" name="Text Box 18"/>
          <p:cNvSpPr txBox="1">
            <a:spLocks noChangeArrowheads="1"/>
          </p:cNvSpPr>
          <p:nvPr/>
        </p:nvSpPr>
        <p:spPr bwMode="auto">
          <a:xfrm>
            <a:off x="255588" y="36734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427027" name="Text Box 19"/>
          <p:cNvSpPr txBox="1">
            <a:spLocks noChangeArrowheads="1"/>
          </p:cNvSpPr>
          <p:nvPr/>
        </p:nvSpPr>
        <p:spPr bwMode="auto">
          <a:xfrm>
            <a:off x="712788" y="36734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计算二重积分</a:t>
            </a:r>
          </a:p>
        </p:txBody>
      </p:sp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2979738" y="3659188"/>
          <a:ext cx="251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0" name="Equation" r:id="rId18" imgW="2514600" imgH="876240" progId="Equation.3">
                  <p:embed/>
                </p:oleObj>
              </mc:Choice>
              <mc:Fallback>
                <p:oleObj name="Equation" r:id="rId18" imgW="2514600" imgH="876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659188"/>
                        <a:ext cx="2514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9" name="Object 21"/>
          <p:cNvGraphicFramePr>
            <a:graphicFrameLocks noChangeAspect="1"/>
          </p:cNvGraphicFramePr>
          <p:nvPr/>
        </p:nvGraphicFramePr>
        <p:xfrm>
          <a:off x="725488" y="4535488"/>
          <a:ext cx="349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1" name="Equation" r:id="rId20" imgW="3492360" imgH="431640" progId="Equation.3">
                  <p:embed/>
                </p:oleObj>
              </mc:Choice>
              <mc:Fallback>
                <p:oleObj name="Equation" r:id="rId20" imgW="349236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535488"/>
                        <a:ext cx="349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30" name="Text Box 22"/>
          <p:cNvSpPr txBox="1">
            <a:spLocks noChangeArrowheads="1"/>
          </p:cNvSpPr>
          <p:nvPr/>
        </p:nvSpPr>
        <p:spPr bwMode="auto">
          <a:xfrm>
            <a:off x="255588" y="50101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(4)</a:t>
            </a:r>
          </a:p>
        </p:txBody>
      </p:sp>
      <p:graphicFrame>
        <p:nvGraphicFramePr>
          <p:cNvPr id="427031" name="Object 23"/>
          <p:cNvGraphicFramePr>
            <a:graphicFrameLocks noChangeAspect="1"/>
          </p:cNvGraphicFramePr>
          <p:nvPr/>
        </p:nvGraphicFramePr>
        <p:xfrm>
          <a:off x="3251200" y="4933950"/>
          <a:ext cx="15827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2" name="Equation" r:id="rId22" imgW="1587240" imgH="749160" progId="Equation.3">
                  <p:embed/>
                </p:oleObj>
              </mc:Choice>
              <mc:Fallback>
                <p:oleObj name="Equation" r:id="rId22" imgW="1587240" imgH="749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933950"/>
                        <a:ext cx="158273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32" name="Rectangle 24"/>
          <p:cNvSpPr>
            <a:spLocks noChangeArrowheads="1"/>
          </p:cNvSpPr>
          <p:nvPr/>
        </p:nvSpPr>
        <p:spPr bwMode="auto">
          <a:xfrm>
            <a:off x="712788" y="50101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最后计算单积分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867400" y="3068638"/>
            <a:ext cx="2743200" cy="2590800"/>
            <a:chOff x="3888" y="2544"/>
            <a:chExt cx="1728" cy="1632"/>
          </a:xfrm>
        </p:grpSpPr>
        <p:sp>
          <p:nvSpPr>
            <p:cNvPr id="21549" name="Line 26"/>
            <p:cNvSpPr>
              <a:spLocks noChangeShapeType="1"/>
            </p:cNvSpPr>
            <p:nvPr/>
          </p:nvSpPr>
          <p:spPr bwMode="auto">
            <a:xfrm>
              <a:off x="4560" y="364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27"/>
            <p:cNvSpPr>
              <a:spLocks noChangeShapeType="1"/>
            </p:cNvSpPr>
            <p:nvPr/>
          </p:nvSpPr>
          <p:spPr bwMode="auto">
            <a:xfrm flipH="1">
              <a:off x="3888" y="3648"/>
              <a:ext cx="672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28"/>
            <p:cNvSpPr>
              <a:spLocks noChangeShapeType="1"/>
            </p:cNvSpPr>
            <p:nvPr/>
          </p:nvSpPr>
          <p:spPr bwMode="auto">
            <a:xfrm flipV="1">
              <a:off x="4560" y="254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2" name="Object 29"/>
            <p:cNvGraphicFramePr>
              <a:graphicFrameLocks noChangeAspect="1"/>
            </p:cNvGraphicFramePr>
            <p:nvPr/>
          </p:nvGraphicFramePr>
          <p:xfrm>
            <a:off x="3936" y="4056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3" name="Equation" r:id="rId24" imgW="253800" imgH="241200" progId="Equation.3">
                    <p:embed/>
                  </p:oleObj>
                </mc:Choice>
                <mc:Fallback>
                  <p:oleObj name="Equation" r:id="rId24" imgW="25380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4056"/>
                          <a:ext cx="12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30"/>
            <p:cNvGraphicFramePr>
              <a:graphicFrameLocks noChangeAspect="1"/>
            </p:cNvGraphicFramePr>
            <p:nvPr/>
          </p:nvGraphicFramePr>
          <p:xfrm>
            <a:off x="4416" y="2544"/>
            <a:ext cx="10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4" name="Equation" r:id="rId26" imgW="203040" imgH="253800" progId="Equation.3">
                    <p:embed/>
                  </p:oleObj>
                </mc:Choice>
                <mc:Fallback>
                  <p:oleObj name="Equation" r:id="rId26" imgW="203040" imgH="253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44"/>
                          <a:ext cx="10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31"/>
            <p:cNvGraphicFramePr>
              <a:graphicFrameLocks noChangeAspect="1"/>
            </p:cNvGraphicFramePr>
            <p:nvPr/>
          </p:nvGraphicFramePr>
          <p:xfrm>
            <a:off x="4512" y="3672"/>
            <a:ext cx="10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5" name="Equation" r:id="rId28" imgW="215640" imgH="241200" progId="Equation.3">
                    <p:embed/>
                  </p:oleObj>
                </mc:Choice>
                <mc:Fallback>
                  <p:oleObj name="Equation" r:id="rId28" imgW="21564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672"/>
                          <a:ext cx="10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32"/>
            <p:cNvGraphicFramePr>
              <a:graphicFrameLocks noChangeAspect="1"/>
            </p:cNvGraphicFramePr>
            <p:nvPr/>
          </p:nvGraphicFramePr>
          <p:xfrm>
            <a:off x="5490" y="3682"/>
            <a:ext cx="126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6" name="Equation" r:id="rId30" imgW="253800" imgH="317160" progId="Equation.3">
                    <p:embed/>
                  </p:oleObj>
                </mc:Choice>
                <mc:Fallback>
                  <p:oleObj name="Equation" r:id="rId30" imgW="25380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0" y="3682"/>
                          <a:ext cx="126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7041" name="Oval 33"/>
          <p:cNvSpPr>
            <a:spLocks noChangeArrowheads="1"/>
          </p:cNvSpPr>
          <p:nvPr/>
        </p:nvSpPr>
        <p:spPr bwMode="auto">
          <a:xfrm>
            <a:off x="7315200" y="3297238"/>
            <a:ext cx="762000" cy="129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7042" name="Object 34"/>
          <p:cNvGraphicFramePr>
            <a:graphicFrameLocks noChangeAspect="1"/>
          </p:cNvGraphicFramePr>
          <p:nvPr/>
        </p:nvGraphicFramePr>
        <p:xfrm>
          <a:off x="7580313" y="3455988"/>
          <a:ext cx="26828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7" name="Equation" r:id="rId32" imgW="457200" imgH="380880" progId="Equation.3">
                  <p:embed/>
                </p:oleObj>
              </mc:Choice>
              <mc:Fallback>
                <p:oleObj name="Equation" r:id="rId32" imgW="457200" imgH="380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3455988"/>
                        <a:ext cx="268287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578600" y="4364038"/>
            <a:ext cx="1117600" cy="419100"/>
            <a:chOff x="4288" y="3216"/>
            <a:chExt cx="704" cy="264"/>
          </a:xfrm>
        </p:grpSpPr>
        <p:graphicFrame>
          <p:nvGraphicFramePr>
            <p:cNvPr id="21521" name="Object 36"/>
            <p:cNvGraphicFramePr>
              <a:graphicFrameLocks noChangeAspect="1"/>
            </p:cNvGraphicFramePr>
            <p:nvPr/>
          </p:nvGraphicFramePr>
          <p:xfrm>
            <a:off x="4288" y="3216"/>
            <a:ext cx="1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8" name="Equation" r:id="rId34" imgW="279360" imgH="419040" progId="Equation.3">
                    <p:embed/>
                  </p:oleObj>
                </mc:Choice>
                <mc:Fallback>
                  <p:oleObj name="Equation" r:id="rId34" imgW="279360" imgH="419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3216"/>
                          <a:ext cx="1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8" name="Line 37"/>
            <p:cNvSpPr>
              <a:spLocks noChangeShapeType="1"/>
            </p:cNvSpPr>
            <p:nvPr/>
          </p:nvSpPr>
          <p:spPr bwMode="auto">
            <a:xfrm>
              <a:off x="4512" y="3360"/>
              <a:ext cx="480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629400" y="3182938"/>
            <a:ext cx="1066800" cy="419100"/>
            <a:chOff x="4320" y="2472"/>
            <a:chExt cx="672" cy="264"/>
          </a:xfrm>
        </p:grpSpPr>
        <p:graphicFrame>
          <p:nvGraphicFramePr>
            <p:cNvPr id="21520" name="Object 39"/>
            <p:cNvGraphicFramePr>
              <a:graphicFrameLocks noChangeAspect="1"/>
            </p:cNvGraphicFramePr>
            <p:nvPr/>
          </p:nvGraphicFramePr>
          <p:xfrm>
            <a:off x="4320" y="2472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9" name="Equation" r:id="rId36" imgW="304560" imgH="419040" progId="Equation.3">
                    <p:embed/>
                  </p:oleObj>
                </mc:Choice>
                <mc:Fallback>
                  <p:oleObj name="Equation" r:id="rId36" imgW="304560" imgH="4190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72"/>
                          <a:ext cx="1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7" name="Line 40"/>
            <p:cNvSpPr>
              <a:spLocks noChangeShapeType="1"/>
            </p:cNvSpPr>
            <p:nvPr/>
          </p:nvSpPr>
          <p:spPr bwMode="auto">
            <a:xfrm>
              <a:off x="4512" y="2544"/>
              <a:ext cx="480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705600" y="3881438"/>
            <a:ext cx="609600" cy="254000"/>
            <a:chOff x="4368" y="2912"/>
            <a:chExt cx="384" cy="160"/>
          </a:xfrm>
        </p:grpSpPr>
        <p:graphicFrame>
          <p:nvGraphicFramePr>
            <p:cNvPr id="21519" name="Object 42"/>
            <p:cNvGraphicFramePr>
              <a:graphicFrameLocks noChangeAspect="1"/>
            </p:cNvGraphicFramePr>
            <p:nvPr/>
          </p:nvGraphicFramePr>
          <p:xfrm>
            <a:off x="4368" y="2912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0" name="Equation" r:id="rId38" imgW="203040" imgH="253800" progId="Equation.3">
                    <p:embed/>
                  </p:oleObj>
                </mc:Choice>
                <mc:Fallback>
                  <p:oleObj name="Equation" r:id="rId38" imgW="203040" imgH="2538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12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Line 43"/>
            <p:cNvSpPr>
              <a:spLocks noChangeShapeType="1"/>
            </p:cNvSpPr>
            <p:nvPr/>
          </p:nvSpPr>
          <p:spPr bwMode="auto">
            <a:xfrm>
              <a:off x="4512" y="2976"/>
              <a:ext cx="240" cy="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7052" name="Oval 44"/>
          <p:cNvSpPr>
            <a:spLocks noChangeArrowheads="1"/>
          </p:cNvSpPr>
          <p:nvPr/>
        </p:nvSpPr>
        <p:spPr bwMode="auto">
          <a:xfrm>
            <a:off x="7315200" y="3830638"/>
            <a:ext cx="7620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7053" name="Object 45"/>
          <p:cNvGraphicFramePr>
            <a:graphicFrameLocks noChangeAspect="1"/>
          </p:cNvGraphicFramePr>
          <p:nvPr/>
        </p:nvGraphicFramePr>
        <p:xfrm>
          <a:off x="7569200" y="375443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1" name="Equation" r:id="rId40" imgW="406080" imgH="444240" progId="Equation.3">
                  <p:embed/>
                </p:oleObj>
              </mc:Choice>
              <mc:Fallback>
                <p:oleObj name="Equation" r:id="rId40" imgW="406080" imgH="4442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3754438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" name="Text Box 0"/>
          <p:cNvSpPr txBox="1">
            <a:spLocks noChangeArrowheads="1"/>
          </p:cNvSpPr>
          <p:nvPr/>
        </p:nvSpPr>
        <p:spPr bwMode="auto">
          <a:xfrm>
            <a:off x="2627313" y="2565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用过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12" grpId="0" autoUpdateAnimBg="0"/>
      <p:bldP spid="427013" grpId="0" autoUpdateAnimBg="0"/>
      <p:bldP spid="427014" grpId="0" autoUpdateAnimBg="0"/>
      <p:bldP spid="427018" grpId="0" autoUpdateAnimBg="0"/>
      <p:bldP spid="427020" grpId="0" autoUpdateAnimBg="0"/>
      <p:bldP spid="427022" grpId="0" autoUpdateAnimBg="0"/>
      <p:bldP spid="427026" grpId="0" autoUpdateAnimBg="0"/>
      <p:bldP spid="427027" grpId="0" autoUpdateAnimBg="0"/>
      <p:bldP spid="427030" grpId="0" autoUpdateAnimBg="0"/>
      <p:bldP spid="427032" grpId="0" autoUpdateAnimBg="0"/>
      <p:bldP spid="427041" grpId="0" animBg="1"/>
      <p:bldP spid="427052" grpId="0" animBg="1"/>
      <p:bldP spid="215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4BEDE55-54AC-4B6A-8045-E1D8D15EE2C7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2855913" y="13858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是空间有界闭区域</a:t>
            </a:r>
            <a:r>
              <a:rPr lang="en-US" altLang="zh-CN" sz="2800" i="1"/>
              <a:t>Ω</a:t>
            </a:r>
            <a:r>
              <a:rPr lang="zh-CN" altLang="en-US" sz="2800"/>
              <a:t>上的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377950" y="3503613"/>
            <a:ext cx="1600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在每个</a:t>
            </a:r>
          </a:p>
        </p:txBody>
      </p:sp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2544763" y="3573463"/>
          <a:ext cx="630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公式" r:id="rId3" imgW="253800" imgH="228600" progId="Equation.3">
                  <p:embed/>
                </p:oleObj>
              </mc:Choice>
              <mc:Fallback>
                <p:oleObj name="公式" r:id="rId3" imgW="253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3573463"/>
                        <a:ext cx="6302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/>
        </p:nvGraphicFramePr>
        <p:xfrm>
          <a:off x="4918075" y="3649663"/>
          <a:ext cx="14382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5" imgW="1498320" imgH="431640" progId="Equation.3">
                  <p:embed/>
                </p:oleObj>
              </mc:Choice>
              <mc:Fallback>
                <p:oleObj name="Equation" r:id="rId5" imgW="14983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3649663"/>
                        <a:ext cx="14382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9" name="Object 7"/>
          <p:cNvGraphicFramePr>
            <a:graphicFrameLocks noChangeAspect="1"/>
          </p:cNvGraphicFramePr>
          <p:nvPr/>
        </p:nvGraphicFramePr>
        <p:xfrm>
          <a:off x="673100" y="4221163"/>
          <a:ext cx="40036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7" imgW="4127400" imgH="431640" progId="Equation.3">
                  <p:embed/>
                </p:oleObj>
              </mc:Choice>
              <mc:Fallback>
                <p:oleObj name="Equation" r:id="rId7" imgW="41274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221163"/>
                        <a:ext cx="40036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10194"/>
              </p:ext>
            </p:extLst>
          </p:nvPr>
        </p:nvGraphicFramePr>
        <p:xfrm>
          <a:off x="3708400" y="4590817"/>
          <a:ext cx="26209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9" imgW="2679480" imgH="952200" progId="Equation.3">
                  <p:embed/>
                </p:oleObj>
              </mc:Choice>
              <mc:Fallback>
                <p:oleObj name="Equation" r:id="rId9" imgW="2679480" imgH="952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90817"/>
                        <a:ext cx="26209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6113" y="838200"/>
            <a:ext cx="3429000" cy="533400"/>
            <a:chOff x="672" y="816"/>
            <a:chExt cx="2160" cy="336"/>
          </a:xfrm>
        </p:grpSpPr>
        <p:sp>
          <p:nvSpPr>
            <p:cNvPr id="1050" name="AutoShape 10"/>
            <p:cNvSpPr>
              <a:spLocks noChangeArrowheads="1"/>
            </p:cNvSpPr>
            <p:nvPr/>
          </p:nvSpPr>
          <p:spPr bwMode="auto">
            <a:xfrm>
              <a:off x="720" y="816"/>
              <a:ext cx="2064" cy="3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Text Box 11"/>
            <p:cNvSpPr txBox="1">
              <a:spLocks noChangeArrowheads="1"/>
            </p:cNvSpPr>
            <p:nvPr/>
          </p:nvSpPr>
          <p:spPr bwMode="auto">
            <a:xfrm>
              <a:off x="672" y="816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 1. </a:t>
              </a:r>
              <a:r>
                <a:rPr lang="zh-CN" altLang="en-US" sz="2800"/>
                <a:t>三重积分的定义</a:t>
              </a:r>
            </a:p>
          </p:txBody>
        </p:sp>
      </p:grpSp>
      <p:graphicFrame>
        <p:nvGraphicFramePr>
          <p:cNvPr id="407564" name="Object 12"/>
          <p:cNvGraphicFramePr>
            <a:graphicFrameLocks noChangeAspect="1"/>
          </p:cNvGraphicFramePr>
          <p:nvPr/>
        </p:nvGraphicFramePr>
        <p:xfrm>
          <a:off x="3068638" y="2532063"/>
          <a:ext cx="2225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11" imgW="2184120" imgH="431640" progId="Equation.3">
                  <p:embed/>
                </p:oleObj>
              </mc:Choice>
              <mc:Fallback>
                <p:oleObj name="Equation" r:id="rId11" imgW="218412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532063"/>
                        <a:ext cx="22256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5" name="Rectangle 13"/>
          <p:cNvSpPr>
            <a:spLocks noChangeArrowheads="1"/>
          </p:cNvSpPr>
          <p:nvPr/>
        </p:nvSpPr>
        <p:spPr bwMode="auto">
          <a:xfrm>
            <a:off x="569913" y="1905000"/>
            <a:ext cx="5360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将闭区域</a:t>
            </a:r>
            <a:r>
              <a:rPr lang="en-US" altLang="zh-CN" sz="2800" i="1"/>
              <a:t>Ω</a:t>
            </a:r>
            <a:r>
              <a:rPr lang="zh-CN" altLang="en-US" sz="2800"/>
              <a:t>任意分成</a:t>
            </a:r>
            <a:r>
              <a:rPr lang="en-US" altLang="zh-CN" sz="2800" i="1"/>
              <a:t>n</a:t>
            </a:r>
            <a:r>
              <a:rPr lang="zh-CN" altLang="en-US" sz="2800"/>
              <a:t>个小闭区域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493713" y="30622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/>
              <a:t> </a:t>
            </a:r>
            <a:r>
              <a:rPr lang="zh-CN" altLang="en-US" sz="2800"/>
              <a:t>其中</a:t>
            </a:r>
          </a:p>
        </p:txBody>
      </p:sp>
      <p:graphicFrame>
        <p:nvGraphicFramePr>
          <p:cNvPr id="407567" name="Object 15"/>
          <p:cNvGraphicFramePr>
            <a:graphicFrameLocks noChangeAspect="1"/>
          </p:cNvGraphicFramePr>
          <p:nvPr/>
        </p:nvGraphicFramePr>
        <p:xfrm>
          <a:off x="1331913" y="3048000"/>
          <a:ext cx="60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公式" r:id="rId13" imgW="253800" imgH="228600" progId="Equation.3">
                  <p:embed/>
                </p:oleObj>
              </mc:Choice>
              <mc:Fallback>
                <p:oleObj name="公式" r:id="rId13" imgW="253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48000"/>
                        <a:ext cx="609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1331913" y="4725988"/>
            <a:ext cx="1641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并作和</a:t>
            </a:r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6289675" y="3573463"/>
            <a:ext cx="209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作乘积</a:t>
            </a:r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673100" y="13414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07571" name="Text Box 19"/>
          <p:cNvSpPr txBox="1">
            <a:spLocks noChangeArrowheads="1"/>
          </p:cNvSpPr>
          <p:nvPr/>
        </p:nvSpPr>
        <p:spPr bwMode="auto">
          <a:xfrm>
            <a:off x="744538" y="35734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07572" name="Text Box 20"/>
          <p:cNvSpPr txBox="1">
            <a:spLocks noChangeArrowheads="1"/>
          </p:cNvSpPr>
          <p:nvPr/>
        </p:nvSpPr>
        <p:spPr bwMode="auto">
          <a:xfrm>
            <a:off x="755650" y="4815595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407574" name="Object 22"/>
          <p:cNvGraphicFramePr>
            <a:graphicFrameLocks noChangeAspect="1"/>
          </p:cNvGraphicFramePr>
          <p:nvPr/>
        </p:nvGraphicFramePr>
        <p:xfrm>
          <a:off x="1319213" y="1447800"/>
          <a:ext cx="168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15" imgW="1688760" imgH="431640" progId="Equation.3">
                  <p:embed/>
                </p:oleObj>
              </mc:Choice>
              <mc:Fallback>
                <p:oleObj name="Equation" r:id="rId15" imgW="168876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447800"/>
                        <a:ext cx="168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5" name="Rectangle 23"/>
          <p:cNvSpPr>
            <a:spLocks noChangeArrowheads="1"/>
          </p:cNvSpPr>
          <p:nvPr/>
        </p:nvSpPr>
        <p:spPr bwMode="auto">
          <a:xfrm>
            <a:off x="6786563" y="1385888"/>
            <a:ext cx="186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有界函数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407576" name="Rectangle 24"/>
          <p:cNvSpPr>
            <a:spLocks noChangeArrowheads="1"/>
          </p:cNvSpPr>
          <p:nvPr/>
        </p:nvSpPr>
        <p:spPr bwMode="auto">
          <a:xfrm>
            <a:off x="4837113" y="3048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也表示它的体积</a:t>
            </a:r>
            <a:r>
              <a:rPr lang="en-US" altLang="zh-CN" sz="2800"/>
              <a:t>.</a:t>
            </a:r>
          </a:p>
        </p:txBody>
      </p:sp>
      <p:sp>
        <p:nvSpPr>
          <p:cNvPr id="407577" name="Rectangle 25"/>
          <p:cNvSpPr>
            <a:spLocks noChangeArrowheads="1"/>
          </p:cNvSpPr>
          <p:nvPr/>
        </p:nvSpPr>
        <p:spPr bwMode="auto">
          <a:xfrm>
            <a:off x="1747838" y="3048000"/>
            <a:ext cx="476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表示第</a:t>
            </a:r>
            <a:r>
              <a:rPr lang="en-US" altLang="zh-CN" sz="2800" i="1"/>
              <a:t>i</a:t>
            </a:r>
            <a:r>
              <a:rPr lang="zh-CN" altLang="en-US" sz="2800"/>
              <a:t>个小闭区域</a:t>
            </a:r>
            <a:r>
              <a:rPr lang="en-US" altLang="zh-CN" sz="2800"/>
              <a:t>,</a:t>
            </a:r>
          </a:p>
        </p:txBody>
      </p:sp>
      <p:sp>
        <p:nvSpPr>
          <p:cNvPr id="407578" name="Rectangle 26"/>
          <p:cNvSpPr>
            <a:spLocks noChangeArrowheads="1"/>
          </p:cNvSpPr>
          <p:nvPr/>
        </p:nvSpPr>
        <p:spPr bwMode="auto">
          <a:xfrm>
            <a:off x="2978150" y="35877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上任取一点</a:t>
            </a:r>
          </a:p>
        </p:txBody>
      </p:sp>
      <p:sp>
        <p:nvSpPr>
          <p:cNvPr id="1049" name="Rectangle 32"/>
          <p:cNvSpPr>
            <a:spLocks noChangeArrowheads="1"/>
          </p:cNvSpPr>
          <p:nvPr/>
        </p:nvSpPr>
        <p:spPr bwMode="auto">
          <a:xfrm>
            <a:off x="646113" y="0"/>
            <a:ext cx="5380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一、三重积分的概念</a:t>
            </a:r>
            <a:endParaRPr lang="zh-CN" altLang="en-US" sz="40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33" name="Object 34"/>
          <p:cNvGraphicFramePr>
            <a:graphicFrameLocks noChangeAspect="1"/>
          </p:cNvGraphicFramePr>
          <p:nvPr/>
        </p:nvGraphicFramePr>
        <p:xfrm>
          <a:off x="4970463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17" imgW="190440" imgH="419040" progId="Equation.3">
                  <p:embed/>
                </p:oleObj>
              </mc:Choice>
              <mc:Fallback>
                <p:oleObj name="Equation" r:id="rId17" imgW="19044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6" grpId="0" autoUpdateAnimBg="0"/>
      <p:bldP spid="407565" grpId="0" autoUpdateAnimBg="0"/>
      <p:bldP spid="407566" grpId="0" autoUpdateAnimBg="0"/>
      <p:bldP spid="407568" grpId="0" autoUpdateAnimBg="0"/>
      <p:bldP spid="407569" grpId="0" autoUpdateAnimBg="0"/>
      <p:bldP spid="407570" grpId="0" autoUpdateAnimBg="0"/>
      <p:bldP spid="407571" grpId="0" autoUpdateAnimBg="0"/>
      <p:bldP spid="407572" grpId="0" autoUpdateAnimBg="0"/>
      <p:bldP spid="407575" grpId="0" autoUpdateAnimBg="0"/>
      <p:bldP spid="407576" grpId="0" autoUpdateAnimBg="0"/>
      <p:bldP spid="407577" grpId="0" autoUpdateAnimBg="0"/>
      <p:bldP spid="40757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1469D2B-B4BE-4443-B533-3DAF79C67E11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  <p:sp>
        <p:nvSpPr>
          <p:cNvPr id="428034" name="AutoShape 2"/>
          <p:cNvSpPr>
            <a:spLocks noChangeArrowheads="1"/>
          </p:cNvSpPr>
          <p:nvPr/>
        </p:nvSpPr>
        <p:spPr bwMode="auto">
          <a:xfrm>
            <a:off x="684213" y="2416175"/>
            <a:ext cx="7696200" cy="1676400"/>
          </a:xfrm>
          <a:prstGeom prst="horizontalScroll">
            <a:avLst>
              <a:gd name="adj" fmla="val 8083"/>
            </a:avLst>
          </a:prstGeom>
          <a:gradFill rotWithShape="0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27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760413" y="3730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即</a:t>
            </a:r>
          </a:p>
        </p:txBody>
      </p:sp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1598613" y="-22225"/>
          <a:ext cx="5867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3" imgW="5727600" imgH="1231560" progId="Equation.3">
                  <p:embed/>
                </p:oleObj>
              </mc:Choice>
              <mc:Fallback>
                <p:oleObj name="Equation" r:id="rId3" imgW="5727600" imgH="1231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-22225"/>
                        <a:ext cx="58674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3968750" y="1196975"/>
          <a:ext cx="166846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5" imgW="1625400" imgH="1231560" progId="Equation.3">
                  <p:embed/>
                </p:oleObj>
              </mc:Choice>
              <mc:Fallback>
                <p:oleObj name="Equation" r:id="rId5" imgW="1625400" imgH="1231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1196975"/>
                        <a:ext cx="1668463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1217613" y="2720975"/>
            <a:ext cx="457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当被积函数仅与变量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有关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1293813" y="42449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截面法的公式还有两个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  <a:endParaRPr lang="en-US" altLang="zh-CN" sz="2400" b="0">
              <a:solidFill>
                <a:schemeClr val="accent2"/>
              </a:solidFill>
            </a:endParaRPr>
          </a:p>
        </p:txBody>
      </p:sp>
      <p:sp>
        <p:nvSpPr>
          <p:cNvPr id="428040" name="WordArt 8"/>
          <p:cNvSpPr>
            <a:spLocks noChangeArrowheads="1" noChangeShapeType="1" noTextEdit="1"/>
          </p:cNvSpPr>
          <p:nvPr/>
        </p:nvSpPr>
        <p:spPr bwMode="auto">
          <a:xfrm>
            <a:off x="989013" y="4168775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1217613" y="3182938"/>
            <a:ext cx="28067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用上公式简便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28042" name="Rectangle 10" descr="白色大理石"/>
          <p:cNvSpPr>
            <a:spLocks noChangeArrowheads="1"/>
          </p:cNvSpPr>
          <p:nvPr/>
        </p:nvSpPr>
        <p:spPr bwMode="auto">
          <a:xfrm>
            <a:off x="5180013" y="4259263"/>
            <a:ext cx="1828800" cy="519112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希自己推</a:t>
            </a:r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836613" y="27352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注</a:t>
            </a:r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5408613" y="2725738"/>
            <a:ext cx="2971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且截面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en-US" altLang="zh-CN" sz="2800" i="1" baseline="-25000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易知时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nimBg="1"/>
      <p:bldP spid="428038" grpId="0" autoUpdateAnimBg="0"/>
      <p:bldP spid="428039" grpId="0" autoUpdateAnimBg="0"/>
      <p:bldP spid="428040" grpId="0" animBg="1"/>
      <p:bldP spid="428041" grpId="0" autoUpdateAnimBg="0"/>
      <p:bldP spid="428042" grpId="0" animBg="1" autoUpdateAnimBg="0"/>
      <p:bldP spid="428043" grpId="0" autoUpdateAnimBg="0"/>
      <p:bldP spid="4280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BBDE923-8F08-4326-B7BB-9984DC82853D}" type="slidenum">
              <a:rPr lang="en-US" altLang="zh-CN" sz="1400" smtClean="0"/>
              <a:pPr eaLnBrk="1" hangingPunct="1"/>
              <a:t>21</a:t>
            </a:fld>
            <a:endParaRPr lang="en-US" altLang="zh-CN" sz="1400" smtClean="0"/>
          </a:p>
        </p:txBody>
      </p:sp>
      <p:sp>
        <p:nvSpPr>
          <p:cNvPr id="429058" name="AutoShape 2"/>
          <p:cNvSpPr>
            <a:spLocks noChangeArrowheads="1"/>
          </p:cNvSpPr>
          <p:nvPr/>
        </p:nvSpPr>
        <p:spPr bwMode="auto">
          <a:xfrm>
            <a:off x="4114800" y="2105025"/>
            <a:ext cx="1371600" cy="990600"/>
          </a:xfrm>
          <a:prstGeom prst="parallelogram">
            <a:avLst>
              <a:gd name="adj" fmla="val 29487"/>
            </a:avLst>
          </a:prstGeom>
          <a:gradFill rotWithShape="0">
            <a:gsLst>
              <a:gs pos="0">
                <a:srgbClr val="FF99CC"/>
              </a:gs>
              <a:gs pos="50000">
                <a:srgbClr val="00FFFF"/>
              </a:gs>
              <a:gs pos="100000">
                <a:srgbClr val="FF99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/>
        </p:nvGraphicFramePr>
        <p:xfrm>
          <a:off x="1493838" y="2238375"/>
          <a:ext cx="19954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2" name="Equation" r:id="rId3" imgW="2057400" imgH="812520" progId="Equation.3">
                  <p:embed/>
                </p:oleObj>
              </mc:Choice>
              <mc:Fallback>
                <p:oleObj name="Equation" r:id="rId3" imgW="205740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9954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4248150" y="2214563"/>
          <a:ext cx="11366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3" name="Equation" r:id="rId5" imgW="1130040" imgH="876240" progId="Equation.3">
                  <p:embed/>
                </p:oleObj>
              </mc:Choice>
              <mc:Fallback>
                <p:oleObj name="Equation" r:id="rId5" imgW="113004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214563"/>
                        <a:ext cx="11366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1524000" y="3240088"/>
          <a:ext cx="3962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4" name="公式" r:id="rId7" imgW="4101840" imgH="482400" progId="Equation.3">
                  <p:embed/>
                </p:oleObj>
              </mc:Choice>
              <mc:Fallback>
                <p:oleObj name="公式" r:id="rId7" imgW="41018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40088"/>
                        <a:ext cx="39624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2" name="Object 6"/>
          <p:cNvGraphicFramePr>
            <a:graphicFrameLocks noChangeAspect="1"/>
          </p:cNvGraphicFramePr>
          <p:nvPr/>
        </p:nvGraphicFramePr>
        <p:xfrm>
          <a:off x="1504950" y="3933825"/>
          <a:ext cx="13795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5" name="Equation" r:id="rId9" imgW="1422360" imgH="876240" progId="Equation.3">
                  <p:embed/>
                </p:oleObj>
              </mc:Choice>
              <mc:Fallback>
                <p:oleObj name="Equation" r:id="rId9" imgW="1422360" imgH="876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933825"/>
                        <a:ext cx="137953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1524000" y="14954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截面法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先二后一法</a:t>
            </a:r>
            <a:r>
              <a:rPr lang="en-US" altLang="zh-CN" sz="2400" b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990600" y="14954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400" b="0">
              <a:ea typeface="黑体" pitchFamily="49" charset="-122"/>
            </a:endParaRPr>
          </a:p>
        </p:txBody>
      </p:sp>
      <p:graphicFrame>
        <p:nvGraphicFramePr>
          <p:cNvPr id="429065" name="Object 9"/>
          <p:cNvGraphicFramePr>
            <a:graphicFrameLocks noChangeAspect="1"/>
          </p:cNvGraphicFramePr>
          <p:nvPr/>
        </p:nvGraphicFramePr>
        <p:xfrm>
          <a:off x="2895600" y="3781425"/>
          <a:ext cx="19812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6" name="Equation" r:id="rId11" imgW="2057400" imgH="825480" progId="Equation.3">
                  <p:embed/>
                </p:oleObj>
              </mc:Choice>
              <mc:Fallback>
                <p:oleObj name="Equation" r:id="rId11" imgW="205740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81425"/>
                        <a:ext cx="19812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6" name="Object 10"/>
          <p:cNvGraphicFramePr>
            <a:graphicFrameLocks noChangeAspect="1"/>
          </p:cNvGraphicFramePr>
          <p:nvPr/>
        </p:nvGraphicFramePr>
        <p:xfrm>
          <a:off x="3424238" y="2163763"/>
          <a:ext cx="8556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7" name="Equation" r:id="rId13" imgW="850680" imgH="698400" progId="Equation.3">
                  <p:embed/>
                </p:oleObj>
              </mc:Choice>
              <mc:Fallback>
                <p:oleObj name="Equation" r:id="rId13" imgW="850680" imgH="69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2163763"/>
                        <a:ext cx="85566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1600200" y="619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计算三重积分</a:t>
            </a:r>
          </a:p>
        </p:txBody>
      </p:sp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3814763" y="44450"/>
          <a:ext cx="19399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8" name="Equation" r:id="rId15" imgW="1866600" imgH="812520" progId="Equation.3">
                  <p:embed/>
                </p:oleObj>
              </mc:Choice>
              <mc:Fallback>
                <p:oleObj name="Equation" r:id="rId15" imgW="1866600" imgH="812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44450"/>
                        <a:ext cx="19399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9" name="Object 13"/>
          <p:cNvGraphicFramePr>
            <a:graphicFrameLocks noChangeAspect="1"/>
          </p:cNvGraphicFramePr>
          <p:nvPr/>
        </p:nvGraphicFramePr>
        <p:xfrm>
          <a:off x="5727700" y="187325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Equation" r:id="rId17" imgW="1358640" imgH="393480" progId="Equation.3">
                  <p:embed/>
                </p:oleObj>
              </mc:Choice>
              <mc:Fallback>
                <p:oleObj name="Equation" r:id="rId17" imgW="13586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187325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14"/>
          <p:cNvSpPr txBox="1">
            <a:spLocks noChangeArrowheads="1"/>
          </p:cNvSpPr>
          <p:nvPr/>
        </p:nvSpPr>
        <p:spPr bwMode="auto">
          <a:xfrm>
            <a:off x="990600" y="619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graphicFrame>
        <p:nvGraphicFramePr>
          <p:cNvPr id="429071" name="Object 15"/>
          <p:cNvGraphicFramePr>
            <a:graphicFrameLocks noChangeAspect="1"/>
          </p:cNvGraphicFramePr>
          <p:nvPr/>
        </p:nvGraphicFramePr>
        <p:xfrm>
          <a:off x="1079500" y="885825"/>
          <a:ext cx="730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Equation" r:id="rId19" imgW="7302240" imgH="444240" progId="Equation.3">
                  <p:embed/>
                </p:oleObj>
              </mc:Choice>
              <mc:Fallback>
                <p:oleObj name="Equation" r:id="rId19" imgW="73022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885825"/>
                        <a:ext cx="730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2" name="Text Box 16"/>
          <p:cNvSpPr txBox="1">
            <a:spLocks noChangeArrowheads="1"/>
          </p:cNvSpPr>
          <p:nvPr/>
        </p:nvSpPr>
        <p:spPr bwMode="auto">
          <a:xfrm>
            <a:off x="1447800" y="48482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原式</a:t>
            </a:r>
            <a:r>
              <a:rPr lang="en-US" altLang="zh-CN" sz="2800">
                <a:solidFill>
                  <a:schemeClr val="tx2"/>
                </a:solidFill>
              </a:rPr>
              <a:t>=</a:t>
            </a:r>
          </a:p>
        </p:txBody>
      </p:sp>
      <p:graphicFrame>
        <p:nvGraphicFramePr>
          <p:cNvPr id="429073" name="Object 17"/>
          <p:cNvGraphicFramePr>
            <a:graphicFrameLocks noChangeAspect="1"/>
          </p:cNvGraphicFramePr>
          <p:nvPr/>
        </p:nvGraphicFramePr>
        <p:xfrm>
          <a:off x="2578100" y="4695825"/>
          <a:ext cx="259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Equation" r:id="rId21" imgW="2590560" imgH="825480" progId="Equation.3">
                  <p:embed/>
                </p:oleObj>
              </mc:Choice>
              <mc:Fallback>
                <p:oleObj name="Equation" r:id="rId21" imgW="259056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695825"/>
                        <a:ext cx="259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/>
        </p:nvGraphicFramePr>
        <p:xfrm>
          <a:off x="5162550" y="4695825"/>
          <a:ext cx="53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Equation" r:id="rId23" imgW="533160" imgH="825480" progId="Equation.3">
                  <p:embed/>
                </p:oleObj>
              </mc:Choice>
              <mc:Fallback>
                <p:oleObj name="Equation" r:id="rId23" imgW="53316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4695825"/>
                        <a:ext cx="53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648450" y="1789113"/>
            <a:ext cx="1504950" cy="1522412"/>
            <a:chOff x="4332" y="1104"/>
            <a:chExt cx="948" cy="959"/>
          </a:xfrm>
        </p:grpSpPr>
        <p:sp>
          <p:nvSpPr>
            <p:cNvPr id="23591" name="AutoShape 25"/>
            <p:cNvSpPr>
              <a:spLocks noChangeArrowheads="1"/>
            </p:cNvSpPr>
            <p:nvPr/>
          </p:nvSpPr>
          <p:spPr bwMode="auto">
            <a:xfrm rot="-903299">
              <a:off x="4332" y="1202"/>
              <a:ext cx="823" cy="761"/>
            </a:xfrm>
            <a:prstGeom prst="triangle">
              <a:avLst>
                <a:gd name="adj" fmla="val 51319"/>
              </a:avLst>
            </a:prstGeom>
            <a:solidFill>
              <a:srgbClr val="00FF99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1" name="Object 26"/>
            <p:cNvGraphicFramePr>
              <a:graphicFrameLocks noChangeAspect="1"/>
            </p:cNvGraphicFramePr>
            <p:nvPr/>
          </p:nvGraphicFramePr>
          <p:xfrm>
            <a:off x="4333" y="1920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3" name="公式" r:id="rId25" imgW="177480" imgH="304560" progId="Equation.3">
                    <p:embed/>
                  </p:oleObj>
                </mc:Choice>
                <mc:Fallback>
                  <p:oleObj name="公式" r:id="rId25" imgW="17748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1920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27"/>
            <p:cNvGraphicFramePr>
              <a:graphicFrameLocks noChangeAspect="1"/>
            </p:cNvGraphicFramePr>
            <p:nvPr/>
          </p:nvGraphicFramePr>
          <p:xfrm>
            <a:off x="5197" y="187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4" name="公式" r:id="rId27" imgW="177480" imgH="304560" progId="Equation.3">
                    <p:embed/>
                  </p:oleObj>
                </mc:Choice>
                <mc:Fallback>
                  <p:oleObj name="公式" r:id="rId27" imgW="17748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187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28"/>
            <p:cNvGraphicFramePr>
              <a:graphicFrameLocks noChangeAspect="1"/>
            </p:cNvGraphicFramePr>
            <p:nvPr/>
          </p:nvGraphicFramePr>
          <p:xfrm>
            <a:off x="4704" y="110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5" name="公式" r:id="rId28" imgW="177480" imgH="304560" progId="Equation.3">
                    <p:embed/>
                  </p:oleObj>
                </mc:Choice>
                <mc:Fallback>
                  <p:oleObj name="公式" r:id="rId28" imgW="17748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0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553200" y="1495425"/>
            <a:ext cx="1981200" cy="2198688"/>
            <a:chOff x="4224" y="967"/>
            <a:chExt cx="1248" cy="1385"/>
          </a:xfrm>
        </p:grpSpPr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>
              <a:off x="4656" y="1879"/>
              <a:ext cx="52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1"/>
            <p:cNvSpPr>
              <a:spLocks noChangeShapeType="1"/>
            </p:cNvSpPr>
            <p:nvPr/>
          </p:nvSpPr>
          <p:spPr bwMode="auto">
            <a:xfrm>
              <a:off x="4608" y="1303"/>
              <a:ext cx="0" cy="576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2"/>
            <p:cNvSpPr>
              <a:spLocks noChangeShapeType="1"/>
            </p:cNvSpPr>
            <p:nvPr/>
          </p:nvSpPr>
          <p:spPr bwMode="auto">
            <a:xfrm flipH="1">
              <a:off x="4416" y="1879"/>
              <a:ext cx="192" cy="192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3"/>
            <p:cNvSpPr>
              <a:spLocks noChangeShapeType="1"/>
            </p:cNvSpPr>
            <p:nvPr/>
          </p:nvSpPr>
          <p:spPr bwMode="auto">
            <a:xfrm>
              <a:off x="5184" y="1879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34"/>
            <p:cNvSpPr>
              <a:spLocks noChangeShapeType="1"/>
            </p:cNvSpPr>
            <p:nvPr/>
          </p:nvSpPr>
          <p:spPr bwMode="auto">
            <a:xfrm flipV="1">
              <a:off x="4608" y="967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35"/>
            <p:cNvSpPr>
              <a:spLocks noChangeShapeType="1"/>
            </p:cNvSpPr>
            <p:nvPr/>
          </p:nvSpPr>
          <p:spPr bwMode="auto">
            <a:xfrm flipH="1">
              <a:off x="4224" y="2071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67" name="Object 36"/>
            <p:cNvGraphicFramePr>
              <a:graphicFrameLocks noChangeAspect="1"/>
            </p:cNvGraphicFramePr>
            <p:nvPr/>
          </p:nvGraphicFramePr>
          <p:xfrm>
            <a:off x="4272" y="221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6" name="公式" r:id="rId29" imgW="253800" imgH="241200" progId="Equation.3">
                    <p:embed/>
                  </p:oleObj>
                </mc:Choice>
                <mc:Fallback>
                  <p:oleObj name="公式" r:id="rId29" imgW="25380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1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37"/>
            <p:cNvGraphicFramePr>
              <a:graphicFrameLocks noChangeAspect="1"/>
            </p:cNvGraphicFramePr>
            <p:nvPr/>
          </p:nvGraphicFramePr>
          <p:xfrm>
            <a:off x="5328" y="19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7" name="公式" r:id="rId31" imgW="253800" imgH="317160" progId="Equation.3">
                    <p:embed/>
                  </p:oleObj>
                </mc:Choice>
                <mc:Fallback>
                  <p:oleObj name="公式" r:id="rId31" imgW="253800" imgH="3171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9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38"/>
            <p:cNvGraphicFramePr>
              <a:graphicFrameLocks noChangeAspect="1"/>
            </p:cNvGraphicFramePr>
            <p:nvPr/>
          </p:nvGraphicFramePr>
          <p:xfrm>
            <a:off x="4637" y="967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8" name="公式" r:id="rId33" imgW="203040" imgH="253800" progId="Equation.3">
                    <p:embed/>
                  </p:oleObj>
                </mc:Choice>
                <mc:Fallback>
                  <p:oleObj name="公式" r:id="rId33" imgW="203040" imgH="253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967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39"/>
            <p:cNvGraphicFramePr>
              <a:graphicFrameLocks noChangeAspect="1"/>
            </p:cNvGraphicFramePr>
            <p:nvPr/>
          </p:nvGraphicFramePr>
          <p:xfrm>
            <a:off x="4572" y="1879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9" name="Equation" r:id="rId35" imgW="291960" imgH="317160" progId="Equation.3">
                    <p:embed/>
                  </p:oleObj>
                </mc:Choice>
                <mc:Fallback>
                  <p:oleObj name="Equation" r:id="rId35" imgW="29196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879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96" name="Object 40"/>
          <p:cNvGraphicFramePr>
            <a:graphicFrameLocks noChangeAspect="1"/>
          </p:cNvGraphicFramePr>
          <p:nvPr/>
        </p:nvGraphicFramePr>
        <p:xfrm>
          <a:off x="7543800" y="1876425"/>
          <a:ext cx="13589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0" name="Equation" r:id="rId37" imgW="1815840" imgH="393480" progId="Equation.3">
                  <p:embed/>
                </p:oleObj>
              </mc:Choice>
              <mc:Fallback>
                <p:oleObj name="Equation" r:id="rId37" imgW="181584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876425"/>
                        <a:ext cx="13589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843713" y="2409825"/>
            <a:ext cx="1208087" cy="314325"/>
            <a:chOff x="4311" y="1872"/>
            <a:chExt cx="761" cy="198"/>
          </a:xfrm>
        </p:grpSpPr>
        <p:graphicFrame>
          <p:nvGraphicFramePr>
            <p:cNvPr id="23566" name="Object 42"/>
            <p:cNvGraphicFramePr>
              <a:graphicFrameLocks noChangeAspect="1"/>
            </p:cNvGraphicFramePr>
            <p:nvPr/>
          </p:nvGraphicFramePr>
          <p:xfrm>
            <a:off x="4896" y="187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1" name="Equation" r:id="rId39" imgW="406080" imgH="444240" progId="Equation.3">
                    <p:embed/>
                  </p:oleObj>
                </mc:Choice>
                <mc:Fallback>
                  <p:oleObj name="Equation" r:id="rId39" imgW="406080" imgH="4442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87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4" name="AutoShape 43"/>
            <p:cNvSpPr>
              <a:spLocks noChangeArrowheads="1"/>
            </p:cNvSpPr>
            <p:nvPr/>
          </p:nvSpPr>
          <p:spPr bwMode="auto">
            <a:xfrm rot="-1342251">
              <a:off x="4311" y="1967"/>
              <a:ext cx="539" cy="103"/>
            </a:xfrm>
            <a:prstGeom prst="triangle">
              <a:avLst>
                <a:gd name="adj" fmla="val 43759"/>
              </a:avLst>
            </a:prstGeom>
            <a:solidFill>
              <a:srgbClr val="FF00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nimBg="1"/>
      <p:bldP spid="429063" grpId="0" autoUpdateAnimBg="0"/>
      <p:bldP spid="429064" grpId="0" autoUpdateAnimBg="0"/>
      <p:bldP spid="429067" grpId="0" autoUpdateAnimBg="0"/>
      <p:bldP spid="4290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574FA8-E3C0-4D77-9478-62EEB62D7A4F}" type="slidenum">
              <a:rPr lang="en-US" altLang="zh-CN" sz="1400" smtClean="0"/>
              <a:pPr eaLnBrk="1" hangingPunct="1"/>
              <a:t>22</a:t>
            </a:fld>
            <a:endParaRPr lang="en-US" altLang="zh-CN" sz="1400" smtClean="0"/>
          </a:p>
        </p:txBody>
      </p:sp>
      <p:graphicFrame>
        <p:nvGraphicFramePr>
          <p:cNvPr id="430082" name="Object 2"/>
          <p:cNvGraphicFramePr>
            <a:graphicFrameLocks noChangeAspect="1"/>
          </p:cNvGraphicFramePr>
          <p:nvPr/>
        </p:nvGraphicFramePr>
        <p:xfrm>
          <a:off x="1284288" y="3119438"/>
          <a:ext cx="34290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8" name="Equation" r:id="rId3" imgW="3263760" imgH="698400" progId="Equation.3">
                  <p:embed/>
                </p:oleObj>
              </mc:Choice>
              <mc:Fallback>
                <p:oleObj name="Equation" r:id="rId3" imgW="326376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3119438"/>
                        <a:ext cx="34290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1284288" y="3930650"/>
          <a:ext cx="3581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" name="Equation" r:id="rId5" imgW="3492360" imgH="698400" progId="Equation.3">
                  <p:embed/>
                </p:oleObj>
              </mc:Choice>
              <mc:Fallback>
                <p:oleObj name="Equation" r:id="rId5" imgW="3492360" imgH="69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3930650"/>
                        <a:ext cx="3581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827088" y="14303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投影法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先一后二法</a:t>
            </a:r>
            <a:r>
              <a:rPr lang="en-US" altLang="zh-CN" sz="2400" b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30085" name="Object 5"/>
          <p:cNvGraphicFramePr>
            <a:graphicFrameLocks noChangeAspect="1"/>
          </p:cNvGraphicFramePr>
          <p:nvPr/>
        </p:nvGraphicFramePr>
        <p:xfrm>
          <a:off x="4235450" y="2101850"/>
          <a:ext cx="1544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" name="Equation" r:id="rId7" imgW="1358640" imgH="736560" progId="Equation.3">
                  <p:embed/>
                </p:oleObj>
              </mc:Choice>
              <mc:Fallback>
                <p:oleObj name="Equation" r:id="rId7" imgW="135864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2101850"/>
                        <a:ext cx="15446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3357563" y="2170113"/>
          <a:ext cx="9271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1" name="Equation" r:id="rId9" imgW="863280" imgH="863280" progId="Equation.3">
                  <p:embed/>
                </p:oleObj>
              </mc:Choice>
              <mc:Fallback>
                <p:oleObj name="Equation" r:id="rId9" imgW="86328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170113"/>
                        <a:ext cx="9271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3386138" y="2719388"/>
          <a:ext cx="4127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2" name="Equation" r:id="rId11" imgW="520560" imgH="469800" progId="Equation.3">
                  <p:embed/>
                </p:oleObj>
              </mc:Choice>
              <mc:Fallback>
                <p:oleObj name="Equation" r:id="rId11" imgW="5205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719388"/>
                        <a:ext cx="4127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8" name="Object 8"/>
          <p:cNvGraphicFramePr>
            <a:graphicFrameLocks noChangeAspect="1"/>
          </p:cNvGraphicFramePr>
          <p:nvPr/>
        </p:nvGraphicFramePr>
        <p:xfrm>
          <a:off x="4484688" y="2135188"/>
          <a:ext cx="8382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" name="Equation" r:id="rId13" imgW="1218960" imgH="393480" progId="Equation.3">
                  <p:embed/>
                </p:oleObj>
              </mc:Choice>
              <mc:Fallback>
                <p:oleObj name="Equation" r:id="rId13" imgW="12189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2135188"/>
                        <a:ext cx="8382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4408488" y="2635250"/>
          <a:ext cx="1397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4" name="Equation" r:id="rId15" imgW="203040" imgH="317160" progId="Equation.3">
                  <p:embed/>
                </p:oleObj>
              </mc:Choice>
              <mc:Fallback>
                <p:oleObj name="Equation" r:id="rId15" imgW="20304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2635250"/>
                        <a:ext cx="1397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Rectangle 10"/>
          <p:cNvSpPr>
            <a:spLocks noChangeArrowheads="1"/>
          </p:cNvSpPr>
          <p:nvPr/>
        </p:nvSpPr>
        <p:spPr bwMode="auto">
          <a:xfrm>
            <a:off x="903288" y="44450"/>
            <a:ext cx="7772400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Text Box 11"/>
          <p:cNvSpPr txBox="1">
            <a:spLocks noChangeArrowheads="1"/>
          </p:cNvSpPr>
          <p:nvPr/>
        </p:nvSpPr>
        <p:spPr bwMode="auto">
          <a:xfrm>
            <a:off x="1741488" y="1381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计算三重积分</a:t>
            </a:r>
          </a:p>
        </p:txBody>
      </p:sp>
      <p:graphicFrame>
        <p:nvGraphicFramePr>
          <p:cNvPr id="24585" name="Object 12"/>
          <p:cNvGraphicFramePr>
            <a:graphicFrameLocks noChangeAspect="1"/>
          </p:cNvGraphicFramePr>
          <p:nvPr/>
        </p:nvGraphicFramePr>
        <p:xfrm>
          <a:off x="3956050" y="120650"/>
          <a:ext cx="19399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5" name="Equation" r:id="rId17" imgW="1866600" imgH="812520" progId="Equation.3">
                  <p:embed/>
                </p:oleObj>
              </mc:Choice>
              <mc:Fallback>
                <p:oleObj name="Equation" r:id="rId17" imgW="1866600" imgH="812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120650"/>
                        <a:ext cx="19399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3"/>
          <p:cNvGraphicFramePr>
            <a:graphicFrameLocks noChangeAspect="1"/>
          </p:cNvGraphicFramePr>
          <p:nvPr/>
        </p:nvGraphicFramePr>
        <p:xfrm>
          <a:off x="5868988" y="260350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" name="Equation" r:id="rId19" imgW="1358640" imgH="393480" progId="Equation.3">
                  <p:embed/>
                </p:oleObj>
              </mc:Choice>
              <mc:Fallback>
                <p:oleObj name="Equation" r:id="rId19" imgW="13586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60350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4"/>
          <p:cNvGraphicFramePr>
            <a:graphicFrameLocks noChangeAspect="1"/>
          </p:cNvGraphicFramePr>
          <p:nvPr/>
        </p:nvGraphicFramePr>
        <p:xfrm>
          <a:off x="1100138" y="882650"/>
          <a:ext cx="736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7" name="Equation" r:id="rId21" imgW="7365960" imgH="444240" progId="Equation.3">
                  <p:embed/>
                </p:oleObj>
              </mc:Choice>
              <mc:Fallback>
                <p:oleObj name="Equation" r:id="rId21" imgW="736596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882650"/>
                        <a:ext cx="736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0" name="Object 20"/>
          <p:cNvGraphicFramePr>
            <a:graphicFrameLocks noChangeAspect="1"/>
          </p:cNvGraphicFramePr>
          <p:nvPr/>
        </p:nvGraphicFramePr>
        <p:xfrm>
          <a:off x="1284288" y="2174875"/>
          <a:ext cx="21367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8" name="Equation" r:id="rId23" imgW="2057400" imgH="812520" progId="Equation.3">
                  <p:embed/>
                </p:oleObj>
              </mc:Choice>
              <mc:Fallback>
                <p:oleObj name="Equation" r:id="rId23" imgW="2057400" imgH="8125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174875"/>
                        <a:ext cx="21367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1" name="Object 21"/>
          <p:cNvGraphicFramePr>
            <a:graphicFrameLocks noChangeAspect="1"/>
          </p:cNvGraphicFramePr>
          <p:nvPr/>
        </p:nvGraphicFramePr>
        <p:xfrm>
          <a:off x="1284288" y="4768850"/>
          <a:ext cx="26098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9" name="Equation" r:id="rId25" imgW="2616120" imgH="825480" progId="Equation.3">
                  <p:embed/>
                </p:oleObj>
              </mc:Choice>
              <mc:Fallback>
                <p:oleObj name="Equation" r:id="rId25" imgW="2616120" imgH="825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768850"/>
                        <a:ext cx="26098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2" name="Object 22"/>
          <p:cNvGraphicFramePr>
            <a:graphicFrameLocks noChangeAspect="1"/>
          </p:cNvGraphicFramePr>
          <p:nvPr/>
        </p:nvGraphicFramePr>
        <p:xfrm>
          <a:off x="3894138" y="4781550"/>
          <a:ext cx="811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0" name="Equation" r:id="rId27" imgW="812520" imgH="825480" progId="Equation.3">
                  <p:embed/>
                </p:oleObj>
              </mc:Choice>
              <mc:Fallback>
                <p:oleObj name="Equation" r:id="rId27" imgW="812520" imgH="825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4781550"/>
                        <a:ext cx="8112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5" name="Group 23"/>
          <p:cNvGrpSpPr>
            <a:grpSpLocks/>
          </p:cNvGrpSpPr>
          <p:nvPr/>
        </p:nvGrpSpPr>
        <p:grpSpPr bwMode="auto">
          <a:xfrm>
            <a:off x="6103938" y="1797050"/>
            <a:ext cx="1504950" cy="1522413"/>
            <a:chOff x="4332" y="1104"/>
            <a:chExt cx="948" cy="959"/>
          </a:xfrm>
        </p:grpSpPr>
        <p:sp>
          <p:nvSpPr>
            <p:cNvPr id="24616" name="AutoShape 24"/>
            <p:cNvSpPr>
              <a:spLocks noChangeArrowheads="1"/>
            </p:cNvSpPr>
            <p:nvPr/>
          </p:nvSpPr>
          <p:spPr bwMode="auto">
            <a:xfrm rot="-903299">
              <a:off x="4332" y="1202"/>
              <a:ext cx="823" cy="761"/>
            </a:xfrm>
            <a:prstGeom prst="triangle">
              <a:avLst>
                <a:gd name="adj" fmla="val 51319"/>
              </a:avLst>
            </a:prstGeom>
            <a:solidFill>
              <a:srgbClr val="00FF99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8" name="Object 25"/>
            <p:cNvGraphicFramePr>
              <a:graphicFrameLocks noChangeAspect="1"/>
            </p:cNvGraphicFramePr>
            <p:nvPr/>
          </p:nvGraphicFramePr>
          <p:xfrm>
            <a:off x="4333" y="1920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1" name="公式" r:id="rId29" imgW="177480" imgH="304560" progId="Equation.3">
                    <p:embed/>
                  </p:oleObj>
                </mc:Choice>
                <mc:Fallback>
                  <p:oleObj name="公式" r:id="rId29" imgW="17748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1920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26"/>
            <p:cNvGraphicFramePr>
              <a:graphicFrameLocks noChangeAspect="1"/>
            </p:cNvGraphicFramePr>
            <p:nvPr/>
          </p:nvGraphicFramePr>
          <p:xfrm>
            <a:off x="5197" y="187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2" name="公式" r:id="rId31" imgW="177480" imgH="304560" progId="Equation.3">
                    <p:embed/>
                  </p:oleObj>
                </mc:Choice>
                <mc:Fallback>
                  <p:oleObj name="公式" r:id="rId31" imgW="17748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187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27"/>
            <p:cNvGraphicFramePr>
              <a:graphicFrameLocks noChangeAspect="1"/>
            </p:cNvGraphicFramePr>
            <p:nvPr/>
          </p:nvGraphicFramePr>
          <p:xfrm>
            <a:off x="4704" y="110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3" name="公式" r:id="rId32" imgW="177480" imgH="304560" progId="Equation.3">
                    <p:embed/>
                  </p:oleObj>
                </mc:Choice>
                <mc:Fallback>
                  <p:oleObj name="公式" r:id="rId32" imgW="17748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0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06" name="Group 28"/>
          <p:cNvGrpSpPr>
            <a:grpSpLocks/>
          </p:cNvGrpSpPr>
          <p:nvPr/>
        </p:nvGrpSpPr>
        <p:grpSpPr bwMode="auto">
          <a:xfrm>
            <a:off x="6008688" y="1492250"/>
            <a:ext cx="1981200" cy="2198688"/>
            <a:chOff x="4224" y="967"/>
            <a:chExt cx="1248" cy="1385"/>
          </a:xfrm>
        </p:grpSpPr>
        <p:sp>
          <p:nvSpPr>
            <p:cNvPr id="24610" name="Line 29"/>
            <p:cNvSpPr>
              <a:spLocks noChangeShapeType="1"/>
            </p:cNvSpPr>
            <p:nvPr/>
          </p:nvSpPr>
          <p:spPr bwMode="auto">
            <a:xfrm>
              <a:off x="4656" y="1879"/>
              <a:ext cx="52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30"/>
            <p:cNvSpPr>
              <a:spLocks noChangeShapeType="1"/>
            </p:cNvSpPr>
            <p:nvPr/>
          </p:nvSpPr>
          <p:spPr bwMode="auto">
            <a:xfrm>
              <a:off x="4608" y="1303"/>
              <a:ext cx="0" cy="576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1"/>
            <p:cNvSpPr>
              <a:spLocks noChangeShapeType="1"/>
            </p:cNvSpPr>
            <p:nvPr/>
          </p:nvSpPr>
          <p:spPr bwMode="auto">
            <a:xfrm flipH="1">
              <a:off x="4416" y="1879"/>
              <a:ext cx="192" cy="192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2"/>
            <p:cNvSpPr>
              <a:spLocks noChangeShapeType="1"/>
            </p:cNvSpPr>
            <p:nvPr/>
          </p:nvSpPr>
          <p:spPr bwMode="auto">
            <a:xfrm>
              <a:off x="5184" y="1879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33"/>
            <p:cNvSpPr>
              <a:spLocks noChangeShapeType="1"/>
            </p:cNvSpPr>
            <p:nvPr/>
          </p:nvSpPr>
          <p:spPr bwMode="auto">
            <a:xfrm flipV="1">
              <a:off x="4608" y="967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34"/>
            <p:cNvSpPr>
              <a:spLocks noChangeShapeType="1"/>
            </p:cNvSpPr>
            <p:nvPr/>
          </p:nvSpPr>
          <p:spPr bwMode="auto">
            <a:xfrm flipH="1">
              <a:off x="4224" y="2071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4" name="Object 35"/>
            <p:cNvGraphicFramePr>
              <a:graphicFrameLocks noChangeAspect="1"/>
            </p:cNvGraphicFramePr>
            <p:nvPr/>
          </p:nvGraphicFramePr>
          <p:xfrm>
            <a:off x="4272" y="221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4" name="公式" r:id="rId33" imgW="253800" imgH="241200" progId="Equation.3">
                    <p:embed/>
                  </p:oleObj>
                </mc:Choice>
                <mc:Fallback>
                  <p:oleObj name="公式" r:id="rId33" imgW="25380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1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36"/>
            <p:cNvGraphicFramePr>
              <a:graphicFrameLocks noChangeAspect="1"/>
            </p:cNvGraphicFramePr>
            <p:nvPr/>
          </p:nvGraphicFramePr>
          <p:xfrm>
            <a:off x="5328" y="19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5" name="公式" r:id="rId35" imgW="253800" imgH="317160" progId="Equation.3">
                    <p:embed/>
                  </p:oleObj>
                </mc:Choice>
                <mc:Fallback>
                  <p:oleObj name="公式" r:id="rId35" imgW="253800" imgH="3171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9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37"/>
            <p:cNvGraphicFramePr>
              <a:graphicFrameLocks noChangeAspect="1"/>
            </p:cNvGraphicFramePr>
            <p:nvPr/>
          </p:nvGraphicFramePr>
          <p:xfrm>
            <a:off x="4637" y="967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6" name="公式" r:id="rId37" imgW="203040" imgH="253800" progId="Equation.3">
                    <p:embed/>
                  </p:oleObj>
                </mc:Choice>
                <mc:Fallback>
                  <p:oleObj name="公式" r:id="rId37" imgW="203040" imgH="2538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967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38"/>
            <p:cNvGraphicFramePr>
              <a:graphicFrameLocks noChangeAspect="1"/>
            </p:cNvGraphicFramePr>
            <p:nvPr/>
          </p:nvGraphicFramePr>
          <p:xfrm>
            <a:off x="4572" y="1879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7" name="Equation" r:id="rId39" imgW="291960" imgH="317160" progId="Equation.3">
                    <p:embed/>
                  </p:oleObj>
                </mc:Choice>
                <mc:Fallback>
                  <p:oleObj name="Equation" r:id="rId39" imgW="291960" imgH="3171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879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1" name="Object 39"/>
          <p:cNvGraphicFramePr>
            <a:graphicFrameLocks noChangeAspect="1"/>
          </p:cNvGraphicFramePr>
          <p:nvPr/>
        </p:nvGraphicFramePr>
        <p:xfrm>
          <a:off x="6999288" y="1873250"/>
          <a:ext cx="13589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8" name="Equation" r:id="rId41" imgW="1815840" imgH="393480" progId="Equation.3">
                  <p:embed/>
                </p:oleObj>
              </mc:Choice>
              <mc:Fallback>
                <p:oleObj name="Equation" r:id="rId41" imgW="181584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1873250"/>
                        <a:ext cx="13589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0" name="AutoShape 40"/>
          <p:cNvSpPr>
            <a:spLocks noChangeArrowheads="1"/>
          </p:cNvSpPr>
          <p:nvPr/>
        </p:nvSpPr>
        <p:spPr bwMode="auto">
          <a:xfrm>
            <a:off x="6618288" y="2014538"/>
            <a:ext cx="914400" cy="914400"/>
          </a:xfrm>
          <a:prstGeom prst="rtTriangle">
            <a:avLst/>
          </a:prstGeom>
          <a:solidFill>
            <a:srgbClr val="FF99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121" name="Object 41"/>
          <p:cNvGraphicFramePr>
            <a:graphicFrameLocks noChangeAspect="1"/>
          </p:cNvGraphicFramePr>
          <p:nvPr/>
        </p:nvGraphicFramePr>
        <p:xfrm>
          <a:off x="6054725" y="3930650"/>
          <a:ext cx="18462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9" name="Equation" r:id="rId43" imgW="1777680" imgH="812520" progId="Equation.3">
                  <p:embed/>
                </p:oleObj>
              </mc:Choice>
              <mc:Fallback>
                <p:oleObj name="Equation" r:id="rId43" imgW="1777680" imgH="8125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930650"/>
                        <a:ext cx="18462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2" name="Object 42"/>
          <p:cNvGraphicFramePr>
            <a:graphicFrameLocks noChangeAspect="1"/>
          </p:cNvGraphicFramePr>
          <p:nvPr/>
        </p:nvGraphicFramePr>
        <p:xfrm>
          <a:off x="5767388" y="4705350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0" name="Equation" r:id="rId45" imgW="2527200" imgH="977760" progId="Equation.3">
                  <p:embed/>
                </p:oleObj>
              </mc:Choice>
              <mc:Fallback>
                <p:oleObj name="Equation" r:id="rId45" imgW="2527200" imgH="9777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705350"/>
                        <a:ext cx="252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3" name="AutoShape 43"/>
          <p:cNvSpPr>
            <a:spLocks noChangeArrowheads="1"/>
          </p:cNvSpPr>
          <p:nvPr/>
        </p:nvSpPr>
        <p:spPr bwMode="auto">
          <a:xfrm>
            <a:off x="5703888" y="3778250"/>
            <a:ext cx="2667000" cy="1981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4" name="WordArt 44"/>
          <p:cNvSpPr>
            <a:spLocks noChangeArrowheads="1" noChangeShapeType="1" noTextEdit="1"/>
          </p:cNvSpPr>
          <p:nvPr/>
        </p:nvSpPr>
        <p:spPr bwMode="auto">
          <a:xfrm>
            <a:off x="8447088" y="4373563"/>
            <a:ext cx="2286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utoUpdateAnimBg="0"/>
      <p:bldP spid="430120" grpId="0" animBg="1"/>
      <p:bldP spid="430123" grpId="0" animBg="1"/>
      <p:bldP spid="430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1AB5E23-089F-49B0-891D-0428685D7F82}" type="slidenum">
              <a:rPr lang="en-US" altLang="zh-CN" sz="1400" smtClean="0"/>
              <a:pPr eaLnBrk="1" hangingPunct="1"/>
              <a:t>23</a:t>
            </a:fld>
            <a:endParaRPr lang="en-US" altLang="zh-CN" sz="1400" smtClean="0"/>
          </a:p>
        </p:txBody>
      </p:sp>
      <p:sp>
        <p:nvSpPr>
          <p:cNvPr id="431106" name="Oval 2"/>
          <p:cNvSpPr>
            <a:spLocks noChangeArrowheads="1"/>
          </p:cNvSpPr>
          <p:nvPr/>
        </p:nvSpPr>
        <p:spPr bwMode="auto">
          <a:xfrm>
            <a:off x="827088" y="2711450"/>
            <a:ext cx="1219200" cy="609600"/>
          </a:xfrm>
          <a:prstGeom prst="ellipse">
            <a:avLst/>
          </a:prstGeom>
          <a:solidFill>
            <a:schemeClr val="hlink"/>
          </a:solidFill>
          <a:ln w="28575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Text Box 3"/>
          <p:cNvSpPr txBox="1">
            <a:spLocks noChangeArrowheads="1"/>
          </p:cNvSpPr>
          <p:nvPr/>
        </p:nvSpPr>
        <p:spPr bwMode="auto">
          <a:xfrm>
            <a:off x="903288" y="349250"/>
            <a:ext cx="7391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220000"/>
              </a:lnSpc>
              <a:spcBef>
                <a:spcPct val="50000"/>
              </a:spcBef>
            </a:pPr>
            <a:r>
              <a:rPr lang="zh-CN" altLang="en-US" sz="2800"/>
              <a:t>已知椭球</a:t>
            </a:r>
            <a:r>
              <a:rPr lang="en-US" altLang="zh-CN" sz="2800"/>
              <a:t>V:                             </a:t>
            </a:r>
            <a:r>
              <a:rPr lang="zh-CN" altLang="en-US" sz="2800"/>
              <a:t>内点</a:t>
            </a:r>
            <a:r>
              <a:rPr lang="en-US" altLang="zh-CN" sz="2800"/>
              <a:t>(</a:t>
            </a:r>
            <a:r>
              <a:rPr lang="en-US" altLang="zh-CN" sz="2800" i="1"/>
              <a:t>x,y,z</a:t>
            </a:r>
            <a:r>
              <a:rPr lang="en-US" altLang="zh-CN" sz="2800"/>
              <a:t>)</a:t>
            </a:r>
            <a:r>
              <a:rPr lang="zh-CN" altLang="zh-CN" sz="2800"/>
              <a:t>处质量的体密度为:                         求</a:t>
            </a:r>
            <a:r>
              <a:rPr lang="zh-CN" altLang="en-US" sz="2800"/>
              <a:t>椭球的</a:t>
            </a:r>
            <a:r>
              <a:rPr lang="zh-CN" altLang="zh-CN" sz="2800"/>
              <a:t>质量.</a:t>
            </a:r>
            <a:endParaRPr lang="en-US" altLang="zh-CN" sz="280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808288" y="515938"/>
          <a:ext cx="25146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公式" r:id="rId3" imgW="1079280" imgH="419040" progId="Equation.3">
                  <p:embed/>
                </p:oleObj>
              </mc:Choice>
              <mc:Fallback>
                <p:oleObj name="公式" r:id="rId3" imgW="10792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15938"/>
                        <a:ext cx="25146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1" name="Group 5"/>
          <p:cNvGrpSpPr>
            <a:grpSpLocks/>
          </p:cNvGrpSpPr>
          <p:nvPr/>
        </p:nvGrpSpPr>
        <p:grpSpPr bwMode="auto">
          <a:xfrm>
            <a:off x="903288" y="44450"/>
            <a:ext cx="2209800" cy="457200"/>
            <a:chOff x="624" y="336"/>
            <a:chExt cx="1392" cy="288"/>
          </a:xfrm>
        </p:grpSpPr>
        <p:sp>
          <p:nvSpPr>
            <p:cNvPr id="431110" name="AutoShape 6"/>
            <p:cNvSpPr>
              <a:spLocks noChangeArrowheads="1"/>
            </p:cNvSpPr>
            <p:nvPr/>
          </p:nvSpPr>
          <p:spPr bwMode="auto">
            <a:xfrm>
              <a:off x="624" y="480"/>
              <a:ext cx="1392" cy="144"/>
            </a:xfrm>
            <a:prstGeom prst="diamond">
              <a:avLst/>
            </a:prstGeom>
            <a:solidFill>
              <a:srgbClr val="FF505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effectLst>
              <a:outerShdw sy="50000" kx="-2453608" algn="b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1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864" y="336"/>
              <a:ext cx="862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隶书"/>
                  <a:ea typeface="隶书"/>
                </a:rPr>
                <a:t>练习</a:t>
              </a:r>
            </a:p>
          </p:txBody>
        </p:sp>
      </p:grp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979488" y="27114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提示</a:t>
            </a:r>
            <a:endParaRPr lang="zh-CN" altLang="en-US" sz="2800"/>
          </a:p>
        </p:txBody>
      </p:sp>
      <p:graphicFrame>
        <p:nvGraphicFramePr>
          <p:cNvPr id="431113" name="Object 9"/>
          <p:cNvGraphicFramePr>
            <a:graphicFrameLocks noChangeAspect="1"/>
          </p:cNvGraphicFramePr>
          <p:nvPr/>
        </p:nvGraphicFramePr>
        <p:xfrm>
          <a:off x="2046288" y="2559050"/>
          <a:ext cx="42656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5" imgW="3835080" imgH="1015920" progId="Equation.3">
                  <p:embed/>
                </p:oleObj>
              </mc:Choice>
              <mc:Fallback>
                <p:oleObj name="Equation" r:id="rId5" imgW="383508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559050"/>
                        <a:ext cx="42656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4" name="Object 10"/>
          <p:cNvGraphicFramePr>
            <a:graphicFrameLocks noChangeAspect="1"/>
          </p:cNvGraphicFramePr>
          <p:nvPr/>
        </p:nvGraphicFramePr>
        <p:xfrm>
          <a:off x="2579688" y="3752850"/>
          <a:ext cx="16954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7" imgW="1562040" imgH="1002960" progId="Equation.3">
                  <p:embed/>
                </p:oleObj>
              </mc:Choice>
              <mc:Fallback>
                <p:oleObj name="Equation" r:id="rId7" imgW="1562040" imgH="1002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3752850"/>
                        <a:ext cx="16954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/>
        </p:nvGraphicFramePr>
        <p:xfrm>
          <a:off x="4332288" y="3776663"/>
          <a:ext cx="16002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9" imgW="1549080" imgH="1002960" progId="Equation.3">
                  <p:embed/>
                </p:oleObj>
              </mc:Choice>
              <mc:Fallback>
                <p:oleObj name="Equation" r:id="rId9" imgW="154908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3776663"/>
                        <a:ext cx="16002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5976938" y="3727450"/>
          <a:ext cx="15557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11" imgW="1498320" imgH="1002960" progId="Equation.3">
                  <p:embed/>
                </p:oleObj>
              </mc:Choice>
              <mc:Fallback>
                <p:oleObj name="Equation" r:id="rId11" imgW="1498320" imgH="1002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3727450"/>
                        <a:ext cx="15557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3"/>
          <p:cNvGraphicFramePr>
            <a:graphicFrameLocks noChangeAspect="1"/>
          </p:cNvGraphicFramePr>
          <p:nvPr/>
        </p:nvGraphicFramePr>
        <p:xfrm>
          <a:off x="2946400" y="1506538"/>
          <a:ext cx="2159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公式" r:id="rId13" imgW="927000" imgH="419040" progId="Equation.3">
                  <p:embed/>
                </p:oleObj>
              </mc:Choice>
              <mc:Fallback>
                <p:oleObj name="公式" r:id="rId13" imgW="9270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506538"/>
                        <a:ext cx="21590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nimBg="1"/>
      <p:bldP spid="43111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3FE060-A182-482F-8D68-F79CE3EE7649}" type="slidenum">
              <a:rPr lang="en-US" altLang="zh-CN" sz="1400" smtClean="0"/>
              <a:pPr eaLnBrk="1" hangingPunct="1"/>
              <a:t>24</a:t>
            </a:fld>
            <a:endParaRPr lang="en-US" altLang="zh-CN" sz="1400" smtClean="0"/>
          </a:p>
        </p:txBody>
      </p:sp>
      <p:sp>
        <p:nvSpPr>
          <p:cNvPr id="432130" name="AutoShape 2"/>
          <p:cNvSpPr>
            <a:spLocks noChangeArrowheads="1"/>
          </p:cNvSpPr>
          <p:nvPr/>
        </p:nvSpPr>
        <p:spPr bwMode="auto">
          <a:xfrm>
            <a:off x="4419600" y="2406650"/>
            <a:ext cx="1219200" cy="914400"/>
          </a:xfrm>
          <a:prstGeom prst="parallelogram">
            <a:avLst>
              <a:gd name="adj" fmla="val 8679"/>
            </a:avLst>
          </a:prstGeom>
          <a:gradFill rotWithShape="0">
            <a:gsLst>
              <a:gs pos="0">
                <a:srgbClr val="FFFFFF"/>
              </a:gs>
              <a:gs pos="50000">
                <a:srgbClr val="66FF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3124200" y="1187450"/>
            <a:ext cx="1371600" cy="1066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Text Box 4"/>
          <p:cNvSpPr txBox="1">
            <a:spLocks noChangeArrowheads="1"/>
          </p:cNvSpPr>
          <p:nvPr/>
        </p:nvSpPr>
        <p:spPr bwMode="auto">
          <a:xfrm>
            <a:off x="838200" y="2730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400" b="0">
              <a:ea typeface="黑体" pitchFamily="49" charset="-122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1524000" y="2698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因为</a:t>
            </a:r>
            <a:endParaRPr lang="zh-CN" altLang="en-US" sz="2400" b="0"/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2362200" y="44450"/>
          <a:ext cx="3810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3" imgW="3809880" imgH="1015920" progId="Equation.3">
                  <p:embed/>
                </p:oleObj>
              </mc:Choice>
              <mc:Fallback>
                <p:oleObj name="Equation" r:id="rId3" imgW="380988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450"/>
                        <a:ext cx="38100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5" name="Object 7"/>
          <p:cNvGraphicFramePr>
            <a:graphicFrameLocks noChangeAspect="1"/>
          </p:cNvGraphicFramePr>
          <p:nvPr/>
        </p:nvGraphicFramePr>
        <p:xfrm>
          <a:off x="2819400" y="1187450"/>
          <a:ext cx="17129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5" imgW="1663560" imgH="1002960" progId="Equation.3">
                  <p:embed/>
                </p:oleObj>
              </mc:Choice>
              <mc:Fallback>
                <p:oleObj name="Equation" r:id="rId5" imgW="1663560" imgH="1002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87450"/>
                        <a:ext cx="17129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6" name="Object 8"/>
          <p:cNvGraphicFramePr>
            <a:graphicFrameLocks noChangeAspect="1"/>
          </p:cNvGraphicFramePr>
          <p:nvPr/>
        </p:nvGraphicFramePr>
        <p:xfrm>
          <a:off x="4572000" y="1141413"/>
          <a:ext cx="16002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7" imgW="1549080" imgH="1002960" progId="Equation.3">
                  <p:embed/>
                </p:oleObj>
              </mc:Choice>
              <mc:Fallback>
                <p:oleObj name="Equation" r:id="rId7" imgW="154908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1413"/>
                        <a:ext cx="16002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7" name="Object 9"/>
          <p:cNvGraphicFramePr>
            <a:graphicFrameLocks noChangeAspect="1"/>
          </p:cNvGraphicFramePr>
          <p:nvPr/>
        </p:nvGraphicFramePr>
        <p:xfrm>
          <a:off x="6172200" y="1111250"/>
          <a:ext cx="15573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9" imgW="1498320" imgH="1002960" progId="Equation.3">
                  <p:embed/>
                </p:oleObj>
              </mc:Choice>
              <mc:Fallback>
                <p:oleObj name="Equation" r:id="rId9" imgW="149832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11250"/>
                        <a:ext cx="15573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8" name="Text Box 10"/>
          <p:cNvSpPr txBox="1">
            <a:spLocks noChangeArrowheads="1"/>
          </p:cNvSpPr>
          <p:nvPr/>
        </p:nvSpPr>
        <p:spPr bwMode="auto">
          <a:xfrm>
            <a:off x="990600" y="24971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而</a:t>
            </a:r>
            <a:endParaRPr lang="zh-CN" altLang="en-US" sz="2400" b="0"/>
          </a:p>
        </p:txBody>
      </p:sp>
      <p:graphicFrame>
        <p:nvGraphicFramePr>
          <p:cNvPr id="432139" name="Object 11"/>
          <p:cNvGraphicFramePr>
            <a:graphicFrameLocks noChangeAspect="1"/>
          </p:cNvGraphicFramePr>
          <p:nvPr/>
        </p:nvGraphicFramePr>
        <p:xfrm>
          <a:off x="1670050" y="2330450"/>
          <a:ext cx="15367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11" imgW="1562040" imgH="1002960" progId="Equation.3">
                  <p:embed/>
                </p:oleObj>
              </mc:Choice>
              <mc:Fallback>
                <p:oleObj name="Equation" r:id="rId11" imgW="156204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330450"/>
                        <a:ext cx="15367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0" name="Object 12"/>
          <p:cNvGraphicFramePr>
            <a:graphicFrameLocks noChangeAspect="1"/>
          </p:cNvGraphicFramePr>
          <p:nvPr/>
        </p:nvGraphicFramePr>
        <p:xfrm>
          <a:off x="1733550" y="3595688"/>
          <a:ext cx="17907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13" imgW="1777680" imgH="863280" progId="Equation.3">
                  <p:embed/>
                </p:oleObj>
              </mc:Choice>
              <mc:Fallback>
                <p:oleObj name="Equation" r:id="rId13" imgW="1777680" imgH="863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595688"/>
                        <a:ext cx="17907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1" name="Object 13"/>
          <p:cNvGraphicFramePr>
            <a:graphicFrameLocks noChangeAspect="1"/>
          </p:cNvGraphicFramePr>
          <p:nvPr/>
        </p:nvGraphicFramePr>
        <p:xfrm>
          <a:off x="1320800" y="4616450"/>
          <a:ext cx="3327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15" imgW="3301920" imgH="927000" progId="Equation.3">
                  <p:embed/>
                </p:oleObj>
              </mc:Choice>
              <mc:Fallback>
                <p:oleObj name="Equation" r:id="rId15" imgW="330192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616450"/>
                        <a:ext cx="3327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2" name="Object 14"/>
          <p:cNvGraphicFramePr>
            <a:graphicFrameLocks noChangeAspect="1"/>
          </p:cNvGraphicFramePr>
          <p:nvPr/>
        </p:nvGraphicFramePr>
        <p:xfrm>
          <a:off x="3270250" y="2341563"/>
          <a:ext cx="12319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17" imgW="1206360" imgH="888840" progId="Equation.3">
                  <p:embed/>
                </p:oleObj>
              </mc:Choice>
              <mc:Fallback>
                <p:oleObj name="Equation" r:id="rId17" imgW="120636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341563"/>
                        <a:ext cx="12319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3" name="Object 15"/>
          <p:cNvGraphicFramePr>
            <a:graphicFrameLocks noChangeAspect="1"/>
          </p:cNvGraphicFramePr>
          <p:nvPr/>
        </p:nvGraphicFramePr>
        <p:xfrm>
          <a:off x="4475163" y="2535238"/>
          <a:ext cx="12319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19" imgW="1091880" imgH="863280" progId="Equation.3">
                  <p:embed/>
                </p:oleObj>
              </mc:Choice>
              <mc:Fallback>
                <p:oleObj name="Equation" r:id="rId19" imgW="1091880" imgH="863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2535238"/>
                        <a:ext cx="12319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4" name="Object 16"/>
          <p:cNvGraphicFramePr>
            <a:graphicFrameLocks noChangeAspect="1"/>
          </p:cNvGraphicFramePr>
          <p:nvPr/>
        </p:nvGraphicFramePr>
        <p:xfrm>
          <a:off x="4541838" y="3055938"/>
          <a:ext cx="3349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21" imgW="444240" imgH="431640" progId="Equation.3">
                  <p:embed/>
                </p:oleObj>
              </mc:Choice>
              <mc:Fallback>
                <p:oleObj name="Equation" r:id="rId21" imgW="4442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3055938"/>
                        <a:ext cx="3349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5" name="Object 17"/>
          <p:cNvGraphicFramePr>
            <a:graphicFrameLocks noChangeAspect="1"/>
          </p:cNvGraphicFramePr>
          <p:nvPr/>
        </p:nvGraphicFramePr>
        <p:xfrm>
          <a:off x="3508375" y="3397250"/>
          <a:ext cx="44164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23" imgW="4305240" imgH="888840" progId="Equation.3">
                  <p:embed/>
                </p:oleObj>
              </mc:Choice>
              <mc:Fallback>
                <p:oleObj name="Equation" r:id="rId23" imgW="430524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3397250"/>
                        <a:ext cx="44164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6" name="Object 18"/>
          <p:cNvGraphicFramePr>
            <a:graphicFrameLocks noChangeAspect="1"/>
          </p:cNvGraphicFramePr>
          <p:nvPr/>
        </p:nvGraphicFramePr>
        <p:xfrm>
          <a:off x="4657725" y="4573588"/>
          <a:ext cx="19716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25" imgW="1790640" imgH="1002960" progId="Equation.3">
                  <p:embed/>
                </p:oleObj>
              </mc:Choice>
              <mc:Fallback>
                <p:oleObj name="Equation" r:id="rId25" imgW="1790640" imgH="1002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573588"/>
                        <a:ext cx="19716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7" name="Text Box 19"/>
          <p:cNvSpPr txBox="1">
            <a:spLocks noChangeArrowheads="1"/>
          </p:cNvSpPr>
          <p:nvPr/>
        </p:nvSpPr>
        <p:spPr bwMode="auto">
          <a:xfrm>
            <a:off x="990600" y="36258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其中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nimBg="1"/>
      <p:bldP spid="432131" grpId="0" animBg="1"/>
      <p:bldP spid="432133" grpId="0" autoUpdateAnimBg="0"/>
      <p:bldP spid="432138" grpId="0" autoUpdateAnimBg="0"/>
      <p:bldP spid="43214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BCF99A2-3234-4F4B-A957-CFC3B1827F3E}" type="slidenum">
              <a:rPr lang="en-US" altLang="zh-CN" sz="1400" smtClean="0"/>
              <a:pPr eaLnBrk="1" hangingPunct="1"/>
              <a:t>25</a:t>
            </a:fld>
            <a:endParaRPr lang="en-US" altLang="zh-CN" sz="1400" smtClean="0"/>
          </a:p>
        </p:txBody>
      </p:sp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323850" y="26352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由对等性知</a:t>
            </a:r>
          </a:p>
        </p:txBody>
      </p:sp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2609850" y="1873250"/>
          <a:ext cx="16002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公式" r:id="rId3" imgW="660240" imgH="406080" progId="Equation.3">
                  <p:embed/>
                </p:oleObj>
              </mc:Choice>
              <mc:Fallback>
                <p:oleObj name="公式" r:id="rId3" imgW="66024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873250"/>
                        <a:ext cx="16002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1371600" y="3092450"/>
          <a:ext cx="32321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Equation" r:id="rId5" imgW="3174840" imgH="1002960" progId="Equation.3">
                  <p:embed/>
                </p:oleObj>
              </mc:Choice>
              <mc:Fallback>
                <p:oleObj name="Equation" r:id="rId5" imgW="317484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92450"/>
                        <a:ext cx="32321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323850" y="43116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因此</a:t>
            </a:r>
          </a:p>
        </p:txBody>
      </p:sp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1390650" y="4164013"/>
          <a:ext cx="1828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Equation" r:id="rId7" imgW="1790640" imgH="838080" progId="Equation.3">
                  <p:embed/>
                </p:oleObj>
              </mc:Choice>
              <mc:Fallback>
                <p:oleObj name="Equation" r:id="rId7" imgW="179064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164013"/>
                        <a:ext cx="1828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7"/>
          <p:cNvSpPr txBox="1">
            <a:spLocks noChangeArrowheads="1"/>
          </p:cNvSpPr>
          <p:nvPr/>
        </p:nvSpPr>
        <p:spPr bwMode="auto">
          <a:xfrm>
            <a:off x="323850" y="2397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</a:p>
        </p:txBody>
      </p:sp>
      <p:graphicFrame>
        <p:nvGraphicFramePr>
          <p:cNvPr id="27653" name="Object 9"/>
          <p:cNvGraphicFramePr>
            <a:graphicFrameLocks noChangeAspect="1"/>
          </p:cNvGraphicFramePr>
          <p:nvPr/>
        </p:nvGraphicFramePr>
        <p:xfrm>
          <a:off x="1308100" y="52388"/>
          <a:ext cx="15367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Equation" r:id="rId9" imgW="1562040" imgH="1002960" progId="Equation.3">
                  <p:embed/>
                </p:oleObj>
              </mc:Choice>
              <mc:Fallback>
                <p:oleObj name="Equation" r:id="rId9" imgW="156204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52388"/>
                        <a:ext cx="15367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"/>
          <p:cNvGraphicFramePr>
            <a:graphicFrameLocks noChangeAspect="1"/>
          </p:cNvGraphicFramePr>
          <p:nvPr/>
        </p:nvGraphicFramePr>
        <p:xfrm>
          <a:off x="2836863" y="44450"/>
          <a:ext cx="12319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Equation" r:id="rId11" imgW="1206360" imgH="888840" progId="Equation.3">
                  <p:embed/>
                </p:oleObj>
              </mc:Choice>
              <mc:Fallback>
                <p:oleObj name="Equation" r:id="rId11" imgW="120636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44450"/>
                        <a:ext cx="12319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1"/>
          <p:cNvGraphicFramePr>
            <a:graphicFrameLocks noChangeAspect="1"/>
          </p:cNvGraphicFramePr>
          <p:nvPr/>
        </p:nvGraphicFramePr>
        <p:xfrm>
          <a:off x="4021138" y="238125"/>
          <a:ext cx="13319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Equation" r:id="rId13" imgW="1180800" imgH="863280" progId="Equation.3">
                  <p:embed/>
                </p:oleObj>
              </mc:Choice>
              <mc:Fallback>
                <p:oleObj name="Equation" r:id="rId13" imgW="1180800" imgH="863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38125"/>
                        <a:ext cx="13319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2"/>
          <p:cNvGraphicFramePr>
            <a:graphicFrameLocks noChangeAspect="1"/>
          </p:cNvGraphicFramePr>
          <p:nvPr/>
        </p:nvGraphicFramePr>
        <p:xfrm>
          <a:off x="5562600" y="0"/>
          <a:ext cx="34956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9" name="Equation" r:id="rId15" imgW="3098520" imgH="1054080" progId="Equation.3">
                  <p:embed/>
                </p:oleObj>
              </mc:Choice>
              <mc:Fallback>
                <p:oleObj name="Equation" r:id="rId15" imgW="3098520" imgH="1054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0"/>
                        <a:ext cx="34956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5486400" y="0"/>
            <a:ext cx="36576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3166" name="Object 14"/>
          <p:cNvGraphicFramePr>
            <a:graphicFrameLocks noChangeAspect="1"/>
          </p:cNvGraphicFramePr>
          <p:nvPr/>
        </p:nvGraphicFramePr>
        <p:xfrm>
          <a:off x="4660900" y="3159125"/>
          <a:ext cx="1149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Equation" r:id="rId17" imgW="1130040" imgH="838080" progId="Equation.3">
                  <p:embed/>
                </p:oleObj>
              </mc:Choice>
              <mc:Fallback>
                <p:oleObj name="Equation" r:id="rId17" imgW="113004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159125"/>
                        <a:ext cx="1149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 noChangeAspect="1"/>
          </p:cNvGrpSpPr>
          <p:nvPr/>
        </p:nvGrpSpPr>
        <p:grpSpPr bwMode="auto">
          <a:xfrm>
            <a:off x="2627313" y="1047750"/>
            <a:ext cx="3455987" cy="969963"/>
            <a:chOff x="2027" y="1208"/>
            <a:chExt cx="2177" cy="611"/>
          </a:xfrm>
        </p:grpSpPr>
        <p:sp>
          <p:nvSpPr>
            <p:cNvPr id="27664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027" y="1208"/>
              <a:ext cx="2149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22"/>
            <p:cNvSpPr>
              <a:spLocks noChangeShapeType="1"/>
            </p:cNvSpPr>
            <p:nvPr/>
          </p:nvSpPr>
          <p:spPr bwMode="auto">
            <a:xfrm>
              <a:off x="2228" y="1521"/>
              <a:ext cx="4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23"/>
            <p:cNvSpPr>
              <a:spLocks noChangeShapeType="1"/>
            </p:cNvSpPr>
            <p:nvPr/>
          </p:nvSpPr>
          <p:spPr bwMode="auto">
            <a:xfrm>
              <a:off x="3606" y="1521"/>
              <a:ext cx="24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Rectangle 24"/>
            <p:cNvSpPr>
              <a:spLocks noChangeArrowheads="1"/>
            </p:cNvSpPr>
            <p:nvPr/>
          </p:nvSpPr>
          <p:spPr bwMode="auto">
            <a:xfrm>
              <a:off x="4092" y="137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7668" name="Rectangle 25"/>
            <p:cNvSpPr>
              <a:spLocks noChangeArrowheads="1"/>
            </p:cNvSpPr>
            <p:nvPr/>
          </p:nvSpPr>
          <p:spPr bwMode="auto">
            <a:xfrm>
              <a:off x="3667" y="155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27669" name="Rectangle 26"/>
            <p:cNvSpPr>
              <a:spLocks noChangeArrowheads="1"/>
            </p:cNvSpPr>
            <p:nvPr/>
          </p:nvSpPr>
          <p:spPr bwMode="auto">
            <a:xfrm>
              <a:off x="3678" y="123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7670" name="Rectangle 27"/>
            <p:cNvSpPr>
              <a:spLocks noChangeArrowheads="1"/>
            </p:cNvSpPr>
            <p:nvPr/>
          </p:nvSpPr>
          <p:spPr bwMode="auto">
            <a:xfrm>
              <a:off x="3047" y="137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7671" name="Rectangle 28"/>
            <p:cNvSpPr>
              <a:spLocks noChangeArrowheads="1"/>
            </p:cNvSpPr>
            <p:nvPr/>
          </p:nvSpPr>
          <p:spPr bwMode="auto">
            <a:xfrm>
              <a:off x="2395" y="155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27672" name="Rectangle 29"/>
            <p:cNvSpPr>
              <a:spLocks noChangeArrowheads="1"/>
            </p:cNvSpPr>
            <p:nvPr/>
          </p:nvSpPr>
          <p:spPr bwMode="auto">
            <a:xfrm>
              <a:off x="2511" y="1236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bc</a:t>
              </a:r>
              <a:endParaRPr lang="en-US" altLang="zh-CN"/>
            </a:p>
          </p:txBody>
        </p:sp>
        <p:sp>
          <p:nvSpPr>
            <p:cNvPr id="27673" name="Rectangle 30"/>
            <p:cNvSpPr>
              <a:spLocks noChangeArrowheads="1"/>
            </p:cNvSpPr>
            <p:nvPr/>
          </p:nvSpPr>
          <p:spPr bwMode="auto">
            <a:xfrm>
              <a:off x="2857" y="128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27674" name="Rectangle 31"/>
            <p:cNvSpPr>
              <a:spLocks noChangeArrowheads="1"/>
            </p:cNvSpPr>
            <p:nvPr/>
          </p:nvSpPr>
          <p:spPr bwMode="auto">
            <a:xfrm>
              <a:off x="2908" y="158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27675" name="Rectangle 32"/>
            <p:cNvSpPr>
              <a:spLocks noChangeArrowheads="1"/>
            </p:cNvSpPr>
            <p:nvPr/>
          </p:nvSpPr>
          <p:spPr bwMode="auto">
            <a:xfrm>
              <a:off x="3965" y="1379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27676" name="Rectangle 33"/>
            <p:cNvSpPr>
              <a:spLocks noChangeArrowheads="1"/>
            </p:cNvSpPr>
            <p:nvPr/>
          </p:nvSpPr>
          <p:spPr bwMode="auto">
            <a:xfrm>
              <a:off x="3911" y="137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7677" name="Rectangle 34"/>
            <p:cNvSpPr>
              <a:spLocks noChangeArrowheads="1"/>
            </p:cNvSpPr>
            <p:nvPr/>
          </p:nvSpPr>
          <p:spPr bwMode="auto">
            <a:xfrm>
              <a:off x="3337" y="137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27678" name="Rectangle 35"/>
            <p:cNvSpPr>
              <a:spLocks noChangeArrowheads="1"/>
            </p:cNvSpPr>
            <p:nvPr/>
          </p:nvSpPr>
          <p:spPr bwMode="auto">
            <a:xfrm>
              <a:off x="3265" y="137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7679" name="Rectangle 36"/>
            <p:cNvSpPr>
              <a:spLocks noChangeArrowheads="1"/>
            </p:cNvSpPr>
            <p:nvPr/>
          </p:nvSpPr>
          <p:spPr bwMode="auto">
            <a:xfrm>
              <a:off x="2283" y="123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7680" name="Rectangle 37"/>
            <p:cNvSpPr>
              <a:spLocks noChangeArrowheads="1"/>
            </p:cNvSpPr>
            <p:nvPr/>
          </p:nvSpPr>
          <p:spPr bwMode="auto">
            <a:xfrm>
              <a:off x="3779" y="152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7681" name="Rectangle 38"/>
            <p:cNvSpPr>
              <a:spLocks noChangeArrowheads="1"/>
            </p:cNvSpPr>
            <p:nvPr/>
          </p:nvSpPr>
          <p:spPr bwMode="auto">
            <a:xfrm>
              <a:off x="3790" y="121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7682" name="Rectangle 39"/>
            <p:cNvSpPr>
              <a:spLocks noChangeArrowheads="1"/>
            </p:cNvSpPr>
            <p:nvPr/>
          </p:nvSpPr>
          <p:spPr bwMode="auto">
            <a:xfrm>
              <a:off x="3159" y="135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7683" name="Rectangle 40"/>
            <p:cNvSpPr>
              <a:spLocks noChangeArrowheads="1"/>
            </p:cNvSpPr>
            <p:nvPr/>
          </p:nvSpPr>
          <p:spPr bwMode="auto">
            <a:xfrm>
              <a:off x="2507" y="152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7684" name="Rectangle 41"/>
            <p:cNvSpPr>
              <a:spLocks noChangeArrowheads="1"/>
            </p:cNvSpPr>
            <p:nvPr/>
          </p:nvSpPr>
          <p:spPr bwMode="auto">
            <a:xfrm>
              <a:off x="2720" y="1316"/>
              <a:ext cx="94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300" dirty="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lang="en-US" altLang="zh-CN" dirty="0"/>
            </a:p>
          </p:txBody>
        </p:sp>
        <p:sp>
          <p:nvSpPr>
            <p:cNvPr id="27685" name="Rectangle 42"/>
            <p:cNvSpPr>
              <a:spLocks noChangeArrowheads="1"/>
            </p:cNvSpPr>
            <p:nvPr/>
          </p:nvSpPr>
          <p:spPr bwMode="auto">
            <a:xfrm>
              <a:off x="2839" y="1566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dirty="0"/>
            </a:p>
          </p:txBody>
        </p:sp>
        <p:sp>
          <p:nvSpPr>
            <p:cNvPr id="27686" name="Rectangle 43"/>
            <p:cNvSpPr>
              <a:spLocks noChangeArrowheads="1"/>
            </p:cNvSpPr>
            <p:nvPr/>
          </p:nvSpPr>
          <p:spPr bwMode="auto">
            <a:xfrm>
              <a:off x="3445" y="13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dirty="0"/>
            </a:p>
          </p:txBody>
        </p:sp>
        <p:sp>
          <p:nvSpPr>
            <p:cNvPr id="27687" name="Rectangle 44"/>
            <p:cNvSpPr>
              <a:spLocks noChangeArrowheads="1"/>
            </p:cNvSpPr>
            <p:nvPr/>
          </p:nvSpPr>
          <p:spPr bwMode="auto">
            <a:xfrm>
              <a:off x="2112" y="135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7688" name="Rectangle 45"/>
            <p:cNvSpPr>
              <a:spLocks noChangeArrowheads="1"/>
            </p:cNvSpPr>
            <p:nvPr/>
          </p:nvSpPr>
          <p:spPr bwMode="auto">
            <a:xfrm>
              <a:off x="2407" y="121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utoUpdateAnimBg="0"/>
      <p:bldP spid="43315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45844A-F0AA-4A50-B018-45156F9E6421}" type="slidenum">
              <a:rPr lang="en-US" altLang="zh-CN" sz="1400" smtClean="0"/>
              <a:pPr eaLnBrk="1" hangingPunct="1"/>
              <a:t>26</a:t>
            </a:fld>
            <a:endParaRPr lang="en-US" altLang="zh-CN" sz="1400" smtClean="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588125" y="476250"/>
            <a:ext cx="2286000" cy="2286000"/>
            <a:chOff x="4320" y="336"/>
            <a:chExt cx="1440" cy="1440"/>
          </a:xfrm>
        </p:grpSpPr>
        <p:pic>
          <p:nvPicPr>
            <p:cNvPr id="28713" name="Picture 25" descr="lc-9-4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714" name="Group 35"/>
            <p:cNvGrpSpPr>
              <a:grpSpLocks/>
            </p:cNvGrpSpPr>
            <p:nvPr/>
          </p:nvGrpSpPr>
          <p:grpSpPr bwMode="auto">
            <a:xfrm>
              <a:off x="4560" y="432"/>
              <a:ext cx="1200" cy="1296"/>
              <a:chOff x="4560" y="432"/>
              <a:chExt cx="1200" cy="1296"/>
            </a:xfrm>
          </p:grpSpPr>
          <p:sp>
            <p:nvSpPr>
              <p:cNvPr id="28715" name="Line 26"/>
              <p:cNvSpPr>
                <a:spLocks noChangeShapeType="1"/>
              </p:cNvSpPr>
              <p:nvPr/>
            </p:nvSpPr>
            <p:spPr bwMode="auto">
              <a:xfrm>
                <a:off x="5040" y="1248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6" name="Line 27"/>
              <p:cNvSpPr>
                <a:spLocks noChangeShapeType="1"/>
              </p:cNvSpPr>
              <p:nvPr/>
            </p:nvSpPr>
            <p:spPr bwMode="auto">
              <a:xfrm flipH="1">
                <a:off x="4560" y="1488"/>
                <a:ext cx="192" cy="1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7" name="Line 28"/>
              <p:cNvSpPr>
                <a:spLocks noChangeShapeType="1"/>
              </p:cNvSpPr>
              <p:nvPr/>
            </p:nvSpPr>
            <p:spPr bwMode="auto">
              <a:xfrm flipV="1">
                <a:off x="5040" y="81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8" name="Line 29"/>
              <p:cNvSpPr>
                <a:spLocks noChangeShapeType="1"/>
              </p:cNvSpPr>
              <p:nvPr/>
            </p:nvSpPr>
            <p:spPr bwMode="auto">
              <a:xfrm flipH="1">
                <a:off x="4752" y="1248"/>
                <a:ext cx="288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9" name="Line 30"/>
              <p:cNvSpPr>
                <a:spLocks noChangeShapeType="1"/>
              </p:cNvSpPr>
              <p:nvPr/>
            </p:nvSpPr>
            <p:spPr bwMode="auto">
              <a:xfrm flipV="1">
                <a:off x="5040" y="4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683" name="Object 31"/>
              <p:cNvGraphicFramePr>
                <a:graphicFrameLocks noChangeAspect="1"/>
              </p:cNvGraphicFramePr>
              <p:nvPr/>
            </p:nvGraphicFramePr>
            <p:xfrm>
              <a:off x="4656" y="1552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4" name="Equation" r:id="rId4" imgW="139680" imgH="139680" progId="Equation.3">
                      <p:embed/>
                    </p:oleObj>
                  </mc:Choice>
                  <mc:Fallback>
                    <p:oleObj name="Equation" r:id="rId4" imgW="139680" imgH="1396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552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4" name="Object 32"/>
              <p:cNvGraphicFramePr>
                <a:graphicFrameLocks noChangeAspect="1"/>
              </p:cNvGraphicFramePr>
              <p:nvPr/>
            </p:nvGraphicFramePr>
            <p:xfrm>
              <a:off x="5587" y="129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5" name="Equation" r:id="rId6" imgW="139680" imgH="164880" progId="Equation.3">
                      <p:embed/>
                    </p:oleObj>
                  </mc:Choice>
                  <mc:Fallback>
                    <p:oleObj name="Equation" r:id="rId6" imgW="139680" imgH="1648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" y="129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5" name="Object 33"/>
              <p:cNvGraphicFramePr>
                <a:graphicFrameLocks noChangeAspect="1"/>
              </p:cNvGraphicFramePr>
              <p:nvPr/>
            </p:nvGraphicFramePr>
            <p:xfrm>
              <a:off x="4848" y="43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6" name="Equation" r:id="rId8" imgW="114120" imgH="139680" progId="Equation.3">
                      <p:embed/>
                    </p:oleObj>
                  </mc:Choice>
                  <mc:Fallback>
                    <p:oleObj name="Equation" r:id="rId8" imgW="114120" imgH="1396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43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6" name="Object 34"/>
              <p:cNvGraphicFramePr>
                <a:graphicFrameLocks noChangeAspect="1"/>
              </p:cNvGraphicFramePr>
              <p:nvPr/>
            </p:nvGraphicFramePr>
            <p:xfrm>
              <a:off x="4829" y="1165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7" name="Equation" r:id="rId10" imgW="164880" imgH="177480" progId="Equation.3">
                      <p:embed/>
                    </p:oleObj>
                  </mc:Choice>
                  <mc:Fallback>
                    <p:oleObj name="Equation" r:id="rId10" imgW="164880" imgH="1774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9" y="1165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827088" y="115888"/>
          <a:ext cx="6248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8" name="Equation" r:id="rId12" imgW="5981400" imgH="520560" progId="Equation.3">
                  <p:embed/>
                </p:oleObj>
              </mc:Choice>
              <mc:Fallback>
                <p:oleObj name="Equation" r:id="rId12" imgW="59814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5888"/>
                        <a:ext cx="6248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827088" y="738188"/>
          <a:ext cx="2743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9" name="Equation" r:id="rId14" imgW="2654280" imgH="431640" progId="Equation.3">
                  <p:embed/>
                </p:oleObj>
              </mc:Choice>
              <mc:Fallback>
                <p:oleObj name="Equation" r:id="rId14" imgW="2654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38188"/>
                        <a:ext cx="2743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725488" y="12684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1258888" y="12684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两曲面的交线为</a:t>
            </a:r>
          </a:p>
        </p:txBody>
      </p:sp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3836988" y="1069975"/>
          <a:ext cx="22383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0" name="Equation" r:id="rId16" imgW="2197080" imgH="1002960" progId="Equation.3">
                  <p:embed/>
                </p:oleObj>
              </mc:Choice>
              <mc:Fallback>
                <p:oleObj name="Equation" r:id="rId16" imgW="2197080" imgH="1002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1069975"/>
                        <a:ext cx="22383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179388" y="21494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  <a:r>
              <a:rPr lang="en-US" altLang="zh-CN" sz="2800"/>
              <a:t>,</a:t>
            </a:r>
          </a:p>
        </p:txBody>
      </p:sp>
      <p:graphicFrame>
        <p:nvGraphicFramePr>
          <p:cNvPr id="434185" name="Object 9"/>
          <p:cNvGraphicFramePr>
            <a:graphicFrameLocks noChangeAspect="1"/>
          </p:cNvGraphicFramePr>
          <p:nvPr/>
        </p:nvGraphicFramePr>
        <p:xfrm>
          <a:off x="1116013" y="2205038"/>
          <a:ext cx="38274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" name="Equation" r:id="rId18" imgW="3708360" imgH="495000" progId="Equation.3">
                  <p:embed/>
                </p:oleObj>
              </mc:Choice>
              <mc:Fallback>
                <p:oleObj name="Equation" r:id="rId18" imgW="370836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38274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6" name="Object 10"/>
          <p:cNvGraphicFramePr>
            <a:graphicFrameLocks noChangeAspect="1"/>
          </p:cNvGraphicFramePr>
          <p:nvPr/>
        </p:nvGraphicFramePr>
        <p:xfrm>
          <a:off x="5006975" y="2149475"/>
          <a:ext cx="19542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" name="Equation" r:id="rId20" imgW="1968480" imgH="469800" progId="Equation.3">
                  <p:embed/>
                </p:oleObj>
              </mc:Choice>
              <mc:Fallback>
                <p:oleObj name="Equation" r:id="rId20" imgW="19684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149475"/>
                        <a:ext cx="19542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7" name="Object 11"/>
          <p:cNvGraphicFramePr>
            <a:graphicFrameLocks noChangeAspect="1"/>
          </p:cNvGraphicFramePr>
          <p:nvPr/>
        </p:nvGraphicFramePr>
        <p:xfrm>
          <a:off x="519113" y="2820988"/>
          <a:ext cx="16335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3" name="Equation" r:id="rId22" imgW="1523880" imgH="812520" progId="Equation.3">
                  <p:embed/>
                </p:oleObj>
              </mc:Choice>
              <mc:Fallback>
                <p:oleObj name="Equation" r:id="rId22" imgW="152388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820988"/>
                        <a:ext cx="16335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8" name="Object 12"/>
          <p:cNvGraphicFramePr>
            <a:graphicFrameLocks noChangeAspect="1"/>
          </p:cNvGraphicFramePr>
          <p:nvPr/>
        </p:nvGraphicFramePr>
        <p:xfrm>
          <a:off x="2195513" y="2708275"/>
          <a:ext cx="30067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4" name="Equation" r:id="rId24" imgW="2997000" imgH="1041120" progId="Equation.3">
                  <p:embed/>
                </p:oleObj>
              </mc:Choice>
              <mc:Fallback>
                <p:oleObj name="Equation" r:id="rId24" imgW="299700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08275"/>
                        <a:ext cx="30067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9" name="Object 13"/>
          <p:cNvGraphicFramePr>
            <a:graphicFrameLocks noChangeAspect="1"/>
          </p:cNvGraphicFramePr>
          <p:nvPr/>
        </p:nvGraphicFramePr>
        <p:xfrm>
          <a:off x="395288" y="3644900"/>
          <a:ext cx="53038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5" name="Equation" r:id="rId26" imgW="5244840" imgH="901440" progId="Equation.3">
                  <p:embed/>
                </p:oleObj>
              </mc:Choice>
              <mc:Fallback>
                <p:oleObj name="Equation" r:id="rId26" imgW="5244840" imgH="901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44900"/>
                        <a:ext cx="53038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989013" y="4267200"/>
            <a:ext cx="6111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endParaRPr lang="en-US" altLang="zh-CN" sz="2800"/>
          </a:p>
        </p:txBody>
      </p:sp>
      <p:graphicFrame>
        <p:nvGraphicFramePr>
          <p:cNvPr id="434191" name="Object 15"/>
          <p:cNvGraphicFramePr>
            <a:graphicFrameLocks noChangeAspect="1"/>
          </p:cNvGraphicFramePr>
          <p:nvPr/>
        </p:nvGraphicFramePr>
        <p:xfrm>
          <a:off x="323850" y="4508500"/>
          <a:ext cx="52212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6" name="Equation" r:id="rId28" imgW="4838400" imgH="711000" progId="Equation.3">
                  <p:embed/>
                </p:oleObj>
              </mc:Choice>
              <mc:Fallback>
                <p:oleObj name="Equation" r:id="rId28" imgW="4838400" imgH="71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52212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17"/>
          <p:cNvSpPr txBox="1">
            <a:spLocks noChangeArrowheads="1"/>
          </p:cNvSpPr>
          <p:nvPr/>
        </p:nvSpPr>
        <p:spPr bwMode="auto">
          <a:xfrm>
            <a:off x="217488" y="115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grpSp>
        <p:nvGrpSpPr>
          <p:cNvPr id="4" name="Group 38"/>
          <p:cNvGrpSpPr>
            <a:grpSpLocks noChangeAspect="1"/>
          </p:cNvGrpSpPr>
          <p:nvPr/>
        </p:nvGrpSpPr>
        <p:grpSpPr bwMode="auto">
          <a:xfrm>
            <a:off x="5435600" y="4508500"/>
            <a:ext cx="2382838" cy="906463"/>
            <a:chOff x="1056" y="3596"/>
            <a:chExt cx="1501" cy="571"/>
          </a:xfrm>
        </p:grpSpPr>
        <p:sp>
          <p:nvSpPr>
            <p:cNvPr id="28695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056" y="3600"/>
              <a:ext cx="145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39"/>
            <p:cNvSpPr>
              <a:spLocks noChangeShapeType="1"/>
            </p:cNvSpPr>
            <p:nvPr/>
          </p:nvSpPr>
          <p:spPr bwMode="auto">
            <a:xfrm>
              <a:off x="1299" y="3871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40"/>
            <p:cNvSpPr>
              <a:spLocks noChangeShapeType="1"/>
            </p:cNvSpPr>
            <p:nvPr/>
          </p:nvSpPr>
          <p:spPr bwMode="auto">
            <a:xfrm flipV="1">
              <a:off x="1790" y="3861"/>
              <a:ext cx="3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41"/>
            <p:cNvSpPr>
              <a:spLocks noChangeShapeType="1"/>
            </p:cNvSpPr>
            <p:nvPr/>
          </p:nvSpPr>
          <p:spPr bwMode="auto">
            <a:xfrm>
              <a:off x="1821" y="3863"/>
              <a:ext cx="46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42"/>
            <p:cNvSpPr>
              <a:spLocks noChangeShapeType="1"/>
            </p:cNvSpPr>
            <p:nvPr/>
          </p:nvSpPr>
          <p:spPr bwMode="auto">
            <a:xfrm flipV="1">
              <a:off x="1869" y="3740"/>
              <a:ext cx="51" cy="19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43"/>
            <p:cNvSpPr>
              <a:spLocks noChangeShapeType="1"/>
            </p:cNvSpPr>
            <p:nvPr/>
          </p:nvSpPr>
          <p:spPr bwMode="auto">
            <a:xfrm>
              <a:off x="1920" y="3740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Rectangle 44"/>
            <p:cNvSpPr>
              <a:spLocks noChangeArrowheads="1"/>
            </p:cNvSpPr>
            <p:nvPr/>
          </p:nvSpPr>
          <p:spPr bwMode="auto">
            <a:xfrm>
              <a:off x="2501" y="373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28702" name="Rectangle 45"/>
            <p:cNvSpPr>
              <a:spLocks noChangeArrowheads="1"/>
            </p:cNvSpPr>
            <p:nvPr/>
          </p:nvSpPr>
          <p:spPr bwMode="auto">
            <a:xfrm>
              <a:off x="2104" y="373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8703" name="Rectangle 46"/>
            <p:cNvSpPr>
              <a:spLocks noChangeArrowheads="1"/>
            </p:cNvSpPr>
            <p:nvPr/>
          </p:nvSpPr>
          <p:spPr bwMode="auto">
            <a:xfrm>
              <a:off x="1982" y="373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8704" name="Rectangle 47"/>
            <p:cNvSpPr>
              <a:spLocks noChangeArrowheads="1"/>
            </p:cNvSpPr>
            <p:nvPr/>
          </p:nvSpPr>
          <p:spPr bwMode="auto">
            <a:xfrm>
              <a:off x="1519" y="373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</a:rPr>
                <a:t>2</a:t>
              </a:r>
              <a:endParaRPr lang="en-US" altLang="zh-CN" dirty="0"/>
            </a:p>
          </p:txBody>
        </p:sp>
        <p:sp>
          <p:nvSpPr>
            <p:cNvPr id="28705" name="Rectangle 48"/>
            <p:cNvSpPr>
              <a:spLocks noChangeArrowheads="1"/>
            </p:cNvSpPr>
            <p:nvPr/>
          </p:nvSpPr>
          <p:spPr bwMode="auto">
            <a:xfrm>
              <a:off x="1436" y="373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8706" name="Rectangle 49"/>
            <p:cNvSpPr>
              <a:spLocks noChangeArrowheads="1"/>
            </p:cNvSpPr>
            <p:nvPr/>
          </p:nvSpPr>
          <p:spPr bwMode="auto">
            <a:xfrm>
              <a:off x="1303" y="389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28707" name="Rectangle 50"/>
            <p:cNvSpPr>
              <a:spLocks noChangeArrowheads="1"/>
            </p:cNvSpPr>
            <p:nvPr/>
          </p:nvSpPr>
          <p:spPr bwMode="auto">
            <a:xfrm>
              <a:off x="1301" y="35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</a:rPr>
                <a:t>8</a:t>
              </a:r>
              <a:endParaRPr lang="en-US" altLang="zh-CN" dirty="0"/>
            </a:p>
          </p:txBody>
        </p:sp>
        <p:sp>
          <p:nvSpPr>
            <p:cNvPr id="28708" name="Rectangle 51"/>
            <p:cNvSpPr>
              <a:spLocks noChangeArrowheads="1"/>
            </p:cNvSpPr>
            <p:nvPr/>
          </p:nvSpPr>
          <p:spPr bwMode="auto">
            <a:xfrm>
              <a:off x="2394" y="371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28709" name="Rectangle 52"/>
            <p:cNvSpPr>
              <a:spLocks noChangeArrowheads="1"/>
            </p:cNvSpPr>
            <p:nvPr/>
          </p:nvSpPr>
          <p:spPr bwMode="auto">
            <a:xfrm>
              <a:off x="2285" y="373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</a:rPr>
                <a:t>a</a:t>
              </a:r>
              <a:endParaRPr lang="en-US" altLang="zh-CN" dirty="0"/>
            </a:p>
          </p:txBody>
        </p:sp>
        <p:sp>
          <p:nvSpPr>
            <p:cNvPr id="28710" name="Rectangle 53"/>
            <p:cNvSpPr>
              <a:spLocks noChangeArrowheads="1"/>
            </p:cNvSpPr>
            <p:nvPr/>
          </p:nvSpPr>
          <p:spPr bwMode="auto">
            <a:xfrm>
              <a:off x="2155" y="373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CN" dirty="0"/>
            </a:p>
          </p:txBody>
        </p:sp>
        <p:sp>
          <p:nvSpPr>
            <p:cNvPr id="28711" name="Rectangle 54"/>
            <p:cNvSpPr>
              <a:spLocks noChangeArrowheads="1"/>
            </p:cNvSpPr>
            <p:nvPr/>
          </p:nvSpPr>
          <p:spPr bwMode="auto">
            <a:xfrm>
              <a:off x="1684" y="370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28712" name="Rectangle 55"/>
            <p:cNvSpPr>
              <a:spLocks noChangeArrowheads="1"/>
            </p:cNvSpPr>
            <p:nvPr/>
          </p:nvSpPr>
          <p:spPr bwMode="auto">
            <a:xfrm>
              <a:off x="1135" y="370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 autoUpdateAnimBg="0"/>
      <p:bldP spid="434182" grpId="0" autoUpdateAnimBg="0"/>
      <p:bldP spid="434184" grpId="0" autoUpdateAnimBg="0"/>
      <p:bldP spid="43419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DF4C2CE-A146-4793-AE77-7CC42BE5A675}" type="slidenum">
              <a:rPr lang="en-US" altLang="zh-CN" sz="1400" smtClean="0"/>
              <a:pPr eaLnBrk="1" hangingPunct="1"/>
              <a:t>27</a:t>
            </a:fld>
            <a:endParaRPr lang="en-US" altLang="zh-CN" sz="1400" smtClean="0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1214438" y="2614613"/>
          <a:ext cx="18843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1" name="Equation" r:id="rId3" imgW="1726920" imgH="380880" progId="Equation.3">
                  <p:embed/>
                </p:oleObj>
              </mc:Choice>
              <mc:Fallback>
                <p:oleObj name="Equation" r:id="rId3" imgW="172692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614613"/>
                        <a:ext cx="18843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3146425" y="2649538"/>
          <a:ext cx="167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2" name="公式" r:id="rId5" imgW="1663560" imgH="368280" progId="Equation.3">
                  <p:embed/>
                </p:oleObj>
              </mc:Choice>
              <mc:Fallback>
                <p:oleObj name="公式" r:id="rId5" imgW="16635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649538"/>
                        <a:ext cx="1676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4787900" y="2636838"/>
          <a:ext cx="21574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3" name="Equation" r:id="rId7" imgW="1917360" imgH="279360" progId="Equation.3">
                  <p:embed/>
                </p:oleObj>
              </mc:Choice>
              <mc:Fallback>
                <p:oleObj name="Equation" r:id="rId7" imgW="19173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36838"/>
                        <a:ext cx="215741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250825" y="24923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规定</a:t>
            </a:r>
            <a:endParaRPr lang="zh-CN" altLang="en-US" sz="2800">
              <a:ea typeface="黑体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43638" y="2205038"/>
            <a:ext cx="2819400" cy="2763837"/>
            <a:chOff x="3405" y="2064"/>
            <a:chExt cx="1776" cy="1741"/>
          </a:xfrm>
        </p:grpSpPr>
        <p:sp>
          <p:nvSpPr>
            <p:cNvPr id="29742" name="Line 8"/>
            <p:cNvSpPr>
              <a:spLocks noChangeShapeType="1"/>
            </p:cNvSpPr>
            <p:nvPr/>
          </p:nvSpPr>
          <p:spPr bwMode="auto">
            <a:xfrm flipV="1">
              <a:off x="3981" y="3168"/>
              <a:ext cx="120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Line 9"/>
            <p:cNvSpPr>
              <a:spLocks noChangeShapeType="1"/>
            </p:cNvSpPr>
            <p:nvPr/>
          </p:nvSpPr>
          <p:spPr bwMode="auto">
            <a:xfrm flipV="1">
              <a:off x="3981" y="2064"/>
              <a:ext cx="0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10"/>
            <p:cNvSpPr>
              <a:spLocks noChangeShapeType="1"/>
            </p:cNvSpPr>
            <p:nvPr/>
          </p:nvSpPr>
          <p:spPr bwMode="auto">
            <a:xfrm flipH="1">
              <a:off x="3405" y="3173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1" name="Object 11"/>
            <p:cNvGraphicFramePr>
              <a:graphicFrameLocks noChangeAspect="1"/>
            </p:cNvGraphicFramePr>
            <p:nvPr/>
          </p:nvGraphicFramePr>
          <p:xfrm>
            <a:off x="3513" y="3672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4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3672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2"/>
            <p:cNvGraphicFramePr>
              <a:graphicFrameLocks noChangeAspect="1"/>
            </p:cNvGraphicFramePr>
            <p:nvPr/>
          </p:nvGraphicFramePr>
          <p:xfrm>
            <a:off x="4989" y="3216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5" name="公式" r:id="rId11" imgW="253800" imgH="317160" progId="Equation.3">
                    <p:embed/>
                  </p:oleObj>
                </mc:Choice>
                <mc:Fallback>
                  <p:oleObj name="公式" r:id="rId11" imgW="25380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3216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13"/>
            <p:cNvGraphicFramePr>
              <a:graphicFrameLocks noChangeAspect="1"/>
            </p:cNvGraphicFramePr>
            <p:nvPr/>
          </p:nvGraphicFramePr>
          <p:xfrm>
            <a:off x="4056" y="2064"/>
            <a:ext cx="10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6" name="公式" r:id="rId13" imgW="203040" imgH="253800" progId="Equation.3">
                    <p:embed/>
                  </p:oleObj>
                </mc:Choice>
                <mc:Fallback>
                  <p:oleObj name="公式" r:id="rId13" imgW="203040" imgH="25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2064"/>
                          <a:ext cx="105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14"/>
            <p:cNvGraphicFramePr>
              <a:graphicFrameLocks noChangeAspect="1"/>
            </p:cNvGraphicFramePr>
            <p:nvPr/>
          </p:nvGraphicFramePr>
          <p:xfrm>
            <a:off x="3834" y="307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7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3072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5215" name="Line 15"/>
          <p:cNvSpPr>
            <a:spLocks noChangeShapeType="1"/>
          </p:cNvSpPr>
          <p:nvPr/>
        </p:nvSpPr>
        <p:spPr bwMode="auto">
          <a:xfrm>
            <a:off x="7996238" y="3119438"/>
            <a:ext cx="0" cy="1195387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043738" y="4033838"/>
            <a:ext cx="304800" cy="357187"/>
            <a:chOff x="3909" y="3216"/>
            <a:chExt cx="192" cy="225"/>
          </a:xfrm>
        </p:grpSpPr>
        <p:graphicFrame>
          <p:nvGraphicFramePr>
            <p:cNvPr id="29710" name="Object 17"/>
            <p:cNvGraphicFramePr>
              <a:graphicFrameLocks noChangeAspect="1"/>
            </p:cNvGraphicFramePr>
            <p:nvPr/>
          </p:nvGraphicFramePr>
          <p:xfrm>
            <a:off x="3962" y="3319"/>
            <a:ext cx="93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8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3319"/>
                          <a:ext cx="93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1" name="Freeform 18"/>
            <p:cNvSpPr>
              <a:spLocks/>
            </p:cNvSpPr>
            <p:nvPr/>
          </p:nvSpPr>
          <p:spPr bwMode="auto">
            <a:xfrm rot="-666801">
              <a:off x="3909" y="3216"/>
              <a:ext cx="192" cy="55"/>
            </a:xfrm>
            <a:custGeom>
              <a:avLst/>
              <a:gdLst>
                <a:gd name="T0" fmla="*/ 0 w 432"/>
                <a:gd name="T1" fmla="*/ 16 h 168"/>
                <a:gd name="T2" fmla="*/ 43 w 432"/>
                <a:gd name="T3" fmla="*/ 47 h 168"/>
                <a:gd name="T4" fmla="*/ 149 w 432"/>
                <a:gd name="T5" fmla="*/ 47 h 168"/>
                <a:gd name="T6" fmla="*/ 192 w 432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68"/>
                <a:gd name="T14" fmla="*/ 432 w 43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158038" y="3957638"/>
            <a:ext cx="838200" cy="379412"/>
            <a:chOff x="3981" y="3168"/>
            <a:chExt cx="528" cy="239"/>
          </a:xfrm>
        </p:grpSpPr>
        <p:sp>
          <p:nvSpPr>
            <p:cNvPr id="29740" name="Line 20"/>
            <p:cNvSpPr>
              <a:spLocks noChangeShapeType="1"/>
            </p:cNvSpPr>
            <p:nvPr/>
          </p:nvSpPr>
          <p:spPr bwMode="auto">
            <a:xfrm>
              <a:off x="3981" y="3168"/>
              <a:ext cx="528" cy="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9" name="Object 21"/>
            <p:cNvGraphicFramePr>
              <a:graphicFrameLocks noChangeAspect="1"/>
            </p:cNvGraphicFramePr>
            <p:nvPr/>
          </p:nvGraphicFramePr>
          <p:xfrm>
            <a:off x="4250" y="3168"/>
            <a:ext cx="15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9" name="Equation" r:id="rId19" imgW="279360" imgH="304560" progId="Equation.3">
                    <p:embed/>
                  </p:oleObj>
                </mc:Choice>
                <mc:Fallback>
                  <p:oleObj name="Equation" r:id="rId19" imgW="279360" imgH="3045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3168"/>
                          <a:ext cx="15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5222" name="Line 22"/>
          <p:cNvSpPr>
            <a:spLocks noChangeShapeType="1"/>
          </p:cNvSpPr>
          <p:nvPr/>
        </p:nvSpPr>
        <p:spPr bwMode="auto">
          <a:xfrm>
            <a:off x="7158038" y="2709863"/>
            <a:ext cx="838200" cy="3794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958138" y="2941638"/>
            <a:ext cx="1185862" cy="273050"/>
            <a:chOff x="4485" y="2528"/>
            <a:chExt cx="747" cy="172"/>
          </a:xfrm>
        </p:grpSpPr>
        <p:graphicFrame>
          <p:nvGraphicFramePr>
            <p:cNvPr id="29707" name="Object 24"/>
            <p:cNvGraphicFramePr>
              <a:graphicFrameLocks noChangeAspect="1"/>
            </p:cNvGraphicFramePr>
            <p:nvPr/>
          </p:nvGraphicFramePr>
          <p:xfrm>
            <a:off x="4562" y="2528"/>
            <a:ext cx="67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0" name="公式" r:id="rId21" imgW="1523880" imgH="393480" progId="Equation.3">
                    <p:embed/>
                  </p:oleObj>
                </mc:Choice>
                <mc:Fallback>
                  <p:oleObj name="公式" r:id="rId21" imgW="152388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2528"/>
                          <a:ext cx="67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25"/>
            <p:cNvGraphicFramePr>
              <a:graphicFrameLocks noChangeAspect="1"/>
            </p:cNvGraphicFramePr>
            <p:nvPr/>
          </p:nvGraphicFramePr>
          <p:xfrm>
            <a:off x="4485" y="2599"/>
            <a:ext cx="56" cy="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1" name="公式" r:id="rId23" imgW="203040" imgH="215640" progId="Equation.3">
                    <p:embed/>
                  </p:oleObj>
                </mc:Choice>
                <mc:Fallback>
                  <p:oleObj name="公式" r:id="rId23" imgW="2030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2599"/>
                          <a:ext cx="56" cy="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5226" name="Object 26"/>
          <p:cNvGraphicFramePr>
            <a:graphicFrameLocks noChangeAspect="1"/>
          </p:cNvGraphicFramePr>
          <p:nvPr/>
        </p:nvGraphicFramePr>
        <p:xfrm>
          <a:off x="7897813" y="4456113"/>
          <a:ext cx="696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2" name="Equation" r:id="rId25" imgW="1117440" imgH="393480" progId="Equation.3">
                  <p:embed/>
                </p:oleObj>
              </mc:Choice>
              <mc:Fallback>
                <p:oleObj name="Equation" r:id="rId25" imgW="111744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3" y="4456113"/>
                        <a:ext cx="696912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7" name="Object 27"/>
          <p:cNvGraphicFramePr>
            <a:graphicFrameLocks noChangeAspect="1"/>
          </p:cNvGraphicFramePr>
          <p:nvPr/>
        </p:nvGraphicFramePr>
        <p:xfrm>
          <a:off x="7956550" y="4292600"/>
          <a:ext cx="90488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3" name="公式" r:id="rId27" imgW="203040" imgH="215640" progId="Equation.3">
                  <p:embed/>
                </p:oleObj>
              </mc:Choice>
              <mc:Fallback>
                <p:oleObj name="公式" r:id="rId27" imgW="20304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292600"/>
                        <a:ext cx="90488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9" name="Object 29"/>
          <p:cNvGraphicFramePr>
            <a:graphicFrameLocks noChangeAspect="1"/>
          </p:cNvGraphicFramePr>
          <p:nvPr/>
        </p:nvGraphicFramePr>
        <p:xfrm>
          <a:off x="268288" y="1906588"/>
          <a:ext cx="1143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4" name="Equation" r:id="rId29" imgW="1104840" imgH="393480" progId="Equation.3">
                  <p:embed/>
                </p:oleObj>
              </mc:Choice>
              <mc:Fallback>
                <p:oleObj name="Equation" r:id="rId29" imgW="110484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906588"/>
                        <a:ext cx="1143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32" name="Object 32"/>
          <p:cNvGraphicFramePr>
            <a:graphicFrameLocks noChangeAspect="1"/>
          </p:cNvGraphicFramePr>
          <p:nvPr/>
        </p:nvGraphicFramePr>
        <p:xfrm>
          <a:off x="4140200" y="1341438"/>
          <a:ext cx="727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5" name="Equation" r:id="rId31" imgW="698400" imgH="380880" progId="Equation.3">
                  <p:embed/>
                </p:oleObj>
              </mc:Choice>
              <mc:Fallback>
                <p:oleObj name="Equation" r:id="rId31" imgW="698400" imgH="380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341438"/>
                        <a:ext cx="7270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33" name="Rectangle 33"/>
          <p:cNvSpPr>
            <a:spLocks noChangeArrowheads="1"/>
          </p:cNvSpPr>
          <p:nvPr/>
        </p:nvSpPr>
        <p:spPr bwMode="auto">
          <a:xfrm>
            <a:off x="250825" y="328453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直角坐标</a:t>
            </a:r>
            <a:r>
              <a:rPr lang="zh-CN" altLang="en-US" sz="2800"/>
              <a:t>与</a:t>
            </a:r>
            <a:r>
              <a:rPr lang="zh-CN" altLang="en-US" sz="2800">
                <a:solidFill>
                  <a:schemeClr val="accent2"/>
                </a:solidFill>
              </a:rPr>
              <a:t>柱面坐标</a:t>
            </a:r>
            <a:r>
              <a:rPr lang="zh-CN" altLang="en-US" sz="2800"/>
              <a:t>的关系为</a:t>
            </a:r>
          </a:p>
        </p:txBody>
      </p:sp>
      <p:graphicFrame>
        <p:nvGraphicFramePr>
          <p:cNvPr id="435234" name="Object 34"/>
          <p:cNvGraphicFramePr>
            <a:graphicFrameLocks noChangeAspect="1"/>
          </p:cNvGraphicFramePr>
          <p:nvPr/>
        </p:nvGraphicFramePr>
        <p:xfrm>
          <a:off x="611188" y="4076700"/>
          <a:ext cx="1701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6" name="Equation" r:id="rId33" imgW="1701720" imgH="380880" progId="Equation.3">
                  <p:embed/>
                </p:oleObj>
              </mc:Choice>
              <mc:Fallback>
                <p:oleObj name="Equation" r:id="rId33" imgW="1701720" imgH="380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76700"/>
                        <a:ext cx="1701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36" name="Object 36"/>
          <p:cNvGraphicFramePr>
            <a:graphicFrameLocks noChangeAspect="1"/>
          </p:cNvGraphicFramePr>
          <p:nvPr/>
        </p:nvGraphicFramePr>
        <p:xfrm>
          <a:off x="4211638" y="4076700"/>
          <a:ext cx="862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7" name="公式" r:id="rId35" imgW="342720" imgH="139680" progId="Equation.3">
                  <p:embed/>
                </p:oleObj>
              </mc:Choice>
              <mc:Fallback>
                <p:oleObj name="公式" r:id="rId35" imgW="342720" imgH="139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76700"/>
                        <a:ext cx="8620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258888" y="18446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就叫点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</a:p>
        </p:txBody>
      </p:sp>
      <p:sp>
        <p:nvSpPr>
          <p:cNvPr id="435238" name="Text Box 38"/>
          <p:cNvSpPr txBox="1">
            <a:spLocks noChangeArrowheads="1"/>
          </p:cNvSpPr>
          <p:nvPr/>
        </p:nvSpPr>
        <p:spPr bwMode="auto">
          <a:xfrm>
            <a:off x="3011488" y="18446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柱面坐标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29726" name="Text Box 44"/>
          <p:cNvSpPr txBox="1">
            <a:spLocks noChangeArrowheads="1"/>
          </p:cNvSpPr>
          <p:nvPr/>
        </p:nvSpPr>
        <p:spPr bwMode="auto">
          <a:xfrm>
            <a:off x="107950" y="115888"/>
            <a:ext cx="5410200" cy="547687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lin ang="0" scaled="1"/>
          </a:gradFill>
          <a:ln w="28575">
            <a:solidFill>
              <a:srgbClr val="CC1818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利用柱面坐标</a:t>
            </a:r>
            <a:r>
              <a:rPr lang="zh-CN" altLang="en-US" sz="2800">
                <a:solidFill>
                  <a:schemeClr val="tx2"/>
                </a:solidFill>
              </a:rPr>
              <a:t>计算三重积分</a:t>
            </a:r>
          </a:p>
        </p:txBody>
      </p:sp>
      <p:sp>
        <p:nvSpPr>
          <p:cNvPr id="29727" name="Rectangle 45"/>
          <p:cNvSpPr>
            <a:spLocks noChangeArrowheads="1"/>
          </p:cNvSpPr>
          <p:nvPr/>
        </p:nvSpPr>
        <p:spPr bwMode="auto">
          <a:xfrm>
            <a:off x="5616575" y="188913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</a:rPr>
              <a:t>cylindrical  coordinates</a:t>
            </a:r>
          </a:p>
        </p:txBody>
      </p:sp>
      <p:sp>
        <p:nvSpPr>
          <p:cNvPr id="435246" name="Text Box 46"/>
          <p:cNvSpPr txBox="1">
            <a:spLocks noChangeArrowheads="1"/>
          </p:cNvSpPr>
          <p:nvPr/>
        </p:nvSpPr>
        <p:spPr bwMode="auto">
          <a:xfrm>
            <a:off x="900113" y="7651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为空间内一点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5247" name="Text Box 47"/>
          <p:cNvSpPr txBox="1">
            <a:spLocks noChangeArrowheads="1"/>
          </p:cNvSpPr>
          <p:nvPr/>
        </p:nvSpPr>
        <p:spPr bwMode="auto">
          <a:xfrm>
            <a:off x="4938713" y="7508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并设点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en-US" altLang="zh-CN" sz="2800" i="1">
                <a:solidFill>
                  <a:schemeClr val="tx2"/>
                </a:solidFill>
              </a:rPr>
              <a:t>xOy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435248" name="Text Box 48"/>
          <p:cNvSpPr txBox="1">
            <a:spLocks noChangeArrowheads="1"/>
          </p:cNvSpPr>
          <p:nvPr/>
        </p:nvSpPr>
        <p:spPr bwMode="auto">
          <a:xfrm>
            <a:off x="214313" y="1298575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面上的投影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zh-CN" altLang="en-US" sz="2800">
                <a:solidFill>
                  <a:schemeClr val="tx2"/>
                </a:solidFill>
              </a:rPr>
              <a:t>的极坐标为</a:t>
            </a:r>
          </a:p>
        </p:txBody>
      </p:sp>
      <p:sp>
        <p:nvSpPr>
          <p:cNvPr id="435249" name="Text Box 49"/>
          <p:cNvSpPr txBox="1">
            <a:spLocks noChangeArrowheads="1"/>
          </p:cNvSpPr>
          <p:nvPr/>
        </p:nvSpPr>
        <p:spPr bwMode="auto">
          <a:xfrm>
            <a:off x="4862513" y="1284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则这样的三个数</a:t>
            </a:r>
          </a:p>
        </p:txBody>
      </p:sp>
      <p:grpSp>
        <p:nvGrpSpPr>
          <p:cNvPr id="6" name="Group 51"/>
          <p:cNvGrpSpPr>
            <a:grpSpLocks noChangeAspect="1"/>
          </p:cNvGrpSpPr>
          <p:nvPr/>
        </p:nvGrpSpPr>
        <p:grpSpPr bwMode="auto">
          <a:xfrm>
            <a:off x="2327593" y="3959162"/>
            <a:ext cx="1771650" cy="482600"/>
            <a:chOff x="1707" y="3118"/>
            <a:chExt cx="1116" cy="304"/>
          </a:xfrm>
        </p:grpSpPr>
        <p:sp>
          <p:nvSpPr>
            <p:cNvPr id="29733" name="AutoShape 50"/>
            <p:cNvSpPr>
              <a:spLocks noChangeAspect="1" noChangeArrowheads="1" noTextEdit="1"/>
            </p:cNvSpPr>
            <p:nvPr/>
          </p:nvSpPr>
          <p:spPr bwMode="auto">
            <a:xfrm>
              <a:off x="1707" y="3168"/>
              <a:ext cx="107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Rectangle 52"/>
            <p:cNvSpPr>
              <a:spLocks noChangeArrowheads="1"/>
            </p:cNvSpPr>
            <p:nvPr/>
          </p:nvSpPr>
          <p:spPr bwMode="auto">
            <a:xfrm>
              <a:off x="2765" y="3144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9735" name="Rectangle 53"/>
            <p:cNvSpPr>
              <a:spLocks noChangeArrowheads="1"/>
            </p:cNvSpPr>
            <p:nvPr/>
          </p:nvSpPr>
          <p:spPr bwMode="auto">
            <a:xfrm>
              <a:off x="2322" y="3144"/>
              <a:ext cx="28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dirty="0">
                  <a:solidFill>
                    <a:srgbClr val="000000"/>
                  </a:solidFill>
                </a:rPr>
                <a:t>sin</a:t>
              </a:r>
              <a:endParaRPr lang="en-US" altLang="zh-CN" dirty="0"/>
            </a:p>
          </p:txBody>
        </p:sp>
        <p:sp>
          <p:nvSpPr>
            <p:cNvPr id="29736" name="Rectangle 54"/>
            <p:cNvSpPr>
              <a:spLocks noChangeArrowheads="1"/>
            </p:cNvSpPr>
            <p:nvPr/>
          </p:nvSpPr>
          <p:spPr bwMode="auto">
            <a:xfrm>
              <a:off x="2631" y="3118"/>
              <a:ext cx="12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29737" name="Rectangle 55"/>
            <p:cNvSpPr>
              <a:spLocks noChangeArrowheads="1"/>
            </p:cNvSpPr>
            <p:nvPr/>
          </p:nvSpPr>
          <p:spPr bwMode="auto">
            <a:xfrm>
              <a:off x="2176" y="311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29738" name="Rectangle 56"/>
            <p:cNvSpPr>
              <a:spLocks noChangeArrowheads="1"/>
            </p:cNvSpPr>
            <p:nvPr/>
          </p:nvSpPr>
          <p:spPr bwMode="auto">
            <a:xfrm>
              <a:off x="1981" y="311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9739" name="Rectangle 57"/>
            <p:cNvSpPr>
              <a:spLocks noChangeArrowheads="1"/>
            </p:cNvSpPr>
            <p:nvPr/>
          </p:nvSpPr>
          <p:spPr bwMode="auto">
            <a:xfrm>
              <a:off x="1797" y="3144"/>
              <a:ext cx="10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6" grpId="0" autoUpdateAnimBg="0"/>
      <p:bldP spid="435215" grpId="0" animBg="1"/>
      <p:bldP spid="435222" grpId="0" animBg="1"/>
      <p:bldP spid="435233" grpId="0" autoUpdateAnimBg="0"/>
      <p:bldP spid="435237" grpId="0" autoUpdateAnimBg="0"/>
      <p:bldP spid="435238" grpId="0" autoUpdateAnimBg="0"/>
      <p:bldP spid="435246" grpId="0" autoUpdateAnimBg="0"/>
      <p:bldP spid="435247" grpId="0" autoUpdateAnimBg="0"/>
      <p:bldP spid="435248" grpId="0" autoUpdateAnimBg="0"/>
      <p:bldP spid="4352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42D6543-D23C-4145-BDBE-132756DA44EA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  <p:sp>
        <p:nvSpPr>
          <p:cNvPr id="436226" name="Oval 2"/>
          <p:cNvSpPr>
            <a:spLocks noChangeArrowheads="1"/>
          </p:cNvSpPr>
          <p:nvPr/>
        </p:nvSpPr>
        <p:spPr bwMode="auto">
          <a:xfrm>
            <a:off x="4953000" y="225425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27" name="Oval 3"/>
          <p:cNvSpPr>
            <a:spLocks noChangeArrowheads="1"/>
          </p:cNvSpPr>
          <p:nvPr/>
        </p:nvSpPr>
        <p:spPr bwMode="auto">
          <a:xfrm>
            <a:off x="5257800" y="225425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28" name="Oval 4"/>
          <p:cNvSpPr>
            <a:spLocks noChangeArrowheads="1"/>
          </p:cNvSpPr>
          <p:nvPr/>
        </p:nvSpPr>
        <p:spPr bwMode="auto">
          <a:xfrm>
            <a:off x="5562600" y="225425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179388" y="1978025"/>
          <a:ext cx="1473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0" name="Equation" r:id="rId3" imgW="1447560" imgH="444240" progId="Equation.3">
                  <p:embed/>
                </p:oleObj>
              </mc:Choice>
              <mc:Fallback>
                <p:oleObj name="Equation" r:id="rId3" imgW="1447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78025"/>
                        <a:ext cx="1473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6453"/>
              </p:ext>
            </p:extLst>
          </p:nvPr>
        </p:nvGraphicFramePr>
        <p:xfrm>
          <a:off x="235070" y="1328738"/>
          <a:ext cx="1371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1" name="公式" r:id="rId5" imgW="1346040" imgH="431640" progId="Equation.3">
                  <p:embed/>
                </p:oleObj>
              </mc:Choice>
              <mc:Fallback>
                <p:oleObj name="公式" r:id="rId5" imgW="13460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0" y="1328738"/>
                        <a:ext cx="1371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Object 7"/>
          <p:cNvGraphicFramePr>
            <a:graphicFrameLocks noChangeAspect="1"/>
          </p:cNvGraphicFramePr>
          <p:nvPr/>
        </p:nvGraphicFramePr>
        <p:xfrm>
          <a:off x="179388" y="3273425"/>
          <a:ext cx="1371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2" name="公式" r:id="rId7" imgW="1384200" imgH="431640" progId="Equation.3">
                  <p:embed/>
                </p:oleObj>
              </mc:Choice>
              <mc:Fallback>
                <p:oleObj name="公式" r:id="rId7" imgW="1384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273425"/>
                        <a:ext cx="1371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8"/>
          <p:cNvSpPr txBox="1">
            <a:spLocks noChangeArrowheads="1"/>
          </p:cNvSpPr>
          <p:nvPr/>
        </p:nvSpPr>
        <p:spPr bwMode="auto">
          <a:xfrm>
            <a:off x="107950" y="6810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柱面坐标</a:t>
            </a:r>
            <a:r>
              <a:rPr lang="zh-CN" altLang="en-US" sz="2800"/>
              <a:t>系中</a:t>
            </a:r>
            <a:r>
              <a:rPr lang="en-US" altLang="zh-CN" sz="2800"/>
              <a:t>,</a:t>
            </a:r>
          </a:p>
        </p:txBody>
      </p:sp>
      <p:sp>
        <p:nvSpPr>
          <p:cNvPr id="436233" name="AutoShape 9"/>
          <p:cNvSpPr>
            <a:spLocks noChangeArrowheads="1"/>
          </p:cNvSpPr>
          <p:nvPr/>
        </p:nvSpPr>
        <p:spPr bwMode="auto">
          <a:xfrm>
            <a:off x="1763713" y="140176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34" name="Text Box 10"/>
          <p:cNvSpPr txBox="1">
            <a:spLocks noChangeArrowheads="1"/>
          </p:cNvSpPr>
          <p:nvPr/>
        </p:nvSpPr>
        <p:spPr bwMode="auto">
          <a:xfrm>
            <a:off x="2124075" y="1833563"/>
            <a:ext cx="33845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以</a:t>
            </a:r>
            <a:r>
              <a:rPr lang="en-US" altLang="zh-CN" sz="2800" i="1"/>
              <a:t>z</a:t>
            </a:r>
            <a:r>
              <a:rPr lang="zh-CN" altLang="en-US" sz="2800"/>
              <a:t>轴为中心</a:t>
            </a:r>
          </a:p>
          <a:p>
            <a:pPr algn="l">
              <a:spcBef>
                <a:spcPct val="50000"/>
              </a:spcBef>
            </a:pPr>
            <a:r>
              <a:rPr lang="zh-CN" altLang="en-US" sz="2800"/>
              <a:t>轴的</a:t>
            </a:r>
            <a:r>
              <a:rPr lang="zh-CN" altLang="en-US" sz="2800">
                <a:solidFill>
                  <a:schemeClr val="accent2"/>
                </a:solidFill>
              </a:rPr>
              <a:t>圆柱面</a:t>
            </a:r>
            <a:r>
              <a:rPr lang="zh-CN" altLang="en-US" sz="2800"/>
              <a:t>；</a:t>
            </a:r>
            <a:endParaRPr lang="zh-CN" altLang="en-US" sz="2400"/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2195513" y="31289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过</a:t>
            </a:r>
            <a:r>
              <a:rPr lang="en-US" altLang="zh-CN" sz="2800" i="1"/>
              <a:t>z</a:t>
            </a:r>
            <a:r>
              <a:rPr lang="zh-CN" altLang="en-US" sz="2800"/>
              <a:t>轴的</a:t>
            </a:r>
            <a:r>
              <a:rPr lang="zh-CN" altLang="en-US" sz="2800">
                <a:solidFill>
                  <a:schemeClr val="accent2"/>
                </a:solidFill>
              </a:rPr>
              <a:t>半平面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2339975" y="12573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与</a:t>
            </a:r>
            <a:r>
              <a:rPr lang="en-US" altLang="zh-CN" sz="2800" i="1"/>
              <a:t>xOy</a:t>
            </a:r>
            <a:r>
              <a:rPr lang="zh-CN" altLang="en-US" sz="2800"/>
              <a:t>平面平行的</a:t>
            </a:r>
            <a:r>
              <a:rPr lang="zh-CN" altLang="en-US" sz="2800">
                <a:solidFill>
                  <a:schemeClr val="accent2"/>
                </a:solidFill>
              </a:rPr>
              <a:t>平面</a:t>
            </a:r>
            <a:r>
              <a:rPr lang="en-US" altLang="zh-CN" sz="2800"/>
              <a:t>;</a:t>
            </a:r>
          </a:p>
        </p:txBody>
      </p:sp>
      <p:sp>
        <p:nvSpPr>
          <p:cNvPr id="436255" name="AutoShape 31"/>
          <p:cNvSpPr>
            <a:spLocks noChangeArrowheads="1"/>
          </p:cNvSpPr>
          <p:nvPr/>
        </p:nvSpPr>
        <p:spPr bwMode="auto">
          <a:xfrm>
            <a:off x="1619250" y="21209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56" name="AutoShape 32"/>
          <p:cNvSpPr>
            <a:spLocks noChangeArrowheads="1"/>
          </p:cNvSpPr>
          <p:nvPr/>
        </p:nvSpPr>
        <p:spPr bwMode="auto">
          <a:xfrm>
            <a:off x="1619250" y="334486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57" name="Rectangle 33"/>
          <p:cNvSpPr>
            <a:spLocks noChangeArrowheads="1"/>
          </p:cNvSpPr>
          <p:nvPr/>
        </p:nvSpPr>
        <p:spPr bwMode="auto">
          <a:xfrm>
            <a:off x="2474913" y="681038"/>
            <a:ext cx="304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三坐标面分别为</a:t>
            </a:r>
          </a:p>
        </p:txBody>
      </p:sp>
      <p:graphicFrame>
        <p:nvGraphicFramePr>
          <p:cNvPr id="30725" name="Object 34"/>
          <p:cNvGraphicFramePr>
            <a:graphicFrameLocks noChangeAspect="1"/>
          </p:cNvGraphicFramePr>
          <p:nvPr/>
        </p:nvGraphicFramePr>
        <p:xfrm>
          <a:off x="4876800" y="225425"/>
          <a:ext cx="10366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3" name="Equation" r:id="rId9" imgW="1104840" imgH="393480" progId="Equation.3">
                  <p:embed/>
                </p:oleObj>
              </mc:Choice>
              <mc:Fallback>
                <p:oleObj name="Equation" r:id="rId9" imgW="110484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5425"/>
                        <a:ext cx="10366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AutoShape 35"/>
          <p:cNvSpPr>
            <a:spLocks noChangeArrowheads="1"/>
          </p:cNvSpPr>
          <p:nvPr/>
        </p:nvSpPr>
        <p:spPr bwMode="auto">
          <a:xfrm>
            <a:off x="4800600" y="73025"/>
            <a:ext cx="41910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0" name="Rectangle 41"/>
          <p:cNvSpPr>
            <a:spLocks noChangeArrowheads="1"/>
          </p:cNvSpPr>
          <p:nvPr/>
        </p:nvSpPr>
        <p:spPr bwMode="auto">
          <a:xfrm>
            <a:off x="5791200" y="873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称点</a:t>
            </a:r>
            <a:r>
              <a:rPr lang="en-US" altLang="zh-CN" sz="2800" i="1"/>
              <a:t>M</a:t>
            </a:r>
            <a:r>
              <a:rPr lang="zh-CN" altLang="en-US" sz="2800"/>
              <a:t>的柱面坐标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638800" y="2130425"/>
            <a:ext cx="1524000" cy="1981200"/>
            <a:chOff x="2256" y="2544"/>
            <a:chExt cx="960" cy="1248"/>
          </a:xfrm>
        </p:grpSpPr>
        <p:sp>
          <p:nvSpPr>
            <p:cNvPr id="30768" name="AutoShape 59"/>
            <p:cNvSpPr>
              <a:spLocks noChangeArrowheads="1"/>
            </p:cNvSpPr>
            <p:nvPr/>
          </p:nvSpPr>
          <p:spPr bwMode="auto">
            <a:xfrm>
              <a:off x="2256" y="2544"/>
              <a:ext cx="960" cy="1248"/>
            </a:xfrm>
            <a:prstGeom prst="can">
              <a:avLst>
                <a:gd name="adj" fmla="val 44278"/>
              </a:avLst>
            </a:prstGeom>
            <a:gradFill rotWithShape="0">
              <a:gsLst>
                <a:gs pos="0">
                  <a:srgbClr val="FF0000"/>
                </a:gs>
                <a:gs pos="5000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Arc 62"/>
            <p:cNvSpPr>
              <a:spLocks/>
            </p:cNvSpPr>
            <p:nvPr/>
          </p:nvSpPr>
          <p:spPr bwMode="auto">
            <a:xfrm flipH="1">
              <a:off x="2256" y="3360"/>
              <a:ext cx="959" cy="240"/>
            </a:xfrm>
            <a:custGeom>
              <a:avLst/>
              <a:gdLst>
                <a:gd name="T0" fmla="*/ 0 w 43172"/>
                <a:gd name="T1" fmla="*/ 3 h 21600"/>
                <a:gd name="T2" fmla="*/ 21 w 43172"/>
                <a:gd name="T3" fmla="*/ 3 h 21600"/>
                <a:gd name="T4" fmla="*/ 11 w 43172"/>
                <a:gd name="T5" fmla="*/ 3 h 21600"/>
                <a:gd name="T6" fmla="*/ 0 60000 65536"/>
                <a:gd name="T7" fmla="*/ 0 60000 65536"/>
                <a:gd name="T8" fmla="*/ 0 60000 65536"/>
                <a:gd name="T9" fmla="*/ 0 w 43172"/>
                <a:gd name="T10" fmla="*/ 0 h 21600"/>
                <a:gd name="T11" fmla="*/ 43172 w 431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72" h="21600" fill="none" extrusionOk="0">
                  <a:moveTo>
                    <a:pt x="0" y="20491"/>
                  </a:moveTo>
                  <a:cubicBezTo>
                    <a:pt x="590" y="9007"/>
                    <a:pt x="10073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</a:path>
                <a:path w="43172" h="21600" stroke="0" extrusionOk="0">
                  <a:moveTo>
                    <a:pt x="0" y="20491"/>
                  </a:moveTo>
                  <a:cubicBezTo>
                    <a:pt x="590" y="9007"/>
                    <a:pt x="10073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  <a:lnTo>
                    <a:pt x="2157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6719888" y="2606675"/>
            <a:ext cx="1247775" cy="285750"/>
            <a:chOff x="2937" y="2844"/>
            <a:chExt cx="786" cy="180"/>
          </a:xfrm>
        </p:grpSpPr>
        <p:graphicFrame>
          <p:nvGraphicFramePr>
            <p:cNvPr id="30735" name="Object 70"/>
            <p:cNvGraphicFramePr>
              <a:graphicFrameLocks noChangeAspect="1"/>
            </p:cNvGraphicFramePr>
            <p:nvPr/>
          </p:nvGraphicFramePr>
          <p:xfrm>
            <a:off x="3024" y="2844"/>
            <a:ext cx="69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4" name="Equation" r:id="rId11" imgW="1523880" imgH="393480" progId="Equation.3">
                    <p:embed/>
                  </p:oleObj>
                </mc:Choice>
                <mc:Fallback>
                  <p:oleObj name="Equation" r:id="rId11" imgW="1523880" imgH="39348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844"/>
                          <a:ext cx="69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73"/>
            <p:cNvGraphicFramePr>
              <a:graphicFrameLocks noChangeAspect="1"/>
            </p:cNvGraphicFramePr>
            <p:nvPr/>
          </p:nvGraphicFramePr>
          <p:xfrm>
            <a:off x="2937" y="2880"/>
            <a:ext cx="87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5" name="公式" r:id="rId13" imgW="203040" imgH="215640" progId="Equation.3">
                    <p:embed/>
                  </p:oleObj>
                </mc:Choice>
                <mc:Fallback>
                  <p:oleObj name="公式" r:id="rId13" imgW="203040" imgH="21564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2880"/>
                          <a:ext cx="87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346825" y="2435225"/>
            <a:ext cx="892175" cy="2019300"/>
            <a:chOff x="2702" y="2736"/>
            <a:chExt cx="562" cy="1272"/>
          </a:xfrm>
        </p:grpSpPr>
        <p:graphicFrame>
          <p:nvGraphicFramePr>
            <p:cNvPr id="30732" name="Object 65"/>
            <p:cNvGraphicFramePr>
              <a:graphicFrameLocks noChangeAspect="1"/>
            </p:cNvGraphicFramePr>
            <p:nvPr/>
          </p:nvGraphicFramePr>
          <p:xfrm>
            <a:off x="2783" y="3840"/>
            <a:ext cx="48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6" name="Equation" r:id="rId15" imgW="1117440" imgH="393480" progId="Equation.3">
                    <p:embed/>
                  </p:oleObj>
                </mc:Choice>
                <mc:Fallback>
                  <p:oleObj name="Equation" r:id="rId15" imgW="1117440" imgH="39348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3840"/>
                          <a:ext cx="481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72"/>
            <p:cNvGraphicFramePr>
              <a:graphicFrameLocks noChangeAspect="1"/>
            </p:cNvGraphicFramePr>
            <p:nvPr/>
          </p:nvGraphicFramePr>
          <p:xfrm>
            <a:off x="2702" y="2736"/>
            <a:ext cx="87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7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2736"/>
                          <a:ext cx="87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74"/>
            <p:cNvGraphicFramePr>
              <a:graphicFrameLocks noChangeAspect="1"/>
            </p:cNvGraphicFramePr>
            <p:nvPr/>
          </p:nvGraphicFramePr>
          <p:xfrm>
            <a:off x="2937" y="3696"/>
            <a:ext cx="87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8" name="公式" r:id="rId19" imgW="203040" imgH="215640" progId="Equation.3">
                    <p:embed/>
                  </p:oleObj>
                </mc:Choice>
                <mc:Fallback>
                  <p:oleObj name="公式" r:id="rId19" imgW="203040" imgH="21564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3696"/>
                          <a:ext cx="87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6299" name="Line 75"/>
          <p:cNvSpPr>
            <a:spLocks noChangeShapeType="1"/>
          </p:cNvSpPr>
          <p:nvPr/>
        </p:nvSpPr>
        <p:spPr bwMode="auto">
          <a:xfrm>
            <a:off x="6781800" y="2740025"/>
            <a:ext cx="0" cy="13350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308" name="Freeform 84"/>
          <p:cNvSpPr>
            <a:spLocks/>
          </p:cNvSpPr>
          <p:nvPr/>
        </p:nvSpPr>
        <p:spPr bwMode="auto">
          <a:xfrm>
            <a:off x="4876800" y="1978025"/>
            <a:ext cx="2971800" cy="1066800"/>
          </a:xfrm>
          <a:custGeom>
            <a:avLst/>
            <a:gdLst>
              <a:gd name="T0" fmla="*/ 990600 w 1872"/>
              <a:gd name="T1" fmla="*/ 0 h 672"/>
              <a:gd name="T2" fmla="*/ 2971800 w 1872"/>
              <a:gd name="T3" fmla="*/ 0 h 672"/>
              <a:gd name="T4" fmla="*/ 1981200 w 1872"/>
              <a:gd name="T5" fmla="*/ 1066800 h 672"/>
              <a:gd name="T6" fmla="*/ 0 w 1872"/>
              <a:gd name="T7" fmla="*/ 1066800 h 672"/>
              <a:gd name="T8" fmla="*/ 990600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24" y="0"/>
                </a:moveTo>
                <a:lnTo>
                  <a:pt x="1872" y="0"/>
                </a:lnTo>
                <a:lnTo>
                  <a:pt x="1248" y="672"/>
                </a:lnTo>
                <a:lnTo>
                  <a:pt x="0" y="672"/>
                </a:lnTo>
                <a:lnTo>
                  <a:pt x="624" y="0"/>
                </a:lnTo>
                <a:close/>
              </a:path>
            </a:pathLst>
          </a:custGeom>
          <a:solidFill>
            <a:srgbClr val="00FF99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309" name="Freeform 85"/>
          <p:cNvSpPr>
            <a:spLocks/>
          </p:cNvSpPr>
          <p:nvPr/>
        </p:nvSpPr>
        <p:spPr bwMode="auto">
          <a:xfrm>
            <a:off x="6400800" y="2511425"/>
            <a:ext cx="1066800" cy="1905000"/>
          </a:xfrm>
          <a:custGeom>
            <a:avLst/>
            <a:gdLst>
              <a:gd name="T0" fmla="*/ 0 w 672"/>
              <a:gd name="T1" fmla="*/ 0 h 1200"/>
              <a:gd name="T2" fmla="*/ 0 w 672"/>
              <a:gd name="T3" fmla="*/ 1295400 h 1200"/>
              <a:gd name="T4" fmla="*/ 1066800 w 672"/>
              <a:gd name="T5" fmla="*/ 1905000 h 1200"/>
              <a:gd name="T6" fmla="*/ 1066800 w 672"/>
              <a:gd name="T7" fmla="*/ 609600 h 1200"/>
              <a:gd name="T8" fmla="*/ 0 w 672"/>
              <a:gd name="T9" fmla="*/ 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200"/>
              <a:gd name="T17" fmla="*/ 672 w 672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200">
                <a:moveTo>
                  <a:pt x="0" y="0"/>
                </a:moveTo>
                <a:lnTo>
                  <a:pt x="0" y="816"/>
                </a:lnTo>
                <a:lnTo>
                  <a:pt x="672" y="1200"/>
                </a:lnTo>
                <a:lnTo>
                  <a:pt x="672" y="384"/>
                </a:lnTo>
                <a:lnTo>
                  <a:pt x="0" y="0"/>
                </a:lnTo>
                <a:close/>
              </a:path>
            </a:pathLst>
          </a:custGeom>
          <a:solidFill>
            <a:srgbClr val="0099FF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5486400" y="1444625"/>
            <a:ext cx="3170238" cy="3352800"/>
            <a:chOff x="2160" y="2112"/>
            <a:chExt cx="1997" cy="2112"/>
          </a:xfrm>
        </p:grpSpPr>
        <p:graphicFrame>
          <p:nvGraphicFramePr>
            <p:cNvPr id="30728" name="Object 50"/>
            <p:cNvGraphicFramePr>
              <a:graphicFrameLocks noChangeAspect="1"/>
            </p:cNvGraphicFramePr>
            <p:nvPr/>
          </p:nvGraphicFramePr>
          <p:xfrm>
            <a:off x="2274" y="404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9"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404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51"/>
            <p:cNvGraphicFramePr>
              <a:graphicFrameLocks noChangeAspect="1"/>
            </p:cNvGraphicFramePr>
            <p:nvPr/>
          </p:nvGraphicFramePr>
          <p:xfrm>
            <a:off x="3984" y="368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0" name="Equation" r:id="rId23" imgW="139680" imgH="164880" progId="Equation.3">
                    <p:embed/>
                  </p:oleObj>
                </mc:Choice>
                <mc:Fallback>
                  <p:oleObj name="Equation" r:id="rId23" imgW="139680" imgH="1648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68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52"/>
            <p:cNvGraphicFramePr>
              <a:graphicFrameLocks noChangeAspect="1"/>
            </p:cNvGraphicFramePr>
            <p:nvPr/>
          </p:nvGraphicFramePr>
          <p:xfrm>
            <a:off x="2547" y="2112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1" name="Equation" r:id="rId25" imgW="114120" imgH="139680" progId="Equation.3">
                    <p:embed/>
                  </p:oleObj>
                </mc:Choice>
                <mc:Fallback>
                  <p:oleObj name="Equation" r:id="rId25" imgW="114120" imgH="1396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2112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2" name="Line 53"/>
            <p:cNvSpPr>
              <a:spLocks noChangeShapeType="1"/>
            </p:cNvSpPr>
            <p:nvPr/>
          </p:nvSpPr>
          <p:spPr bwMode="auto">
            <a:xfrm>
              <a:off x="2736" y="36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55"/>
            <p:cNvSpPr>
              <a:spLocks noChangeShapeType="1"/>
            </p:cNvSpPr>
            <p:nvPr/>
          </p:nvSpPr>
          <p:spPr bwMode="auto">
            <a:xfrm flipV="1">
              <a:off x="2736" y="2832"/>
              <a:ext cx="0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1" name="Object 56"/>
            <p:cNvGraphicFramePr>
              <a:graphicFrameLocks noChangeAspect="1"/>
            </p:cNvGraphicFramePr>
            <p:nvPr/>
          </p:nvGraphicFramePr>
          <p:xfrm>
            <a:off x="2484" y="3456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2" name="Equation" r:id="rId27" imgW="164880" imgH="177480" progId="Equation.3">
                    <p:embed/>
                  </p:oleObj>
                </mc:Choice>
                <mc:Fallback>
                  <p:oleObj name="Equation" r:id="rId27" imgW="164880" imgH="1774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3456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4" name="Line 57"/>
            <p:cNvSpPr>
              <a:spLocks noChangeShapeType="1"/>
            </p:cNvSpPr>
            <p:nvPr/>
          </p:nvSpPr>
          <p:spPr bwMode="auto">
            <a:xfrm flipH="1">
              <a:off x="2544" y="3600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86"/>
            <p:cNvSpPr>
              <a:spLocks noChangeShapeType="1"/>
            </p:cNvSpPr>
            <p:nvPr/>
          </p:nvSpPr>
          <p:spPr bwMode="auto">
            <a:xfrm flipV="1">
              <a:off x="2736" y="216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87"/>
            <p:cNvSpPr>
              <a:spLocks noChangeShapeType="1"/>
            </p:cNvSpPr>
            <p:nvPr/>
          </p:nvSpPr>
          <p:spPr bwMode="auto">
            <a:xfrm>
              <a:off x="3216" y="3600"/>
              <a:ext cx="9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88"/>
            <p:cNvSpPr>
              <a:spLocks noChangeShapeType="1"/>
            </p:cNvSpPr>
            <p:nvPr/>
          </p:nvSpPr>
          <p:spPr bwMode="auto">
            <a:xfrm flipH="1">
              <a:off x="2160" y="3792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6400800" y="3767138"/>
            <a:ext cx="381000" cy="268287"/>
            <a:chOff x="2736" y="3575"/>
            <a:chExt cx="240" cy="169"/>
          </a:xfrm>
        </p:grpSpPr>
        <p:sp>
          <p:nvSpPr>
            <p:cNvPr id="30761" name="Line 90"/>
            <p:cNvSpPr>
              <a:spLocks noChangeShapeType="1"/>
            </p:cNvSpPr>
            <p:nvPr/>
          </p:nvSpPr>
          <p:spPr bwMode="auto">
            <a:xfrm>
              <a:off x="2736" y="3600"/>
              <a:ext cx="24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7" name="Object 92"/>
            <p:cNvGraphicFramePr>
              <a:graphicFrameLocks noChangeAspect="1"/>
            </p:cNvGraphicFramePr>
            <p:nvPr/>
          </p:nvGraphicFramePr>
          <p:xfrm>
            <a:off x="2865" y="3575"/>
            <a:ext cx="111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3" name="Equation" r:id="rId29" imgW="279360" imgH="304560" progId="Equation.3">
                    <p:embed/>
                  </p:oleObj>
                </mc:Choice>
                <mc:Fallback>
                  <p:oleObj name="Equation" r:id="rId29" imgW="279360" imgH="30456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3575"/>
                          <a:ext cx="111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6248400" y="3883025"/>
            <a:ext cx="304800" cy="271463"/>
            <a:chOff x="2640" y="3648"/>
            <a:chExt cx="192" cy="171"/>
          </a:xfrm>
        </p:grpSpPr>
        <p:sp>
          <p:nvSpPr>
            <p:cNvPr id="30760" name="Freeform 95"/>
            <p:cNvSpPr>
              <a:spLocks/>
            </p:cNvSpPr>
            <p:nvPr/>
          </p:nvSpPr>
          <p:spPr bwMode="auto">
            <a:xfrm>
              <a:off x="2640" y="3648"/>
              <a:ext cx="192" cy="56"/>
            </a:xfrm>
            <a:custGeom>
              <a:avLst/>
              <a:gdLst>
                <a:gd name="T0" fmla="*/ 0 w 192"/>
                <a:gd name="T1" fmla="*/ 48 h 56"/>
                <a:gd name="T2" fmla="*/ 96 w 192"/>
                <a:gd name="T3" fmla="*/ 48 h 56"/>
                <a:gd name="T4" fmla="*/ 192 w 192"/>
                <a:gd name="T5" fmla="*/ 0 h 56"/>
                <a:gd name="T6" fmla="*/ 0 60000 65536"/>
                <a:gd name="T7" fmla="*/ 0 60000 65536"/>
                <a:gd name="T8" fmla="*/ 0 60000 65536"/>
                <a:gd name="T9" fmla="*/ 0 w 192"/>
                <a:gd name="T10" fmla="*/ 0 h 56"/>
                <a:gd name="T11" fmla="*/ 192 w 192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6">
                  <a:moveTo>
                    <a:pt x="0" y="48"/>
                  </a:moveTo>
                  <a:cubicBezTo>
                    <a:pt x="32" y="52"/>
                    <a:pt x="64" y="56"/>
                    <a:pt x="96" y="48"/>
                  </a:cubicBezTo>
                  <a:cubicBezTo>
                    <a:pt x="128" y="40"/>
                    <a:pt x="176" y="8"/>
                    <a:pt x="19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6" name="Object 97"/>
            <p:cNvGraphicFramePr>
              <a:graphicFrameLocks noChangeAspect="1"/>
            </p:cNvGraphicFramePr>
            <p:nvPr/>
          </p:nvGraphicFramePr>
          <p:xfrm>
            <a:off x="2739" y="3696"/>
            <a:ext cx="93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4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3696"/>
                          <a:ext cx="93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animBg="1"/>
      <p:bldP spid="436227" grpId="0" animBg="1"/>
      <p:bldP spid="436228" grpId="0" animBg="1"/>
      <p:bldP spid="436233" grpId="0" animBg="1"/>
      <p:bldP spid="436234" grpId="0" autoUpdateAnimBg="0"/>
      <p:bldP spid="436235" grpId="0" autoUpdateAnimBg="0"/>
      <p:bldP spid="436236" grpId="0" autoUpdateAnimBg="0"/>
      <p:bldP spid="436255" grpId="0" animBg="1"/>
      <p:bldP spid="436256" grpId="0" animBg="1"/>
      <p:bldP spid="436257" grpId="0" autoUpdateAnimBg="0"/>
      <p:bldP spid="436299" grpId="0" animBg="1"/>
      <p:bldP spid="436308" grpId="0" animBg="1"/>
      <p:bldP spid="4363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E2E027-9D99-41D1-83FC-AAF56E6818B9}" type="slidenum">
              <a:rPr lang="en-US" altLang="zh-CN" sz="1400" smtClean="0"/>
              <a:pPr eaLnBrk="1" hangingPunct="1"/>
              <a:t>29</a:t>
            </a:fld>
            <a:endParaRPr lang="en-US" altLang="zh-CN" sz="1400" smtClean="0"/>
          </a:p>
        </p:txBody>
      </p:sp>
      <p:graphicFrame>
        <p:nvGraphicFramePr>
          <p:cNvPr id="437250" name="Object 2"/>
          <p:cNvGraphicFramePr>
            <a:graphicFrameLocks noChangeAspect="1"/>
          </p:cNvGraphicFramePr>
          <p:nvPr/>
        </p:nvGraphicFramePr>
        <p:xfrm>
          <a:off x="6667500" y="2133600"/>
          <a:ext cx="342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6" name="Equation" r:id="rId3" imgW="279360" imgH="304560" progId="Equation.3">
                  <p:embed/>
                </p:oleObj>
              </mc:Choice>
              <mc:Fallback>
                <p:oleObj name="Equation" r:id="rId3" imgW="27936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133600"/>
                        <a:ext cx="342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23688" y="792480"/>
            <a:ext cx="3900488" cy="3733800"/>
            <a:chOff x="2928" y="384"/>
            <a:chExt cx="2457" cy="2352"/>
          </a:xfrm>
        </p:grpSpPr>
        <p:sp>
          <p:nvSpPr>
            <p:cNvPr id="31808" name="Line 4"/>
            <p:cNvSpPr>
              <a:spLocks noChangeShapeType="1"/>
            </p:cNvSpPr>
            <p:nvPr/>
          </p:nvSpPr>
          <p:spPr bwMode="auto">
            <a:xfrm flipV="1">
              <a:off x="3700" y="2064"/>
              <a:ext cx="1628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809" name="Group 5"/>
            <p:cNvGrpSpPr>
              <a:grpSpLocks/>
            </p:cNvGrpSpPr>
            <p:nvPr/>
          </p:nvGrpSpPr>
          <p:grpSpPr bwMode="auto">
            <a:xfrm>
              <a:off x="2928" y="384"/>
              <a:ext cx="2457" cy="2352"/>
              <a:chOff x="2928" y="384"/>
              <a:chExt cx="2457" cy="2352"/>
            </a:xfrm>
          </p:grpSpPr>
          <p:sp>
            <p:nvSpPr>
              <p:cNvPr id="31810" name="Line 6"/>
              <p:cNvSpPr>
                <a:spLocks noChangeShapeType="1"/>
              </p:cNvSpPr>
              <p:nvPr/>
            </p:nvSpPr>
            <p:spPr bwMode="auto">
              <a:xfrm flipV="1">
                <a:off x="3700" y="384"/>
                <a:ext cx="0" cy="16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1" name="Line 7"/>
              <p:cNvSpPr>
                <a:spLocks noChangeShapeType="1"/>
              </p:cNvSpPr>
              <p:nvPr/>
            </p:nvSpPr>
            <p:spPr bwMode="auto">
              <a:xfrm flipH="1">
                <a:off x="2928" y="2070"/>
                <a:ext cx="772" cy="5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8" name="Object 8"/>
              <p:cNvGraphicFramePr>
                <a:graphicFrameLocks noChangeAspect="1"/>
              </p:cNvGraphicFramePr>
              <p:nvPr/>
            </p:nvGraphicFramePr>
            <p:xfrm>
              <a:off x="3065" y="2590"/>
              <a:ext cx="20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7" name="公式" r:id="rId5" imgW="253800" imgH="241200" progId="Equation.3">
                      <p:embed/>
                    </p:oleObj>
                  </mc:Choice>
                  <mc:Fallback>
                    <p:oleObj name="公式" r:id="rId5" imgW="253800" imgH="241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5" y="2590"/>
                            <a:ext cx="20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9" name="Object 9"/>
              <p:cNvGraphicFramePr>
                <a:graphicFrameLocks noChangeAspect="1"/>
              </p:cNvGraphicFramePr>
              <p:nvPr/>
            </p:nvGraphicFramePr>
            <p:xfrm>
              <a:off x="5184" y="2122"/>
              <a:ext cx="201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8" name="公式" r:id="rId7" imgW="253800" imgH="317160" progId="Equation.3">
                      <p:embed/>
                    </p:oleObj>
                  </mc:Choice>
                  <mc:Fallback>
                    <p:oleObj name="公式" r:id="rId7" imgW="253800" imgH="31716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122"/>
                            <a:ext cx="201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0" name="Object 10"/>
              <p:cNvGraphicFramePr>
                <a:graphicFrameLocks noChangeAspect="1"/>
              </p:cNvGraphicFramePr>
              <p:nvPr/>
            </p:nvGraphicFramePr>
            <p:xfrm>
              <a:off x="3769" y="419"/>
              <a:ext cx="15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9" name="公式" r:id="rId9" imgW="203040" imgH="253800" progId="Equation.3">
                      <p:embed/>
                    </p:oleObj>
                  </mc:Choice>
                  <mc:Fallback>
                    <p:oleObj name="公式" r:id="rId9" imgW="203040" imgH="2538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9" y="419"/>
                            <a:ext cx="150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1" name="Object 11"/>
              <p:cNvGraphicFramePr>
                <a:graphicFrameLocks noChangeAspect="1"/>
              </p:cNvGraphicFramePr>
              <p:nvPr/>
            </p:nvGraphicFramePr>
            <p:xfrm>
              <a:off x="3477" y="1959"/>
              <a:ext cx="193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0" name="公式" r:id="rId11" imgW="215640" imgH="241200" progId="Equation.3">
                      <p:embed/>
                    </p:oleObj>
                  </mc:Choice>
                  <mc:Fallback>
                    <p:oleObj name="公式" r:id="rId11" imgW="215640" imgH="241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7" y="1959"/>
                            <a:ext cx="193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6327775" y="1447800"/>
            <a:ext cx="1887538" cy="2833688"/>
            <a:chOff x="3986" y="912"/>
            <a:chExt cx="1189" cy="1785"/>
          </a:xfrm>
        </p:grpSpPr>
        <p:sp>
          <p:nvSpPr>
            <p:cNvPr id="31792" name="Arc 13"/>
            <p:cNvSpPr>
              <a:spLocks/>
            </p:cNvSpPr>
            <p:nvPr/>
          </p:nvSpPr>
          <p:spPr bwMode="auto">
            <a:xfrm rot="20813579" flipV="1">
              <a:off x="4909" y="2563"/>
              <a:ext cx="266" cy="101"/>
            </a:xfrm>
            <a:custGeom>
              <a:avLst/>
              <a:gdLst>
                <a:gd name="T0" fmla="*/ 0 w 25004"/>
                <a:gd name="T1" fmla="*/ 0 h 21600"/>
                <a:gd name="T2" fmla="*/ 3 w 25004"/>
                <a:gd name="T3" fmla="*/ 0 h 21600"/>
                <a:gd name="T4" fmla="*/ 1 w 25004"/>
                <a:gd name="T5" fmla="*/ 0 h 21600"/>
                <a:gd name="T6" fmla="*/ 0 60000 65536"/>
                <a:gd name="T7" fmla="*/ 0 60000 65536"/>
                <a:gd name="T8" fmla="*/ 0 60000 65536"/>
                <a:gd name="T9" fmla="*/ 0 w 25004"/>
                <a:gd name="T10" fmla="*/ 0 h 21600"/>
                <a:gd name="T11" fmla="*/ 25004 w 250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04" h="21600" fill="none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3836" y="0"/>
                    <a:pt x="22192" y="6149"/>
                    <a:pt x="25003" y="15177"/>
                  </a:cubicBezTo>
                </a:path>
                <a:path w="25004" h="21600" stroke="0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3836" y="0"/>
                    <a:pt x="22192" y="6149"/>
                    <a:pt x="25003" y="15177"/>
                  </a:cubicBezTo>
                  <a:lnTo>
                    <a:pt x="438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Arc 14"/>
            <p:cNvSpPr>
              <a:spLocks/>
            </p:cNvSpPr>
            <p:nvPr/>
          </p:nvSpPr>
          <p:spPr bwMode="auto">
            <a:xfrm rot="19749825" flipV="1">
              <a:off x="4553" y="2377"/>
              <a:ext cx="180" cy="101"/>
            </a:xfrm>
            <a:custGeom>
              <a:avLst/>
              <a:gdLst>
                <a:gd name="T0" fmla="*/ 0 w 16991"/>
                <a:gd name="T1" fmla="*/ 0 h 21587"/>
                <a:gd name="T2" fmla="*/ 2 w 16991"/>
                <a:gd name="T3" fmla="*/ 0 h 21587"/>
                <a:gd name="T4" fmla="*/ 0 w 16991"/>
                <a:gd name="T5" fmla="*/ 0 h 21587"/>
                <a:gd name="T6" fmla="*/ 0 60000 65536"/>
                <a:gd name="T7" fmla="*/ 0 60000 65536"/>
                <a:gd name="T8" fmla="*/ 0 60000 65536"/>
                <a:gd name="T9" fmla="*/ 0 w 16991"/>
                <a:gd name="T10" fmla="*/ 0 h 21587"/>
                <a:gd name="T11" fmla="*/ 16991 w 16991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Freeform 17"/>
            <p:cNvSpPr>
              <a:spLocks/>
            </p:cNvSpPr>
            <p:nvPr/>
          </p:nvSpPr>
          <p:spPr bwMode="auto">
            <a:xfrm>
              <a:off x="3995" y="919"/>
              <a:ext cx="1134" cy="416"/>
            </a:xfrm>
            <a:custGeom>
              <a:avLst/>
              <a:gdLst>
                <a:gd name="T0" fmla="*/ 0 w 1134"/>
                <a:gd name="T1" fmla="*/ 0 h 416"/>
                <a:gd name="T2" fmla="*/ 1134 w 1134"/>
                <a:gd name="T3" fmla="*/ 416 h 416"/>
                <a:gd name="T4" fmla="*/ 0 60000 65536"/>
                <a:gd name="T5" fmla="*/ 0 60000 65536"/>
                <a:gd name="T6" fmla="*/ 0 w 1134"/>
                <a:gd name="T7" fmla="*/ 0 h 416"/>
                <a:gd name="T8" fmla="*/ 1134 w 1134"/>
                <a:gd name="T9" fmla="*/ 416 h 4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4" h="416">
                  <a:moveTo>
                    <a:pt x="0" y="0"/>
                  </a:moveTo>
                  <a:lnTo>
                    <a:pt x="1134" y="41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Freeform 19"/>
            <p:cNvSpPr>
              <a:spLocks/>
            </p:cNvSpPr>
            <p:nvPr/>
          </p:nvSpPr>
          <p:spPr bwMode="auto">
            <a:xfrm>
              <a:off x="3986" y="1088"/>
              <a:ext cx="924" cy="576"/>
            </a:xfrm>
            <a:custGeom>
              <a:avLst/>
              <a:gdLst>
                <a:gd name="T0" fmla="*/ 0 w 924"/>
                <a:gd name="T1" fmla="*/ 0 h 576"/>
                <a:gd name="T2" fmla="*/ 924 w 924"/>
                <a:gd name="T3" fmla="*/ 576 h 576"/>
                <a:gd name="T4" fmla="*/ 0 60000 65536"/>
                <a:gd name="T5" fmla="*/ 0 60000 65536"/>
                <a:gd name="T6" fmla="*/ 0 w 924"/>
                <a:gd name="T7" fmla="*/ 0 h 576"/>
                <a:gd name="T8" fmla="*/ 924 w 924"/>
                <a:gd name="T9" fmla="*/ 576 h 5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4" h="576">
                  <a:moveTo>
                    <a:pt x="0" y="0"/>
                  </a:moveTo>
                  <a:lnTo>
                    <a:pt x="924" y="57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Freeform 20"/>
            <p:cNvSpPr>
              <a:spLocks/>
            </p:cNvSpPr>
            <p:nvPr/>
          </p:nvSpPr>
          <p:spPr bwMode="auto">
            <a:xfrm>
              <a:off x="3986" y="2183"/>
              <a:ext cx="933" cy="505"/>
            </a:xfrm>
            <a:custGeom>
              <a:avLst/>
              <a:gdLst>
                <a:gd name="T0" fmla="*/ 0 w 933"/>
                <a:gd name="T1" fmla="*/ 0 h 505"/>
                <a:gd name="T2" fmla="*/ 933 w 933"/>
                <a:gd name="T3" fmla="*/ 505 h 505"/>
                <a:gd name="T4" fmla="*/ 0 60000 65536"/>
                <a:gd name="T5" fmla="*/ 0 60000 65536"/>
                <a:gd name="T6" fmla="*/ 0 w 933"/>
                <a:gd name="T7" fmla="*/ 0 h 505"/>
                <a:gd name="T8" fmla="*/ 933 w 933"/>
                <a:gd name="T9" fmla="*/ 505 h 5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33" h="505">
                  <a:moveTo>
                    <a:pt x="0" y="0"/>
                  </a:moveTo>
                  <a:lnTo>
                    <a:pt x="933" y="5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Freeform 21"/>
            <p:cNvSpPr>
              <a:spLocks/>
            </p:cNvSpPr>
            <p:nvPr/>
          </p:nvSpPr>
          <p:spPr bwMode="auto">
            <a:xfrm>
              <a:off x="3995" y="912"/>
              <a:ext cx="915" cy="514"/>
            </a:xfrm>
            <a:custGeom>
              <a:avLst/>
              <a:gdLst>
                <a:gd name="T0" fmla="*/ 0 w 915"/>
                <a:gd name="T1" fmla="*/ 0 h 514"/>
                <a:gd name="T2" fmla="*/ 915 w 915"/>
                <a:gd name="T3" fmla="*/ 514 h 514"/>
                <a:gd name="T4" fmla="*/ 0 60000 65536"/>
                <a:gd name="T5" fmla="*/ 0 60000 65536"/>
                <a:gd name="T6" fmla="*/ 0 w 915"/>
                <a:gd name="T7" fmla="*/ 0 h 514"/>
                <a:gd name="T8" fmla="*/ 915 w 915"/>
                <a:gd name="T9" fmla="*/ 514 h 5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5" h="514">
                  <a:moveTo>
                    <a:pt x="0" y="0"/>
                  </a:moveTo>
                  <a:lnTo>
                    <a:pt x="915" y="5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Freeform 22"/>
            <p:cNvSpPr>
              <a:spLocks/>
            </p:cNvSpPr>
            <p:nvPr/>
          </p:nvSpPr>
          <p:spPr bwMode="auto">
            <a:xfrm>
              <a:off x="3986" y="1106"/>
              <a:ext cx="1124" cy="452"/>
            </a:xfrm>
            <a:custGeom>
              <a:avLst/>
              <a:gdLst>
                <a:gd name="T0" fmla="*/ 0 w 1124"/>
                <a:gd name="T1" fmla="*/ 0 h 452"/>
                <a:gd name="T2" fmla="*/ 1124 w 1124"/>
                <a:gd name="T3" fmla="*/ 452 h 452"/>
                <a:gd name="T4" fmla="*/ 0 60000 65536"/>
                <a:gd name="T5" fmla="*/ 0 60000 65536"/>
                <a:gd name="T6" fmla="*/ 0 w 1124"/>
                <a:gd name="T7" fmla="*/ 0 h 452"/>
                <a:gd name="T8" fmla="*/ 1124 w 1124"/>
                <a:gd name="T9" fmla="*/ 452 h 4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24" h="452">
                  <a:moveTo>
                    <a:pt x="0" y="0"/>
                  </a:moveTo>
                  <a:lnTo>
                    <a:pt x="1124" y="4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Freeform 23"/>
            <p:cNvSpPr>
              <a:spLocks/>
            </p:cNvSpPr>
            <p:nvPr/>
          </p:nvSpPr>
          <p:spPr bwMode="auto">
            <a:xfrm>
              <a:off x="3986" y="2183"/>
              <a:ext cx="1152" cy="395"/>
            </a:xfrm>
            <a:custGeom>
              <a:avLst/>
              <a:gdLst>
                <a:gd name="T0" fmla="*/ 0 w 1152"/>
                <a:gd name="T1" fmla="*/ 0 h 395"/>
                <a:gd name="T2" fmla="*/ 1152 w 1152"/>
                <a:gd name="T3" fmla="*/ 395 h 395"/>
                <a:gd name="T4" fmla="*/ 0 60000 65536"/>
                <a:gd name="T5" fmla="*/ 0 60000 65536"/>
                <a:gd name="T6" fmla="*/ 0 w 1152"/>
                <a:gd name="T7" fmla="*/ 0 h 395"/>
                <a:gd name="T8" fmla="*/ 1152 w 1152"/>
                <a:gd name="T9" fmla="*/ 395 h 3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2" h="395">
                  <a:moveTo>
                    <a:pt x="0" y="0"/>
                  </a:moveTo>
                  <a:lnTo>
                    <a:pt x="1152" y="3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Freeform 24"/>
            <p:cNvSpPr>
              <a:spLocks/>
            </p:cNvSpPr>
            <p:nvPr/>
          </p:nvSpPr>
          <p:spPr bwMode="auto">
            <a:xfrm>
              <a:off x="4919" y="1445"/>
              <a:ext cx="1" cy="1252"/>
            </a:xfrm>
            <a:custGeom>
              <a:avLst/>
              <a:gdLst>
                <a:gd name="T0" fmla="*/ 0 w 1"/>
                <a:gd name="T1" fmla="*/ 0 h 1252"/>
                <a:gd name="T2" fmla="*/ 0 w 1"/>
                <a:gd name="T3" fmla="*/ 1252 h 1252"/>
                <a:gd name="T4" fmla="*/ 0 60000 65536"/>
                <a:gd name="T5" fmla="*/ 0 60000 65536"/>
                <a:gd name="T6" fmla="*/ 0 w 1"/>
                <a:gd name="T7" fmla="*/ 0 h 1252"/>
                <a:gd name="T8" fmla="*/ 1 w 1"/>
                <a:gd name="T9" fmla="*/ 1252 h 1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52">
                  <a:moveTo>
                    <a:pt x="0" y="0"/>
                  </a:moveTo>
                  <a:lnTo>
                    <a:pt x="0" y="12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Line 25"/>
            <p:cNvSpPr>
              <a:spLocks noChangeShapeType="1"/>
            </p:cNvSpPr>
            <p:nvPr/>
          </p:nvSpPr>
          <p:spPr bwMode="auto">
            <a:xfrm>
              <a:off x="5136" y="1340"/>
              <a:ext cx="0" cy="1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Line 26"/>
            <p:cNvSpPr>
              <a:spLocks noChangeShapeType="1"/>
            </p:cNvSpPr>
            <p:nvPr/>
          </p:nvSpPr>
          <p:spPr bwMode="auto">
            <a:xfrm>
              <a:off x="4604" y="1288"/>
              <a:ext cx="0" cy="1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Line 27"/>
            <p:cNvSpPr>
              <a:spLocks noChangeShapeType="1"/>
            </p:cNvSpPr>
            <p:nvPr/>
          </p:nvSpPr>
          <p:spPr bwMode="auto">
            <a:xfrm>
              <a:off x="4704" y="1182"/>
              <a:ext cx="0" cy="1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Arc 28"/>
            <p:cNvSpPr>
              <a:spLocks/>
            </p:cNvSpPr>
            <p:nvPr/>
          </p:nvSpPr>
          <p:spPr bwMode="auto">
            <a:xfrm rot="20813579" flipV="1">
              <a:off x="4894" y="1536"/>
              <a:ext cx="264" cy="101"/>
            </a:xfrm>
            <a:custGeom>
              <a:avLst/>
              <a:gdLst>
                <a:gd name="T0" fmla="*/ 0 w 24960"/>
                <a:gd name="T1" fmla="*/ 0 h 21600"/>
                <a:gd name="T2" fmla="*/ 3 w 24960"/>
                <a:gd name="T3" fmla="*/ 0 h 21600"/>
                <a:gd name="T4" fmla="*/ 1 w 24960"/>
                <a:gd name="T5" fmla="*/ 0 h 21600"/>
                <a:gd name="T6" fmla="*/ 0 60000 65536"/>
                <a:gd name="T7" fmla="*/ 0 60000 65536"/>
                <a:gd name="T8" fmla="*/ 0 60000 65536"/>
                <a:gd name="T9" fmla="*/ 0 w 24960"/>
                <a:gd name="T10" fmla="*/ 0 h 21600"/>
                <a:gd name="T11" fmla="*/ 24960 w 249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0" h="21600" fill="none" extrusionOk="0">
                  <a:moveTo>
                    <a:pt x="0" y="816"/>
                  </a:moveTo>
                  <a:cubicBezTo>
                    <a:pt x="1914" y="274"/>
                    <a:pt x="3893" y="-1"/>
                    <a:pt x="5883" y="0"/>
                  </a:cubicBezTo>
                  <a:cubicBezTo>
                    <a:pt x="13874" y="0"/>
                    <a:pt x="21212" y="4412"/>
                    <a:pt x="24960" y="11469"/>
                  </a:cubicBezTo>
                </a:path>
                <a:path w="24960" h="21600" stroke="0" extrusionOk="0">
                  <a:moveTo>
                    <a:pt x="0" y="816"/>
                  </a:moveTo>
                  <a:cubicBezTo>
                    <a:pt x="1914" y="274"/>
                    <a:pt x="3893" y="-1"/>
                    <a:pt x="5883" y="0"/>
                  </a:cubicBezTo>
                  <a:cubicBezTo>
                    <a:pt x="13874" y="0"/>
                    <a:pt x="21212" y="4412"/>
                    <a:pt x="24960" y="11469"/>
                  </a:cubicBezTo>
                  <a:lnTo>
                    <a:pt x="5883" y="2160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Arc 29"/>
            <p:cNvSpPr>
              <a:spLocks/>
            </p:cNvSpPr>
            <p:nvPr/>
          </p:nvSpPr>
          <p:spPr bwMode="auto">
            <a:xfrm rot="9220013" flipV="1">
              <a:off x="4611" y="1163"/>
              <a:ext cx="381" cy="85"/>
            </a:xfrm>
            <a:custGeom>
              <a:avLst/>
              <a:gdLst>
                <a:gd name="T0" fmla="*/ 5 w 19066"/>
                <a:gd name="T1" fmla="*/ 0 h 17648"/>
                <a:gd name="T2" fmla="*/ 8 w 19066"/>
                <a:gd name="T3" fmla="*/ 0 h 17648"/>
                <a:gd name="T4" fmla="*/ 0 w 19066"/>
                <a:gd name="T5" fmla="*/ 0 h 17648"/>
                <a:gd name="T6" fmla="*/ 0 60000 65536"/>
                <a:gd name="T7" fmla="*/ 0 60000 65536"/>
                <a:gd name="T8" fmla="*/ 0 60000 65536"/>
                <a:gd name="T9" fmla="*/ 0 w 19066"/>
                <a:gd name="T10" fmla="*/ 0 h 17648"/>
                <a:gd name="T11" fmla="*/ 19066 w 19066"/>
                <a:gd name="T12" fmla="*/ 17648 h 176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66" h="17648" fill="none" extrusionOk="0">
                  <a:moveTo>
                    <a:pt x="12454" y="-1"/>
                  </a:moveTo>
                  <a:cubicBezTo>
                    <a:pt x="15213" y="1947"/>
                    <a:pt x="17478" y="4514"/>
                    <a:pt x="19065" y="7496"/>
                  </a:cubicBezTo>
                </a:path>
                <a:path w="19066" h="17648" stroke="0" extrusionOk="0">
                  <a:moveTo>
                    <a:pt x="12454" y="-1"/>
                  </a:moveTo>
                  <a:cubicBezTo>
                    <a:pt x="15213" y="1947"/>
                    <a:pt x="17478" y="4514"/>
                    <a:pt x="19065" y="7496"/>
                  </a:cubicBezTo>
                  <a:lnTo>
                    <a:pt x="0" y="17648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Arc 30"/>
            <p:cNvSpPr>
              <a:spLocks/>
            </p:cNvSpPr>
            <p:nvPr/>
          </p:nvSpPr>
          <p:spPr bwMode="auto">
            <a:xfrm rot="20432312" flipV="1">
              <a:off x="4848" y="1354"/>
              <a:ext cx="282" cy="60"/>
            </a:xfrm>
            <a:custGeom>
              <a:avLst/>
              <a:gdLst>
                <a:gd name="T0" fmla="*/ 0 w 22172"/>
                <a:gd name="T1" fmla="*/ 0 h 21600"/>
                <a:gd name="T2" fmla="*/ 4 w 22172"/>
                <a:gd name="T3" fmla="*/ 0 h 21600"/>
                <a:gd name="T4" fmla="*/ 0 w 22172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72"/>
                <a:gd name="T10" fmla="*/ 0 h 21600"/>
                <a:gd name="T11" fmla="*/ 22172 w 221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72" h="21600" fill="none" extrusionOk="0">
                  <a:moveTo>
                    <a:pt x="-1" y="7"/>
                  </a:moveTo>
                  <a:cubicBezTo>
                    <a:pt x="190" y="2"/>
                    <a:pt x="381" y="-1"/>
                    <a:pt x="572" y="0"/>
                  </a:cubicBezTo>
                  <a:cubicBezTo>
                    <a:pt x="12501" y="0"/>
                    <a:pt x="22172" y="9670"/>
                    <a:pt x="22172" y="21600"/>
                  </a:cubicBezTo>
                </a:path>
                <a:path w="22172" h="21600" stroke="0" extrusionOk="0">
                  <a:moveTo>
                    <a:pt x="-1" y="7"/>
                  </a:moveTo>
                  <a:cubicBezTo>
                    <a:pt x="190" y="2"/>
                    <a:pt x="381" y="-1"/>
                    <a:pt x="572" y="0"/>
                  </a:cubicBezTo>
                  <a:cubicBezTo>
                    <a:pt x="12501" y="0"/>
                    <a:pt x="22172" y="9670"/>
                    <a:pt x="22172" y="21600"/>
                  </a:cubicBezTo>
                  <a:lnTo>
                    <a:pt x="572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Arc 31"/>
            <p:cNvSpPr>
              <a:spLocks/>
            </p:cNvSpPr>
            <p:nvPr/>
          </p:nvSpPr>
          <p:spPr bwMode="auto">
            <a:xfrm rot="19749825" flipV="1">
              <a:off x="4565" y="1289"/>
              <a:ext cx="108" cy="144"/>
            </a:xfrm>
            <a:custGeom>
              <a:avLst/>
              <a:gdLst>
                <a:gd name="T0" fmla="*/ 0 w 10159"/>
                <a:gd name="T1" fmla="*/ 0 h 21587"/>
                <a:gd name="T2" fmla="*/ 1 w 10159"/>
                <a:gd name="T3" fmla="*/ 0 h 21587"/>
                <a:gd name="T4" fmla="*/ 0 w 10159"/>
                <a:gd name="T5" fmla="*/ 1 h 21587"/>
                <a:gd name="T6" fmla="*/ 0 60000 65536"/>
                <a:gd name="T7" fmla="*/ 0 60000 65536"/>
                <a:gd name="T8" fmla="*/ 0 60000 65536"/>
                <a:gd name="T9" fmla="*/ 0 w 10159"/>
                <a:gd name="T10" fmla="*/ 0 h 21587"/>
                <a:gd name="T11" fmla="*/ 10159 w 10159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9" h="21587" fill="none" extrusionOk="0">
                  <a:moveTo>
                    <a:pt x="736" y="-1"/>
                  </a:moveTo>
                  <a:cubicBezTo>
                    <a:pt x="4028" y="111"/>
                    <a:pt x="7251" y="975"/>
                    <a:pt x="10158" y="2525"/>
                  </a:cubicBezTo>
                </a:path>
                <a:path w="10159" h="21587" stroke="0" extrusionOk="0">
                  <a:moveTo>
                    <a:pt x="736" y="-1"/>
                  </a:moveTo>
                  <a:cubicBezTo>
                    <a:pt x="4028" y="111"/>
                    <a:pt x="7251" y="975"/>
                    <a:pt x="10158" y="2525"/>
                  </a:cubicBezTo>
                  <a:lnTo>
                    <a:pt x="0" y="21587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640513" y="3657600"/>
            <a:ext cx="674687" cy="685800"/>
            <a:chOff x="3984" y="2160"/>
            <a:chExt cx="425" cy="432"/>
          </a:xfrm>
        </p:grpSpPr>
        <p:graphicFrame>
          <p:nvGraphicFramePr>
            <p:cNvPr id="31757" name="Object 33"/>
            <p:cNvGraphicFramePr>
              <a:graphicFrameLocks noChangeAspect="1"/>
            </p:cNvGraphicFramePr>
            <p:nvPr/>
          </p:nvGraphicFramePr>
          <p:xfrm>
            <a:off x="3984" y="2367"/>
            <a:ext cx="4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1" name="公式" r:id="rId13" imgW="253800" imgH="177480" progId="Equation.3">
                    <p:embed/>
                  </p:oleObj>
                </mc:Choice>
                <mc:Fallback>
                  <p:oleObj name="公式" r:id="rId13" imgW="25380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367"/>
                          <a:ext cx="42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1" name="Line 34"/>
            <p:cNvSpPr>
              <a:spLocks noChangeShapeType="1"/>
            </p:cNvSpPr>
            <p:nvPr/>
          </p:nvSpPr>
          <p:spPr bwMode="auto">
            <a:xfrm flipV="1">
              <a:off x="4170" y="2160"/>
              <a:ext cx="0" cy="1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7283" name="Text Box 35"/>
          <p:cNvSpPr txBox="1">
            <a:spLocks noChangeArrowheads="1"/>
          </p:cNvSpPr>
          <p:nvPr/>
        </p:nvSpPr>
        <p:spPr bwMode="auto">
          <a:xfrm>
            <a:off x="152400" y="2613025"/>
            <a:ext cx="5257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柱面坐标系</a:t>
            </a:r>
            <a:r>
              <a:rPr lang="zh-CN" altLang="en-US" sz="2800"/>
              <a:t>中的</a:t>
            </a:r>
            <a:r>
              <a:rPr lang="zh-CN" altLang="en-US" sz="2800">
                <a:solidFill>
                  <a:schemeClr val="accent2"/>
                </a:solidFill>
              </a:rPr>
              <a:t>体积元素</a:t>
            </a:r>
            <a:r>
              <a:rPr lang="zh-CN" altLang="en-US" sz="2800"/>
              <a:t>为</a:t>
            </a: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1981200" y="41910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7285" name="Object 37"/>
          <p:cNvGraphicFramePr>
            <a:graphicFrameLocks noChangeAspect="1"/>
          </p:cNvGraphicFramePr>
          <p:nvPr/>
        </p:nvGraphicFramePr>
        <p:xfrm>
          <a:off x="915988" y="3451225"/>
          <a:ext cx="2536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2" name="Equation" r:id="rId15" imgW="2286000" imgH="393480" progId="Equation.3">
                  <p:embed/>
                </p:oleObj>
              </mc:Choice>
              <mc:Fallback>
                <p:oleObj name="Equation" r:id="rId15" imgW="228600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451225"/>
                        <a:ext cx="25368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86" name="Object 38"/>
          <p:cNvGraphicFramePr>
            <a:graphicFrameLocks noChangeAspect="1"/>
          </p:cNvGraphicFramePr>
          <p:nvPr/>
        </p:nvGraphicFramePr>
        <p:xfrm>
          <a:off x="935038" y="2124075"/>
          <a:ext cx="8937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3" name="Equation" r:id="rId17" imgW="838080" imgH="317160" progId="Equation.3">
                  <p:embed/>
                </p:oleObj>
              </mc:Choice>
              <mc:Fallback>
                <p:oleObj name="Equation" r:id="rId17" imgW="838080" imgH="3171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124075"/>
                        <a:ext cx="8937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1676400" y="146050"/>
            <a:ext cx="3048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zh-CN" altLang="en-US" sz="2800">
                <a:solidFill>
                  <a:srgbClr val="0000FF"/>
                </a:solidFill>
              </a:rPr>
              <a:t>柱面坐标系</a:t>
            </a:r>
            <a:r>
              <a:rPr lang="zh-CN" altLang="en-US" sz="2800">
                <a:solidFill>
                  <a:schemeClr val="tx2"/>
                </a:solidFill>
              </a:rPr>
              <a:t>中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437288" name="Object 40"/>
          <p:cNvGraphicFramePr>
            <a:graphicFrameLocks noChangeAspect="1"/>
          </p:cNvGraphicFramePr>
          <p:nvPr/>
        </p:nvGraphicFramePr>
        <p:xfrm>
          <a:off x="5399088" y="1600200"/>
          <a:ext cx="4683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4" name="Equation" r:id="rId19" imgW="457200" imgH="355320" progId="Equation.3">
                  <p:embed/>
                </p:oleObj>
              </mc:Choice>
              <mc:Fallback>
                <p:oleObj name="Equation" r:id="rId19" imgW="457200" imgH="3553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600200"/>
                        <a:ext cx="4683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Rectangle 41"/>
          <p:cNvSpPr>
            <a:spLocks noChangeArrowheads="1"/>
          </p:cNvSpPr>
          <p:nvPr/>
        </p:nvSpPr>
        <p:spPr bwMode="auto">
          <a:xfrm>
            <a:off x="685800" y="15233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/>
              <a:t>如图</a:t>
            </a:r>
            <a:r>
              <a:rPr lang="en-US" altLang="zh-CN" sz="2800"/>
              <a:t>,</a:t>
            </a:r>
          </a:p>
        </p:txBody>
      </p:sp>
      <p:graphicFrame>
        <p:nvGraphicFramePr>
          <p:cNvPr id="437290" name="Object 42"/>
          <p:cNvGraphicFramePr>
            <a:graphicFrameLocks noChangeAspect="1"/>
          </p:cNvGraphicFramePr>
          <p:nvPr/>
        </p:nvGraphicFramePr>
        <p:xfrm>
          <a:off x="1676400" y="1455738"/>
          <a:ext cx="609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5" name="公式" r:id="rId21" imgW="266400" imgH="177480" progId="Equation.3">
                  <p:embed/>
                </p:oleObj>
              </mc:Choice>
              <mc:Fallback>
                <p:oleObj name="公式" r:id="rId21" imgW="266400" imgH="177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55738"/>
                        <a:ext cx="609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91" name="Rectangle 43"/>
          <p:cNvSpPr>
            <a:spLocks noChangeArrowheads="1"/>
          </p:cNvSpPr>
          <p:nvPr/>
        </p:nvSpPr>
        <p:spPr bwMode="auto">
          <a:xfrm>
            <a:off x="0" y="1379538"/>
            <a:ext cx="184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tx2"/>
                </a:solidFill>
              </a:rPr>
              <a:t>得小柱体</a:t>
            </a:r>
          </a:p>
        </p:txBody>
      </p:sp>
      <p:sp>
        <p:nvSpPr>
          <p:cNvPr id="437292" name="Text Box 44"/>
          <p:cNvSpPr txBox="1">
            <a:spLocks noChangeArrowheads="1"/>
          </p:cNvSpPr>
          <p:nvPr/>
        </p:nvSpPr>
        <p:spPr bwMode="auto">
          <a:xfrm>
            <a:off x="4140200" y="1341438"/>
            <a:ext cx="695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  <a:endParaRPr lang="zh-CN" altLang="en-US" sz="2400" i="1"/>
          </a:p>
        </p:txBody>
      </p:sp>
      <p:sp>
        <p:nvSpPr>
          <p:cNvPr id="437293" name="Text Box 45"/>
          <p:cNvSpPr txBox="1">
            <a:spLocks noChangeArrowheads="1"/>
          </p:cNvSpPr>
          <p:nvPr/>
        </p:nvSpPr>
        <p:spPr bwMode="auto">
          <a:xfrm>
            <a:off x="107950" y="4005263"/>
            <a:ext cx="434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直角坐标系</a:t>
            </a:r>
            <a:r>
              <a:rPr lang="zh-CN" altLang="en-US" sz="2800"/>
              <a:t>下三重积分与</a:t>
            </a:r>
          </a:p>
        </p:txBody>
      </p:sp>
      <p:sp>
        <p:nvSpPr>
          <p:cNvPr id="437294" name="Text Box 46"/>
          <p:cNvSpPr txBox="1">
            <a:spLocks noChangeArrowheads="1"/>
          </p:cNvSpPr>
          <p:nvPr/>
        </p:nvSpPr>
        <p:spPr bwMode="auto">
          <a:xfrm>
            <a:off x="2209800" y="13938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(</a:t>
            </a:r>
            <a:r>
              <a:rPr lang="zh-CN" altLang="en-US" sz="2800">
                <a:solidFill>
                  <a:srgbClr val="FF3300"/>
                </a:solidFill>
              </a:rPr>
              <a:t>红色部分</a:t>
            </a:r>
            <a:r>
              <a:rPr lang="en-US" altLang="zh-CN" sz="2800">
                <a:solidFill>
                  <a:srgbClr val="FF3300"/>
                </a:solidFill>
              </a:rPr>
              <a:t>).</a:t>
            </a:r>
            <a:endParaRPr lang="en-US" altLang="zh-CN" sz="2400" i="1"/>
          </a:p>
        </p:txBody>
      </p:sp>
      <p:sp>
        <p:nvSpPr>
          <p:cNvPr id="437295" name="Rectangle 47"/>
          <p:cNvSpPr>
            <a:spLocks noChangeArrowheads="1"/>
          </p:cNvSpPr>
          <p:nvPr/>
        </p:nvSpPr>
        <p:spPr bwMode="auto">
          <a:xfrm>
            <a:off x="76200" y="72231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若以三坐标面分割空间区域</a:t>
            </a:r>
          </a:p>
        </p:txBody>
      </p:sp>
      <p:sp>
        <p:nvSpPr>
          <p:cNvPr id="437296" name="Rectangle 48"/>
          <p:cNvSpPr>
            <a:spLocks noChangeArrowheads="1"/>
          </p:cNvSpPr>
          <p:nvPr/>
        </p:nvSpPr>
        <p:spPr bwMode="auto">
          <a:xfrm>
            <a:off x="179388" y="4652963"/>
            <a:ext cx="365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柱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面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en-US" sz="2800">
                <a:solidFill>
                  <a:schemeClr val="accent2"/>
                </a:solidFill>
              </a:rPr>
              <a:t>坐标系</a:t>
            </a:r>
            <a:r>
              <a:rPr lang="zh-CN" altLang="en-US" sz="2800"/>
              <a:t>下三重</a:t>
            </a:r>
          </a:p>
        </p:txBody>
      </p:sp>
      <p:sp>
        <p:nvSpPr>
          <p:cNvPr id="437297" name="Rectangle 49"/>
          <p:cNvSpPr>
            <a:spLocks noChangeArrowheads="1"/>
          </p:cNvSpPr>
          <p:nvPr/>
        </p:nvSpPr>
        <p:spPr bwMode="auto">
          <a:xfrm>
            <a:off x="3348038" y="4724400"/>
            <a:ext cx="3402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积分的关系是</a:t>
            </a:r>
          </a:p>
        </p:txBody>
      </p:sp>
      <p:graphicFrame>
        <p:nvGraphicFramePr>
          <p:cNvPr id="437316" name="Object 68"/>
          <p:cNvGraphicFramePr>
            <a:graphicFrameLocks noChangeAspect="1"/>
          </p:cNvGraphicFramePr>
          <p:nvPr/>
        </p:nvGraphicFramePr>
        <p:xfrm>
          <a:off x="1870075" y="2079625"/>
          <a:ext cx="8318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6" name="Equation" r:id="rId23" imgW="761760" imgH="393480" progId="Equation.3">
                  <p:embed/>
                </p:oleObj>
              </mc:Choice>
              <mc:Fallback>
                <p:oleObj name="Equation" r:id="rId23" imgW="761760" imgH="3934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2079625"/>
                        <a:ext cx="8318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17" name="Object 69"/>
          <p:cNvGraphicFramePr>
            <a:graphicFrameLocks noChangeAspect="1"/>
          </p:cNvGraphicFramePr>
          <p:nvPr/>
        </p:nvGraphicFramePr>
        <p:xfrm>
          <a:off x="2665413" y="2092325"/>
          <a:ext cx="7635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7" name="Equation" r:id="rId25" imgW="660240" imgH="380880" progId="Equation.3">
                  <p:embed/>
                </p:oleObj>
              </mc:Choice>
              <mc:Fallback>
                <p:oleObj name="Equation" r:id="rId25" imgW="660240" imgH="3808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092325"/>
                        <a:ext cx="7635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18" name="Object 70"/>
          <p:cNvGraphicFramePr>
            <a:graphicFrameLocks noChangeAspect="1"/>
          </p:cNvGraphicFramePr>
          <p:nvPr/>
        </p:nvGraphicFramePr>
        <p:xfrm>
          <a:off x="3359150" y="2079625"/>
          <a:ext cx="6032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8" name="Equation" r:id="rId27" imgW="520560" imgH="393480" progId="Equation.3">
                  <p:embed/>
                </p:oleObj>
              </mc:Choice>
              <mc:Fallback>
                <p:oleObj name="Equation" r:id="rId27" imgW="520560" imgH="3934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079625"/>
                        <a:ext cx="6032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7312025" y="1884363"/>
            <a:ext cx="841375" cy="782637"/>
            <a:chOff x="4581" y="1189"/>
            <a:chExt cx="530" cy="493"/>
          </a:xfrm>
        </p:grpSpPr>
        <p:sp>
          <p:nvSpPr>
            <p:cNvPr id="31786" name="Freeform 88"/>
            <p:cNvSpPr>
              <a:spLocks/>
            </p:cNvSpPr>
            <p:nvPr/>
          </p:nvSpPr>
          <p:spPr bwMode="auto">
            <a:xfrm>
              <a:off x="4581" y="1189"/>
              <a:ext cx="530" cy="265"/>
            </a:xfrm>
            <a:custGeom>
              <a:avLst/>
              <a:gdLst>
                <a:gd name="T0" fmla="*/ 530 w 530"/>
                <a:gd name="T1" fmla="*/ 137 h 265"/>
                <a:gd name="T2" fmla="*/ 109 w 530"/>
                <a:gd name="T3" fmla="*/ 0 h 265"/>
                <a:gd name="T4" fmla="*/ 0 w 530"/>
                <a:gd name="T5" fmla="*/ 82 h 265"/>
                <a:gd name="T6" fmla="*/ 301 w 530"/>
                <a:gd name="T7" fmla="*/ 265 h 265"/>
                <a:gd name="T8" fmla="*/ 374 w 530"/>
                <a:gd name="T9" fmla="*/ 237 h 265"/>
                <a:gd name="T10" fmla="*/ 448 w 530"/>
                <a:gd name="T11" fmla="*/ 201 h 265"/>
                <a:gd name="T12" fmla="*/ 530 w 530"/>
                <a:gd name="T13" fmla="*/ 137 h 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0"/>
                <a:gd name="T22" fmla="*/ 0 h 265"/>
                <a:gd name="T23" fmla="*/ 530 w 530"/>
                <a:gd name="T24" fmla="*/ 265 h 2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0" h="265">
                  <a:moveTo>
                    <a:pt x="530" y="137"/>
                  </a:moveTo>
                  <a:lnTo>
                    <a:pt x="109" y="0"/>
                  </a:lnTo>
                  <a:lnTo>
                    <a:pt x="0" y="82"/>
                  </a:lnTo>
                  <a:lnTo>
                    <a:pt x="301" y="265"/>
                  </a:lnTo>
                  <a:lnTo>
                    <a:pt x="374" y="237"/>
                  </a:lnTo>
                  <a:lnTo>
                    <a:pt x="448" y="201"/>
                  </a:lnTo>
                  <a:lnTo>
                    <a:pt x="530" y="137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rgbClr val="FFFF99"/>
                </a:gs>
                <a:gs pos="100000">
                  <a:srgbClr val="FF0000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Freeform 89"/>
            <p:cNvSpPr>
              <a:spLocks/>
            </p:cNvSpPr>
            <p:nvPr/>
          </p:nvSpPr>
          <p:spPr bwMode="auto">
            <a:xfrm>
              <a:off x="4581" y="1280"/>
              <a:ext cx="530" cy="400"/>
            </a:xfrm>
            <a:custGeom>
              <a:avLst/>
              <a:gdLst>
                <a:gd name="T0" fmla="*/ 0 w 530"/>
                <a:gd name="T1" fmla="*/ 0 h 400"/>
                <a:gd name="T2" fmla="*/ 310 w 530"/>
                <a:gd name="T3" fmla="*/ 174 h 400"/>
                <a:gd name="T4" fmla="*/ 347 w 530"/>
                <a:gd name="T5" fmla="*/ 165 h 400"/>
                <a:gd name="T6" fmla="*/ 406 w 530"/>
                <a:gd name="T7" fmla="*/ 128 h 400"/>
                <a:gd name="T8" fmla="*/ 452 w 530"/>
                <a:gd name="T9" fmla="*/ 101 h 400"/>
                <a:gd name="T10" fmla="*/ 530 w 530"/>
                <a:gd name="T11" fmla="*/ 46 h 400"/>
                <a:gd name="T12" fmla="*/ 530 w 530"/>
                <a:gd name="T13" fmla="*/ 302 h 400"/>
                <a:gd name="T14" fmla="*/ 470 w 530"/>
                <a:gd name="T15" fmla="*/ 334 h 400"/>
                <a:gd name="T16" fmla="*/ 425 w 530"/>
                <a:gd name="T17" fmla="*/ 361 h 400"/>
                <a:gd name="T18" fmla="*/ 347 w 530"/>
                <a:gd name="T19" fmla="*/ 384 h 400"/>
                <a:gd name="T20" fmla="*/ 287 w 530"/>
                <a:gd name="T21" fmla="*/ 400 h 400"/>
                <a:gd name="T22" fmla="*/ 0 w 530"/>
                <a:gd name="T23" fmla="*/ 210 h 400"/>
                <a:gd name="T24" fmla="*/ 0 w 530"/>
                <a:gd name="T25" fmla="*/ 0 h 4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0"/>
                <a:gd name="T40" fmla="*/ 0 h 400"/>
                <a:gd name="T41" fmla="*/ 530 w 530"/>
                <a:gd name="T42" fmla="*/ 400 h 4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0" h="400">
                  <a:moveTo>
                    <a:pt x="0" y="0"/>
                  </a:moveTo>
                  <a:lnTo>
                    <a:pt x="310" y="174"/>
                  </a:lnTo>
                  <a:lnTo>
                    <a:pt x="347" y="165"/>
                  </a:lnTo>
                  <a:lnTo>
                    <a:pt x="406" y="128"/>
                  </a:lnTo>
                  <a:lnTo>
                    <a:pt x="452" y="101"/>
                  </a:lnTo>
                  <a:lnTo>
                    <a:pt x="530" y="46"/>
                  </a:lnTo>
                  <a:lnTo>
                    <a:pt x="530" y="302"/>
                  </a:lnTo>
                  <a:lnTo>
                    <a:pt x="470" y="334"/>
                  </a:lnTo>
                  <a:lnTo>
                    <a:pt x="425" y="361"/>
                  </a:lnTo>
                  <a:lnTo>
                    <a:pt x="347" y="384"/>
                  </a:lnTo>
                  <a:lnTo>
                    <a:pt x="287" y="400"/>
                  </a:ln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50000">
                  <a:srgbClr val="FFFF99"/>
                </a:gs>
                <a:gs pos="100000">
                  <a:srgbClr val="FF0000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Freeform 90"/>
            <p:cNvSpPr>
              <a:spLocks/>
            </p:cNvSpPr>
            <p:nvPr/>
          </p:nvSpPr>
          <p:spPr bwMode="auto">
            <a:xfrm>
              <a:off x="4891" y="1435"/>
              <a:ext cx="1" cy="247"/>
            </a:xfrm>
            <a:custGeom>
              <a:avLst/>
              <a:gdLst>
                <a:gd name="T0" fmla="*/ 0 w 1"/>
                <a:gd name="T1" fmla="*/ 0 h 247"/>
                <a:gd name="T2" fmla="*/ 0 w 1"/>
                <a:gd name="T3" fmla="*/ 247 h 247"/>
                <a:gd name="T4" fmla="*/ 0 60000 65536"/>
                <a:gd name="T5" fmla="*/ 0 60000 65536"/>
                <a:gd name="T6" fmla="*/ 0 w 1"/>
                <a:gd name="T7" fmla="*/ 0 h 247"/>
                <a:gd name="T8" fmla="*/ 1 w 1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7">
                  <a:moveTo>
                    <a:pt x="0" y="0"/>
                  </a:move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91"/>
            <p:cNvSpPr>
              <a:spLocks/>
            </p:cNvSpPr>
            <p:nvPr/>
          </p:nvSpPr>
          <p:spPr bwMode="auto">
            <a:xfrm>
              <a:off x="4581" y="1417"/>
              <a:ext cx="530" cy="265"/>
            </a:xfrm>
            <a:custGeom>
              <a:avLst/>
              <a:gdLst>
                <a:gd name="T0" fmla="*/ 530 w 530"/>
                <a:gd name="T1" fmla="*/ 165 h 265"/>
                <a:gd name="T2" fmla="*/ 109 w 530"/>
                <a:gd name="T3" fmla="*/ 0 h 265"/>
                <a:gd name="T4" fmla="*/ 0 w 530"/>
                <a:gd name="T5" fmla="*/ 64 h 265"/>
                <a:gd name="T6" fmla="*/ 301 w 530"/>
                <a:gd name="T7" fmla="*/ 265 h 265"/>
                <a:gd name="T8" fmla="*/ 374 w 530"/>
                <a:gd name="T9" fmla="*/ 238 h 265"/>
                <a:gd name="T10" fmla="*/ 448 w 530"/>
                <a:gd name="T11" fmla="*/ 210 h 265"/>
                <a:gd name="T12" fmla="*/ 530 w 530"/>
                <a:gd name="T13" fmla="*/ 165 h 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0"/>
                <a:gd name="T22" fmla="*/ 0 h 265"/>
                <a:gd name="T23" fmla="*/ 530 w 530"/>
                <a:gd name="T24" fmla="*/ 265 h 2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0" h="265">
                  <a:moveTo>
                    <a:pt x="530" y="165"/>
                  </a:moveTo>
                  <a:lnTo>
                    <a:pt x="109" y="0"/>
                  </a:lnTo>
                  <a:lnTo>
                    <a:pt x="0" y="64"/>
                  </a:lnTo>
                  <a:lnTo>
                    <a:pt x="301" y="265"/>
                  </a:lnTo>
                  <a:lnTo>
                    <a:pt x="374" y="238"/>
                  </a:lnTo>
                  <a:lnTo>
                    <a:pt x="448" y="210"/>
                  </a:lnTo>
                  <a:lnTo>
                    <a:pt x="530" y="16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Freeform 92"/>
            <p:cNvSpPr>
              <a:spLocks/>
            </p:cNvSpPr>
            <p:nvPr/>
          </p:nvSpPr>
          <p:spPr bwMode="auto">
            <a:xfrm>
              <a:off x="4690" y="1189"/>
              <a:ext cx="1" cy="237"/>
            </a:xfrm>
            <a:custGeom>
              <a:avLst/>
              <a:gdLst>
                <a:gd name="T0" fmla="*/ 0 w 1"/>
                <a:gd name="T1" fmla="*/ 0 h 237"/>
                <a:gd name="T2" fmla="*/ 0 w 1"/>
                <a:gd name="T3" fmla="*/ 237 h 237"/>
                <a:gd name="T4" fmla="*/ 0 60000 65536"/>
                <a:gd name="T5" fmla="*/ 0 60000 65536"/>
                <a:gd name="T6" fmla="*/ 0 w 1"/>
                <a:gd name="T7" fmla="*/ 0 h 237"/>
                <a:gd name="T8" fmla="*/ 1 w 1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7">
                  <a:moveTo>
                    <a:pt x="0" y="0"/>
                  </a:moveTo>
                  <a:lnTo>
                    <a:pt x="0" y="2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7239000" y="2382838"/>
            <a:ext cx="496888" cy="512762"/>
            <a:chOff x="4631" y="3770"/>
            <a:chExt cx="313" cy="323"/>
          </a:xfrm>
        </p:grpSpPr>
        <p:graphicFrame>
          <p:nvGraphicFramePr>
            <p:cNvPr id="31756" name="Object 77"/>
            <p:cNvGraphicFramePr>
              <a:graphicFrameLocks noChangeAspect="1"/>
            </p:cNvGraphicFramePr>
            <p:nvPr/>
          </p:nvGraphicFramePr>
          <p:xfrm>
            <a:off x="4631" y="3915"/>
            <a:ext cx="31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9" name="Equation" r:id="rId29" imgW="495000" imgH="368280" progId="Equation.3">
                    <p:embed/>
                  </p:oleObj>
                </mc:Choice>
                <mc:Fallback>
                  <p:oleObj name="Equation" r:id="rId29" imgW="495000" imgH="36828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3915"/>
                          <a:ext cx="31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>
              <a:off x="4704" y="3770"/>
              <a:ext cx="24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8153400" y="2057400"/>
            <a:ext cx="685800" cy="400050"/>
            <a:chOff x="5088" y="1332"/>
            <a:chExt cx="432" cy="252"/>
          </a:xfrm>
        </p:grpSpPr>
        <p:graphicFrame>
          <p:nvGraphicFramePr>
            <p:cNvPr id="31755" name="Object 51"/>
            <p:cNvGraphicFramePr>
              <a:graphicFrameLocks noChangeAspect="1"/>
            </p:cNvGraphicFramePr>
            <p:nvPr/>
          </p:nvGraphicFramePr>
          <p:xfrm>
            <a:off x="5136" y="1332"/>
            <a:ext cx="3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0" name="公式" r:id="rId31" imgW="203040" imgH="177480" progId="Equation.3">
                    <p:embed/>
                  </p:oleObj>
                </mc:Choice>
                <mc:Fallback>
                  <p:oleObj name="公式" r:id="rId31" imgW="203040" imgH="1774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32"/>
                          <a:ext cx="38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4" name="Line 52"/>
            <p:cNvSpPr>
              <a:spLocks noChangeShapeType="1"/>
            </p:cNvSpPr>
            <p:nvPr/>
          </p:nvSpPr>
          <p:spPr bwMode="auto">
            <a:xfrm>
              <a:off x="5088" y="1392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7205663" y="1254125"/>
            <a:ext cx="871537" cy="727075"/>
            <a:chOff x="4512" y="790"/>
            <a:chExt cx="549" cy="458"/>
          </a:xfrm>
        </p:grpSpPr>
        <p:grpSp>
          <p:nvGrpSpPr>
            <p:cNvPr id="31781" name="Group 54"/>
            <p:cNvGrpSpPr>
              <a:grpSpLocks/>
            </p:cNvGrpSpPr>
            <p:nvPr/>
          </p:nvGrpSpPr>
          <p:grpSpPr bwMode="auto">
            <a:xfrm>
              <a:off x="4512" y="790"/>
              <a:ext cx="549" cy="416"/>
              <a:chOff x="4512" y="790"/>
              <a:chExt cx="549" cy="416"/>
            </a:xfrm>
          </p:grpSpPr>
          <p:graphicFrame>
            <p:nvGraphicFramePr>
              <p:cNvPr id="31754" name="Object 55"/>
              <p:cNvGraphicFramePr>
                <a:graphicFrameLocks noChangeAspect="1"/>
              </p:cNvGraphicFramePr>
              <p:nvPr/>
            </p:nvGraphicFramePr>
            <p:xfrm>
              <a:off x="4512" y="790"/>
              <a:ext cx="549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1" name="Equation" r:id="rId33" imgW="749160" imgH="393480" progId="Equation.3">
                      <p:embed/>
                    </p:oleObj>
                  </mc:Choice>
                  <mc:Fallback>
                    <p:oleObj name="Equation" r:id="rId33" imgW="749160" imgH="39348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790"/>
                            <a:ext cx="549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83" name="Arc 56"/>
              <p:cNvSpPr>
                <a:spLocks/>
              </p:cNvSpPr>
              <p:nvPr/>
            </p:nvSpPr>
            <p:spPr bwMode="auto">
              <a:xfrm rot="20831360" flipH="1">
                <a:off x="4560" y="984"/>
                <a:ext cx="206" cy="222"/>
              </a:xfrm>
              <a:custGeom>
                <a:avLst/>
                <a:gdLst>
                  <a:gd name="T0" fmla="*/ 1 w 21600"/>
                  <a:gd name="T1" fmla="*/ 0 h 18151"/>
                  <a:gd name="T2" fmla="*/ 2 w 21600"/>
                  <a:gd name="T3" fmla="*/ 3 h 18151"/>
                  <a:gd name="T4" fmla="*/ 0 w 21600"/>
                  <a:gd name="T5" fmla="*/ 3 h 181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8151"/>
                  <a:gd name="T11" fmla="*/ 21600 w 21600"/>
                  <a:gd name="T12" fmla="*/ 18151 h 181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8151" fill="none" extrusionOk="0">
                    <a:moveTo>
                      <a:pt x="11709" y="-1"/>
                    </a:moveTo>
                    <a:cubicBezTo>
                      <a:pt x="17874" y="3977"/>
                      <a:pt x="21600" y="10813"/>
                      <a:pt x="21600" y="18151"/>
                    </a:cubicBezTo>
                  </a:path>
                  <a:path w="21600" h="18151" stroke="0" extrusionOk="0">
                    <a:moveTo>
                      <a:pt x="11709" y="-1"/>
                    </a:moveTo>
                    <a:cubicBezTo>
                      <a:pt x="17874" y="3977"/>
                      <a:pt x="21600" y="10813"/>
                      <a:pt x="21600" y="18151"/>
                    </a:cubicBezTo>
                    <a:lnTo>
                      <a:pt x="0" y="18151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2" name="Arc 57"/>
            <p:cNvSpPr>
              <a:spLocks/>
            </p:cNvSpPr>
            <p:nvPr/>
          </p:nvSpPr>
          <p:spPr bwMode="auto">
            <a:xfrm rot="9220013" flipV="1">
              <a:off x="4560" y="1163"/>
              <a:ext cx="381" cy="85"/>
            </a:xfrm>
            <a:custGeom>
              <a:avLst/>
              <a:gdLst>
                <a:gd name="T0" fmla="*/ 5 w 19066"/>
                <a:gd name="T1" fmla="*/ 0 h 17648"/>
                <a:gd name="T2" fmla="*/ 8 w 19066"/>
                <a:gd name="T3" fmla="*/ 0 h 17648"/>
                <a:gd name="T4" fmla="*/ 0 w 19066"/>
                <a:gd name="T5" fmla="*/ 0 h 17648"/>
                <a:gd name="T6" fmla="*/ 0 60000 65536"/>
                <a:gd name="T7" fmla="*/ 0 60000 65536"/>
                <a:gd name="T8" fmla="*/ 0 60000 65536"/>
                <a:gd name="T9" fmla="*/ 0 w 19066"/>
                <a:gd name="T10" fmla="*/ 0 h 17648"/>
                <a:gd name="T11" fmla="*/ 19066 w 19066"/>
                <a:gd name="T12" fmla="*/ 17648 h 176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66" h="17648" fill="none" extrusionOk="0">
                  <a:moveTo>
                    <a:pt x="12454" y="-1"/>
                  </a:moveTo>
                  <a:cubicBezTo>
                    <a:pt x="15213" y="1947"/>
                    <a:pt x="17478" y="4514"/>
                    <a:pt x="19065" y="7496"/>
                  </a:cubicBezTo>
                </a:path>
                <a:path w="19066" h="17648" stroke="0" extrusionOk="0">
                  <a:moveTo>
                    <a:pt x="12454" y="-1"/>
                  </a:moveTo>
                  <a:cubicBezTo>
                    <a:pt x="15213" y="1947"/>
                    <a:pt x="17478" y="4514"/>
                    <a:pt x="19065" y="7496"/>
                  </a:cubicBezTo>
                  <a:lnTo>
                    <a:pt x="0" y="1764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3" grpId="0" autoUpdateAnimBg="0"/>
      <p:bldP spid="437287" grpId="0" autoUpdateAnimBg="0"/>
      <p:bldP spid="437291" grpId="0" autoUpdateAnimBg="0"/>
      <p:bldP spid="437292" grpId="0" autoUpdateAnimBg="0"/>
      <p:bldP spid="437293" grpId="0" autoUpdateAnimBg="0"/>
      <p:bldP spid="437294" grpId="0" autoUpdateAnimBg="0"/>
      <p:bldP spid="437295" grpId="0" autoUpdateAnimBg="0"/>
      <p:bldP spid="437296" grpId="0" autoUpdateAnimBg="0"/>
      <p:bldP spid="4372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E68219D-13C0-44A8-ABE6-15A943F9BE3E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408578" name="AutoShape 2"/>
          <p:cNvSpPr>
            <a:spLocks noChangeArrowheads="1"/>
          </p:cNvSpPr>
          <p:nvPr/>
        </p:nvSpPr>
        <p:spPr bwMode="auto">
          <a:xfrm>
            <a:off x="3657600" y="3228975"/>
            <a:ext cx="381000" cy="381000"/>
          </a:xfrm>
          <a:prstGeom prst="wedgeRoundRectCallout">
            <a:avLst>
              <a:gd name="adj1" fmla="val 37500"/>
              <a:gd name="adj2" fmla="val 127917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1219200" y="2316163"/>
            <a:ext cx="1143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记为</a:t>
            </a:r>
            <a:endParaRPr lang="zh-CN" altLang="en-US" sz="2400" b="0"/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1143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函数</a:t>
            </a:r>
          </a:p>
        </p:txBody>
      </p:sp>
      <p:graphicFrame>
        <p:nvGraphicFramePr>
          <p:cNvPr id="408581" name="Object 5"/>
          <p:cNvGraphicFramePr>
            <a:graphicFrameLocks noChangeAspect="1"/>
          </p:cNvGraphicFramePr>
          <p:nvPr/>
        </p:nvGraphicFramePr>
        <p:xfrm>
          <a:off x="1905000" y="1582738"/>
          <a:ext cx="1524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公式" r:id="rId3" imgW="647640" imgH="203040" progId="Equation.3">
                  <p:embed/>
                </p:oleObj>
              </mc:Choice>
              <mc:Fallback>
                <p:oleObj name="公式" r:id="rId3" imgW="6476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82738"/>
                        <a:ext cx="1524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6"/>
          <p:cNvSpPr txBox="1">
            <a:spLocks noChangeArrowheads="1"/>
          </p:cNvSpPr>
          <p:nvPr/>
        </p:nvSpPr>
        <p:spPr bwMode="auto">
          <a:xfrm>
            <a:off x="1116013" y="757238"/>
            <a:ext cx="4724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/>
              <a:t>趋于零时这和的极限总存在</a:t>
            </a:r>
            <a:r>
              <a:rPr lang="en-US" altLang="zh-CN" sz="2800"/>
              <a:t>,</a:t>
            </a:r>
            <a:endParaRPr lang="zh-CN" altLang="zh-CN" sz="2800"/>
          </a:p>
        </p:txBody>
      </p:sp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4038600" y="2924175"/>
          <a:ext cx="3581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5" imgW="1523880" imgH="431640" progId="Equation.3">
                  <p:embed/>
                </p:oleObj>
              </mc:Choice>
              <mc:Fallback>
                <p:oleObj name="Equation" r:id="rId5" imgW="1523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24175"/>
                        <a:ext cx="3581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5580063" y="757238"/>
            <a:ext cx="2819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则称此极限为</a:t>
            </a:r>
            <a:endParaRPr lang="zh-CN" altLang="zh-CN" sz="2800"/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6948488" y="476250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7" imgW="266400" imgH="317160" progId="Equation.3">
                  <p:embed/>
                </p:oleObj>
              </mc:Choice>
              <mc:Fallback>
                <p:oleObj name="Equation" r:id="rId7" imgW="2664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76250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276600" y="1452563"/>
            <a:ext cx="47085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在闭区域</a:t>
            </a:r>
            <a:r>
              <a:rPr lang="en-US" altLang="zh-CN" sz="2800" i="1"/>
              <a:t>Ω</a:t>
            </a:r>
            <a:r>
              <a:rPr lang="zh-CN" altLang="en-US" sz="2800"/>
              <a:t>上的三重积分</a:t>
            </a:r>
            <a:r>
              <a:rPr lang="en-US" altLang="zh-CN" sz="2800"/>
              <a:t>.  </a:t>
            </a:r>
            <a:r>
              <a:rPr lang="zh-CN" altLang="en-US" sz="2800"/>
              <a:t>　</a:t>
            </a:r>
          </a:p>
        </p:txBody>
      </p:sp>
      <p:graphicFrame>
        <p:nvGraphicFramePr>
          <p:cNvPr id="408587" name="Object 11"/>
          <p:cNvGraphicFramePr>
            <a:graphicFrameLocks noChangeAspect="1"/>
          </p:cNvGraphicFramePr>
          <p:nvPr/>
        </p:nvGraphicFramePr>
        <p:xfrm>
          <a:off x="2355850" y="2286000"/>
          <a:ext cx="22796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9" imgW="2286000" imgH="812520" progId="Equation.3">
                  <p:embed/>
                </p:oleObj>
              </mc:Choice>
              <mc:Fallback>
                <p:oleObj name="Equation" r:id="rId9" imgW="228600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286000"/>
                        <a:ext cx="22796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1143000" y="3167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408589" name="Object 13"/>
          <p:cNvGraphicFramePr>
            <a:graphicFrameLocks noChangeAspect="1"/>
          </p:cNvGraphicFramePr>
          <p:nvPr/>
        </p:nvGraphicFramePr>
        <p:xfrm>
          <a:off x="1746250" y="3152775"/>
          <a:ext cx="22796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1" imgW="2286000" imgH="812520" progId="Equation.3">
                  <p:embed/>
                </p:oleObj>
              </mc:Choice>
              <mc:Fallback>
                <p:oleObj name="Equation" r:id="rId11" imgW="228600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152775"/>
                        <a:ext cx="22796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3276600" y="40052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体积元素</a:t>
            </a:r>
          </a:p>
        </p:txBody>
      </p:sp>
      <p:sp>
        <p:nvSpPr>
          <p:cNvPr id="2064" name="Text Box 0"/>
          <p:cNvSpPr txBox="1">
            <a:spLocks noChangeArrowheads="1"/>
          </p:cNvSpPr>
          <p:nvPr/>
        </p:nvSpPr>
        <p:spPr bwMode="auto">
          <a:xfrm>
            <a:off x="1835150" y="33337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/>
              <a:t>如当各小闭区域直径中的最大值</a:t>
            </a:r>
            <a:endParaRPr lang="zh-CN" altLang="en-US" sz="2800"/>
          </a:p>
        </p:txBody>
      </p:sp>
      <p:sp>
        <p:nvSpPr>
          <p:cNvPr id="408577" name="Text Box 1"/>
          <p:cNvSpPr txBox="1">
            <a:spLocks noChangeArrowheads="1"/>
          </p:cNvSpPr>
          <p:nvPr/>
        </p:nvSpPr>
        <p:spPr bwMode="auto">
          <a:xfrm>
            <a:off x="1258888" y="3333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 autoUpdateAnimBg="0"/>
      <p:bldP spid="408579" grpId="0" autoUpdateAnimBg="0"/>
      <p:bldP spid="408580" grpId="0" autoUpdateAnimBg="0"/>
      <p:bldP spid="408584" grpId="0" autoUpdateAnimBg="0"/>
      <p:bldP spid="408586" grpId="0" autoUpdateAnimBg="0"/>
      <p:bldP spid="408588" grpId="0" autoUpdateAnimBg="0"/>
      <p:bldP spid="40859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45D9B2D-F28C-4F82-9417-98522020C9F9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  <p:sp>
        <p:nvSpPr>
          <p:cNvPr id="438274" name="AutoShape 2"/>
          <p:cNvSpPr>
            <a:spLocks noChangeArrowheads="1"/>
          </p:cNvSpPr>
          <p:nvPr/>
        </p:nvSpPr>
        <p:spPr bwMode="auto">
          <a:xfrm>
            <a:off x="1200150" y="4076700"/>
            <a:ext cx="6934200" cy="1295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66FF66"/>
              </a:gs>
              <a:gs pos="50000">
                <a:srgbClr val="FFFFFF"/>
              </a:gs>
              <a:gs pos="100000">
                <a:srgbClr val="66FF66"/>
              </a:gs>
            </a:gsLst>
            <a:lin ang="5400000" scaled="1"/>
          </a:gra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5" name="WordArt 3"/>
          <p:cNvSpPr>
            <a:spLocks noChangeArrowheads="1" noChangeShapeType="1" noTextEdit="1"/>
          </p:cNvSpPr>
          <p:nvPr/>
        </p:nvSpPr>
        <p:spPr bwMode="auto">
          <a:xfrm>
            <a:off x="6000750" y="2852738"/>
            <a:ext cx="304800" cy="7762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971550" y="292893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 b="0"/>
              <a:t>   </a:t>
            </a:r>
            <a:r>
              <a:rPr lang="zh-CN" altLang="en-US" sz="2800"/>
              <a:t>如何计算</a:t>
            </a:r>
            <a:r>
              <a:rPr lang="zh-CN" altLang="en-US" sz="2800">
                <a:solidFill>
                  <a:schemeClr val="accent2"/>
                </a:solidFill>
              </a:rPr>
              <a:t>柱坐标系</a:t>
            </a:r>
            <a:r>
              <a:rPr lang="zh-CN" altLang="en-US" sz="2800"/>
              <a:t>下三重积分</a:t>
            </a:r>
          </a:p>
        </p:txBody>
      </p:sp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1657350" y="1101725"/>
          <a:ext cx="31289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9" name="Equation" r:id="rId3" imgW="2997000" imgH="812520" progId="Equation.3">
                  <p:embed/>
                </p:oleObj>
              </mc:Choice>
              <mc:Fallback>
                <p:oleObj name="Equation" r:id="rId3" imgW="299700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101725"/>
                        <a:ext cx="31289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1352550" y="2101850"/>
          <a:ext cx="1298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0" name="Equation" r:id="rId5" imgW="1218960" imgH="812520" progId="Equation.3">
                  <p:embed/>
                </p:oleObj>
              </mc:Choice>
              <mc:Fallback>
                <p:oleObj name="Equation" r:id="rId5" imgW="121896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101850"/>
                        <a:ext cx="12985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2624138" y="2178050"/>
          <a:ext cx="12430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1" name="Equation" r:id="rId7" imgW="1104840" imgH="380880" progId="Equation.3">
                  <p:embed/>
                </p:oleObj>
              </mc:Choice>
              <mc:Fallback>
                <p:oleObj name="Equation" r:id="rId7" imgW="11048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178050"/>
                        <a:ext cx="12430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3857625" y="2178050"/>
          <a:ext cx="1152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2" name="Equation" r:id="rId9" imgW="1079280" imgH="380880" progId="Equation.3">
                  <p:embed/>
                </p:oleObj>
              </mc:Choice>
              <mc:Fallback>
                <p:oleObj name="Equation" r:id="rId9" imgW="107928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178050"/>
                        <a:ext cx="11525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4957763" y="2101850"/>
          <a:ext cx="4333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公式" r:id="rId11" imgW="164880" imgH="203040" progId="Equation.3">
                  <p:embed/>
                </p:oleObj>
              </mc:Choice>
              <mc:Fallback>
                <p:oleObj name="公式" r:id="rId11" imgW="1648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2101850"/>
                        <a:ext cx="4333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5270500" y="2192338"/>
          <a:ext cx="16906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Equation" r:id="rId13" imgW="1498320" imgH="393480" progId="Equation.3">
                  <p:embed/>
                </p:oleObj>
              </mc:Choice>
              <mc:Fallback>
                <p:oleObj name="Equation" r:id="rId13" imgW="14983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192338"/>
                        <a:ext cx="16906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1200150" y="3521075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回想</a:t>
            </a:r>
            <a:endParaRPr lang="zh-CN" altLang="en-US" sz="3600" b="0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2266950" y="362902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直角坐标系</a:t>
            </a:r>
            <a:r>
              <a:rPr lang="zh-CN" altLang="en-US" sz="2800"/>
              <a:t>下计算三重积分方法</a:t>
            </a:r>
            <a:r>
              <a:rPr lang="en-US" altLang="zh-CN" sz="2800"/>
              <a:t>.</a:t>
            </a: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1657350" y="4395788"/>
            <a:ext cx="278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将三重积分化为</a:t>
            </a:r>
          </a:p>
        </p:txBody>
      </p:sp>
      <p:graphicFrame>
        <p:nvGraphicFramePr>
          <p:cNvPr id="32776" name="Object 14"/>
          <p:cNvGraphicFramePr>
            <a:graphicFrameLocks noChangeAspect="1"/>
          </p:cNvGraphicFramePr>
          <p:nvPr/>
        </p:nvGraphicFramePr>
        <p:xfrm>
          <a:off x="2651125" y="95250"/>
          <a:ext cx="1825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5" name="Equation" r:id="rId15" imgW="1701720" imgH="380880" progId="Equation.3">
                  <p:embed/>
                </p:oleObj>
              </mc:Choice>
              <mc:Fallback>
                <p:oleObj name="Equation" r:id="rId15" imgW="170172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95250"/>
                        <a:ext cx="1825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5"/>
          <p:cNvGraphicFramePr>
            <a:graphicFrameLocks noChangeAspect="1"/>
          </p:cNvGraphicFramePr>
          <p:nvPr/>
        </p:nvGraphicFramePr>
        <p:xfrm>
          <a:off x="4552950" y="100013"/>
          <a:ext cx="17160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Equation" r:id="rId17" imgW="1663560" imgH="393480" progId="Equation.3">
                  <p:embed/>
                </p:oleObj>
              </mc:Choice>
              <mc:Fallback>
                <p:oleObj name="Equation" r:id="rId17" imgW="16635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00013"/>
                        <a:ext cx="17160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6"/>
          <p:cNvGraphicFramePr>
            <a:graphicFrameLocks noChangeAspect="1"/>
          </p:cNvGraphicFramePr>
          <p:nvPr/>
        </p:nvGraphicFramePr>
        <p:xfrm>
          <a:off x="6257925" y="146050"/>
          <a:ext cx="862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7" name="公式" r:id="rId19" imgW="342720" imgH="139680" progId="Equation.3">
                  <p:embed/>
                </p:oleObj>
              </mc:Choice>
              <mc:Fallback>
                <p:oleObj name="公式" r:id="rId19" imgW="342720" imgH="139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146050"/>
                        <a:ext cx="862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4216400" y="43957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三次积分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累次积分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aphicFrame>
        <p:nvGraphicFramePr>
          <p:cNvPr id="32779" name="Object 18"/>
          <p:cNvGraphicFramePr>
            <a:graphicFrameLocks noChangeAspect="1"/>
          </p:cNvGraphicFramePr>
          <p:nvPr/>
        </p:nvGraphicFramePr>
        <p:xfrm>
          <a:off x="3640138" y="577850"/>
          <a:ext cx="23955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21" imgW="2311200" imgH="393480" progId="Equation.3">
                  <p:embed/>
                </p:oleObj>
              </mc:Choice>
              <mc:Fallback>
                <p:oleObj name="Equation" r:id="rId21" imgW="23112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577850"/>
                        <a:ext cx="23955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AutoShape 19"/>
          <p:cNvSpPr>
            <a:spLocks noChangeArrowheads="1"/>
          </p:cNvSpPr>
          <p:nvPr/>
        </p:nvSpPr>
        <p:spPr bwMode="auto">
          <a:xfrm>
            <a:off x="2114550" y="44450"/>
            <a:ext cx="5486400" cy="914400"/>
          </a:xfrm>
          <a:custGeom>
            <a:avLst/>
            <a:gdLst>
              <a:gd name="T0" fmla="*/ 1219352467 w 21600"/>
              <a:gd name="T1" fmla="*/ 19354798 h 21600"/>
              <a:gd name="T2" fmla="*/ 696772802 w 21600"/>
              <a:gd name="T3" fmla="*/ 38709597 h 21600"/>
              <a:gd name="T4" fmla="*/ 174193200 w 21600"/>
              <a:gd name="T5" fmla="*/ 19354798 h 21600"/>
              <a:gd name="T6" fmla="*/ 69677280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animBg="1"/>
      <p:bldP spid="438275" grpId="0" animBg="1"/>
      <p:bldP spid="438276" grpId="0" autoUpdateAnimBg="0"/>
      <p:bldP spid="438283" grpId="0" autoUpdateAnimBg="0"/>
      <p:bldP spid="438284" grpId="0" autoUpdateAnimBg="0"/>
      <p:bldP spid="438285" grpId="0" autoUpdateAnimBg="0"/>
      <p:bldP spid="43828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9C1197-7E78-4083-81B9-88959A9E4BCD}" type="slidenum">
              <a:rPr lang="en-US" altLang="zh-CN" sz="1400" smtClean="0"/>
              <a:pPr eaLnBrk="1" hangingPunct="1"/>
              <a:t>31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66913" y="1492250"/>
            <a:ext cx="5791200" cy="1752600"/>
            <a:chOff x="1296" y="1152"/>
            <a:chExt cx="3648" cy="1104"/>
          </a:xfrm>
        </p:grpSpPr>
        <p:sp>
          <p:nvSpPr>
            <p:cNvPr id="33811" name="AutoShape 3"/>
            <p:cNvSpPr>
              <a:spLocks noChangeArrowheads="1"/>
            </p:cNvSpPr>
            <p:nvPr/>
          </p:nvSpPr>
          <p:spPr bwMode="auto">
            <a:xfrm>
              <a:off x="1296" y="1152"/>
              <a:ext cx="3648" cy="110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99CC"/>
                </a:gs>
                <a:gs pos="100000">
                  <a:srgbClr val="66FF33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798" name="Object 4"/>
            <p:cNvGraphicFramePr>
              <a:graphicFrameLocks noChangeAspect="1"/>
            </p:cNvGraphicFramePr>
            <p:nvPr/>
          </p:nvGraphicFramePr>
          <p:xfrm>
            <a:off x="1632" y="1200"/>
            <a:ext cx="192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2" name="Equation" r:id="rId3" imgW="2997000" imgH="812520" progId="Equation.3">
                    <p:embed/>
                  </p:oleObj>
                </mc:Choice>
                <mc:Fallback>
                  <p:oleObj name="Equation" r:id="rId3" imgW="2997000" imgH="8125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00"/>
                          <a:ext cx="1920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1" name="Text Box 5"/>
          <p:cNvSpPr txBox="1">
            <a:spLocks noChangeArrowheads="1"/>
          </p:cNvSpPr>
          <p:nvPr/>
        </p:nvSpPr>
        <p:spPr bwMode="auto">
          <a:xfrm>
            <a:off x="1662113" y="73025"/>
            <a:ext cx="4648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柱坐标系</a:t>
            </a:r>
            <a:r>
              <a:rPr lang="zh-CN" altLang="en-US" sz="2800"/>
              <a:t>下三重积分的计算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281113" y="3168650"/>
            <a:ext cx="6934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/>
              <a:t>      </a:t>
            </a:r>
            <a:r>
              <a:rPr lang="zh-CN" altLang="en-US" sz="2800"/>
              <a:t>可得</a:t>
            </a:r>
            <a:r>
              <a:rPr lang="zh-CN" altLang="en-US" sz="2800">
                <a:solidFill>
                  <a:schemeClr val="accent2"/>
                </a:solidFill>
              </a:rPr>
              <a:t>柱坐标系</a:t>
            </a:r>
            <a:r>
              <a:rPr lang="zh-CN" altLang="en-US" sz="2800"/>
              <a:t>下三重积分化为</a:t>
            </a:r>
            <a:r>
              <a:rPr lang="zh-CN" altLang="en-US" sz="2800">
                <a:solidFill>
                  <a:schemeClr val="accent2"/>
                </a:solidFill>
              </a:rPr>
              <a:t>三次积分</a:t>
            </a:r>
            <a:endParaRPr lang="zh-CN" altLang="en-US" sz="2800"/>
          </a:p>
        </p:txBody>
      </p:sp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2170113" y="2406650"/>
          <a:ext cx="4978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5" imgW="4800600" imgH="749160" progId="Equation.3">
                  <p:embed/>
                </p:oleObj>
              </mc:Choice>
              <mc:Fallback>
                <p:oleObj name="Equation" r:id="rId5" imgW="4800600" imgH="749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406650"/>
                        <a:ext cx="49784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2424113" y="882650"/>
          <a:ext cx="9985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7" imgW="901440" imgH="380880" progId="Equation.3">
                  <p:embed/>
                </p:oleObj>
              </mc:Choice>
              <mc:Fallback>
                <p:oleObj name="Equation" r:id="rId7" imgW="90144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882650"/>
                        <a:ext cx="9985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3033713" y="82073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800"/>
              <a:t>与</a:t>
            </a:r>
            <a:r>
              <a:rPr lang="en-US" altLang="zh-CN" sz="2800" i="1"/>
              <a:t>x, y, z</a:t>
            </a:r>
            <a:r>
              <a:rPr lang="zh-CN" altLang="zh-CN" sz="2800"/>
              <a:t>等同的看为三个变量</a:t>
            </a:r>
            <a:r>
              <a:rPr lang="en-US" altLang="zh-CN" sz="2800"/>
              <a:t>.</a:t>
            </a:r>
          </a:p>
        </p:txBody>
      </p:sp>
      <p:sp>
        <p:nvSpPr>
          <p:cNvPr id="439306" name="Text Box 10"/>
          <p:cNvSpPr txBox="1">
            <a:spLocks noChangeArrowheads="1"/>
          </p:cNvSpPr>
          <p:nvPr/>
        </p:nvSpPr>
        <p:spPr bwMode="auto">
          <a:xfrm>
            <a:off x="2957513" y="3854450"/>
            <a:ext cx="990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如</a:t>
            </a:r>
            <a:r>
              <a:rPr lang="en-US" altLang="zh-CN" sz="2800"/>
              <a:t>,</a:t>
            </a:r>
          </a:p>
        </p:txBody>
      </p:sp>
      <p:sp>
        <p:nvSpPr>
          <p:cNvPr id="439307" name="Text Box 11"/>
          <p:cNvSpPr txBox="1">
            <a:spLocks noChangeArrowheads="1"/>
          </p:cNvSpPr>
          <p:nvPr/>
        </p:nvSpPr>
        <p:spPr bwMode="auto">
          <a:xfrm>
            <a:off x="927100" y="4464050"/>
            <a:ext cx="324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极坐标</a:t>
            </a:r>
            <a:r>
              <a:rPr lang="zh-CN" altLang="en-US" sz="2800"/>
              <a:t>不等式表示</a:t>
            </a:r>
          </a:p>
        </p:txBody>
      </p:sp>
      <p:graphicFrame>
        <p:nvGraphicFramePr>
          <p:cNvPr id="439308" name="Object 12"/>
          <p:cNvGraphicFramePr>
            <a:graphicFrameLocks noChangeAspect="1"/>
          </p:cNvGraphicFramePr>
          <p:nvPr/>
        </p:nvGraphicFramePr>
        <p:xfrm>
          <a:off x="4075113" y="4564063"/>
          <a:ext cx="1600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公式" r:id="rId9" imgW="698400" imgH="203040" progId="Equation.3">
                  <p:embed/>
                </p:oleObj>
              </mc:Choice>
              <mc:Fallback>
                <p:oleObj name="公式" r:id="rId9" imgW="69840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4564063"/>
                        <a:ext cx="1600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9" name="Object 13"/>
          <p:cNvGraphicFramePr>
            <a:graphicFrameLocks noChangeAspect="1"/>
          </p:cNvGraphicFramePr>
          <p:nvPr/>
        </p:nvGraphicFramePr>
        <p:xfrm>
          <a:off x="5705475" y="4532313"/>
          <a:ext cx="27463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Equation" r:id="rId11" imgW="2717640" imgH="419040" progId="Equation.3">
                  <p:embed/>
                </p:oleObj>
              </mc:Choice>
              <mc:Fallback>
                <p:oleObj name="Equation" r:id="rId11" imgW="271764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532313"/>
                        <a:ext cx="27463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6081713" y="97718"/>
            <a:ext cx="2117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只要把被积</a:t>
            </a:r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900113" y="8064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函数中的</a:t>
            </a:r>
          </a:p>
        </p:txBody>
      </p:sp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1052513" y="3719806"/>
            <a:ext cx="2362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的计算公式</a:t>
            </a:r>
            <a:r>
              <a:rPr lang="en-US" altLang="zh-CN" sz="2800" dirty="0"/>
              <a:t>.</a:t>
            </a:r>
          </a:p>
        </p:txBody>
      </p:sp>
      <p:sp>
        <p:nvSpPr>
          <p:cNvPr id="439313" name="Text Box 17"/>
          <p:cNvSpPr txBox="1">
            <a:spLocks noChangeArrowheads="1"/>
          </p:cNvSpPr>
          <p:nvPr/>
        </p:nvSpPr>
        <p:spPr bwMode="auto">
          <a:xfrm>
            <a:off x="1052513" y="1492250"/>
            <a:ext cx="609600" cy="1752600"/>
          </a:xfrm>
          <a:prstGeom prst="rect">
            <a:avLst/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>
                <a:solidFill>
                  <a:srgbClr val="FF0000"/>
                </a:solidFill>
              </a:rPr>
              <a:t>类比公式</a:t>
            </a:r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3490913" y="3689350"/>
            <a:ext cx="4876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先</a:t>
            </a:r>
            <a:r>
              <a:rPr lang="zh-CN" altLang="en-US" sz="2800"/>
              <a:t>将</a:t>
            </a:r>
            <a:r>
              <a:rPr lang="en-US" altLang="zh-CN" sz="2800" i="1"/>
              <a:t>Ω</a:t>
            </a:r>
            <a:r>
              <a:rPr lang="zh-CN" altLang="en-US" sz="2800"/>
              <a:t>在</a:t>
            </a:r>
            <a:r>
              <a:rPr lang="en-US" altLang="zh-CN" sz="2800" i="1"/>
              <a:t>xOy</a:t>
            </a:r>
            <a:r>
              <a:rPr lang="zh-CN" altLang="en-US" sz="2800"/>
              <a:t>面上的投影域用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2" grpId="0" autoUpdateAnimBg="0"/>
      <p:bldP spid="439305" grpId="0" autoUpdateAnimBg="0"/>
      <p:bldP spid="439306" grpId="0" autoUpdateAnimBg="0"/>
      <p:bldP spid="439307" grpId="0" autoUpdateAnimBg="0"/>
      <p:bldP spid="439310" grpId="0" autoUpdateAnimBg="0"/>
      <p:bldP spid="439311" grpId="0" autoUpdateAnimBg="0"/>
      <p:bldP spid="439312" grpId="0" autoUpdateAnimBg="0"/>
      <p:bldP spid="439313" grpId="0" animBg="1" autoUpdateAnimBg="0"/>
      <p:bldP spid="43931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DB4ECFB-983D-4166-80EC-B54A1820F878}" type="slidenum">
              <a:rPr lang="en-US" altLang="zh-CN" sz="1400" smtClean="0"/>
              <a:pPr eaLnBrk="1" hangingPunct="1"/>
              <a:t>32</a:t>
            </a:fld>
            <a:endParaRPr lang="en-US" altLang="zh-CN" sz="1400" smtClean="0"/>
          </a:p>
        </p:txBody>
      </p:sp>
      <p:sp>
        <p:nvSpPr>
          <p:cNvPr id="440322" name="Oval 2"/>
          <p:cNvSpPr>
            <a:spLocks noChangeArrowheads="1"/>
          </p:cNvSpPr>
          <p:nvPr/>
        </p:nvSpPr>
        <p:spPr bwMode="auto">
          <a:xfrm>
            <a:off x="2133600" y="1339850"/>
            <a:ext cx="5486400" cy="129540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50000">
                <a:srgbClr val="FFFF99"/>
              </a:gs>
              <a:gs pos="100000">
                <a:srgbClr val="FF99CC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066800" y="145179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从而</a:t>
            </a:r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2971800" y="1541463"/>
          <a:ext cx="1676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公式" r:id="rId3" imgW="698400" imgH="203040" progId="Equation.3">
                  <p:embed/>
                </p:oleObj>
              </mc:Choice>
              <mc:Fallback>
                <p:oleObj name="公式" r:id="rId3" imgW="6984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41463"/>
                        <a:ext cx="16764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4619625" y="1511300"/>
          <a:ext cx="2847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Equation" r:id="rId5" imgW="2717640" imgH="419040" progId="Equation.3">
                  <p:embed/>
                </p:oleObj>
              </mc:Choice>
              <mc:Fallback>
                <p:oleObj name="Equation" r:id="rId5" imgW="27176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511300"/>
                        <a:ext cx="28479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1566863" y="2776538"/>
          <a:ext cx="5562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Equation" r:id="rId7" imgW="4876560" imgH="812520" progId="Equation.3">
                  <p:embed/>
                </p:oleObj>
              </mc:Choice>
              <mc:Fallback>
                <p:oleObj name="Equation" r:id="rId7" imgW="487656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776538"/>
                        <a:ext cx="5562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1066800" y="278765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故</a:t>
            </a:r>
            <a:endParaRPr lang="zh-CN" altLang="en-US" sz="2400" b="0"/>
          </a:p>
        </p:txBody>
      </p:sp>
      <p:graphicFrame>
        <p:nvGraphicFramePr>
          <p:cNvPr id="440329" name="Object 9"/>
          <p:cNvGraphicFramePr>
            <a:graphicFrameLocks noChangeAspect="1"/>
          </p:cNvGraphicFramePr>
          <p:nvPr/>
        </p:nvGraphicFramePr>
        <p:xfrm>
          <a:off x="3733800" y="3629025"/>
          <a:ext cx="50704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Equation" r:id="rId9" imgW="4457520" imgH="749160" progId="Equation.3">
                  <p:embed/>
                </p:oleObj>
              </mc:Choice>
              <mc:Fallback>
                <p:oleObj name="Equation" r:id="rId9" imgW="4457520" imgH="749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29025"/>
                        <a:ext cx="50704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0" name="Object 10"/>
          <p:cNvGraphicFramePr>
            <a:graphicFrameLocks noChangeAspect="1"/>
          </p:cNvGraphicFramePr>
          <p:nvPr/>
        </p:nvGraphicFramePr>
        <p:xfrm>
          <a:off x="2438400" y="3625850"/>
          <a:ext cx="13795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Equation" r:id="rId11" imgW="1218960" imgH="749160" progId="Equation.3">
                  <p:embed/>
                </p:oleObj>
              </mc:Choice>
              <mc:Fallback>
                <p:oleObj name="Equation" r:id="rId11" imgW="1218960" imgH="749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25850"/>
                        <a:ext cx="13795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1" name="Object 11"/>
          <p:cNvGraphicFramePr>
            <a:graphicFrameLocks noChangeAspect="1"/>
          </p:cNvGraphicFramePr>
          <p:nvPr/>
        </p:nvGraphicFramePr>
        <p:xfrm>
          <a:off x="1689100" y="3702050"/>
          <a:ext cx="787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Equation" r:id="rId13" imgW="838080" imgH="698400" progId="Equation.3">
                  <p:embed/>
                </p:oleObj>
              </mc:Choice>
              <mc:Fallback>
                <p:oleObj name="Equation" r:id="rId13" imgW="838080" imgH="69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702050"/>
                        <a:ext cx="787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2" name="Object 12"/>
          <p:cNvGraphicFramePr>
            <a:graphicFrameLocks noChangeAspect="1"/>
          </p:cNvGraphicFramePr>
          <p:nvPr/>
        </p:nvGraphicFramePr>
        <p:xfrm>
          <a:off x="2409825" y="1568450"/>
          <a:ext cx="561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Equation" r:id="rId15" imgW="520560" imgH="317160" progId="Equation.3">
                  <p:embed/>
                </p:oleObj>
              </mc:Choice>
              <mc:Fallback>
                <p:oleObj name="Equation" r:id="rId15" imgW="5205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568450"/>
                        <a:ext cx="561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Text Box 13"/>
          <p:cNvSpPr txBox="1">
            <a:spLocks noChangeArrowheads="1"/>
          </p:cNvSpPr>
          <p:nvPr/>
        </p:nvSpPr>
        <p:spPr bwMode="auto">
          <a:xfrm>
            <a:off x="1066800" y="444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再</a:t>
            </a:r>
            <a:r>
              <a:rPr lang="zh-CN" altLang="en-US" sz="2800"/>
              <a:t>确定</a:t>
            </a:r>
            <a:r>
              <a:rPr lang="en-US" altLang="zh-CN" sz="2800" i="1"/>
              <a:t>Ω</a:t>
            </a:r>
            <a:r>
              <a:rPr lang="zh-CN" altLang="en-US" sz="2800"/>
              <a:t>的下</a:t>
            </a:r>
            <a:r>
              <a:rPr lang="en-US" altLang="zh-CN" sz="2800"/>
              <a:t>, </a:t>
            </a:r>
            <a:r>
              <a:rPr lang="zh-CN" altLang="en-US" sz="2800"/>
              <a:t>上边界面</a:t>
            </a:r>
          </a:p>
        </p:txBody>
      </p:sp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2563813" y="690563"/>
          <a:ext cx="1779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Equation" r:id="rId17" imgW="1765080" imgH="419040" progId="Equation.3">
                  <p:embed/>
                </p:oleObj>
              </mc:Choice>
              <mc:Fallback>
                <p:oleObj name="Equation" r:id="rId17" imgW="176508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690563"/>
                        <a:ext cx="17795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5" name="Object 15"/>
          <p:cNvGraphicFramePr>
            <a:graphicFrameLocks noChangeAspect="1"/>
          </p:cNvGraphicFramePr>
          <p:nvPr/>
        </p:nvGraphicFramePr>
        <p:xfrm>
          <a:off x="4564063" y="703263"/>
          <a:ext cx="1717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Equation" r:id="rId19" imgW="1688760" imgH="419040" progId="Equation.3">
                  <p:embed/>
                </p:oleObj>
              </mc:Choice>
              <mc:Fallback>
                <p:oleObj name="Equation" r:id="rId19" imgW="16887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703263"/>
                        <a:ext cx="1717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6" name="Object 16"/>
          <p:cNvGraphicFramePr>
            <a:graphicFrameLocks noChangeAspect="1"/>
          </p:cNvGraphicFramePr>
          <p:nvPr/>
        </p:nvGraphicFramePr>
        <p:xfrm>
          <a:off x="1295400" y="3941763"/>
          <a:ext cx="3175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Equation" r:id="rId21" imgW="241200" imgH="152280" progId="Equation.3">
                  <p:embed/>
                </p:oleObj>
              </mc:Choice>
              <mc:Fallback>
                <p:oleObj name="Equation" r:id="rId21" imgW="241200" imgH="152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41763"/>
                        <a:ext cx="31750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1017588" y="4540250"/>
            <a:ext cx="762000" cy="579438"/>
          </a:xfrm>
          <a:prstGeom prst="rect">
            <a:avLst/>
          </a:prstGeom>
          <a:gradFill rotWithShape="0">
            <a:gsLst>
              <a:gs pos="0">
                <a:srgbClr val="99FF33">
                  <a:gamma/>
                  <a:shade val="46275"/>
                  <a:invGamma/>
                </a:srgbClr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FF3300"/>
                </a:solidFill>
              </a:rPr>
              <a:t>注</a:t>
            </a:r>
            <a:endParaRPr lang="zh-CN" altLang="en-US" sz="2400" b="0"/>
          </a:p>
        </p:txBody>
      </p:sp>
      <p:sp>
        <p:nvSpPr>
          <p:cNvPr id="440338" name="Text Box 18"/>
          <p:cNvSpPr txBox="1">
            <a:spLocks noChangeArrowheads="1"/>
          </p:cNvSpPr>
          <p:nvPr/>
        </p:nvSpPr>
        <p:spPr bwMode="auto">
          <a:xfrm>
            <a:off x="1779588" y="4586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通常是</a:t>
            </a:r>
            <a:r>
              <a:rPr lang="zh-CN" altLang="en-US" sz="2800">
                <a:solidFill>
                  <a:schemeClr val="accent2"/>
                </a:solidFill>
              </a:rPr>
              <a:t>先积</a:t>
            </a:r>
            <a:endParaRPr lang="zh-CN" altLang="en-US" sz="2800"/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3989388" y="4578350"/>
            <a:ext cx="1268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再积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5132388" y="4554538"/>
            <a:ext cx="1420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后积</a:t>
            </a:r>
          </a:p>
        </p:txBody>
      </p:sp>
      <p:graphicFrame>
        <p:nvGraphicFramePr>
          <p:cNvPr id="440346" name="Object 26"/>
          <p:cNvGraphicFramePr>
            <a:graphicFrameLocks noChangeAspect="1"/>
          </p:cNvGraphicFramePr>
          <p:nvPr/>
        </p:nvGraphicFramePr>
        <p:xfrm>
          <a:off x="4800600" y="47688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" name="Equation" r:id="rId23" imgW="393480" imgH="304560" progId="Equation.3">
                  <p:embed/>
                </p:oleObj>
              </mc:Choice>
              <mc:Fallback>
                <p:oleObj name="Equation" r:id="rId23" imgW="393480" imgH="304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6885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7" name="Object 27"/>
          <p:cNvGraphicFramePr>
            <a:graphicFrameLocks noChangeAspect="1"/>
          </p:cNvGraphicFramePr>
          <p:nvPr/>
        </p:nvGraphicFramePr>
        <p:xfrm>
          <a:off x="3657600" y="4768850"/>
          <a:ext cx="330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" name="Equation" r:id="rId25" imgW="330120" imgH="253800" progId="Equation.3">
                  <p:embed/>
                </p:oleObj>
              </mc:Choice>
              <mc:Fallback>
                <p:oleObj name="Equation" r:id="rId25" imgW="330120" imgH="253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68850"/>
                        <a:ext cx="330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8" name="Object 28"/>
          <p:cNvGraphicFramePr>
            <a:graphicFrameLocks noChangeAspect="1"/>
          </p:cNvGraphicFramePr>
          <p:nvPr/>
        </p:nvGraphicFramePr>
        <p:xfrm>
          <a:off x="6019800" y="4692650"/>
          <a:ext cx="33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" name="Equation" r:id="rId27" imgW="330120" imgH="317160" progId="Equation.3">
                  <p:embed/>
                </p:oleObj>
              </mc:Choice>
              <mc:Fallback>
                <p:oleObj name="Equation" r:id="rId27" imgW="330120" imgH="3171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92650"/>
                        <a:ext cx="330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 noChangeAspect="1"/>
          </p:cNvGrpSpPr>
          <p:nvPr/>
        </p:nvGrpSpPr>
        <p:grpSpPr bwMode="auto">
          <a:xfrm>
            <a:off x="3044825" y="1990725"/>
            <a:ext cx="3663950" cy="538163"/>
            <a:chOff x="1918" y="1610"/>
            <a:chExt cx="2308" cy="339"/>
          </a:xfrm>
        </p:grpSpPr>
        <p:sp>
          <p:nvSpPr>
            <p:cNvPr id="34841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918" y="1644"/>
              <a:ext cx="226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Rectangle 31"/>
            <p:cNvSpPr>
              <a:spLocks noChangeArrowheads="1"/>
            </p:cNvSpPr>
            <p:nvPr/>
          </p:nvSpPr>
          <p:spPr bwMode="auto">
            <a:xfrm>
              <a:off x="4149" y="163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4843" name="Rectangle 32"/>
            <p:cNvSpPr>
              <a:spLocks noChangeArrowheads="1"/>
            </p:cNvSpPr>
            <p:nvPr/>
          </p:nvSpPr>
          <p:spPr bwMode="auto">
            <a:xfrm>
              <a:off x="3906" y="1636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4844" name="Rectangle 33"/>
            <p:cNvSpPr>
              <a:spLocks noChangeArrowheads="1"/>
            </p:cNvSpPr>
            <p:nvPr/>
          </p:nvSpPr>
          <p:spPr bwMode="auto">
            <a:xfrm>
              <a:off x="3636" y="163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4845" name="Rectangle 34"/>
            <p:cNvSpPr>
              <a:spLocks noChangeArrowheads="1"/>
            </p:cNvSpPr>
            <p:nvPr/>
          </p:nvSpPr>
          <p:spPr bwMode="auto">
            <a:xfrm>
              <a:off x="2703" y="163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4846" name="Rectangle 35"/>
            <p:cNvSpPr>
              <a:spLocks noChangeArrowheads="1"/>
            </p:cNvSpPr>
            <p:nvPr/>
          </p:nvSpPr>
          <p:spPr bwMode="auto">
            <a:xfrm>
              <a:off x="2460" y="1636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4847" name="Rectangle 36"/>
            <p:cNvSpPr>
              <a:spLocks noChangeArrowheads="1"/>
            </p:cNvSpPr>
            <p:nvPr/>
          </p:nvSpPr>
          <p:spPr bwMode="auto">
            <a:xfrm>
              <a:off x="2190" y="163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4848" name="Rectangle 37"/>
            <p:cNvSpPr>
              <a:spLocks noChangeArrowheads="1"/>
            </p:cNvSpPr>
            <p:nvPr/>
          </p:nvSpPr>
          <p:spPr bwMode="auto">
            <a:xfrm>
              <a:off x="3513" y="177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4849" name="Rectangle 38"/>
            <p:cNvSpPr>
              <a:spLocks noChangeArrowheads="1"/>
            </p:cNvSpPr>
            <p:nvPr/>
          </p:nvSpPr>
          <p:spPr bwMode="auto">
            <a:xfrm>
              <a:off x="2072" y="177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4850" name="Rectangle 39"/>
            <p:cNvSpPr>
              <a:spLocks noChangeArrowheads="1"/>
            </p:cNvSpPr>
            <p:nvPr/>
          </p:nvSpPr>
          <p:spPr bwMode="auto">
            <a:xfrm>
              <a:off x="3998" y="1610"/>
              <a:ext cx="12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34851" name="Rectangle 40"/>
            <p:cNvSpPr>
              <a:spLocks noChangeArrowheads="1"/>
            </p:cNvSpPr>
            <p:nvPr/>
          </p:nvSpPr>
          <p:spPr bwMode="auto">
            <a:xfrm>
              <a:off x="3766" y="1610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34852" name="Rectangle 41"/>
            <p:cNvSpPr>
              <a:spLocks noChangeArrowheads="1"/>
            </p:cNvSpPr>
            <p:nvPr/>
          </p:nvSpPr>
          <p:spPr bwMode="auto">
            <a:xfrm>
              <a:off x="2552" y="1610"/>
              <a:ext cx="12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34853" name="Rectangle 42"/>
            <p:cNvSpPr>
              <a:spLocks noChangeArrowheads="1"/>
            </p:cNvSpPr>
            <p:nvPr/>
          </p:nvSpPr>
          <p:spPr bwMode="auto">
            <a:xfrm>
              <a:off x="2320" y="1610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34854" name="Rectangle 43"/>
            <p:cNvSpPr>
              <a:spLocks noChangeArrowheads="1"/>
            </p:cNvSpPr>
            <p:nvPr/>
          </p:nvSpPr>
          <p:spPr bwMode="auto">
            <a:xfrm>
              <a:off x="3431" y="1636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4855" name="Rectangle 44"/>
            <p:cNvSpPr>
              <a:spLocks noChangeArrowheads="1"/>
            </p:cNvSpPr>
            <p:nvPr/>
          </p:nvSpPr>
          <p:spPr bwMode="auto">
            <a:xfrm>
              <a:off x="3052" y="1636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4856" name="Rectangle 45"/>
            <p:cNvSpPr>
              <a:spLocks noChangeArrowheads="1"/>
            </p:cNvSpPr>
            <p:nvPr/>
          </p:nvSpPr>
          <p:spPr bwMode="auto">
            <a:xfrm>
              <a:off x="1999" y="1636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4857" name="Rectangle 46"/>
            <p:cNvSpPr>
              <a:spLocks noChangeArrowheads="1"/>
            </p:cNvSpPr>
            <p:nvPr/>
          </p:nvSpPr>
          <p:spPr bwMode="auto">
            <a:xfrm>
              <a:off x="3243" y="1610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34858" name="Rectangle 47"/>
            <p:cNvSpPr>
              <a:spLocks noChangeArrowheads="1"/>
            </p:cNvSpPr>
            <p:nvPr/>
          </p:nvSpPr>
          <p:spPr bwMode="auto">
            <a:xfrm>
              <a:off x="2864" y="1610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animBg="1"/>
      <p:bldP spid="440323" grpId="0" autoUpdateAnimBg="0"/>
      <p:bldP spid="440328" grpId="0" autoUpdateAnimBg="0"/>
      <p:bldP spid="440337" grpId="0" animBg="1" autoUpdateAnimBg="0"/>
      <p:bldP spid="440338" grpId="0" autoUpdateAnimBg="0"/>
      <p:bldP spid="440339" grpId="0" autoUpdateAnimBg="0"/>
      <p:bldP spid="44034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FF1F5FD-250C-4676-9D3A-1DC879C57325}" type="slidenum">
              <a:rPr lang="en-US" altLang="zh-CN" sz="1400" smtClean="0"/>
              <a:pPr eaLnBrk="1" hangingPunct="1"/>
              <a:t>33</a:t>
            </a:fld>
            <a:endParaRPr lang="en-US" altLang="zh-CN" sz="1400" smtClean="0"/>
          </a:p>
        </p:txBody>
      </p:sp>
      <p:sp>
        <p:nvSpPr>
          <p:cNvPr id="441348" name="AutoShape 4"/>
          <p:cNvSpPr>
            <a:spLocks noChangeArrowheads="1"/>
          </p:cNvSpPr>
          <p:nvPr/>
        </p:nvSpPr>
        <p:spPr bwMode="auto">
          <a:xfrm>
            <a:off x="6629400" y="4130675"/>
            <a:ext cx="304800" cy="457200"/>
          </a:xfrm>
          <a:prstGeom prst="parallelogram">
            <a:avLst>
              <a:gd name="adj" fmla="val 25000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Text Box 5"/>
          <p:cNvSpPr txBox="1">
            <a:spLocks noChangeArrowheads="1"/>
          </p:cNvSpPr>
          <p:nvPr/>
        </p:nvSpPr>
        <p:spPr bwMode="auto">
          <a:xfrm>
            <a:off x="1143000" y="106363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如积分域</a:t>
            </a:r>
            <a:r>
              <a:rPr lang="en-US" altLang="zh-CN" sz="2800" i="1"/>
              <a:t>Ω</a:t>
            </a:r>
            <a:r>
              <a:rPr lang="zh-CN" altLang="en-US" sz="2800"/>
              <a:t>为圆柱域</a:t>
            </a:r>
            <a:r>
              <a:rPr lang="en-US" altLang="zh-CN" sz="2800">
                <a:solidFill>
                  <a:srgbClr val="008000"/>
                </a:solidFill>
              </a:rPr>
              <a:t>(</a:t>
            </a:r>
            <a:r>
              <a:rPr lang="zh-CN" altLang="en-US" sz="2800">
                <a:solidFill>
                  <a:srgbClr val="008000"/>
                </a:solidFill>
              </a:rPr>
              <a:t>如图</a:t>
            </a:r>
            <a:r>
              <a:rPr lang="en-US" altLang="zh-CN" sz="2800">
                <a:solidFill>
                  <a:srgbClr val="008000"/>
                </a:solidFill>
              </a:rPr>
              <a:t>).</a:t>
            </a:r>
            <a:endParaRPr lang="en-US" altLang="zh-CN" sz="2800"/>
          </a:p>
        </p:txBody>
      </p:sp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1919288" y="2149475"/>
          <a:ext cx="1662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公式" r:id="rId3" imgW="698400" imgH="177480" progId="Equation.3">
                  <p:embed/>
                </p:oleObj>
              </mc:Choice>
              <mc:Fallback>
                <p:oleObj name="公式" r:id="rId3" imgW="6984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149475"/>
                        <a:ext cx="16621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1890713" y="1598613"/>
          <a:ext cx="16144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8" name="Equation" r:id="rId5" imgW="1523880" imgH="380880" progId="Equation.3">
                  <p:embed/>
                </p:oleObj>
              </mc:Choice>
              <mc:Fallback>
                <p:oleObj name="Equation" r:id="rId5" imgW="152388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598613"/>
                        <a:ext cx="161448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2" name="Object 8"/>
          <p:cNvGraphicFramePr>
            <a:graphicFrameLocks noChangeAspect="1"/>
          </p:cNvGraphicFramePr>
          <p:nvPr/>
        </p:nvGraphicFramePr>
        <p:xfrm>
          <a:off x="1905000" y="893763"/>
          <a:ext cx="1676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9" name="公式" r:id="rId7" imgW="685800" imgH="203040" progId="Equation.3">
                  <p:embed/>
                </p:oleObj>
              </mc:Choice>
              <mc:Fallback>
                <p:oleObj name="公式" r:id="rId7" imgW="6858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93763"/>
                        <a:ext cx="1676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3" name="Object 9"/>
          <p:cNvGraphicFramePr>
            <a:graphicFrameLocks noChangeAspect="1"/>
          </p:cNvGraphicFramePr>
          <p:nvPr/>
        </p:nvGraphicFramePr>
        <p:xfrm>
          <a:off x="1206500" y="2955925"/>
          <a:ext cx="2451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Equation" r:id="rId9" imgW="2286000" imgH="812520" progId="Equation.3">
                  <p:embed/>
                </p:oleObj>
              </mc:Choice>
              <mc:Fallback>
                <p:oleObj name="Equation" r:id="rId9" imgW="228600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955925"/>
                        <a:ext cx="24511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5248275" y="92075"/>
            <a:ext cx="100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/>
              <a:t>则</a:t>
            </a:r>
          </a:p>
        </p:txBody>
      </p:sp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1219200" y="955675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1" name="Equation" r:id="rId11" imgW="520560" imgH="317160" progId="Equation.3">
                  <p:embed/>
                </p:oleObj>
              </mc:Choice>
              <mc:Fallback>
                <p:oleObj name="Equation" r:id="rId11" imgW="52056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55675"/>
                        <a:ext cx="457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7" name="Object 13"/>
          <p:cNvGraphicFramePr>
            <a:graphicFrameLocks noChangeAspect="1"/>
          </p:cNvGraphicFramePr>
          <p:nvPr/>
        </p:nvGraphicFramePr>
        <p:xfrm>
          <a:off x="914400" y="3978275"/>
          <a:ext cx="63944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2" name="Equation" r:id="rId13" imgW="5956200" imgH="698400" progId="Equation.3">
                  <p:embed/>
                </p:oleObj>
              </mc:Choice>
              <mc:Fallback>
                <p:oleObj name="Equation" r:id="rId13" imgW="5956200" imgH="69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78275"/>
                        <a:ext cx="63944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953000" y="1158875"/>
            <a:ext cx="2286000" cy="2362200"/>
            <a:chOff x="1296" y="1056"/>
            <a:chExt cx="1440" cy="1488"/>
          </a:xfrm>
        </p:grpSpPr>
        <p:pic>
          <p:nvPicPr>
            <p:cNvPr id="35859" name="Picture 20" descr="lc-9-4-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104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0" name="Group 38"/>
            <p:cNvGrpSpPr>
              <a:grpSpLocks/>
            </p:cNvGrpSpPr>
            <p:nvPr/>
          </p:nvGrpSpPr>
          <p:grpSpPr bwMode="auto">
            <a:xfrm>
              <a:off x="1488" y="1056"/>
              <a:ext cx="1181" cy="1440"/>
              <a:chOff x="1488" y="1056"/>
              <a:chExt cx="1181" cy="1440"/>
            </a:xfrm>
          </p:grpSpPr>
          <p:graphicFrame>
            <p:nvGraphicFramePr>
              <p:cNvPr id="35848" name="Object 27"/>
              <p:cNvGraphicFramePr>
                <a:graphicFrameLocks noChangeAspect="1"/>
              </p:cNvGraphicFramePr>
              <p:nvPr/>
            </p:nvGraphicFramePr>
            <p:xfrm>
              <a:off x="1554" y="23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3" name="Equation" r:id="rId16" imgW="139680" imgH="139680" progId="Equation.3">
                      <p:embed/>
                    </p:oleObj>
                  </mc:Choice>
                  <mc:Fallback>
                    <p:oleObj name="Equation" r:id="rId16" imgW="139680" imgH="1396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4" y="23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9" name="Object 28"/>
              <p:cNvGraphicFramePr>
                <a:graphicFrameLocks noChangeAspect="1"/>
              </p:cNvGraphicFramePr>
              <p:nvPr/>
            </p:nvGraphicFramePr>
            <p:xfrm>
              <a:off x="2496" y="2288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4" name="Equation" r:id="rId18" imgW="139680" imgH="164880" progId="Equation.3">
                      <p:embed/>
                    </p:oleObj>
                  </mc:Choice>
                  <mc:Fallback>
                    <p:oleObj name="Equation" r:id="rId18" imgW="139680" imgH="1648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288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1" name="Line 30"/>
              <p:cNvSpPr>
                <a:spLocks noChangeShapeType="1"/>
              </p:cNvSpPr>
              <p:nvPr/>
            </p:nvSpPr>
            <p:spPr bwMode="auto">
              <a:xfrm flipV="1">
                <a:off x="2016" y="1344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31"/>
              <p:cNvSpPr>
                <a:spLocks noChangeShapeType="1"/>
              </p:cNvSpPr>
              <p:nvPr/>
            </p:nvSpPr>
            <p:spPr bwMode="auto">
              <a:xfrm flipV="1">
                <a:off x="2016" y="105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50" name="Object 32"/>
              <p:cNvGraphicFramePr>
                <a:graphicFrameLocks noChangeAspect="1"/>
              </p:cNvGraphicFramePr>
              <p:nvPr/>
            </p:nvGraphicFramePr>
            <p:xfrm>
              <a:off x="1824" y="1056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5" name="Equation" r:id="rId20" imgW="114120" imgH="139680" progId="Equation.3">
                      <p:embed/>
                    </p:oleObj>
                  </mc:Choice>
                  <mc:Fallback>
                    <p:oleObj name="Equation" r:id="rId20" imgW="114120" imgH="1396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056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1" name="Object 33"/>
              <p:cNvGraphicFramePr>
                <a:graphicFrameLocks noChangeAspect="1"/>
              </p:cNvGraphicFramePr>
              <p:nvPr/>
            </p:nvGraphicFramePr>
            <p:xfrm>
              <a:off x="1824" y="1968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6" name="Equation" r:id="rId22" imgW="164880" imgH="177480" progId="Equation.3">
                      <p:embed/>
                    </p:oleObj>
                  </mc:Choice>
                  <mc:Fallback>
                    <p:oleObj name="Equation" r:id="rId22" imgW="164880" imgH="1774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968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3" name="Line 34"/>
              <p:cNvSpPr>
                <a:spLocks noChangeShapeType="1"/>
              </p:cNvSpPr>
              <p:nvPr/>
            </p:nvSpPr>
            <p:spPr bwMode="auto">
              <a:xfrm>
                <a:off x="2016" y="2064"/>
                <a:ext cx="24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Line 35"/>
              <p:cNvSpPr>
                <a:spLocks noChangeShapeType="1"/>
              </p:cNvSpPr>
              <p:nvPr/>
            </p:nvSpPr>
            <p:spPr bwMode="auto">
              <a:xfrm>
                <a:off x="2256" y="2130"/>
                <a:ext cx="384" cy="1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5" name="Line 3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240" cy="1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6" name="Line 37"/>
              <p:cNvSpPr>
                <a:spLocks noChangeShapeType="1"/>
              </p:cNvSpPr>
              <p:nvPr/>
            </p:nvSpPr>
            <p:spPr bwMode="auto">
              <a:xfrm flipH="1">
                <a:off x="1488" y="2184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1384" name="Line 40"/>
          <p:cNvSpPr>
            <a:spLocks noChangeShapeType="1"/>
          </p:cNvSpPr>
          <p:nvPr/>
        </p:nvSpPr>
        <p:spPr bwMode="auto">
          <a:xfrm>
            <a:off x="6115050" y="2759075"/>
            <a:ext cx="762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85" name="Line 41"/>
          <p:cNvSpPr>
            <a:spLocks noChangeShapeType="1"/>
          </p:cNvSpPr>
          <p:nvPr/>
        </p:nvSpPr>
        <p:spPr bwMode="auto">
          <a:xfrm flipV="1">
            <a:off x="6477000" y="1768475"/>
            <a:ext cx="0" cy="12557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  <p:bldP spid="441354" grpId="0" autoUpdateAnimBg="0"/>
      <p:bldP spid="441384" grpId="0" animBg="1"/>
      <p:bldP spid="44138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EAFA553-47ED-4820-90A6-A6299261CB74}" type="slidenum">
              <a:rPr lang="en-US" altLang="zh-CN" sz="1400" smtClean="0"/>
              <a:pPr eaLnBrk="1" hangingPunct="1"/>
              <a:t>34</a:t>
            </a:fld>
            <a:endParaRPr lang="en-US" altLang="zh-CN" sz="1400" smtClean="0"/>
          </a:p>
        </p:txBody>
      </p:sp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782638" y="2592388"/>
          <a:ext cx="15113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4" name="Equation" r:id="rId4" imgW="698400" imgH="406080" progId="Equation.DSMT4">
                  <p:embed/>
                </p:oleObj>
              </mc:Choice>
              <mc:Fallback>
                <p:oleObj name="Equation" r:id="rId4" imgW="6984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592388"/>
                        <a:ext cx="15113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4500563" y="2781300"/>
          <a:ext cx="1431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5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781300"/>
                        <a:ext cx="1431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2339975" y="2852738"/>
          <a:ext cx="2173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6" name="Equation" r:id="rId8" imgW="2184120" imgH="380880" progId="Equation.3">
                  <p:embed/>
                </p:oleObj>
              </mc:Choice>
              <mc:Fallback>
                <p:oleObj name="Equation" r:id="rId8" imgW="218412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2173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7" name="Text Box 9"/>
          <p:cNvSpPr txBox="1">
            <a:spLocks noChangeArrowheads="1"/>
          </p:cNvSpPr>
          <p:nvPr/>
        </p:nvSpPr>
        <p:spPr bwMode="auto">
          <a:xfrm>
            <a:off x="150813" y="1989138"/>
            <a:ext cx="66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400" b="0">
              <a:ea typeface="黑体" pitchFamily="49" charset="-122"/>
            </a:endParaRPr>
          </a:p>
        </p:txBody>
      </p:sp>
      <p:graphicFrame>
        <p:nvGraphicFramePr>
          <p:cNvPr id="442378" name="Object 10"/>
          <p:cNvGraphicFramePr>
            <a:graphicFrameLocks noChangeAspect="1"/>
          </p:cNvGraphicFramePr>
          <p:nvPr/>
        </p:nvGraphicFramePr>
        <p:xfrm>
          <a:off x="6859588" y="4303713"/>
          <a:ext cx="12128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7" name="Equation" r:id="rId10" imgW="1562040" imgH="380880" progId="Equation.3">
                  <p:embed/>
                </p:oleObj>
              </mc:Choice>
              <mc:Fallback>
                <p:oleObj name="Equation" r:id="rId10" imgW="156204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303713"/>
                        <a:ext cx="12128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Text Box 11"/>
          <p:cNvSpPr txBox="1">
            <a:spLocks noChangeArrowheads="1"/>
          </p:cNvSpPr>
          <p:nvPr/>
        </p:nvSpPr>
        <p:spPr bwMode="auto">
          <a:xfrm>
            <a:off x="240947" y="19931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442380" name="Object 12"/>
          <p:cNvGraphicFramePr>
            <a:graphicFrameLocks noChangeAspect="1"/>
          </p:cNvGraphicFramePr>
          <p:nvPr/>
        </p:nvGraphicFramePr>
        <p:xfrm>
          <a:off x="971550" y="188913"/>
          <a:ext cx="31289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8" name="Equation" r:id="rId12" imgW="3187440" imgH="812520" progId="Equation.3">
                  <p:embed/>
                </p:oleObj>
              </mc:Choice>
              <mc:Fallback>
                <p:oleObj name="Equation" r:id="rId12" imgW="3187440" imgH="812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913"/>
                        <a:ext cx="3128963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1" name="Object 13"/>
          <p:cNvGraphicFramePr>
            <a:graphicFrameLocks noChangeAspect="1"/>
          </p:cNvGraphicFramePr>
          <p:nvPr/>
        </p:nvGraphicFramePr>
        <p:xfrm>
          <a:off x="290513" y="908050"/>
          <a:ext cx="34464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9" name="公式" r:id="rId14" imgW="1485720" imgH="228600" progId="Equation.3">
                  <p:embed/>
                </p:oleObj>
              </mc:Choice>
              <mc:Fallback>
                <p:oleObj name="公式" r:id="rId14" imgW="14857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908050"/>
                        <a:ext cx="34464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2" name="Text Box 14"/>
          <p:cNvSpPr txBox="1">
            <a:spLocks noChangeArrowheads="1"/>
          </p:cNvSpPr>
          <p:nvPr/>
        </p:nvSpPr>
        <p:spPr bwMode="auto">
          <a:xfrm>
            <a:off x="138113" y="1379538"/>
            <a:ext cx="173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zh-CN" sz="2800"/>
              <a:t>所围成.</a:t>
            </a:r>
            <a:endParaRPr lang="en-US" altLang="zh-CN" sz="2400" b="0"/>
          </a:p>
        </p:txBody>
      </p:sp>
      <p:sp>
        <p:nvSpPr>
          <p:cNvPr id="442386" name="Text Box 18"/>
          <p:cNvSpPr txBox="1">
            <a:spLocks noChangeArrowheads="1"/>
          </p:cNvSpPr>
          <p:nvPr/>
        </p:nvSpPr>
        <p:spPr bwMode="auto">
          <a:xfrm>
            <a:off x="684213" y="1989138"/>
            <a:ext cx="400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积分域用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柱坐标</a:t>
            </a:r>
            <a:r>
              <a:rPr lang="zh-CN" altLang="en-US" sz="2800"/>
              <a:t>表示为</a:t>
            </a:r>
          </a:p>
        </p:txBody>
      </p:sp>
      <p:graphicFrame>
        <p:nvGraphicFramePr>
          <p:cNvPr id="442387" name="Object 19"/>
          <p:cNvGraphicFramePr>
            <a:graphicFrameLocks noChangeAspect="1"/>
          </p:cNvGraphicFramePr>
          <p:nvPr/>
        </p:nvGraphicFramePr>
        <p:xfrm>
          <a:off x="4322763" y="4111625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0" name="Equation" r:id="rId16" imgW="977760" imgH="838080" progId="Equation.3">
                  <p:embed/>
                </p:oleObj>
              </mc:Choice>
              <mc:Fallback>
                <p:oleObj name="Equation" r:id="rId16" imgW="977760" imgH="838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111625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8" name="Object 20"/>
          <p:cNvGraphicFramePr>
            <a:graphicFrameLocks noChangeAspect="1"/>
          </p:cNvGraphicFramePr>
          <p:nvPr/>
        </p:nvGraphicFramePr>
        <p:xfrm>
          <a:off x="736600" y="4046538"/>
          <a:ext cx="8302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1" name="Equation" r:id="rId18" imgW="838080" imgH="838080" progId="Equation.3">
                  <p:embed/>
                </p:oleObj>
              </mc:Choice>
              <mc:Fallback>
                <p:oleObj name="Equation" r:id="rId18" imgW="838080" imgH="838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046538"/>
                        <a:ext cx="8302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9" name="Object 21"/>
          <p:cNvGraphicFramePr>
            <a:graphicFrameLocks noChangeAspect="1"/>
          </p:cNvGraphicFramePr>
          <p:nvPr/>
        </p:nvGraphicFramePr>
        <p:xfrm>
          <a:off x="3400425" y="4157663"/>
          <a:ext cx="9096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2" name="Equation" r:id="rId20" imgW="876240" imgH="698400" progId="Equation.3">
                  <p:embed/>
                </p:oleObj>
              </mc:Choice>
              <mc:Fallback>
                <p:oleObj name="Equation" r:id="rId20" imgW="876240" imgH="698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4157663"/>
                        <a:ext cx="90963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0" name="Object 22"/>
          <p:cNvGraphicFramePr>
            <a:graphicFrameLocks noChangeAspect="1"/>
          </p:cNvGraphicFramePr>
          <p:nvPr/>
        </p:nvGraphicFramePr>
        <p:xfrm>
          <a:off x="1619250" y="4149725"/>
          <a:ext cx="17002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3" name="Equation" r:id="rId22" imgW="1612800" imgH="698400" progId="Equation.3">
                  <p:embed/>
                </p:oleObj>
              </mc:Choice>
              <mc:Fallback>
                <p:oleObj name="Equation" r:id="rId22" imgW="1612800" imgH="698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9725"/>
                        <a:ext cx="170021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1" name="Object 23"/>
          <p:cNvGraphicFramePr>
            <a:graphicFrameLocks noChangeAspect="1"/>
          </p:cNvGraphicFramePr>
          <p:nvPr/>
        </p:nvGraphicFramePr>
        <p:xfrm>
          <a:off x="1693863" y="3403600"/>
          <a:ext cx="13350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4" name="Equation" r:id="rId24" imgW="1333440" imgH="812520" progId="Equation.3">
                  <p:embed/>
                </p:oleObj>
              </mc:Choice>
              <mc:Fallback>
                <p:oleObj name="Equation" r:id="rId24" imgW="1333440" imgH="8125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403600"/>
                        <a:ext cx="13350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92" name="Text Box 24"/>
          <p:cNvSpPr txBox="1">
            <a:spLocks noChangeArrowheads="1"/>
          </p:cNvSpPr>
          <p:nvPr/>
        </p:nvSpPr>
        <p:spPr bwMode="auto">
          <a:xfrm>
            <a:off x="323850" y="3429000"/>
            <a:ext cx="142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原式</a:t>
            </a:r>
          </a:p>
        </p:txBody>
      </p:sp>
      <p:graphicFrame>
        <p:nvGraphicFramePr>
          <p:cNvPr id="442393" name="Object 25"/>
          <p:cNvGraphicFramePr>
            <a:graphicFrameLocks noChangeAspect="1"/>
          </p:cNvGraphicFramePr>
          <p:nvPr/>
        </p:nvGraphicFramePr>
        <p:xfrm>
          <a:off x="3027363" y="3595688"/>
          <a:ext cx="27463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5" name="Equation" r:id="rId26" imgW="279360" imgH="304560" progId="Equation.3">
                  <p:embed/>
                </p:oleObj>
              </mc:Choice>
              <mc:Fallback>
                <p:oleObj name="Equation" r:id="rId26" imgW="27936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595688"/>
                        <a:ext cx="27463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4" name="Object 26"/>
          <p:cNvGraphicFramePr>
            <a:graphicFrameLocks noChangeAspect="1"/>
          </p:cNvGraphicFramePr>
          <p:nvPr/>
        </p:nvGraphicFramePr>
        <p:xfrm>
          <a:off x="3302000" y="3533775"/>
          <a:ext cx="1295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6" name="Equation" r:id="rId28" imgW="1269720" imgH="393480" progId="Equation.3">
                  <p:embed/>
                </p:oleObj>
              </mc:Choice>
              <mc:Fallback>
                <p:oleObj name="Equation" r:id="rId28" imgW="126972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533775"/>
                        <a:ext cx="1295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95" name="Rectangle 27"/>
          <p:cNvSpPr>
            <a:spLocks noChangeArrowheads="1"/>
          </p:cNvSpPr>
          <p:nvPr/>
        </p:nvSpPr>
        <p:spPr bwMode="auto">
          <a:xfrm>
            <a:off x="4024313" y="1603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其中</a:t>
            </a:r>
            <a:r>
              <a:rPr lang="en-US" altLang="zh-CN" sz="2800" i="1"/>
              <a:t>Ω</a:t>
            </a:r>
            <a:r>
              <a:rPr lang="zh-CN" altLang="en-US" sz="2800"/>
              <a:t>由半圆柱面</a:t>
            </a:r>
          </a:p>
        </p:txBody>
      </p:sp>
      <p:graphicFrame>
        <p:nvGraphicFramePr>
          <p:cNvPr id="442396" name="Object 28"/>
          <p:cNvGraphicFramePr>
            <a:graphicFrameLocks noChangeAspect="1"/>
          </p:cNvGraphicFramePr>
          <p:nvPr/>
        </p:nvGraphicFramePr>
        <p:xfrm>
          <a:off x="3643313" y="965200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7" name="Equation" r:id="rId30" imgW="4038480" imgH="431640" progId="Equation.3">
                  <p:embed/>
                </p:oleObj>
              </mc:Choice>
              <mc:Fallback>
                <p:oleObj name="Equation" r:id="rId30" imgW="403848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965200"/>
                        <a:ext cx="403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7" name="Object 29"/>
          <p:cNvGraphicFramePr>
            <a:graphicFrameLocks noChangeAspect="1"/>
          </p:cNvGraphicFramePr>
          <p:nvPr/>
        </p:nvGraphicFramePr>
        <p:xfrm>
          <a:off x="246063" y="2873375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8" name="Equation" r:id="rId32" imgW="520560" imgH="317160" progId="Equation.3">
                  <p:embed/>
                </p:oleObj>
              </mc:Choice>
              <mc:Fallback>
                <p:oleObj name="Equation" r:id="rId32" imgW="520560" imgH="317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873375"/>
                        <a:ext cx="457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8" name="Object 30"/>
          <p:cNvGraphicFramePr>
            <a:graphicFrameLocks noChangeAspect="1"/>
          </p:cNvGraphicFramePr>
          <p:nvPr/>
        </p:nvGraphicFramePr>
        <p:xfrm>
          <a:off x="487363" y="44275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9" name="Equation" r:id="rId34" imgW="241200" imgH="152280" progId="Equation.3">
                  <p:embed/>
                </p:oleObj>
              </mc:Choice>
              <mc:Fallback>
                <p:oleObj name="Equation" r:id="rId34" imgW="241200" imgH="152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4275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475413" y="4292600"/>
            <a:ext cx="1984375" cy="1366838"/>
            <a:chOff x="2832" y="3168"/>
            <a:chExt cx="1250" cy="861"/>
          </a:xfrm>
        </p:grpSpPr>
        <p:sp>
          <p:nvSpPr>
            <p:cNvPr id="36956" name="Line 42"/>
            <p:cNvSpPr>
              <a:spLocks noChangeShapeType="1"/>
            </p:cNvSpPr>
            <p:nvPr/>
          </p:nvSpPr>
          <p:spPr bwMode="auto">
            <a:xfrm>
              <a:off x="2976" y="388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7" name="Line 43"/>
            <p:cNvSpPr>
              <a:spLocks noChangeShapeType="1"/>
            </p:cNvSpPr>
            <p:nvPr/>
          </p:nvSpPr>
          <p:spPr bwMode="auto">
            <a:xfrm flipV="1">
              <a:off x="2976" y="316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01" name="Object 44"/>
            <p:cNvGraphicFramePr>
              <a:graphicFrameLocks noChangeAspect="1"/>
            </p:cNvGraphicFramePr>
            <p:nvPr/>
          </p:nvGraphicFramePr>
          <p:xfrm>
            <a:off x="2863" y="3888"/>
            <a:ext cx="113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0" name="Equation" r:id="rId36" imgW="291960" imgH="317160" progId="Equation.3">
                    <p:embed/>
                  </p:oleObj>
                </mc:Choice>
                <mc:Fallback>
                  <p:oleObj name="Equation" r:id="rId36" imgW="291960" imgH="3171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3888"/>
                          <a:ext cx="113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45"/>
            <p:cNvGraphicFramePr>
              <a:graphicFrameLocks noChangeAspect="1"/>
            </p:cNvGraphicFramePr>
            <p:nvPr/>
          </p:nvGraphicFramePr>
          <p:xfrm>
            <a:off x="3984" y="3936"/>
            <a:ext cx="98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1" name="Equation" r:id="rId38" imgW="253800" imgH="241200" progId="Equation.3">
                    <p:embed/>
                  </p:oleObj>
                </mc:Choice>
                <mc:Fallback>
                  <p:oleObj name="Equation" r:id="rId38" imgW="25380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936"/>
                          <a:ext cx="98" cy="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3" name="Object 46"/>
            <p:cNvGraphicFramePr>
              <a:graphicFrameLocks noChangeAspect="1"/>
            </p:cNvGraphicFramePr>
            <p:nvPr/>
          </p:nvGraphicFramePr>
          <p:xfrm>
            <a:off x="2832" y="3168"/>
            <a:ext cx="98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2" name="Equation" r:id="rId40" imgW="253800" imgH="317160" progId="Equation.3">
                    <p:embed/>
                  </p:oleObj>
                </mc:Choice>
                <mc:Fallback>
                  <p:oleObj name="Equation" r:id="rId40" imgW="253800" imgH="3171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168"/>
                          <a:ext cx="98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6707188" y="4673600"/>
            <a:ext cx="1447800" cy="990600"/>
            <a:chOff x="2976" y="3408"/>
            <a:chExt cx="912" cy="624"/>
          </a:xfrm>
        </p:grpSpPr>
        <p:sp>
          <p:nvSpPr>
            <p:cNvPr id="36955" name="Arc 48"/>
            <p:cNvSpPr>
              <a:spLocks/>
            </p:cNvSpPr>
            <p:nvPr/>
          </p:nvSpPr>
          <p:spPr bwMode="auto">
            <a:xfrm>
              <a:off x="2976" y="3408"/>
              <a:ext cx="861" cy="481"/>
            </a:xfrm>
            <a:custGeom>
              <a:avLst/>
              <a:gdLst>
                <a:gd name="T0" fmla="*/ 0 w 43200"/>
                <a:gd name="T1" fmla="*/ 11 h 21600"/>
                <a:gd name="T2" fmla="*/ 17 w 43200"/>
                <a:gd name="T3" fmla="*/ 11 h 21600"/>
                <a:gd name="T4" fmla="*/ 9 w 43200"/>
                <a:gd name="T5" fmla="*/ 11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62"/>
                  </a:moveTo>
                  <a:cubicBezTo>
                    <a:pt x="76" y="9586"/>
                    <a:pt x="97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62"/>
                  </a:moveTo>
                  <a:cubicBezTo>
                    <a:pt x="76" y="9586"/>
                    <a:pt x="97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FFFFFF"/>
                </a:gs>
              </a:gsLst>
              <a:lin ang="189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00" name="Object 49"/>
            <p:cNvGraphicFramePr>
              <a:graphicFrameLocks noChangeAspect="1"/>
            </p:cNvGraphicFramePr>
            <p:nvPr/>
          </p:nvGraphicFramePr>
          <p:xfrm>
            <a:off x="3786" y="3888"/>
            <a:ext cx="10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3" name="Equation" r:id="rId42" imgW="215640" imgH="304560" progId="Equation.3">
                    <p:embed/>
                  </p:oleObj>
                </mc:Choice>
                <mc:Fallback>
                  <p:oleObj name="Equation" r:id="rId42" imgW="215640" imgH="3045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3888"/>
                          <a:ext cx="10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704013" y="4749800"/>
            <a:ext cx="1371600" cy="685800"/>
            <a:chOff x="2976" y="3456"/>
            <a:chExt cx="864" cy="432"/>
          </a:xfrm>
        </p:grpSpPr>
        <p:sp>
          <p:nvSpPr>
            <p:cNvPr id="36952" name="Line 51"/>
            <p:cNvSpPr>
              <a:spLocks noChangeShapeType="1"/>
            </p:cNvSpPr>
            <p:nvPr/>
          </p:nvSpPr>
          <p:spPr bwMode="auto">
            <a:xfrm flipV="1">
              <a:off x="2976" y="3456"/>
              <a:ext cx="864" cy="42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53" name="Group 52"/>
            <p:cNvGrpSpPr>
              <a:grpSpLocks/>
            </p:cNvGrpSpPr>
            <p:nvPr/>
          </p:nvGrpSpPr>
          <p:grpSpPr bwMode="auto">
            <a:xfrm>
              <a:off x="3216" y="3744"/>
              <a:ext cx="192" cy="144"/>
              <a:chOff x="3216" y="3744"/>
              <a:chExt cx="192" cy="144"/>
            </a:xfrm>
          </p:grpSpPr>
          <p:sp>
            <p:nvSpPr>
              <p:cNvPr id="36954" name="Freeform 53"/>
              <p:cNvSpPr>
                <a:spLocks/>
              </p:cNvSpPr>
              <p:nvPr/>
            </p:nvSpPr>
            <p:spPr bwMode="auto">
              <a:xfrm>
                <a:off x="3216" y="3744"/>
                <a:ext cx="48" cy="144"/>
              </a:xfrm>
              <a:custGeom>
                <a:avLst/>
                <a:gdLst>
                  <a:gd name="T0" fmla="*/ 48 w 48"/>
                  <a:gd name="T1" fmla="*/ 144 h 96"/>
                  <a:gd name="T2" fmla="*/ 0 w 48"/>
                  <a:gd name="T3" fmla="*/ 0 h 96"/>
                  <a:gd name="T4" fmla="*/ 0 60000 65536"/>
                  <a:gd name="T5" fmla="*/ 0 60000 65536"/>
                  <a:gd name="T6" fmla="*/ 0 w 48"/>
                  <a:gd name="T7" fmla="*/ 0 h 96"/>
                  <a:gd name="T8" fmla="*/ 48 w 48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96">
                    <a:moveTo>
                      <a:pt x="48" y="96"/>
                    </a:moveTo>
                    <a:cubicBezTo>
                      <a:pt x="28" y="56"/>
                      <a:pt x="8" y="16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CC18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899" name="Object 54"/>
              <p:cNvGraphicFramePr>
                <a:graphicFrameLocks noChangeAspect="1"/>
              </p:cNvGraphicFramePr>
              <p:nvPr/>
            </p:nvGraphicFramePr>
            <p:xfrm>
              <a:off x="3299" y="3744"/>
              <a:ext cx="109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24" name="Equation" r:id="rId44" imgW="241200" imgH="317160" progId="Equation.3">
                      <p:embed/>
                    </p:oleObj>
                  </mc:Choice>
                  <mc:Fallback>
                    <p:oleObj name="Equation" r:id="rId44" imgW="241200" imgH="31716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9" y="3744"/>
                            <a:ext cx="109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6019800" y="1341438"/>
            <a:ext cx="2286000" cy="2514600"/>
            <a:chOff x="2112" y="-192"/>
            <a:chExt cx="1440" cy="1584"/>
          </a:xfrm>
        </p:grpSpPr>
        <p:pic>
          <p:nvPicPr>
            <p:cNvPr id="36944" name="Picture 58" descr="lc-9-4-6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-4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945" name="Group 113"/>
            <p:cNvGrpSpPr>
              <a:grpSpLocks/>
            </p:cNvGrpSpPr>
            <p:nvPr/>
          </p:nvGrpSpPr>
          <p:grpSpPr bwMode="auto">
            <a:xfrm>
              <a:off x="2323" y="-192"/>
              <a:ext cx="1229" cy="1536"/>
              <a:chOff x="816" y="1296"/>
              <a:chExt cx="1229" cy="1536"/>
            </a:xfrm>
          </p:grpSpPr>
          <p:graphicFrame>
            <p:nvGraphicFramePr>
              <p:cNvPr id="36895" name="Object 114"/>
              <p:cNvGraphicFramePr>
                <a:graphicFrameLocks noChangeAspect="1"/>
              </p:cNvGraphicFramePr>
              <p:nvPr/>
            </p:nvGraphicFramePr>
            <p:xfrm>
              <a:off x="912" y="265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25" name="Equation" r:id="rId47" imgW="139680" imgH="139680" progId="Equation.3">
                      <p:embed/>
                    </p:oleObj>
                  </mc:Choice>
                  <mc:Fallback>
                    <p:oleObj name="Equation" r:id="rId47" imgW="139680" imgH="139680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65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6" name="Object 115"/>
              <p:cNvGraphicFramePr>
                <a:graphicFrameLocks noChangeAspect="1"/>
              </p:cNvGraphicFramePr>
              <p:nvPr/>
            </p:nvGraphicFramePr>
            <p:xfrm>
              <a:off x="1872" y="25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26" name="Equation" r:id="rId49" imgW="139680" imgH="164880" progId="Equation.3">
                      <p:embed/>
                    </p:oleObj>
                  </mc:Choice>
                  <mc:Fallback>
                    <p:oleObj name="Equation" r:id="rId49" imgW="139680" imgH="164880" progId="Equation.3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5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46" name="Line 116"/>
              <p:cNvSpPr>
                <a:spLocks noChangeShapeType="1"/>
              </p:cNvSpPr>
              <p:nvPr/>
            </p:nvSpPr>
            <p:spPr bwMode="auto">
              <a:xfrm flipV="1">
                <a:off x="1392" y="1556"/>
                <a:ext cx="0" cy="7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7" name="Line 117"/>
              <p:cNvSpPr>
                <a:spLocks noChangeShapeType="1"/>
              </p:cNvSpPr>
              <p:nvPr/>
            </p:nvSpPr>
            <p:spPr bwMode="auto">
              <a:xfrm flipV="1">
                <a:off x="1392" y="12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897" name="Object 118"/>
              <p:cNvGraphicFramePr>
                <a:graphicFrameLocks noChangeAspect="1"/>
              </p:cNvGraphicFramePr>
              <p:nvPr/>
            </p:nvGraphicFramePr>
            <p:xfrm>
              <a:off x="1200" y="131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27" name="Equation" r:id="rId51" imgW="114120" imgH="139680" progId="Equation.3">
                      <p:embed/>
                    </p:oleObj>
                  </mc:Choice>
                  <mc:Fallback>
                    <p:oleObj name="Equation" r:id="rId51" imgW="114120" imgH="139680" progId="Equation.3">
                      <p:embed/>
                      <p:pic>
                        <p:nvPicPr>
                          <p:cNvPr id="0" name="Object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31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8" name="Object 119"/>
              <p:cNvGraphicFramePr>
                <a:graphicFrameLocks noChangeAspect="1"/>
              </p:cNvGraphicFramePr>
              <p:nvPr/>
            </p:nvGraphicFramePr>
            <p:xfrm>
              <a:off x="1200" y="2256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28" name="Equation" r:id="rId53" imgW="164880" imgH="177480" progId="Equation.3">
                      <p:embed/>
                    </p:oleObj>
                  </mc:Choice>
                  <mc:Fallback>
                    <p:oleObj name="Equation" r:id="rId53" imgW="164880" imgH="177480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256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48" name="Line 120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24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9" name="Line 121"/>
              <p:cNvSpPr>
                <a:spLocks noChangeShapeType="1"/>
              </p:cNvSpPr>
              <p:nvPr/>
            </p:nvSpPr>
            <p:spPr bwMode="auto">
              <a:xfrm>
                <a:off x="1632" y="2418"/>
                <a:ext cx="384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50" name="Line 122"/>
              <p:cNvSpPr>
                <a:spLocks noChangeShapeType="1"/>
              </p:cNvSpPr>
              <p:nvPr/>
            </p:nvSpPr>
            <p:spPr bwMode="auto">
              <a:xfrm flipH="1">
                <a:off x="1008" y="2352"/>
                <a:ext cx="384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51" name="Line 123"/>
              <p:cNvSpPr>
                <a:spLocks noChangeShapeType="1"/>
              </p:cNvSpPr>
              <p:nvPr/>
            </p:nvSpPr>
            <p:spPr bwMode="auto">
              <a:xfrm flipH="1">
                <a:off x="816" y="2592"/>
                <a:ext cx="192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6934200" y="2922588"/>
            <a:ext cx="1752600" cy="1009650"/>
            <a:chOff x="1200" y="2208"/>
            <a:chExt cx="1104" cy="636"/>
          </a:xfrm>
        </p:grpSpPr>
        <p:graphicFrame>
          <p:nvGraphicFramePr>
            <p:cNvPr id="36894" name="Object 156"/>
            <p:cNvGraphicFramePr>
              <a:graphicFrameLocks noChangeAspect="1"/>
            </p:cNvGraphicFramePr>
            <p:nvPr/>
          </p:nvGraphicFramePr>
          <p:xfrm>
            <a:off x="1200" y="2604"/>
            <a:ext cx="11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9" name="公式" r:id="rId55" imgW="1054080" imgH="228600" progId="Equation.3">
                    <p:embed/>
                  </p:oleObj>
                </mc:Choice>
                <mc:Fallback>
                  <p:oleObj name="公式" r:id="rId55" imgW="1054080" imgH="22860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04"/>
                          <a:ext cx="11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43" name="Line 157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144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019800" y="1341438"/>
            <a:ext cx="2286000" cy="2514600"/>
            <a:chOff x="240" y="2544"/>
            <a:chExt cx="1440" cy="1584"/>
          </a:xfrm>
        </p:grpSpPr>
        <p:pic>
          <p:nvPicPr>
            <p:cNvPr id="36935" name="Picture 133" descr="lc-9-4-9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68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936" name="Group 135"/>
            <p:cNvGrpSpPr>
              <a:grpSpLocks/>
            </p:cNvGrpSpPr>
            <p:nvPr/>
          </p:nvGrpSpPr>
          <p:grpSpPr bwMode="auto">
            <a:xfrm>
              <a:off x="451" y="2544"/>
              <a:ext cx="1229" cy="1536"/>
              <a:chOff x="816" y="1296"/>
              <a:chExt cx="1229" cy="1536"/>
            </a:xfrm>
          </p:grpSpPr>
          <p:graphicFrame>
            <p:nvGraphicFramePr>
              <p:cNvPr id="36890" name="Object 136"/>
              <p:cNvGraphicFramePr>
                <a:graphicFrameLocks noChangeAspect="1"/>
              </p:cNvGraphicFramePr>
              <p:nvPr/>
            </p:nvGraphicFramePr>
            <p:xfrm>
              <a:off x="912" y="265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0" name="Equation" r:id="rId58" imgW="139680" imgH="139680" progId="Equation.3">
                      <p:embed/>
                    </p:oleObj>
                  </mc:Choice>
                  <mc:Fallback>
                    <p:oleObj name="Equation" r:id="rId58" imgW="139680" imgH="139680" progId="Equation.3">
                      <p:embed/>
                      <p:pic>
                        <p:nvPicPr>
                          <p:cNvPr id="0" name="Object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65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1" name="Object 137"/>
              <p:cNvGraphicFramePr>
                <a:graphicFrameLocks noChangeAspect="1"/>
              </p:cNvGraphicFramePr>
              <p:nvPr/>
            </p:nvGraphicFramePr>
            <p:xfrm>
              <a:off x="1872" y="25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1" name="Equation" r:id="rId59" imgW="139680" imgH="164880" progId="Equation.3">
                      <p:embed/>
                    </p:oleObj>
                  </mc:Choice>
                  <mc:Fallback>
                    <p:oleObj name="Equation" r:id="rId59" imgW="139680" imgH="164880" progId="Equation.3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5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37" name="Line 138"/>
              <p:cNvSpPr>
                <a:spLocks noChangeShapeType="1"/>
              </p:cNvSpPr>
              <p:nvPr/>
            </p:nvSpPr>
            <p:spPr bwMode="auto">
              <a:xfrm flipV="1">
                <a:off x="1392" y="1556"/>
                <a:ext cx="0" cy="7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8" name="Line 139"/>
              <p:cNvSpPr>
                <a:spLocks noChangeShapeType="1"/>
              </p:cNvSpPr>
              <p:nvPr/>
            </p:nvSpPr>
            <p:spPr bwMode="auto">
              <a:xfrm flipV="1">
                <a:off x="1392" y="12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892" name="Object 140"/>
              <p:cNvGraphicFramePr>
                <a:graphicFrameLocks noChangeAspect="1"/>
              </p:cNvGraphicFramePr>
              <p:nvPr/>
            </p:nvGraphicFramePr>
            <p:xfrm>
              <a:off x="1200" y="131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2" name="Equation" r:id="rId60" imgW="114120" imgH="139680" progId="Equation.3">
                      <p:embed/>
                    </p:oleObj>
                  </mc:Choice>
                  <mc:Fallback>
                    <p:oleObj name="Equation" r:id="rId60" imgW="114120" imgH="139680" progId="Equation.3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31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3" name="Object 141"/>
              <p:cNvGraphicFramePr>
                <a:graphicFrameLocks noChangeAspect="1"/>
              </p:cNvGraphicFramePr>
              <p:nvPr/>
            </p:nvGraphicFramePr>
            <p:xfrm>
              <a:off x="1200" y="2256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3" name="Equation" r:id="rId61" imgW="164880" imgH="177480" progId="Equation.3">
                      <p:embed/>
                    </p:oleObj>
                  </mc:Choice>
                  <mc:Fallback>
                    <p:oleObj name="Equation" r:id="rId61" imgW="164880" imgH="177480" progId="Equation.3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256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39" name="Line 142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24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0" name="Line 143"/>
              <p:cNvSpPr>
                <a:spLocks noChangeShapeType="1"/>
              </p:cNvSpPr>
              <p:nvPr/>
            </p:nvSpPr>
            <p:spPr bwMode="auto">
              <a:xfrm>
                <a:off x="1632" y="2418"/>
                <a:ext cx="384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1" name="Line 144"/>
              <p:cNvSpPr>
                <a:spLocks noChangeShapeType="1"/>
              </p:cNvSpPr>
              <p:nvPr/>
            </p:nvSpPr>
            <p:spPr bwMode="auto">
              <a:xfrm flipH="1">
                <a:off x="1008" y="2352"/>
                <a:ext cx="384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2" name="Line 145"/>
              <p:cNvSpPr>
                <a:spLocks noChangeShapeType="1"/>
              </p:cNvSpPr>
              <p:nvPr/>
            </p:nvSpPr>
            <p:spPr bwMode="auto">
              <a:xfrm flipH="1">
                <a:off x="816" y="2592"/>
                <a:ext cx="192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148"/>
          <p:cNvGrpSpPr>
            <a:grpSpLocks/>
          </p:cNvGrpSpPr>
          <p:nvPr/>
        </p:nvGrpSpPr>
        <p:grpSpPr bwMode="auto">
          <a:xfrm>
            <a:off x="7315200" y="1646238"/>
            <a:ext cx="990600" cy="263525"/>
            <a:chOff x="4800" y="1466"/>
            <a:chExt cx="624" cy="166"/>
          </a:xfrm>
        </p:grpSpPr>
        <p:sp>
          <p:nvSpPr>
            <p:cNvPr id="36934" name="Line 149"/>
            <p:cNvSpPr>
              <a:spLocks noChangeShapeType="1"/>
            </p:cNvSpPr>
            <p:nvPr/>
          </p:nvSpPr>
          <p:spPr bwMode="auto">
            <a:xfrm flipH="1">
              <a:off x="4800" y="1536"/>
              <a:ext cx="240" cy="96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9" name="Object 150"/>
            <p:cNvGraphicFramePr>
              <a:graphicFrameLocks noChangeAspect="1"/>
            </p:cNvGraphicFramePr>
            <p:nvPr/>
          </p:nvGraphicFramePr>
          <p:xfrm>
            <a:off x="5088" y="1466"/>
            <a:ext cx="336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34" name="Equation" r:id="rId62" imgW="761760" imgH="266400" progId="Equation.3">
                    <p:embed/>
                  </p:oleObj>
                </mc:Choice>
                <mc:Fallback>
                  <p:oleObj name="Equation" r:id="rId62" imgW="761760" imgH="26640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466"/>
                          <a:ext cx="336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52"/>
          <p:cNvGrpSpPr>
            <a:grpSpLocks/>
          </p:cNvGrpSpPr>
          <p:nvPr/>
        </p:nvGrpSpPr>
        <p:grpSpPr bwMode="auto">
          <a:xfrm>
            <a:off x="6934200" y="2922588"/>
            <a:ext cx="1752600" cy="1009650"/>
            <a:chOff x="1200" y="2208"/>
            <a:chExt cx="1104" cy="636"/>
          </a:xfrm>
        </p:grpSpPr>
        <p:graphicFrame>
          <p:nvGraphicFramePr>
            <p:cNvPr id="36888" name="Object 153"/>
            <p:cNvGraphicFramePr>
              <a:graphicFrameLocks noChangeAspect="1"/>
            </p:cNvGraphicFramePr>
            <p:nvPr/>
          </p:nvGraphicFramePr>
          <p:xfrm>
            <a:off x="1200" y="2604"/>
            <a:ext cx="11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35" name="公式" r:id="rId64" imgW="1054080" imgH="228600" progId="Equation.3">
                    <p:embed/>
                  </p:oleObj>
                </mc:Choice>
                <mc:Fallback>
                  <p:oleObj name="公式" r:id="rId64" imgW="1054080" imgH="22860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04"/>
                          <a:ext cx="11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3" name="Line 154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144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62"/>
          <p:cNvGrpSpPr>
            <a:grpSpLocks/>
          </p:cNvGrpSpPr>
          <p:nvPr/>
        </p:nvGrpSpPr>
        <p:grpSpPr bwMode="auto">
          <a:xfrm>
            <a:off x="6019800" y="1341438"/>
            <a:ext cx="2286000" cy="2514600"/>
            <a:chOff x="3792" y="1200"/>
            <a:chExt cx="1440" cy="1584"/>
          </a:xfrm>
        </p:grpSpPr>
        <p:pic>
          <p:nvPicPr>
            <p:cNvPr id="36925" name="Picture 59" descr="lc-9-4-8"/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344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926" name="Group 101"/>
            <p:cNvGrpSpPr>
              <a:grpSpLocks/>
            </p:cNvGrpSpPr>
            <p:nvPr/>
          </p:nvGrpSpPr>
          <p:grpSpPr bwMode="auto">
            <a:xfrm>
              <a:off x="4003" y="1200"/>
              <a:ext cx="1229" cy="1536"/>
              <a:chOff x="816" y="1296"/>
              <a:chExt cx="1229" cy="1536"/>
            </a:xfrm>
          </p:grpSpPr>
          <p:graphicFrame>
            <p:nvGraphicFramePr>
              <p:cNvPr id="36884" name="Object 66"/>
              <p:cNvGraphicFramePr>
                <a:graphicFrameLocks noChangeAspect="1"/>
              </p:cNvGraphicFramePr>
              <p:nvPr/>
            </p:nvGraphicFramePr>
            <p:xfrm>
              <a:off x="912" y="265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6" name="Equation" r:id="rId67" imgW="139680" imgH="139680" progId="Equation.3">
                      <p:embed/>
                    </p:oleObj>
                  </mc:Choice>
                  <mc:Fallback>
                    <p:oleObj name="Equation" r:id="rId67" imgW="139680" imgH="13968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65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5" name="Object 67"/>
              <p:cNvGraphicFramePr>
                <a:graphicFrameLocks noChangeAspect="1"/>
              </p:cNvGraphicFramePr>
              <p:nvPr/>
            </p:nvGraphicFramePr>
            <p:xfrm>
              <a:off x="1872" y="25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7" name="Equation" r:id="rId68" imgW="139680" imgH="164880" progId="Equation.3">
                      <p:embed/>
                    </p:oleObj>
                  </mc:Choice>
                  <mc:Fallback>
                    <p:oleObj name="Equation" r:id="rId68" imgW="139680" imgH="16488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5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27" name="Line 69"/>
              <p:cNvSpPr>
                <a:spLocks noChangeShapeType="1"/>
              </p:cNvSpPr>
              <p:nvPr/>
            </p:nvSpPr>
            <p:spPr bwMode="auto">
              <a:xfrm flipV="1">
                <a:off x="1392" y="1556"/>
                <a:ext cx="0" cy="7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8" name="Line 70"/>
              <p:cNvSpPr>
                <a:spLocks noChangeShapeType="1"/>
              </p:cNvSpPr>
              <p:nvPr/>
            </p:nvSpPr>
            <p:spPr bwMode="auto">
              <a:xfrm flipV="1">
                <a:off x="1392" y="12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886" name="Object 71"/>
              <p:cNvGraphicFramePr>
                <a:graphicFrameLocks noChangeAspect="1"/>
              </p:cNvGraphicFramePr>
              <p:nvPr/>
            </p:nvGraphicFramePr>
            <p:xfrm>
              <a:off x="1200" y="131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8" name="Equation" r:id="rId69" imgW="114120" imgH="139680" progId="Equation.3">
                      <p:embed/>
                    </p:oleObj>
                  </mc:Choice>
                  <mc:Fallback>
                    <p:oleObj name="Equation" r:id="rId69" imgW="114120" imgH="13968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31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7" name="Object 72"/>
              <p:cNvGraphicFramePr>
                <a:graphicFrameLocks noChangeAspect="1"/>
              </p:cNvGraphicFramePr>
              <p:nvPr/>
            </p:nvGraphicFramePr>
            <p:xfrm>
              <a:off x="1200" y="2256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39" name="Equation" r:id="rId70" imgW="164880" imgH="177480" progId="Equation.3">
                      <p:embed/>
                    </p:oleObj>
                  </mc:Choice>
                  <mc:Fallback>
                    <p:oleObj name="Equation" r:id="rId70" imgW="164880" imgH="17748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256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29" name="Line 73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24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0" name="Line 74"/>
              <p:cNvSpPr>
                <a:spLocks noChangeShapeType="1"/>
              </p:cNvSpPr>
              <p:nvPr/>
            </p:nvSpPr>
            <p:spPr bwMode="auto">
              <a:xfrm>
                <a:off x="1632" y="2418"/>
                <a:ext cx="384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1" name="Line 76"/>
              <p:cNvSpPr>
                <a:spLocks noChangeShapeType="1"/>
              </p:cNvSpPr>
              <p:nvPr/>
            </p:nvSpPr>
            <p:spPr bwMode="auto">
              <a:xfrm flipH="1">
                <a:off x="1008" y="2352"/>
                <a:ext cx="384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2" name="Line 100"/>
              <p:cNvSpPr>
                <a:spLocks noChangeShapeType="1"/>
              </p:cNvSpPr>
              <p:nvPr/>
            </p:nvSpPr>
            <p:spPr bwMode="auto">
              <a:xfrm flipH="1">
                <a:off x="816" y="2592"/>
                <a:ext cx="192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30"/>
          <p:cNvGrpSpPr>
            <a:grpSpLocks/>
          </p:cNvGrpSpPr>
          <p:nvPr/>
        </p:nvGrpSpPr>
        <p:grpSpPr bwMode="auto">
          <a:xfrm>
            <a:off x="7239000" y="1646238"/>
            <a:ext cx="990600" cy="263525"/>
            <a:chOff x="4800" y="1466"/>
            <a:chExt cx="624" cy="166"/>
          </a:xfrm>
        </p:grpSpPr>
        <p:sp>
          <p:nvSpPr>
            <p:cNvPr id="36924" name="Line 131"/>
            <p:cNvSpPr>
              <a:spLocks noChangeShapeType="1"/>
            </p:cNvSpPr>
            <p:nvPr/>
          </p:nvSpPr>
          <p:spPr bwMode="auto">
            <a:xfrm flipH="1">
              <a:off x="4800" y="1536"/>
              <a:ext cx="240" cy="96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3" name="Object 132"/>
            <p:cNvGraphicFramePr>
              <a:graphicFrameLocks noChangeAspect="1"/>
            </p:cNvGraphicFramePr>
            <p:nvPr/>
          </p:nvGraphicFramePr>
          <p:xfrm>
            <a:off x="5088" y="1466"/>
            <a:ext cx="336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0" name="Equation" r:id="rId71" imgW="761760" imgH="266400" progId="Equation.3">
                    <p:embed/>
                  </p:oleObj>
                </mc:Choice>
                <mc:Fallback>
                  <p:oleObj name="Equation" r:id="rId71" imgW="761760" imgH="26640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466"/>
                          <a:ext cx="336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47"/>
          <p:cNvGrpSpPr>
            <a:grpSpLocks/>
          </p:cNvGrpSpPr>
          <p:nvPr/>
        </p:nvGrpSpPr>
        <p:grpSpPr bwMode="auto">
          <a:xfrm>
            <a:off x="6934200" y="2922588"/>
            <a:ext cx="1752600" cy="1009650"/>
            <a:chOff x="1200" y="2208"/>
            <a:chExt cx="1104" cy="636"/>
          </a:xfrm>
        </p:grpSpPr>
        <p:graphicFrame>
          <p:nvGraphicFramePr>
            <p:cNvPr id="36882" name="Object 128"/>
            <p:cNvGraphicFramePr>
              <a:graphicFrameLocks noChangeAspect="1"/>
            </p:cNvGraphicFramePr>
            <p:nvPr/>
          </p:nvGraphicFramePr>
          <p:xfrm>
            <a:off x="1200" y="2604"/>
            <a:ext cx="11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1" name="公式" r:id="rId73" imgW="1054080" imgH="228600" progId="Equation.3">
                    <p:embed/>
                  </p:oleObj>
                </mc:Choice>
                <mc:Fallback>
                  <p:oleObj name="公式" r:id="rId73" imgW="1054080" imgH="2286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04"/>
                          <a:ext cx="11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3" name="Line 134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144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2526" name="Line 158"/>
          <p:cNvSpPr>
            <a:spLocks noChangeShapeType="1"/>
          </p:cNvSpPr>
          <p:nvPr/>
        </p:nvSpPr>
        <p:spPr bwMode="auto">
          <a:xfrm>
            <a:off x="6934200" y="2139950"/>
            <a:ext cx="0" cy="1335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4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4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7" grpId="0" autoUpdateAnimBg="0"/>
      <p:bldP spid="442382" grpId="0" autoUpdateAnimBg="0"/>
      <p:bldP spid="442386" grpId="0" autoUpdateAnimBg="0"/>
      <p:bldP spid="442392" grpId="0" autoUpdateAnimBg="0"/>
      <p:bldP spid="442395" grpId="0" autoUpdateAnimBg="0"/>
      <p:bldP spid="4425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7B391AC-0D9A-4CC1-9D84-E5DC4C6E6737}" type="slidenum">
              <a:rPr lang="en-US" altLang="zh-CN" sz="1400" smtClean="0"/>
              <a:pPr eaLnBrk="1" hangingPunct="1"/>
              <a:t>35</a:t>
            </a:fld>
            <a:endParaRPr lang="en-US" altLang="zh-CN" sz="1400" smtClean="0"/>
          </a:p>
        </p:txBody>
      </p:sp>
      <p:sp>
        <p:nvSpPr>
          <p:cNvPr id="490498" name="AutoShape 2"/>
          <p:cNvSpPr>
            <a:spLocks noChangeArrowheads="1"/>
          </p:cNvSpPr>
          <p:nvPr/>
        </p:nvSpPr>
        <p:spPr bwMode="auto">
          <a:xfrm>
            <a:off x="1217613" y="1174750"/>
            <a:ext cx="4267200" cy="457200"/>
          </a:xfrm>
          <a:prstGeom prst="parallelogram">
            <a:avLst>
              <a:gd name="adj" fmla="val 23549"/>
            </a:avLst>
          </a:prstGeom>
          <a:gradFill rotWithShape="0">
            <a:gsLst>
              <a:gs pos="0">
                <a:srgbClr val="66FF33"/>
              </a:gs>
              <a:gs pos="50000">
                <a:srgbClr val="FFFF99"/>
              </a:gs>
              <a:gs pos="100000">
                <a:srgbClr val="66FF33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auto">
          <a:xfrm>
            <a:off x="5561013" y="641350"/>
            <a:ext cx="2667000" cy="457200"/>
          </a:xfrm>
          <a:prstGeom prst="parallelogram">
            <a:avLst>
              <a:gd name="adj" fmla="val 14718"/>
            </a:avLst>
          </a:prstGeom>
          <a:gradFill rotWithShape="0">
            <a:gsLst>
              <a:gs pos="0">
                <a:srgbClr val="66FF33"/>
              </a:gs>
              <a:gs pos="50000">
                <a:srgbClr val="FFFF99"/>
              </a:gs>
              <a:gs pos="100000">
                <a:srgbClr val="66FF33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Text Box 4"/>
          <p:cNvSpPr txBox="1">
            <a:spLocks noChangeArrowheads="1"/>
          </p:cNvSpPr>
          <p:nvPr/>
        </p:nvSpPr>
        <p:spPr bwMode="auto">
          <a:xfrm>
            <a:off x="684213" y="4950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例</a:t>
            </a:r>
            <a:endParaRPr lang="zh-CN" altLang="en-US" sz="2800" dirty="0"/>
          </a:p>
        </p:txBody>
      </p:sp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2424113" y="39688"/>
          <a:ext cx="18415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1" name="公式" r:id="rId3" imgW="799920" imgH="228600" progId="Equation.3">
                  <p:embed/>
                </p:oleObj>
              </mc:Choice>
              <mc:Fallback>
                <p:oleObj name="公式" r:id="rId3" imgW="799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9688"/>
                        <a:ext cx="18415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1217613" y="536575"/>
            <a:ext cx="5638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已知立体内任一点的质量的体密度</a:t>
            </a:r>
          </a:p>
        </p:txBody>
      </p: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684213" y="1798638"/>
            <a:ext cx="66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解</a:t>
            </a:r>
            <a:endParaRPr lang="zh-CN" altLang="en-US" sz="2400" b="0">
              <a:ea typeface="黑体" pitchFamily="49" charset="-122"/>
            </a:endParaRPr>
          </a:p>
        </p:txBody>
      </p:sp>
      <p:graphicFrame>
        <p:nvGraphicFramePr>
          <p:cNvPr id="490504" name="Object 8"/>
          <p:cNvGraphicFramePr>
            <a:graphicFrameLocks noChangeAspect="1"/>
          </p:cNvGraphicFramePr>
          <p:nvPr/>
        </p:nvGraphicFramePr>
        <p:xfrm>
          <a:off x="1573213" y="3227388"/>
          <a:ext cx="3302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2" name="Equation" r:id="rId5" imgW="3187440" imgH="812520" progId="Equation.3">
                  <p:embed/>
                </p:oleObj>
              </mc:Choice>
              <mc:Fallback>
                <p:oleObj name="Equation" r:id="rId5" imgW="318744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227388"/>
                        <a:ext cx="33020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1370013" y="40846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因为</a:t>
            </a:r>
            <a:endParaRPr lang="zh-CN" altLang="en-US" sz="2400"/>
          </a:p>
        </p:txBody>
      </p:sp>
      <p:graphicFrame>
        <p:nvGraphicFramePr>
          <p:cNvPr id="4905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9240"/>
              </p:ext>
            </p:extLst>
          </p:nvPr>
        </p:nvGraphicFramePr>
        <p:xfrm>
          <a:off x="2228910" y="4078995"/>
          <a:ext cx="19161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" name="公式" r:id="rId7" imgW="799920" imgH="228600" progId="Equation.3">
                  <p:embed/>
                </p:oleObj>
              </mc:Choice>
              <mc:Fallback>
                <p:oleObj name="公式" r:id="rId7" imgW="7999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910" y="4078995"/>
                        <a:ext cx="19161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1370013" y="47704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平面</a:t>
            </a:r>
            <a:endParaRPr lang="zh-CN" altLang="en-US" sz="2400" b="0"/>
          </a:p>
        </p:txBody>
      </p:sp>
      <p:graphicFrame>
        <p:nvGraphicFramePr>
          <p:cNvPr id="490508" name="Object 12"/>
          <p:cNvGraphicFramePr>
            <a:graphicFrameLocks noChangeAspect="1"/>
          </p:cNvGraphicFramePr>
          <p:nvPr/>
        </p:nvGraphicFramePr>
        <p:xfrm>
          <a:off x="4094163" y="4832350"/>
          <a:ext cx="17716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4" name="Equation" r:id="rId8" imgW="1777680" imgH="469800" progId="Equation.3">
                  <p:embed/>
                </p:oleObj>
              </mc:Choice>
              <mc:Fallback>
                <p:oleObj name="Equation" r:id="rId8" imgW="177768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832350"/>
                        <a:ext cx="17716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5025" y="3003550"/>
            <a:ext cx="611188" cy="1692275"/>
            <a:chOff x="623" y="2352"/>
            <a:chExt cx="385" cy="1066"/>
          </a:xfrm>
        </p:grpSpPr>
        <p:sp>
          <p:nvSpPr>
            <p:cNvPr id="37944" name="AutoShape 14"/>
            <p:cNvSpPr>
              <a:spLocks noChangeArrowheads="1"/>
            </p:cNvSpPr>
            <p:nvPr/>
          </p:nvSpPr>
          <p:spPr bwMode="auto">
            <a:xfrm>
              <a:off x="624" y="2352"/>
              <a:ext cx="337" cy="1056"/>
            </a:xfrm>
            <a:prstGeom prst="can">
              <a:avLst>
                <a:gd name="adj" fmla="val 30857"/>
              </a:avLst>
            </a:prstGeom>
            <a:gradFill rotWithShape="0">
              <a:gsLst>
                <a:gs pos="0">
                  <a:srgbClr val="477618"/>
                </a:gs>
                <a:gs pos="50000">
                  <a:srgbClr val="99FF33"/>
                </a:gs>
                <a:gs pos="100000">
                  <a:srgbClr val="477618"/>
                </a:gs>
              </a:gsLst>
              <a:lin ang="0" scaled="1"/>
            </a:gra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Text Box 15"/>
            <p:cNvSpPr txBox="1">
              <a:spLocks noChangeArrowheads="1"/>
            </p:cNvSpPr>
            <p:nvPr/>
          </p:nvSpPr>
          <p:spPr bwMode="auto">
            <a:xfrm>
              <a:off x="623" y="2448"/>
              <a:ext cx="385" cy="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  <a:ea typeface="华文新魏" pitchFamily="2" charset="-122"/>
                </a:rPr>
                <a:t>柱面坐标</a:t>
              </a:r>
            </a:p>
          </p:txBody>
        </p:sp>
      </p:grpSp>
      <p:sp>
        <p:nvSpPr>
          <p:cNvPr id="490512" name="Rectangle 16"/>
          <p:cNvSpPr>
            <a:spLocks noChangeArrowheads="1"/>
          </p:cNvSpPr>
          <p:nvPr/>
        </p:nvSpPr>
        <p:spPr bwMode="auto">
          <a:xfrm>
            <a:off x="1189038" y="31750"/>
            <a:ext cx="140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求曲面</a:t>
            </a:r>
          </a:p>
        </p:txBody>
      </p:sp>
      <p:graphicFrame>
        <p:nvGraphicFramePr>
          <p:cNvPr id="490513" name="Object 17"/>
          <p:cNvGraphicFramePr>
            <a:graphicFrameLocks noChangeAspect="1"/>
          </p:cNvGraphicFramePr>
          <p:nvPr/>
        </p:nvGraphicFramePr>
        <p:xfrm>
          <a:off x="4189413" y="10795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5" name="Equation" r:id="rId10" imgW="1079280" imgH="380880" progId="Equation.3">
                  <p:embed/>
                </p:oleObj>
              </mc:Choice>
              <mc:Fallback>
                <p:oleObj name="Equation" r:id="rId10" imgW="1079280" imgH="380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107950"/>
                        <a:ext cx="1079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14" name="Rectangle 18"/>
          <p:cNvSpPr>
            <a:spLocks noChangeArrowheads="1"/>
          </p:cNvSpPr>
          <p:nvPr/>
        </p:nvSpPr>
        <p:spPr bwMode="auto">
          <a:xfrm>
            <a:off x="5256213" y="317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所围立体的质量</a:t>
            </a:r>
            <a:r>
              <a:rPr lang="en-US" altLang="zh-CN" sz="2800" i="1"/>
              <a:t>M</a:t>
            </a:r>
            <a:r>
              <a:rPr lang="en-US" altLang="zh-CN" sz="2800"/>
              <a:t>,</a:t>
            </a:r>
          </a:p>
        </p:txBody>
      </p:sp>
      <p:sp>
        <p:nvSpPr>
          <p:cNvPr id="490515" name="Rectangle 19"/>
          <p:cNvSpPr>
            <a:spLocks noChangeArrowheads="1"/>
          </p:cNvSpPr>
          <p:nvPr/>
        </p:nvSpPr>
        <p:spPr bwMode="auto">
          <a:xfrm>
            <a:off x="6893399" y="477484"/>
            <a:ext cx="13192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与该点</a:t>
            </a:r>
          </a:p>
        </p:txBody>
      </p:sp>
      <p:graphicFrame>
        <p:nvGraphicFramePr>
          <p:cNvPr id="490516" name="Object 20"/>
          <p:cNvGraphicFramePr>
            <a:graphicFrameLocks noChangeAspect="1"/>
          </p:cNvGraphicFramePr>
          <p:nvPr/>
        </p:nvGraphicFramePr>
        <p:xfrm>
          <a:off x="6723063" y="717550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6" name="Equation" r:id="rId12" imgW="279360" imgH="291960" progId="Equation.3">
                  <p:embed/>
                </p:oleObj>
              </mc:Choice>
              <mc:Fallback>
                <p:oleObj name="Equation" r:id="rId12" imgW="279360" imgH="291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717550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17" name="Rectangle 21"/>
          <p:cNvSpPr>
            <a:spLocks noChangeArrowheads="1"/>
          </p:cNvSpPr>
          <p:nvPr/>
        </p:nvSpPr>
        <p:spPr bwMode="auto">
          <a:xfrm>
            <a:off x="1217613" y="946150"/>
            <a:ext cx="4340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/>
              <a:t>到</a:t>
            </a:r>
            <a:r>
              <a:rPr lang="en-US" altLang="zh-CN" sz="2800" i="1"/>
              <a:t>z</a:t>
            </a:r>
            <a:r>
              <a:rPr lang="zh-CN" altLang="en-US" sz="2800"/>
              <a:t>轴的距离的平方成正比</a:t>
            </a:r>
            <a:r>
              <a:rPr lang="en-US" altLang="zh-CN" sz="2800"/>
              <a:t>.</a:t>
            </a:r>
          </a:p>
        </p:txBody>
      </p:sp>
      <p:graphicFrame>
        <p:nvGraphicFramePr>
          <p:cNvPr id="490518" name="Object 22"/>
          <p:cNvGraphicFramePr>
            <a:graphicFrameLocks noChangeAspect="1"/>
          </p:cNvGraphicFramePr>
          <p:nvPr/>
        </p:nvGraphicFramePr>
        <p:xfrm>
          <a:off x="3884613" y="2495550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7" name="Equation" r:id="rId14" imgW="1726920" imgH="431640" progId="Equation.3">
                  <p:embed/>
                </p:oleObj>
              </mc:Choice>
              <mc:Fallback>
                <p:oleObj name="Equation" r:id="rId14" imgW="172692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2495550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19" name="Rectangle 23"/>
          <p:cNvSpPr>
            <a:spLocks noChangeArrowheads="1"/>
          </p:cNvSpPr>
          <p:nvPr/>
        </p:nvSpPr>
        <p:spPr bwMode="auto">
          <a:xfrm>
            <a:off x="5180013" y="4138613"/>
            <a:ext cx="208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的</a:t>
            </a:r>
            <a:r>
              <a:rPr lang="zh-CN" altLang="en-US" sz="2800">
                <a:solidFill>
                  <a:schemeClr val="accent2"/>
                </a:solidFill>
              </a:rPr>
              <a:t>交线</a:t>
            </a:r>
            <a:r>
              <a:rPr lang="zh-CN" altLang="en-US" sz="2800"/>
              <a:t>是</a:t>
            </a:r>
          </a:p>
        </p:txBody>
      </p:sp>
      <p:graphicFrame>
        <p:nvGraphicFramePr>
          <p:cNvPr id="4905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02780"/>
              </p:ext>
            </p:extLst>
          </p:nvPr>
        </p:nvGraphicFramePr>
        <p:xfrm>
          <a:off x="4132323" y="4169482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8" name="Equation" r:id="rId16" imgW="1079280" imgH="380880" progId="Equation.3">
                  <p:embed/>
                </p:oleObj>
              </mc:Choice>
              <mc:Fallback>
                <p:oleObj name="Equation" r:id="rId16" imgW="1079280" imgH="380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323" y="4169482"/>
                        <a:ext cx="1079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21" name="Object 25"/>
          <p:cNvGraphicFramePr>
            <a:graphicFrameLocks noChangeAspect="1"/>
          </p:cNvGraphicFramePr>
          <p:nvPr/>
        </p:nvGraphicFramePr>
        <p:xfrm>
          <a:off x="2220913" y="4870450"/>
          <a:ext cx="74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9" name="Equation" r:id="rId18" imgW="749160" imgH="342720" progId="Equation.3">
                  <p:embed/>
                </p:oleObj>
              </mc:Choice>
              <mc:Fallback>
                <p:oleObj name="Equation" r:id="rId18" imgW="749160" imgH="3427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870450"/>
                        <a:ext cx="749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2" name="Rectangle 26"/>
          <p:cNvSpPr>
            <a:spLocks noChangeArrowheads="1"/>
          </p:cNvSpPr>
          <p:nvPr/>
        </p:nvSpPr>
        <p:spPr bwMode="auto">
          <a:xfrm>
            <a:off x="2936875" y="477043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上的圆</a:t>
            </a:r>
          </a:p>
        </p:txBody>
      </p:sp>
      <p:sp>
        <p:nvSpPr>
          <p:cNvPr id="490523" name="Rectangle 27"/>
          <p:cNvSpPr>
            <a:spLocks noChangeArrowheads="1"/>
          </p:cNvSpPr>
          <p:nvPr/>
        </p:nvSpPr>
        <p:spPr bwMode="auto">
          <a:xfrm>
            <a:off x="1370013" y="17986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体密度函数为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713413" y="1504950"/>
            <a:ext cx="2286000" cy="2336800"/>
            <a:chOff x="1344" y="1968"/>
            <a:chExt cx="1440" cy="1472"/>
          </a:xfrm>
        </p:grpSpPr>
        <p:pic>
          <p:nvPicPr>
            <p:cNvPr id="37938" name="Picture 29" descr="lc-9-4-1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96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939" name="Group 30"/>
            <p:cNvGrpSpPr>
              <a:grpSpLocks/>
            </p:cNvGrpSpPr>
            <p:nvPr/>
          </p:nvGrpSpPr>
          <p:grpSpPr bwMode="auto">
            <a:xfrm>
              <a:off x="1680" y="1968"/>
              <a:ext cx="1056" cy="1472"/>
              <a:chOff x="1680" y="1968"/>
              <a:chExt cx="1056" cy="1472"/>
            </a:xfrm>
          </p:grpSpPr>
          <p:graphicFrame>
            <p:nvGraphicFramePr>
              <p:cNvPr id="37901" name="Object 31"/>
              <p:cNvGraphicFramePr>
                <a:graphicFrameLocks noChangeAspect="1"/>
              </p:cNvGraphicFramePr>
              <p:nvPr/>
            </p:nvGraphicFramePr>
            <p:xfrm>
              <a:off x="1794" y="32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0" name="Equation" r:id="rId21" imgW="139680" imgH="139680" progId="Equation.3">
                      <p:embed/>
                    </p:oleObj>
                  </mc:Choice>
                  <mc:Fallback>
                    <p:oleObj name="Equation" r:id="rId21" imgW="139680" imgH="1396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32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2" name="Object 32"/>
              <p:cNvGraphicFramePr>
                <a:graphicFrameLocks noChangeAspect="1"/>
              </p:cNvGraphicFramePr>
              <p:nvPr/>
            </p:nvGraphicFramePr>
            <p:xfrm>
              <a:off x="2563" y="312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1" name="Equation" r:id="rId23" imgW="139680" imgH="164880" progId="Equation.3">
                      <p:embed/>
                    </p:oleObj>
                  </mc:Choice>
                  <mc:Fallback>
                    <p:oleObj name="Equation" r:id="rId23" imgW="139680" imgH="1648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3" y="312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40" name="Line 33"/>
              <p:cNvSpPr>
                <a:spLocks noChangeShapeType="1"/>
              </p:cNvSpPr>
              <p:nvPr/>
            </p:nvSpPr>
            <p:spPr bwMode="auto">
              <a:xfrm flipV="1">
                <a:off x="2064" y="2352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1" name="Line 34"/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903" name="Object 35"/>
              <p:cNvGraphicFramePr>
                <a:graphicFrameLocks noChangeAspect="1"/>
              </p:cNvGraphicFramePr>
              <p:nvPr/>
            </p:nvGraphicFramePr>
            <p:xfrm>
              <a:off x="1872" y="196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2" name="Equation" r:id="rId25" imgW="114120" imgH="139680" progId="Equation.3">
                      <p:embed/>
                    </p:oleObj>
                  </mc:Choice>
                  <mc:Fallback>
                    <p:oleObj name="Equation" r:id="rId25" imgW="114120" imgH="1396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96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4" name="Object 36"/>
              <p:cNvGraphicFramePr>
                <a:graphicFrameLocks noChangeAspect="1"/>
              </p:cNvGraphicFramePr>
              <p:nvPr/>
            </p:nvGraphicFramePr>
            <p:xfrm>
              <a:off x="2016" y="307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3" name="Equation" r:id="rId27" imgW="164880" imgH="177480" progId="Equation.3">
                      <p:embed/>
                    </p:oleObj>
                  </mc:Choice>
                  <mc:Fallback>
                    <p:oleObj name="Equation" r:id="rId27" imgW="164880" imgH="17748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7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42" name="Line 37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Line 38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945313" y="1479550"/>
            <a:ext cx="825500" cy="601663"/>
            <a:chOff x="4464" y="1344"/>
            <a:chExt cx="520" cy="379"/>
          </a:xfrm>
        </p:grpSpPr>
        <p:sp>
          <p:nvSpPr>
            <p:cNvPr id="37937" name="Line 40"/>
            <p:cNvSpPr>
              <a:spLocks noChangeShapeType="1"/>
            </p:cNvSpPr>
            <p:nvPr/>
          </p:nvSpPr>
          <p:spPr bwMode="auto">
            <a:xfrm flipH="1">
              <a:off x="4464" y="1531"/>
              <a:ext cx="192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0" name="Object 41"/>
            <p:cNvGraphicFramePr>
              <a:graphicFrameLocks noChangeAspect="1"/>
            </p:cNvGraphicFramePr>
            <p:nvPr/>
          </p:nvGraphicFramePr>
          <p:xfrm>
            <a:off x="4608" y="1344"/>
            <a:ext cx="37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4" name="Equation" r:id="rId29" imgW="749160" imgH="342720" progId="Equation.3">
                    <p:embed/>
                  </p:oleObj>
                </mc:Choice>
                <mc:Fallback>
                  <p:oleObj name="Equation" r:id="rId29" imgW="749160" imgH="3427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44"/>
                          <a:ext cx="37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7218363" y="3082925"/>
            <a:ext cx="1466850" cy="606425"/>
            <a:chOff x="4656" y="2064"/>
            <a:chExt cx="924" cy="382"/>
          </a:xfrm>
        </p:grpSpPr>
        <p:graphicFrame>
          <p:nvGraphicFramePr>
            <p:cNvPr id="37899" name="Object 43"/>
            <p:cNvGraphicFramePr>
              <a:graphicFrameLocks noChangeAspect="1"/>
            </p:cNvGraphicFramePr>
            <p:nvPr/>
          </p:nvGraphicFramePr>
          <p:xfrm>
            <a:off x="4659" y="2183"/>
            <a:ext cx="92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5" name="公式" r:id="rId31" imgW="799920" imgH="228600" progId="Equation.3">
                    <p:embed/>
                  </p:oleObj>
                </mc:Choice>
                <mc:Fallback>
                  <p:oleObj name="公式" r:id="rId31" imgW="79992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2183"/>
                          <a:ext cx="92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6" name="Line 44"/>
            <p:cNvSpPr>
              <a:spLocks noChangeShapeType="1"/>
            </p:cNvSpPr>
            <p:nvPr/>
          </p:nvSpPr>
          <p:spPr bwMode="auto">
            <a:xfrm flipH="1" flipV="1">
              <a:off x="4656" y="2064"/>
              <a:ext cx="19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5"/>
          <p:cNvGrpSpPr>
            <a:grpSpLocks noChangeAspect="1"/>
          </p:cNvGrpSpPr>
          <p:nvPr/>
        </p:nvGrpSpPr>
        <p:grpSpPr bwMode="auto">
          <a:xfrm>
            <a:off x="1446213" y="2468563"/>
            <a:ext cx="2357437" cy="500062"/>
            <a:chOff x="1008" y="2015"/>
            <a:chExt cx="1485" cy="315"/>
          </a:xfrm>
        </p:grpSpPr>
        <p:sp>
          <p:nvSpPr>
            <p:cNvPr id="37925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008" y="2016"/>
              <a:ext cx="14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Rectangle 47"/>
            <p:cNvSpPr>
              <a:spLocks noChangeArrowheads="1"/>
            </p:cNvSpPr>
            <p:nvPr/>
          </p:nvSpPr>
          <p:spPr bwMode="auto">
            <a:xfrm>
              <a:off x="2413" y="204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927" name="Rectangle 48"/>
            <p:cNvSpPr>
              <a:spLocks noChangeArrowheads="1"/>
            </p:cNvSpPr>
            <p:nvPr/>
          </p:nvSpPr>
          <p:spPr bwMode="auto">
            <a:xfrm>
              <a:off x="1607" y="204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928" name="Rectangle 49"/>
            <p:cNvSpPr>
              <a:spLocks noChangeArrowheads="1"/>
            </p:cNvSpPr>
            <p:nvPr/>
          </p:nvSpPr>
          <p:spPr bwMode="auto">
            <a:xfrm>
              <a:off x="2293" y="201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929" name="Rectangle 50"/>
            <p:cNvSpPr>
              <a:spLocks noChangeArrowheads="1"/>
            </p:cNvSpPr>
            <p:nvPr/>
          </p:nvSpPr>
          <p:spPr bwMode="auto">
            <a:xfrm>
              <a:off x="1827" y="201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930" name="Rectangle 51"/>
            <p:cNvSpPr>
              <a:spLocks noChangeArrowheads="1"/>
            </p:cNvSpPr>
            <p:nvPr/>
          </p:nvSpPr>
          <p:spPr bwMode="auto">
            <a:xfrm>
              <a:off x="2192" y="204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37931" name="Rectangle 52"/>
            <p:cNvSpPr>
              <a:spLocks noChangeArrowheads="1"/>
            </p:cNvSpPr>
            <p:nvPr/>
          </p:nvSpPr>
          <p:spPr bwMode="auto">
            <a:xfrm>
              <a:off x="1712" y="204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932" name="Rectangle 53"/>
            <p:cNvSpPr>
              <a:spLocks noChangeArrowheads="1"/>
            </p:cNvSpPr>
            <p:nvPr/>
          </p:nvSpPr>
          <p:spPr bwMode="auto">
            <a:xfrm>
              <a:off x="1472" y="204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37933" name="Rectangle 54"/>
            <p:cNvSpPr>
              <a:spLocks noChangeArrowheads="1"/>
            </p:cNvSpPr>
            <p:nvPr/>
          </p:nvSpPr>
          <p:spPr bwMode="auto">
            <a:xfrm>
              <a:off x="2003" y="201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7934" name="Rectangle 55"/>
            <p:cNvSpPr>
              <a:spLocks noChangeArrowheads="1"/>
            </p:cNvSpPr>
            <p:nvPr/>
          </p:nvSpPr>
          <p:spPr bwMode="auto">
            <a:xfrm>
              <a:off x="1303" y="201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935" name="Rectangle 56"/>
            <p:cNvSpPr>
              <a:spLocks noChangeArrowheads="1"/>
            </p:cNvSpPr>
            <p:nvPr/>
          </p:nvSpPr>
          <p:spPr bwMode="auto">
            <a:xfrm>
              <a:off x="1097" y="2015"/>
              <a:ext cx="1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  <a:latin typeface="Symbol" pitchFamily="18" charset="2"/>
                </a:rPr>
                <a:t>m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animBg="1"/>
      <p:bldP spid="490499" grpId="0" animBg="1"/>
      <p:bldP spid="490502" grpId="0" autoUpdateAnimBg="0"/>
      <p:bldP spid="490503" grpId="0" autoUpdateAnimBg="0"/>
      <p:bldP spid="490505" grpId="0" autoUpdateAnimBg="0"/>
      <p:bldP spid="490507" grpId="0" autoUpdateAnimBg="0"/>
      <p:bldP spid="490512" grpId="0" autoUpdateAnimBg="0"/>
      <p:bldP spid="490514" grpId="0" autoUpdateAnimBg="0"/>
      <p:bldP spid="490515" grpId="0" autoUpdateAnimBg="0"/>
      <p:bldP spid="490517" grpId="0" autoUpdateAnimBg="0"/>
      <p:bldP spid="490519" grpId="0" autoUpdateAnimBg="0"/>
      <p:bldP spid="490522" grpId="0" autoUpdateAnimBg="0"/>
      <p:bldP spid="49052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E31DC6-32EF-4D5C-BFE9-E4C7951BAB7C}" type="slidenum">
              <a:rPr lang="en-US" altLang="zh-CN" sz="1400" smtClean="0"/>
              <a:pPr eaLnBrk="1" hangingPunct="1"/>
              <a:t>36</a:t>
            </a:fld>
            <a:endParaRPr lang="en-US" altLang="zh-CN" sz="1400" smtClean="0"/>
          </a:p>
        </p:txBody>
      </p:sp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760413" y="1268413"/>
            <a:ext cx="273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/>
              <a:t>Ω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下边界面</a:t>
            </a:r>
            <a:r>
              <a:rPr lang="zh-CN" altLang="en-US" sz="2800"/>
              <a:t>是</a:t>
            </a:r>
          </a:p>
        </p:txBody>
      </p:sp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3338513" y="1039813"/>
          <a:ext cx="2286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0" name="公式" r:id="rId3" imgW="1002960" imgH="406080" progId="Equation.3">
                  <p:embed/>
                </p:oleObj>
              </mc:Choice>
              <mc:Fallback>
                <p:oleObj name="公式" r:id="rId3" imgW="10029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1039813"/>
                        <a:ext cx="2286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836613" y="1954213"/>
            <a:ext cx="262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9900"/>
                </a:solidFill>
              </a:rPr>
              <a:t>上边界面</a:t>
            </a:r>
            <a:r>
              <a:rPr lang="zh-CN" altLang="en-US" sz="2800"/>
              <a:t>是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3427413" y="19542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故</a:t>
            </a:r>
            <a:endParaRPr lang="zh-CN" altLang="en-US" sz="2400" i="1"/>
          </a:p>
        </p:txBody>
      </p:sp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1604963" y="3484563"/>
          <a:ext cx="31178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1" name="Equation" r:id="rId5" imgW="3047760" imgH="812520" progId="Equation.3">
                  <p:embed/>
                </p:oleObj>
              </mc:Choice>
              <mc:Fallback>
                <p:oleObj name="Equation" r:id="rId5" imgW="304776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484563"/>
                        <a:ext cx="31178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7"/>
          <p:cNvGraphicFramePr>
            <a:graphicFrameLocks noChangeAspect="1"/>
          </p:cNvGraphicFramePr>
          <p:nvPr/>
        </p:nvGraphicFramePr>
        <p:xfrm>
          <a:off x="4149725" y="4316413"/>
          <a:ext cx="8778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2" name="Equation" r:id="rId7" imgW="812520" imgH="850680" progId="Equation.3">
                  <p:embed/>
                </p:oleObj>
              </mc:Choice>
              <mc:Fallback>
                <p:oleObj name="Equation" r:id="rId7" imgW="81252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316413"/>
                        <a:ext cx="87788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8" name="Object 8"/>
          <p:cNvGraphicFramePr>
            <a:graphicFrameLocks noChangeAspect="1"/>
          </p:cNvGraphicFramePr>
          <p:nvPr/>
        </p:nvGraphicFramePr>
        <p:xfrm>
          <a:off x="4999038" y="4240213"/>
          <a:ext cx="12477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3" name="公式" r:id="rId9" imgW="545760" imgH="406080" progId="Equation.3">
                  <p:embed/>
                </p:oleObj>
              </mc:Choice>
              <mc:Fallback>
                <p:oleObj name="公式" r:id="rId9" imgW="5457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4240213"/>
                        <a:ext cx="12477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Text Box 9"/>
          <p:cNvSpPr txBox="1">
            <a:spLocks noChangeArrowheads="1"/>
          </p:cNvSpPr>
          <p:nvPr/>
        </p:nvSpPr>
        <p:spPr bwMode="auto">
          <a:xfrm>
            <a:off x="684213" y="1905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所以</a:t>
            </a:r>
            <a:r>
              <a:rPr lang="en-US" altLang="zh-CN" sz="2800" i="1"/>
              <a:t>Ω</a:t>
            </a:r>
            <a:r>
              <a:rPr lang="zh-CN" altLang="en-US" sz="2800"/>
              <a:t>在</a:t>
            </a:r>
            <a:r>
              <a:rPr lang="en-US" altLang="zh-CN" sz="2800" i="1"/>
              <a:t>xOy</a:t>
            </a:r>
            <a:r>
              <a:rPr lang="zh-CN" altLang="en-US" sz="2800"/>
              <a:t>面上的投影域</a:t>
            </a:r>
          </a:p>
        </p:txBody>
      </p:sp>
      <p:graphicFrame>
        <p:nvGraphicFramePr>
          <p:cNvPr id="491530" name="Object 10"/>
          <p:cNvGraphicFramePr>
            <a:graphicFrameLocks noChangeAspect="1"/>
          </p:cNvGraphicFramePr>
          <p:nvPr/>
        </p:nvGraphicFramePr>
        <p:xfrm>
          <a:off x="5027613" y="-26988"/>
          <a:ext cx="628650" cy="5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4" name="公式" r:id="rId11" imgW="253800" imgH="241200" progId="Equation.3">
                  <p:embed/>
                </p:oleObj>
              </mc:Choice>
              <mc:Fallback>
                <p:oleObj name="公式" r:id="rId11" imgW="2538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-26988"/>
                        <a:ext cx="628650" cy="596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1" name="Line 11"/>
          <p:cNvSpPr>
            <a:spLocks noChangeShapeType="1"/>
          </p:cNvSpPr>
          <p:nvPr/>
        </p:nvSpPr>
        <p:spPr bwMode="auto">
          <a:xfrm>
            <a:off x="3275013" y="4011613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5525381" y="1250890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graphicFrame>
        <p:nvGraphicFramePr>
          <p:cNvPr id="491533" name="Object 13"/>
          <p:cNvGraphicFramePr>
            <a:graphicFrameLocks noChangeAspect="1"/>
          </p:cNvGraphicFramePr>
          <p:nvPr/>
        </p:nvGraphicFramePr>
        <p:xfrm>
          <a:off x="1141413" y="2613025"/>
          <a:ext cx="33956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5" name="Equation" r:id="rId13" imgW="3187440" imgH="812520" progId="Equation.3">
                  <p:embed/>
                </p:oleObj>
              </mc:Choice>
              <mc:Fallback>
                <p:oleObj name="Equation" r:id="rId13" imgW="318744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613025"/>
                        <a:ext cx="33956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4" name="Rectangle 14"/>
          <p:cNvSpPr>
            <a:spLocks noChangeArrowheads="1"/>
          </p:cNvSpPr>
          <p:nvPr/>
        </p:nvSpPr>
        <p:spPr bwMode="auto">
          <a:xfrm>
            <a:off x="5484813" y="36513"/>
            <a:ext cx="3217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800"/>
              <a:t>是半径为</a:t>
            </a:r>
            <a:r>
              <a:rPr lang="en-US" altLang="zh-CN" sz="2800"/>
              <a:t>2</a:t>
            </a:r>
            <a:r>
              <a:rPr lang="zh-CN" altLang="en-US" sz="2800"/>
              <a:t>的圆域</a:t>
            </a:r>
          </a:p>
        </p:txBody>
      </p:sp>
      <p:graphicFrame>
        <p:nvGraphicFramePr>
          <p:cNvPr id="491535" name="Object 15"/>
          <p:cNvGraphicFramePr>
            <a:graphicFrameLocks noChangeAspect="1"/>
          </p:cNvGraphicFramePr>
          <p:nvPr/>
        </p:nvGraphicFramePr>
        <p:xfrm>
          <a:off x="2979738" y="4344988"/>
          <a:ext cx="12065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6" name="Equation" r:id="rId15" imgW="1155600" imgH="698400" progId="Equation.3">
                  <p:embed/>
                </p:oleObj>
              </mc:Choice>
              <mc:Fallback>
                <p:oleObj name="Equation" r:id="rId15" imgW="1155600" imgH="698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344988"/>
                        <a:ext cx="12065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6" name="Object 16"/>
          <p:cNvGraphicFramePr>
            <a:graphicFrameLocks noChangeAspect="1"/>
          </p:cNvGraphicFramePr>
          <p:nvPr/>
        </p:nvGraphicFramePr>
        <p:xfrm>
          <a:off x="1892300" y="4378325"/>
          <a:ext cx="11541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7" name="Equation" r:id="rId17" imgW="1155600" imgH="698400" progId="Equation.3">
                  <p:embed/>
                </p:oleObj>
              </mc:Choice>
              <mc:Fallback>
                <p:oleObj name="Equation" r:id="rId17" imgW="1155600" imgH="69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378325"/>
                        <a:ext cx="11541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7" name="Object 17"/>
          <p:cNvGraphicFramePr>
            <a:graphicFrameLocks noChangeAspect="1"/>
          </p:cNvGraphicFramePr>
          <p:nvPr/>
        </p:nvGraphicFramePr>
        <p:xfrm>
          <a:off x="1598613" y="4621213"/>
          <a:ext cx="3048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8" name="公式" r:id="rId19" imgW="139680" imgH="101520" progId="Equation.3">
                  <p:embed/>
                </p:oleObj>
              </mc:Choice>
              <mc:Fallback>
                <p:oleObj name="公式" r:id="rId19" imgW="139680" imgH="101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621213"/>
                        <a:ext cx="3048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8" name="Object 18"/>
          <p:cNvGraphicFramePr>
            <a:graphicFrameLocks noChangeAspect="1"/>
          </p:cNvGraphicFramePr>
          <p:nvPr/>
        </p:nvGraphicFramePr>
        <p:xfrm>
          <a:off x="2741613" y="2054225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9" name="Equation" r:id="rId21" imgW="825480" imgH="342720" progId="Equation.3">
                  <p:embed/>
                </p:oleObj>
              </mc:Choice>
              <mc:Fallback>
                <p:oleObj name="Equation" r:id="rId21" imgW="825480" imgH="342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2054225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8" name="Group 19"/>
          <p:cNvGrpSpPr>
            <a:grpSpLocks/>
          </p:cNvGrpSpPr>
          <p:nvPr/>
        </p:nvGrpSpPr>
        <p:grpSpPr bwMode="auto">
          <a:xfrm>
            <a:off x="5942013" y="2030413"/>
            <a:ext cx="2286000" cy="2336800"/>
            <a:chOff x="336" y="2656"/>
            <a:chExt cx="1440" cy="1472"/>
          </a:xfrm>
        </p:grpSpPr>
        <p:pic>
          <p:nvPicPr>
            <p:cNvPr id="38966" name="Picture 20" descr="lc-9-4-11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8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67" name="Group 21"/>
            <p:cNvGrpSpPr>
              <a:grpSpLocks/>
            </p:cNvGrpSpPr>
            <p:nvPr/>
          </p:nvGrpSpPr>
          <p:grpSpPr bwMode="auto">
            <a:xfrm>
              <a:off x="672" y="2656"/>
              <a:ext cx="1056" cy="1472"/>
              <a:chOff x="1680" y="1968"/>
              <a:chExt cx="1056" cy="1472"/>
            </a:xfrm>
          </p:grpSpPr>
          <p:graphicFrame>
            <p:nvGraphicFramePr>
              <p:cNvPr id="38926" name="Object 22"/>
              <p:cNvGraphicFramePr>
                <a:graphicFrameLocks noChangeAspect="1"/>
              </p:cNvGraphicFramePr>
              <p:nvPr/>
            </p:nvGraphicFramePr>
            <p:xfrm>
              <a:off x="1794" y="32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70" name="Equation" r:id="rId24" imgW="139680" imgH="139680" progId="Equation.3">
                      <p:embed/>
                    </p:oleObj>
                  </mc:Choice>
                  <mc:Fallback>
                    <p:oleObj name="Equation" r:id="rId24" imgW="139680" imgH="1396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32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7" name="Object 23"/>
              <p:cNvGraphicFramePr>
                <a:graphicFrameLocks noChangeAspect="1"/>
              </p:cNvGraphicFramePr>
              <p:nvPr/>
            </p:nvGraphicFramePr>
            <p:xfrm>
              <a:off x="2563" y="312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71" name="Equation" r:id="rId26" imgW="139680" imgH="164880" progId="Equation.3">
                      <p:embed/>
                    </p:oleObj>
                  </mc:Choice>
                  <mc:Fallback>
                    <p:oleObj name="Equation" r:id="rId26" imgW="139680" imgH="164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3" y="312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68" name="Line 24"/>
              <p:cNvSpPr>
                <a:spLocks noChangeShapeType="1"/>
              </p:cNvSpPr>
              <p:nvPr/>
            </p:nvSpPr>
            <p:spPr bwMode="auto">
              <a:xfrm flipV="1">
                <a:off x="2064" y="2352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9" name="Line 25"/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8928" name="Object 26"/>
              <p:cNvGraphicFramePr>
                <a:graphicFrameLocks noChangeAspect="1"/>
              </p:cNvGraphicFramePr>
              <p:nvPr/>
            </p:nvGraphicFramePr>
            <p:xfrm>
              <a:off x="1872" y="196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72" name="Equation" r:id="rId28" imgW="114120" imgH="139680" progId="Equation.3">
                      <p:embed/>
                    </p:oleObj>
                  </mc:Choice>
                  <mc:Fallback>
                    <p:oleObj name="Equation" r:id="rId28" imgW="114120" imgH="1396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96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9" name="Object 27"/>
              <p:cNvGraphicFramePr>
                <a:graphicFrameLocks noChangeAspect="1"/>
              </p:cNvGraphicFramePr>
              <p:nvPr/>
            </p:nvGraphicFramePr>
            <p:xfrm>
              <a:off x="2016" y="307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73" name="Equation" r:id="rId30" imgW="164880" imgH="177480" progId="Equation.3">
                      <p:embed/>
                    </p:oleObj>
                  </mc:Choice>
                  <mc:Fallback>
                    <p:oleObj name="Equation" r:id="rId30" imgW="164880" imgH="1774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7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70" name="Line 28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1" name="Line 29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704013" y="4011613"/>
            <a:ext cx="1298575" cy="838200"/>
            <a:chOff x="4078" y="2832"/>
            <a:chExt cx="818" cy="528"/>
          </a:xfrm>
        </p:grpSpPr>
        <p:sp>
          <p:nvSpPr>
            <p:cNvPr id="38965" name="Line 31"/>
            <p:cNvSpPr>
              <a:spLocks noChangeShapeType="1"/>
            </p:cNvSpPr>
            <p:nvPr/>
          </p:nvSpPr>
          <p:spPr bwMode="auto">
            <a:xfrm flipV="1">
              <a:off x="4318" y="2832"/>
              <a:ext cx="96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5" name="Object 32"/>
            <p:cNvGraphicFramePr>
              <a:graphicFrameLocks noChangeAspect="1"/>
            </p:cNvGraphicFramePr>
            <p:nvPr/>
          </p:nvGraphicFramePr>
          <p:xfrm>
            <a:off x="4078" y="3106"/>
            <a:ext cx="81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4" name="公式" r:id="rId32" imgW="736560" imgH="228600" progId="Equation.3">
                    <p:embed/>
                  </p:oleObj>
                </mc:Choice>
                <mc:Fallback>
                  <p:oleObj name="公式" r:id="rId32" imgW="73656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3106"/>
                          <a:ext cx="81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53" name="Object 33"/>
          <p:cNvGraphicFramePr>
            <a:graphicFrameLocks noChangeAspect="1"/>
          </p:cNvGraphicFramePr>
          <p:nvPr/>
        </p:nvGraphicFramePr>
        <p:xfrm>
          <a:off x="7294563" y="3706813"/>
          <a:ext cx="476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" name="公式" r:id="rId34" imgW="253800" imgH="241200" progId="Equation.3">
                  <p:embed/>
                </p:oleObj>
              </mc:Choice>
              <mc:Fallback>
                <p:oleObj name="公式" r:id="rId34" imgW="25380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3706813"/>
                        <a:ext cx="4762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4" name="Line 34"/>
          <p:cNvSpPr>
            <a:spLocks noChangeShapeType="1"/>
          </p:cNvSpPr>
          <p:nvPr/>
        </p:nvSpPr>
        <p:spPr bwMode="auto">
          <a:xfrm>
            <a:off x="7542213" y="2640013"/>
            <a:ext cx="0" cy="10001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 noChangeAspect="1"/>
          </p:cNvGrpSpPr>
          <p:nvPr/>
        </p:nvGrpSpPr>
        <p:grpSpPr bwMode="auto">
          <a:xfrm>
            <a:off x="2701925" y="582613"/>
            <a:ext cx="3186113" cy="466725"/>
            <a:chOff x="1751" y="720"/>
            <a:chExt cx="2007" cy="294"/>
          </a:xfrm>
        </p:grpSpPr>
        <p:sp>
          <p:nvSpPr>
            <p:cNvPr id="38952" name="AutoShape 36"/>
            <p:cNvSpPr>
              <a:spLocks noChangeAspect="1" noChangeArrowheads="1" noTextEdit="1"/>
            </p:cNvSpPr>
            <p:nvPr/>
          </p:nvSpPr>
          <p:spPr bwMode="auto">
            <a:xfrm>
              <a:off x="1751" y="768"/>
              <a:ext cx="196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Rectangle 37"/>
            <p:cNvSpPr>
              <a:spLocks noChangeArrowheads="1"/>
            </p:cNvSpPr>
            <p:nvPr/>
          </p:nvSpPr>
          <p:spPr bwMode="auto">
            <a:xfrm>
              <a:off x="3646" y="74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2928" y="74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2764" y="74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502" y="74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1808" y="74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485" y="7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3105" y="7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2341" y="7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1985" y="7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38962" name="Rectangle 46"/>
            <p:cNvSpPr>
              <a:spLocks noChangeArrowheads="1"/>
            </p:cNvSpPr>
            <p:nvPr/>
          </p:nvSpPr>
          <p:spPr bwMode="auto">
            <a:xfrm>
              <a:off x="3293" y="7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38963" name="Rectangle 47"/>
            <p:cNvSpPr>
              <a:spLocks noChangeArrowheads="1"/>
            </p:cNvSpPr>
            <p:nvPr/>
          </p:nvSpPr>
          <p:spPr bwMode="auto">
            <a:xfrm>
              <a:off x="2623" y="7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CN"/>
            </a:p>
          </p:txBody>
        </p:sp>
        <p:sp>
          <p:nvSpPr>
            <p:cNvPr id="38964" name="Rectangle 48"/>
            <p:cNvSpPr>
              <a:spLocks noChangeArrowheads="1"/>
            </p:cNvSpPr>
            <p:nvPr/>
          </p:nvSpPr>
          <p:spPr bwMode="auto">
            <a:xfrm>
              <a:off x="2145" y="720"/>
              <a:ext cx="1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</p:grpSp>
      <p:grpSp>
        <p:nvGrpSpPr>
          <p:cNvPr id="6" name="Group 49"/>
          <p:cNvGrpSpPr>
            <a:grpSpLocks noChangeAspect="1"/>
          </p:cNvGrpSpPr>
          <p:nvPr/>
        </p:nvGrpSpPr>
        <p:grpSpPr bwMode="auto">
          <a:xfrm>
            <a:off x="5967413" y="1065213"/>
            <a:ext cx="1339850" cy="889000"/>
            <a:chOff x="3808" y="1024"/>
            <a:chExt cx="844" cy="560"/>
          </a:xfrm>
        </p:grpSpPr>
        <p:sp>
          <p:nvSpPr>
            <p:cNvPr id="38943" name="AutoShape 50"/>
            <p:cNvSpPr>
              <a:spLocks noChangeAspect="1" noChangeArrowheads="1" noTextEdit="1"/>
            </p:cNvSpPr>
            <p:nvPr/>
          </p:nvSpPr>
          <p:spPr bwMode="auto">
            <a:xfrm>
              <a:off x="3808" y="1028"/>
              <a:ext cx="800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51"/>
            <p:cNvSpPr>
              <a:spLocks noChangeShapeType="1"/>
            </p:cNvSpPr>
            <p:nvPr/>
          </p:nvSpPr>
          <p:spPr bwMode="auto">
            <a:xfrm>
              <a:off x="4207" y="1298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Rectangle 52"/>
            <p:cNvSpPr>
              <a:spLocks noChangeArrowheads="1"/>
            </p:cNvSpPr>
            <p:nvPr/>
          </p:nvSpPr>
          <p:spPr bwMode="auto">
            <a:xfrm>
              <a:off x="4580" y="1161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FF0000"/>
                  </a:solidFill>
                </a:rPr>
                <a:t>;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946" name="Rectangle 53"/>
            <p:cNvSpPr>
              <a:spLocks noChangeArrowheads="1"/>
            </p:cNvSpPr>
            <p:nvPr/>
          </p:nvSpPr>
          <p:spPr bwMode="auto">
            <a:xfrm>
              <a:off x="4208" y="132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947" name="Rectangle 54"/>
            <p:cNvSpPr>
              <a:spLocks noChangeArrowheads="1"/>
            </p:cNvSpPr>
            <p:nvPr/>
          </p:nvSpPr>
          <p:spPr bwMode="auto">
            <a:xfrm>
              <a:off x="4204" y="1024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FF0000"/>
                  </a:solidFill>
                </a:rPr>
                <a:t>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948" name="Rectangle 55"/>
            <p:cNvSpPr>
              <a:spLocks noChangeArrowheads="1"/>
            </p:cNvSpPr>
            <p:nvPr/>
          </p:nvSpPr>
          <p:spPr bwMode="auto">
            <a:xfrm>
              <a:off x="4482" y="114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949" name="Rectangle 56"/>
            <p:cNvSpPr>
              <a:spLocks noChangeArrowheads="1"/>
            </p:cNvSpPr>
            <p:nvPr/>
          </p:nvSpPr>
          <p:spPr bwMode="auto">
            <a:xfrm>
              <a:off x="4374" y="1136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FF0000"/>
                  </a:solidFill>
                  <a:latin typeface="Symbol" pitchFamily="18" charset="2"/>
                </a:rPr>
                <a:t>r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950" name="Rectangle 57"/>
            <p:cNvSpPr>
              <a:spLocks noChangeArrowheads="1"/>
            </p:cNvSpPr>
            <p:nvPr/>
          </p:nvSpPr>
          <p:spPr bwMode="auto">
            <a:xfrm>
              <a:off x="4041" y="1136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FF0000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8951" name="Rectangle 58"/>
            <p:cNvSpPr>
              <a:spLocks noChangeArrowheads="1"/>
            </p:cNvSpPr>
            <p:nvPr/>
          </p:nvSpPr>
          <p:spPr bwMode="auto">
            <a:xfrm>
              <a:off x="3875" y="1161"/>
              <a:ext cx="8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FF0000"/>
                  </a:solidFill>
                </a:rPr>
                <a:t>z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2" grpId="0" autoUpdateAnimBg="0"/>
      <p:bldP spid="491524" grpId="0" autoUpdateAnimBg="0"/>
      <p:bldP spid="491525" grpId="0" autoUpdateAnimBg="0"/>
      <p:bldP spid="491531" grpId="0" animBg="1"/>
      <p:bldP spid="491532" grpId="0" autoUpdateAnimBg="0"/>
      <p:bldP spid="491534" grpId="0" autoUpdateAnimBg="0"/>
      <p:bldP spid="4915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15B44A5-3E67-4279-838B-E69B4A54EC6A}" type="slidenum">
              <a:rPr lang="en-US" altLang="zh-CN" sz="1400" smtClean="0"/>
              <a:pPr eaLnBrk="1" hangingPunct="1"/>
              <a:t>37</a:t>
            </a:fld>
            <a:endParaRPr lang="en-US" altLang="zh-CN" sz="1400" smtClean="0"/>
          </a:p>
        </p:txBody>
      </p:sp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784225" y="2178050"/>
            <a:ext cx="66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800" b="0">
              <a:ea typeface="黑体" pitchFamily="49" charset="-122"/>
            </a:endParaRPr>
          </a:p>
        </p:txBody>
      </p:sp>
      <p:graphicFrame>
        <p:nvGraphicFramePr>
          <p:cNvPr id="492547" name="Object 3"/>
          <p:cNvGraphicFramePr>
            <a:graphicFrameLocks noChangeAspect="1"/>
          </p:cNvGraphicFramePr>
          <p:nvPr/>
        </p:nvGraphicFramePr>
        <p:xfrm>
          <a:off x="1589088" y="3244850"/>
          <a:ext cx="29559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Equation" r:id="rId3" imgW="2425680" imgH="825480" progId="Equation.3">
                  <p:embed/>
                </p:oleObj>
              </mc:Choice>
              <mc:Fallback>
                <p:oleObj name="Equation" r:id="rId3" imgW="2425680" imgH="825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244850"/>
                        <a:ext cx="29559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8" name="WordArt 4"/>
          <p:cNvSpPr>
            <a:spLocks noChangeArrowheads="1" noChangeShapeType="1" noTextEdit="1"/>
          </p:cNvSpPr>
          <p:nvPr/>
        </p:nvSpPr>
        <p:spPr bwMode="auto">
          <a:xfrm rot="1033406">
            <a:off x="4648200" y="4083050"/>
            <a:ext cx="3048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09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432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432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2514600" y="42354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如先对</a:t>
            </a:r>
            <a:r>
              <a:rPr lang="en-US" altLang="zh-CN" sz="2800" i="1"/>
              <a:t>z</a:t>
            </a:r>
            <a:r>
              <a:rPr lang="zh-CN" altLang="zh-CN" sz="2800"/>
              <a:t>积分</a:t>
            </a:r>
            <a:endParaRPr lang="zh-CN" altLang="en-US" sz="2800"/>
          </a:p>
        </p:txBody>
      </p:sp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5791200" y="3492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  <a:r>
              <a:rPr lang="en-US" altLang="zh-CN" sz="2800" i="1"/>
              <a:t>Ω</a:t>
            </a:r>
            <a:r>
              <a:rPr lang="zh-CN" altLang="en-US" sz="2800"/>
              <a:t>是由锥面</a:t>
            </a:r>
          </a:p>
        </p:txBody>
      </p:sp>
      <p:sp>
        <p:nvSpPr>
          <p:cNvPr id="39953" name="Text Box 7"/>
          <p:cNvSpPr txBox="1">
            <a:spLocks noChangeArrowheads="1"/>
          </p:cNvSpPr>
          <p:nvPr/>
        </p:nvSpPr>
        <p:spPr bwMode="auto">
          <a:xfrm>
            <a:off x="838200" y="308562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例</a:t>
            </a:r>
            <a:endParaRPr lang="zh-CN" altLang="en-US" sz="2800" dirty="0"/>
          </a:p>
        </p:txBody>
      </p:sp>
      <p:graphicFrame>
        <p:nvGraphicFramePr>
          <p:cNvPr id="492552" name="Object 8"/>
          <p:cNvGraphicFramePr>
            <a:graphicFrameLocks noChangeAspect="1"/>
          </p:cNvGraphicFramePr>
          <p:nvPr/>
        </p:nvGraphicFramePr>
        <p:xfrm>
          <a:off x="1409700" y="44450"/>
          <a:ext cx="44973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Equation" r:id="rId5" imgW="3746160" imgH="1054080" progId="Equation.3">
                  <p:embed/>
                </p:oleObj>
              </mc:Choice>
              <mc:Fallback>
                <p:oleObj name="Equation" r:id="rId5" imgW="374616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4450"/>
                        <a:ext cx="44973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2895600" y="12779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与平面</a:t>
            </a:r>
          </a:p>
        </p:txBody>
      </p:sp>
      <p:graphicFrame>
        <p:nvGraphicFramePr>
          <p:cNvPr id="492554" name="Object 10"/>
          <p:cNvGraphicFramePr>
            <a:graphicFrameLocks noChangeAspect="1"/>
          </p:cNvGraphicFramePr>
          <p:nvPr/>
        </p:nvGraphicFramePr>
        <p:xfrm>
          <a:off x="914400" y="1187450"/>
          <a:ext cx="2082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" name="公式" r:id="rId7" imgW="850680" imgH="279360" progId="Equation.3">
                  <p:embed/>
                </p:oleObj>
              </mc:Choice>
              <mc:Fallback>
                <p:oleObj name="公式" r:id="rId7" imgW="85068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87450"/>
                        <a:ext cx="20828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5" name="Object 11"/>
          <p:cNvGraphicFramePr>
            <a:graphicFrameLocks noChangeAspect="1"/>
          </p:cNvGraphicFramePr>
          <p:nvPr/>
        </p:nvGraphicFramePr>
        <p:xfrm>
          <a:off x="1600200" y="1952625"/>
          <a:ext cx="3429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" name="Equation" r:id="rId9" imgW="2946240" imgH="1054080" progId="Equation.3">
                  <p:embed/>
                </p:oleObj>
              </mc:Choice>
              <mc:Fallback>
                <p:oleObj name="Equation" r:id="rId9" imgW="2946240" imgH="1054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52625"/>
                        <a:ext cx="34290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6" name="WordArt 12"/>
          <p:cNvSpPr>
            <a:spLocks noChangeArrowheads="1" noChangeShapeType="1" noTextEdit="1"/>
          </p:cNvSpPr>
          <p:nvPr/>
        </p:nvSpPr>
        <p:spPr bwMode="auto">
          <a:xfrm>
            <a:off x="1524000" y="4221163"/>
            <a:ext cx="9144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思考</a:t>
            </a:r>
          </a:p>
        </p:txBody>
      </p:sp>
      <p:graphicFrame>
        <p:nvGraphicFramePr>
          <p:cNvPr id="492557" name="Object 13"/>
          <p:cNvGraphicFramePr>
            <a:graphicFrameLocks noChangeAspect="1"/>
          </p:cNvGraphicFramePr>
          <p:nvPr/>
        </p:nvGraphicFramePr>
        <p:xfrm>
          <a:off x="4114800" y="1377950"/>
          <a:ext cx="1752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" name="Equation" r:id="rId11" imgW="1752480" imgH="342720" progId="Equation.3">
                  <p:embed/>
                </p:oleObj>
              </mc:Choice>
              <mc:Fallback>
                <p:oleObj name="Equation" r:id="rId11" imgW="1752480" imgH="342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7950"/>
                        <a:ext cx="1752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8" name="Rectangle 14"/>
          <p:cNvSpPr>
            <a:spLocks noChangeArrowheads="1"/>
          </p:cNvSpPr>
          <p:nvPr/>
        </p:nvSpPr>
        <p:spPr bwMode="auto">
          <a:xfrm>
            <a:off x="5867400" y="1263650"/>
            <a:ext cx="277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所围成的锥台体</a:t>
            </a:r>
            <a:r>
              <a:rPr lang="en-US" altLang="zh-CN" sz="2800"/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14400" y="2924175"/>
            <a:ext cx="611188" cy="1692275"/>
            <a:chOff x="623" y="2352"/>
            <a:chExt cx="385" cy="1066"/>
          </a:xfrm>
        </p:grpSpPr>
        <p:sp>
          <p:nvSpPr>
            <p:cNvPr id="39967" name="AutoShape 16"/>
            <p:cNvSpPr>
              <a:spLocks noChangeArrowheads="1"/>
            </p:cNvSpPr>
            <p:nvPr/>
          </p:nvSpPr>
          <p:spPr bwMode="auto">
            <a:xfrm>
              <a:off x="624" y="2352"/>
              <a:ext cx="337" cy="1056"/>
            </a:xfrm>
            <a:prstGeom prst="can">
              <a:avLst>
                <a:gd name="adj" fmla="val 30857"/>
              </a:avLst>
            </a:prstGeom>
            <a:gradFill rotWithShape="0">
              <a:gsLst>
                <a:gs pos="0">
                  <a:srgbClr val="477618"/>
                </a:gs>
                <a:gs pos="50000">
                  <a:srgbClr val="99FF33"/>
                </a:gs>
                <a:gs pos="100000">
                  <a:srgbClr val="477618"/>
                </a:gs>
              </a:gsLst>
              <a:lin ang="0" scaled="1"/>
            </a:gra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Text Box 17"/>
            <p:cNvSpPr txBox="1">
              <a:spLocks noChangeArrowheads="1"/>
            </p:cNvSpPr>
            <p:nvPr/>
          </p:nvSpPr>
          <p:spPr bwMode="auto">
            <a:xfrm>
              <a:off x="623" y="2448"/>
              <a:ext cx="385" cy="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  <a:ea typeface="华文新魏" pitchFamily="2" charset="-122"/>
                </a:rPr>
                <a:t>柱面坐标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762625" y="2330450"/>
            <a:ext cx="2286000" cy="2362200"/>
            <a:chOff x="1440" y="2640"/>
            <a:chExt cx="1440" cy="1488"/>
          </a:xfrm>
        </p:grpSpPr>
        <p:pic>
          <p:nvPicPr>
            <p:cNvPr id="39959" name="Picture 19" descr="lc-9-4-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6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60" name="Group 20"/>
            <p:cNvGrpSpPr>
              <a:grpSpLocks/>
            </p:cNvGrpSpPr>
            <p:nvPr/>
          </p:nvGrpSpPr>
          <p:grpSpPr bwMode="auto">
            <a:xfrm>
              <a:off x="1776" y="2656"/>
              <a:ext cx="1056" cy="1472"/>
              <a:chOff x="1776" y="2656"/>
              <a:chExt cx="1056" cy="1472"/>
            </a:xfrm>
          </p:grpSpPr>
          <p:grpSp>
            <p:nvGrpSpPr>
              <p:cNvPr id="39961" name="Group 21"/>
              <p:cNvGrpSpPr>
                <a:grpSpLocks/>
              </p:cNvGrpSpPr>
              <p:nvPr/>
            </p:nvGrpSpPr>
            <p:grpSpPr bwMode="auto">
              <a:xfrm>
                <a:off x="1776" y="2656"/>
                <a:ext cx="1056" cy="1472"/>
                <a:chOff x="1680" y="1968"/>
                <a:chExt cx="1056" cy="1472"/>
              </a:xfrm>
            </p:grpSpPr>
            <p:graphicFrame>
              <p:nvGraphicFramePr>
                <p:cNvPr id="39944" name="Object 22"/>
                <p:cNvGraphicFramePr>
                  <a:graphicFrameLocks noChangeAspect="1"/>
                </p:cNvGraphicFramePr>
                <p:nvPr/>
              </p:nvGraphicFramePr>
              <p:xfrm>
                <a:off x="1794" y="3264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44" name="Equation" r:id="rId14" imgW="139680" imgH="139680" progId="Equation.3">
                        <p:embed/>
                      </p:oleObj>
                    </mc:Choice>
                    <mc:Fallback>
                      <p:oleObj name="Equation" r:id="rId14" imgW="139680" imgH="13968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4" y="3264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945" name="Object 23"/>
                <p:cNvGraphicFramePr>
                  <a:graphicFrameLocks noChangeAspect="1"/>
                </p:cNvGraphicFramePr>
                <p:nvPr/>
              </p:nvGraphicFramePr>
              <p:xfrm>
                <a:off x="2563" y="3120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45" name="Equation" r:id="rId16" imgW="139680" imgH="164880" progId="Equation.3">
                        <p:embed/>
                      </p:oleObj>
                    </mc:Choice>
                    <mc:Fallback>
                      <p:oleObj name="Equation" r:id="rId16" imgW="139680" imgH="16488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3" y="3120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996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64" y="2352"/>
                  <a:ext cx="0" cy="7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64" y="19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9946" name="Object 26"/>
                <p:cNvGraphicFramePr>
                  <a:graphicFrameLocks noChangeAspect="1"/>
                </p:cNvGraphicFramePr>
                <p:nvPr/>
              </p:nvGraphicFramePr>
              <p:xfrm>
                <a:off x="1872" y="196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46" name="Equation" r:id="rId18" imgW="114120" imgH="139680" progId="Equation.3">
                        <p:embed/>
                      </p:oleObj>
                    </mc:Choice>
                    <mc:Fallback>
                      <p:oleObj name="Equation" r:id="rId18" imgW="114120" imgH="13968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196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947" name="Object 27"/>
                <p:cNvGraphicFramePr>
                  <a:graphicFrameLocks noChangeAspect="1"/>
                </p:cNvGraphicFramePr>
                <p:nvPr/>
              </p:nvGraphicFramePr>
              <p:xfrm>
                <a:off x="2016" y="3072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47" name="Equation" r:id="rId20" imgW="164880" imgH="177480" progId="Equation.3">
                        <p:embed/>
                      </p:oleObj>
                    </mc:Choice>
                    <mc:Fallback>
                      <p:oleObj name="Equation" r:id="rId20" imgW="164880" imgH="17748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3072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9965" name="Line 28"/>
                <p:cNvSpPr>
                  <a:spLocks noChangeShapeType="1"/>
                </p:cNvSpPr>
                <p:nvPr/>
              </p:nvSpPr>
              <p:spPr bwMode="auto">
                <a:xfrm>
                  <a:off x="2064" y="3072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6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680" y="3072"/>
                  <a:ext cx="384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962" name="Line 30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92575" name="Object 31"/>
          <p:cNvGraphicFramePr>
            <a:graphicFrameLocks noChangeAspect="1"/>
          </p:cNvGraphicFramePr>
          <p:nvPr/>
        </p:nvGraphicFramePr>
        <p:xfrm>
          <a:off x="7058025" y="3522663"/>
          <a:ext cx="17049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公式" r:id="rId22" imgW="850680" imgH="279360" progId="Equation.3">
                  <p:embed/>
                </p:oleObj>
              </mc:Choice>
              <mc:Fallback>
                <p:oleObj name="公式" r:id="rId22" imgW="85068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3522663"/>
                        <a:ext cx="17049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6" grpId="0" autoUpdateAnimBg="0"/>
      <p:bldP spid="492548" grpId="0" animBg="1"/>
      <p:bldP spid="492549" grpId="0" autoUpdateAnimBg="0"/>
      <p:bldP spid="492550" grpId="0" autoUpdateAnimBg="0"/>
      <p:bldP spid="492553" grpId="0" autoUpdateAnimBg="0"/>
      <p:bldP spid="492556" grpId="0" animBg="1"/>
      <p:bldP spid="49255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714E2AB-A56D-49C0-AAC6-E20A555D30E1}" type="slidenum">
              <a:rPr lang="en-US" altLang="zh-CN" sz="1400" smtClean="0"/>
              <a:pPr eaLnBrk="1" hangingPunct="1"/>
              <a:t>38</a:t>
            </a:fld>
            <a:endParaRPr lang="en-US" altLang="zh-CN" sz="1400" smtClean="0"/>
          </a:p>
        </p:txBody>
      </p:sp>
      <p:grpSp>
        <p:nvGrpSpPr>
          <p:cNvPr id="40982" name="Group 2"/>
          <p:cNvGrpSpPr>
            <a:grpSpLocks/>
          </p:cNvGrpSpPr>
          <p:nvPr/>
        </p:nvGrpSpPr>
        <p:grpSpPr bwMode="auto">
          <a:xfrm>
            <a:off x="5762625" y="1905000"/>
            <a:ext cx="2286000" cy="2362200"/>
            <a:chOff x="1440" y="2640"/>
            <a:chExt cx="1440" cy="1488"/>
          </a:xfrm>
        </p:grpSpPr>
        <p:pic>
          <p:nvPicPr>
            <p:cNvPr id="40992" name="Picture 3" descr="lc-9-4-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6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93" name="Group 4"/>
            <p:cNvGrpSpPr>
              <a:grpSpLocks/>
            </p:cNvGrpSpPr>
            <p:nvPr/>
          </p:nvGrpSpPr>
          <p:grpSpPr bwMode="auto">
            <a:xfrm>
              <a:off x="1776" y="2656"/>
              <a:ext cx="1056" cy="1472"/>
              <a:chOff x="1776" y="2656"/>
              <a:chExt cx="1056" cy="1472"/>
            </a:xfrm>
          </p:grpSpPr>
          <p:grpSp>
            <p:nvGrpSpPr>
              <p:cNvPr id="40994" name="Group 5"/>
              <p:cNvGrpSpPr>
                <a:grpSpLocks/>
              </p:cNvGrpSpPr>
              <p:nvPr/>
            </p:nvGrpSpPr>
            <p:grpSpPr bwMode="auto">
              <a:xfrm>
                <a:off x="1776" y="2656"/>
                <a:ext cx="1056" cy="1472"/>
                <a:chOff x="1680" y="1968"/>
                <a:chExt cx="1056" cy="1472"/>
              </a:xfrm>
            </p:grpSpPr>
            <p:graphicFrame>
              <p:nvGraphicFramePr>
                <p:cNvPr id="40977" name="Object 6"/>
                <p:cNvGraphicFramePr>
                  <a:graphicFrameLocks noChangeAspect="1"/>
                </p:cNvGraphicFramePr>
                <p:nvPr/>
              </p:nvGraphicFramePr>
              <p:xfrm>
                <a:off x="1794" y="3264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23" name="Equation" r:id="rId4" imgW="139680" imgH="139680" progId="Equation.3">
                        <p:embed/>
                      </p:oleObj>
                    </mc:Choice>
                    <mc:Fallback>
                      <p:oleObj name="Equation" r:id="rId4" imgW="139680" imgH="1396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4" y="3264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978" name="Object 7"/>
                <p:cNvGraphicFramePr>
                  <a:graphicFrameLocks noChangeAspect="1"/>
                </p:cNvGraphicFramePr>
                <p:nvPr/>
              </p:nvGraphicFramePr>
              <p:xfrm>
                <a:off x="2563" y="3120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24" name="Equation" r:id="rId6" imgW="139680" imgH="164880" progId="Equation.3">
                        <p:embed/>
                      </p:oleObj>
                    </mc:Choice>
                    <mc:Fallback>
                      <p:oleObj name="Equation" r:id="rId6" imgW="139680" imgH="16488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3" y="3120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9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064" y="2352"/>
                  <a:ext cx="0" cy="7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064" y="19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979" name="Object 10"/>
                <p:cNvGraphicFramePr>
                  <a:graphicFrameLocks noChangeAspect="1"/>
                </p:cNvGraphicFramePr>
                <p:nvPr/>
              </p:nvGraphicFramePr>
              <p:xfrm>
                <a:off x="1872" y="196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25" name="Equation" r:id="rId8" imgW="114120" imgH="139680" progId="Equation.3">
                        <p:embed/>
                      </p:oleObj>
                    </mc:Choice>
                    <mc:Fallback>
                      <p:oleObj name="Equation" r:id="rId8" imgW="114120" imgH="13968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196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980" name="Object 11"/>
                <p:cNvGraphicFramePr>
                  <a:graphicFrameLocks noChangeAspect="1"/>
                </p:cNvGraphicFramePr>
                <p:nvPr/>
              </p:nvGraphicFramePr>
              <p:xfrm>
                <a:off x="2016" y="3072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26" name="Equation" r:id="rId10" imgW="164880" imgH="177480" progId="Equation.3">
                        <p:embed/>
                      </p:oleObj>
                    </mc:Choice>
                    <mc:Fallback>
                      <p:oleObj name="Equation" r:id="rId10" imgW="164880" imgH="17748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3072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98" name="Line 12"/>
                <p:cNvSpPr>
                  <a:spLocks noChangeShapeType="1"/>
                </p:cNvSpPr>
                <p:nvPr/>
              </p:nvSpPr>
              <p:spPr bwMode="auto">
                <a:xfrm>
                  <a:off x="2064" y="3072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680" y="3072"/>
                  <a:ext cx="384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95" name="Line 14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983" name="Text Box 15"/>
          <p:cNvSpPr txBox="1">
            <a:spLocks noChangeArrowheads="1"/>
          </p:cNvSpPr>
          <p:nvPr/>
        </p:nvSpPr>
        <p:spPr bwMode="auto">
          <a:xfrm>
            <a:off x="762000" y="6143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可看出如先对</a:t>
            </a:r>
            <a:r>
              <a:rPr lang="en-US" altLang="zh-CN" sz="2800" i="1"/>
              <a:t>z</a:t>
            </a:r>
            <a:r>
              <a:rPr lang="zh-CN" altLang="zh-CN" sz="2800"/>
              <a:t>积分,</a:t>
            </a:r>
            <a:endParaRPr lang="en-US" altLang="zh-CN" sz="2800"/>
          </a:p>
        </p:txBody>
      </p:sp>
      <p:graphicFrame>
        <p:nvGraphicFramePr>
          <p:cNvPr id="493584" name="Object 16"/>
          <p:cNvGraphicFramePr>
            <a:graphicFrameLocks noChangeAspect="1"/>
          </p:cNvGraphicFramePr>
          <p:nvPr/>
        </p:nvGraphicFramePr>
        <p:xfrm>
          <a:off x="5791200" y="606425"/>
          <a:ext cx="10033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7" name="Equation" r:id="rId12" imgW="990360" imgH="609480" progId="Equation.3">
                  <p:embed/>
                </p:oleObj>
              </mc:Choice>
              <mc:Fallback>
                <p:oleObj name="Equation" r:id="rId12" imgW="990360" imgH="609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06425"/>
                        <a:ext cx="10033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5" name="Text Box 17"/>
          <p:cNvSpPr txBox="1">
            <a:spLocks noChangeArrowheads="1"/>
          </p:cNvSpPr>
          <p:nvPr/>
        </p:nvSpPr>
        <p:spPr bwMode="auto">
          <a:xfrm>
            <a:off x="6705600" y="600075"/>
            <a:ext cx="2017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积不出来</a:t>
            </a:r>
            <a:r>
              <a:rPr lang="en-US" altLang="zh-CN" sz="2800">
                <a:solidFill>
                  <a:schemeClr val="accent2"/>
                </a:solidFill>
              </a:rPr>
              <a:t>).</a:t>
            </a:r>
            <a:endParaRPr lang="en-US" altLang="zh-CN" sz="2800"/>
          </a:p>
        </p:txBody>
      </p:sp>
      <p:graphicFrame>
        <p:nvGraphicFramePr>
          <p:cNvPr id="493586" name="Object 18"/>
          <p:cNvGraphicFramePr>
            <a:graphicFrameLocks noChangeAspect="1"/>
          </p:cNvGraphicFramePr>
          <p:nvPr/>
        </p:nvGraphicFramePr>
        <p:xfrm>
          <a:off x="1363663" y="3121025"/>
          <a:ext cx="31321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8" name="Equation" r:id="rId14" imgW="2450880" imgH="825480" progId="Equation.3">
                  <p:embed/>
                </p:oleObj>
              </mc:Choice>
              <mc:Fallback>
                <p:oleObj name="Equation" r:id="rId14" imgW="245088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121025"/>
                        <a:ext cx="31321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7" name="Object 19"/>
          <p:cNvGraphicFramePr>
            <a:graphicFrameLocks noChangeAspect="1"/>
          </p:cNvGraphicFramePr>
          <p:nvPr/>
        </p:nvGraphicFramePr>
        <p:xfrm>
          <a:off x="4784725" y="5181600"/>
          <a:ext cx="1768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9" name="Equation" r:id="rId16" imgW="1701720" imgH="469800" progId="Equation.3">
                  <p:embed/>
                </p:oleObj>
              </mc:Choice>
              <mc:Fallback>
                <p:oleObj name="Equation" r:id="rId16" imgW="170172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181600"/>
                        <a:ext cx="1768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8" name="Object 20"/>
          <p:cNvGraphicFramePr>
            <a:graphicFrameLocks noChangeAspect="1"/>
          </p:cNvGraphicFramePr>
          <p:nvPr/>
        </p:nvGraphicFramePr>
        <p:xfrm>
          <a:off x="1323975" y="5029200"/>
          <a:ext cx="21812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0" name="Equation" r:id="rId18" imgW="1981080" imgH="698400" progId="Equation.3">
                  <p:embed/>
                </p:oleObj>
              </mc:Choice>
              <mc:Fallback>
                <p:oleObj name="Equation" r:id="rId18" imgW="1981080" imgH="698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029200"/>
                        <a:ext cx="21812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9" name="Line 21"/>
          <p:cNvSpPr>
            <a:spLocks noChangeShapeType="1"/>
          </p:cNvSpPr>
          <p:nvPr/>
        </p:nvSpPr>
        <p:spPr bwMode="auto">
          <a:xfrm>
            <a:off x="2895600" y="56388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3590" name="Object 22"/>
          <p:cNvGraphicFramePr>
            <a:graphicFrameLocks noChangeAspect="1"/>
          </p:cNvGraphicFramePr>
          <p:nvPr/>
        </p:nvGraphicFramePr>
        <p:xfrm>
          <a:off x="3429000" y="4953000"/>
          <a:ext cx="13716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1" name="公式" r:id="rId20" imgW="533160" imgH="355320" progId="Equation.3">
                  <p:embed/>
                </p:oleObj>
              </mc:Choice>
              <mc:Fallback>
                <p:oleObj name="公式" r:id="rId20" imgW="533160" imgH="355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13716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Rectangle 23"/>
          <p:cNvSpPr>
            <a:spLocks noChangeArrowheads="1"/>
          </p:cNvSpPr>
          <p:nvPr/>
        </p:nvSpPr>
        <p:spPr bwMode="auto">
          <a:xfrm>
            <a:off x="3810000" y="600075"/>
            <a:ext cx="220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800"/>
              <a:t>将遇到积分</a:t>
            </a:r>
            <a:endParaRPr lang="zh-CN" altLang="en-US" sz="2800"/>
          </a:p>
        </p:txBody>
      </p:sp>
      <p:sp>
        <p:nvSpPr>
          <p:cNvPr id="493592" name="Rectangle 24"/>
          <p:cNvSpPr>
            <a:spLocks noChangeArrowheads="1"/>
          </p:cNvSpPr>
          <p:nvPr/>
        </p:nvSpPr>
        <p:spPr bwMode="auto">
          <a:xfrm>
            <a:off x="4343400" y="1223963"/>
            <a:ext cx="2557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800"/>
              <a:t>最后对</a:t>
            </a:r>
            <a:r>
              <a:rPr lang="en-US" altLang="zh-CN" sz="2800" i="1">
                <a:solidFill>
                  <a:srgbClr val="0000FF"/>
                </a:solidFill>
              </a:rPr>
              <a:t>z</a:t>
            </a:r>
            <a:r>
              <a:rPr lang="zh-CN" altLang="en-US" sz="2800"/>
              <a:t>积分</a:t>
            </a:r>
            <a:r>
              <a:rPr lang="en-US" altLang="zh-CN" sz="2800"/>
              <a:t>.</a:t>
            </a:r>
          </a:p>
        </p:txBody>
      </p:sp>
      <p:graphicFrame>
        <p:nvGraphicFramePr>
          <p:cNvPr id="493593" name="Object 25"/>
          <p:cNvGraphicFramePr>
            <a:graphicFrameLocks noChangeAspect="1"/>
          </p:cNvGraphicFramePr>
          <p:nvPr/>
        </p:nvGraphicFramePr>
        <p:xfrm>
          <a:off x="1327150" y="1724025"/>
          <a:ext cx="37782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2" name="Equation" r:id="rId22" imgW="2946240" imgH="1054080" progId="Equation.3">
                  <p:embed/>
                </p:oleObj>
              </mc:Choice>
              <mc:Fallback>
                <p:oleObj name="Equation" r:id="rId22" imgW="2946240" imgH="1054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724025"/>
                        <a:ext cx="37782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6934200" y="2971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 flipV="1">
            <a:off x="6477000" y="1981200"/>
            <a:ext cx="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1358900" y="4079875"/>
          <a:ext cx="3136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3" name="Equation" r:id="rId24" imgW="2882880" imgH="736560" progId="Equation.3">
                  <p:embed/>
                </p:oleObj>
              </mc:Choice>
              <mc:Fallback>
                <p:oleObj name="Equation" r:id="rId24" imgW="2882880" imgH="736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079875"/>
                        <a:ext cx="31369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97" name="Object 29"/>
          <p:cNvGraphicFramePr>
            <a:graphicFrameLocks noChangeAspect="1"/>
          </p:cNvGraphicFramePr>
          <p:nvPr/>
        </p:nvGraphicFramePr>
        <p:xfrm>
          <a:off x="3760788" y="4572000"/>
          <a:ext cx="2016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4" name="公式" r:id="rId26" imgW="126720" imgH="177480" progId="Equation.3">
                  <p:embed/>
                </p:oleObj>
              </mc:Choice>
              <mc:Fallback>
                <p:oleObj name="公式" r:id="rId26" imgW="126720" imgH="177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4572000"/>
                        <a:ext cx="20161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98" name="Object 30"/>
          <p:cNvGraphicFramePr>
            <a:graphicFrameLocks noChangeAspect="1"/>
          </p:cNvGraphicFramePr>
          <p:nvPr/>
        </p:nvGraphicFramePr>
        <p:xfrm>
          <a:off x="3856038" y="4097338"/>
          <a:ext cx="1825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5" name="公式" r:id="rId28" imgW="114120" imgH="139680" progId="Equation.3">
                  <p:embed/>
                </p:oleObj>
              </mc:Choice>
              <mc:Fallback>
                <p:oleObj name="公式" r:id="rId28" imgW="114120" imgH="139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4097338"/>
                        <a:ext cx="182562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99" name="Object 31"/>
          <p:cNvGraphicFramePr>
            <a:graphicFrameLocks noChangeAspect="1"/>
          </p:cNvGraphicFramePr>
          <p:nvPr/>
        </p:nvGraphicFramePr>
        <p:xfrm>
          <a:off x="2971800" y="4038600"/>
          <a:ext cx="3683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6" name="公式" r:id="rId30" imgW="228600" imgH="177480" progId="Equation.3">
                  <p:embed/>
                </p:oleObj>
              </mc:Choice>
              <mc:Fallback>
                <p:oleObj name="公式" r:id="rId30" imgW="22860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3683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00" name="Object 32"/>
          <p:cNvGraphicFramePr>
            <a:graphicFrameLocks noChangeAspect="1"/>
          </p:cNvGraphicFramePr>
          <p:nvPr/>
        </p:nvGraphicFramePr>
        <p:xfrm>
          <a:off x="1798638" y="4627563"/>
          <a:ext cx="18256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7" name="公式" r:id="rId32" imgW="114120" imgH="164880" progId="Equation.3">
                  <p:embed/>
                </p:oleObj>
              </mc:Choice>
              <mc:Fallback>
                <p:oleObj name="公式" r:id="rId32" imgW="114120" imgH="164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627563"/>
                        <a:ext cx="182562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01" name="Object 33"/>
          <p:cNvGraphicFramePr>
            <a:graphicFrameLocks noChangeAspect="1"/>
          </p:cNvGraphicFramePr>
          <p:nvPr/>
        </p:nvGraphicFramePr>
        <p:xfrm>
          <a:off x="1828800" y="4059238"/>
          <a:ext cx="20161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8" name="公式" r:id="rId34" imgW="126720" imgH="164880" progId="Equation.3">
                  <p:embed/>
                </p:oleObj>
              </mc:Choice>
              <mc:Fallback>
                <p:oleObj name="公式" r:id="rId34" imgW="126720" imgH="164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59238"/>
                        <a:ext cx="201613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02" name="Object 34"/>
          <p:cNvGraphicFramePr>
            <a:graphicFrameLocks noChangeAspect="1"/>
          </p:cNvGraphicFramePr>
          <p:nvPr/>
        </p:nvGraphicFramePr>
        <p:xfrm>
          <a:off x="2998788" y="4551363"/>
          <a:ext cx="2016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9" name="公式" r:id="rId36" imgW="126720" imgH="177480" progId="Equation.3">
                  <p:embed/>
                </p:oleObj>
              </mc:Choice>
              <mc:Fallback>
                <p:oleObj name="公式" r:id="rId36" imgW="12672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551363"/>
                        <a:ext cx="2016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03" name="Text Box 35"/>
          <p:cNvSpPr txBox="1">
            <a:spLocks noChangeArrowheads="1"/>
          </p:cNvSpPr>
          <p:nvPr/>
        </p:nvSpPr>
        <p:spPr bwMode="auto">
          <a:xfrm>
            <a:off x="762000" y="1219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这里应先对    </a:t>
            </a:r>
            <a:endParaRPr lang="zh-CN" altLang="en-US" sz="2800" u="sng"/>
          </a:p>
        </p:txBody>
      </p:sp>
      <p:graphicFrame>
        <p:nvGraphicFramePr>
          <p:cNvPr id="493604" name="Object 36"/>
          <p:cNvGraphicFramePr>
            <a:graphicFrameLocks noChangeAspect="1"/>
          </p:cNvGraphicFramePr>
          <p:nvPr/>
        </p:nvGraphicFramePr>
        <p:xfrm>
          <a:off x="2644775" y="1289050"/>
          <a:ext cx="8604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0" name="Equation" r:id="rId38" imgW="838080" imgH="380880" progId="Equation.3">
                  <p:embed/>
                </p:oleObj>
              </mc:Choice>
              <mc:Fallback>
                <p:oleObj name="Equation" r:id="rId38" imgW="838080" imgH="380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1289050"/>
                        <a:ext cx="8604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05" name="Text Box 37"/>
          <p:cNvSpPr txBox="1">
            <a:spLocks noChangeArrowheads="1"/>
          </p:cNvSpPr>
          <p:nvPr/>
        </p:nvSpPr>
        <p:spPr bwMode="auto">
          <a:xfrm>
            <a:off x="3352800" y="1219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积分</a:t>
            </a:r>
            <a:r>
              <a:rPr lang="en-US" altLang="zh-CN" sz="2800"/>
              <a:t>,</a:t>
            </a:r>
            <a:endParaRPr lang="en-US" altLang="zh-CN" sz="2800" u="sng"/>
          </a:p>
        </p:txBody>
      </p:sp>
      <p:graphicFrame>
        <p:nvGraphicFramePr>
          <p:cNvPr id="40976" name="Object 38"/>
          <p:cNvGraphicFramePr>
            <a:graphicFrameLocks noChangeAspect="1"/>
          </p:cNvGraphicFramePr>
          <p:nvPr/>
        </p:nvGraphicFramePr>
        <p:xfrm>
          <a:off x="7058025" y="3097213"/>
          <a:ext cx="17049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1" name="公式" r:id="rId40" imgW="850680" imgH="279360" progId="Equation.3">
                  <p:embed/>
                </p:oleObj>
              </mc:Choice>
              <mc:Fallback>
                <p:oleObj name="公式" r:id="rId40" imgW="85068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3097213"/>
                        <a:ext cx="17049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5" grpId="0" autoUpdateAnimBg="0"/>
      <p:bldP spid="493589" grpId="0" animBg="1"/>
      <p:bldP spid="493591" grpId="0" autoUpdateAnimBg="0"/>
      <p:bldP spid="493592" grpId="0" autoUpdateAnimBg="0"/>
      <p:bldP spid="493594" grpId="0" animBg="1"/>
      <p:bldP spid="493595" grpId="0" animBg="1"/>
      <p:bldP spid="493603" grpId="0" autoUpdateAnimBg="0"/>
      <p:bldP spid="49360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54BD7C-4C32-417E-92C7-1656B1AD90D3}" type="slidenum">
              <a:rPr lang="en-US" altLang="zh-CN" sz="1400" smtClean="0"/>
              <a:pPr eaLnBrk="1" hangingPunct="1"/>
              <a:t>39</a:t>
            </a:fld>
            <a:endParaRPr lang="en-US" altLang="zh-CN" sz="1400" smtClean="0"/>
          </a:p>
        </p:txBody>
      </p:sp>
      <p:sp>
        <p:nvSpPr>
          <p:cNvPr id="448514" name="AutoShape 2"/>
          <p:cNvSpPr>
            <a:spLocks noChangeArrowheads="1"/>
          </p:cNvSpPr>
          <p:nvPr/>
        </p:nvSpPr>
        <p:spPr bwMode="auto">
          <a:xfrm>
            <a:off x="7109524" y="1958736"/>
            <a:ext cx="533400" cy="381000"/>
          </a:xfrm>
          <a:prstGeom prst="parallelogram">
            <a:avLst>
              <a:gd name="adj" fmla="val 35000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8515" name="AutoShape 3"/>
          <p:cNvSpPr>
            <a:spLocks noChangeArrowheads="1"/>
          </p:cNvSpPr>
          <p:nvPr/>
        </p:nvSpPr>
        <p:spPr bwMode="auto">
          <a:xfrm>
            <a:off x="5741099" y="1958736"/>
            <a:ext cx="1143000" cy="381000"/>
          </a:xfrm>
          <a:prstGeom prst="parallelogram">
            <a:avLst>
              <a:gd name="adj" fmla="val 191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230188" y="1941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448518" name="Object 6"/>
          <p:cNvGraphicFramePr>
            <a:graphicFrameLocks noChangeAspect="1"/>
          </p:cNvGraphicFramePr>
          <p:nvPr/>
        </p:nvGraphicFramePr>
        <p:xfrm>
          <a:off x="827088" y="1844675"/>
          <a:ext cx="20701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3" name="Equation" r:id="rId3" imgW="2070000" imgH="469800" progId="Equation.3">
                  <p:embed/>
                </p:oleObj>
              </mc:Choice>
              <mc:Fallback>
                <p:oleObj name="Equation" r:id="rId3" imgW="20700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20701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7"/>
          <p:cNvGraphicFramePr>
            <a:graphicFrameLocks noChangeAspect="1"/>
          </p:cNvGraphicFramePr>
          <p:nvPr/>
        </p:nvGraphicFramePr>
        <p:xfrm>
          <a:off x="2943225" y="1827213"/>
          <a:ext cx="21637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4" name="Equation" r:id="rId5" imgW="2019240" imgH="469800" progId="Equation.3">
                  <p:embed/>
                </p:oleObj>
              </mc:Choice>
              <mc:Fallback>
                <p:oleObj name="Equation" r:id="rId5" imgW="20192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827213"/>
                        <a:ext cx="21637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1650" y="2463800"/>
            <a:ext cx="611188" cy="1600200"/>
            <a:chOff x="767" y="2016"/>
            <a:chExt cx="385" cy="1008"/>
          </a:xfrm>
        </p:grpSpPr>
        <p:sp>
          <p:nvSpPr>
            <p:cNvPr id="42025" name="Rectangle 9" descr="白色大理石"/>
            <p:cNvSpPr>
              <a:spLocks noChangeArrowheads="1"/>
            </p:cNvSpPr>
            <p:nvPr/>
          </p:nvSpPr>
          <p:spPr bwMode="auto">
            <a:xfrm>
              <a:off x="816" y="2016"/>
              <a:ext cx="288" cy="1008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i="1">
                <a:solidFill>
                  <a:srgbClr val="CC3399"/>
                </a:solidFill>
              </a:endParaRPr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767" y="2016"/>
              <a:ext cx="38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对称性质</a:t>
              </a:r>
            </a:p>
          </p:txBody>
        </p:sp>
      </p:grpSp>
      <p:graphicFrame>
        <p:nvGraphicFramePr>
          <p:cNvPr id="4485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87758"/>
              </p:ext>
            </p:extLst>
          </p:nvPr>
        </p:nvGraphicFramePr>
        <p:xfrm>
          <a:off x="5111687" y="1926971"/>
          <a:ext cx="2590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5" name="Equation" r:id="rId8" imgW="2489040" imgH="393480" progId="Equation.3">
                  <p:embed/>
                </p:oleObj>
              </mc:Choice>
              <mc:Fallback>
                <p:oleObj name="Equation" r:id="rId8" imgW="24890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687" y="1926971"/>
                        <a:ext cx="2590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22931"/>
              </p:ext>
            </p:extLst>
          </p:nvPr>
        </p:nvGraphicFramePr>
        <p:xfrm>
          <a:off x="1187450" y="2483104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6" name="Equation" r:id="rId10" imgW="2158920" imgH="431640" progId="Equation.3">
                  <p:embed/>
                </p:oleObj>
              </mc:Choice>
              <mc:Fallback>
                <p:oleObj name="Equation" r:id="rId10" imgW="215892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83104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7" name="Object 15"/>
          <p:cNvGraphicFramePr>
            <a:graphicFrameLocks noChangeAspect="1"/>
          </p:cNvGraphicFramePr>
          <p:nvPr/>
        </p:nvGraphicFramePr>
        <p:xfrm>
          <a:off x="1187450" y="3033713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7" name="Equation" r:id="rId12" imgW="1371600" imgH="393480" progId="Equation.3">
                  <p:embed/>
                </p:oleObj>
              </mc:Choice>
              <mc:Fallback>
                <p:oleObj name="Equation" r:id="rId12" imgW="1371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33713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8" name="Object 16"/>
          <p:cNvGraphicFramePr>
            <a:graphicFrameLocks noChangeAspect="1"/>
          </p:cNvGraphicFramePr>
          <p:nvPr/>
        </p:nvGraphicFramePr>
        <p:xfrm>
          <a:off x="1187450" y="3429000"/>
          <a:ext cx="2806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8" name="Equation" r:id="rId14" imgW="2806560" imgH="812520" progId="Equation.3">
                  <p:embed/>
                </p:oleObj>
              </mc:Choice>
              <mc:Fallback>
                <p:oleObj name="Equation" r:id="rId14" imgW="2806560" imgH="812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2806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9" name="Object 17"/>
          <p:cNvGraphicFramePr>
            <a:graphicFrameLocks noChangeAspect="1"/>
          </p:cNvGraphicFramePr>
          <p:nvPr/>
        </p:nvGraphicFramePr>
        <p:xfrm>
          <a:off x="4006850" y="3606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9" name="Equation" r:id="rId16" imgW="203040" imgH="317160" progId="Equation.3">
                  <p:embed/>
                </p:oleObj>
              </mc:Choice>
              <mc:Fallback>
                <p:oleObj name="Equation" r:id="rId16" imgW="20304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606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Text Box 18"/>
          <p:cNvSpPr txBox="1">
            <a:spLocks noChangeArrowheads="1"/>
          </p:cNvSpPr>
          <p:nvPr/>
        </p:nvSpPr>
        <p:spPr bwMode="auto">
          <a:xfrm>
            <a:off x="150432" y="433959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4485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6855"/>
              </p:ext>
            </p:extLst>
          </p:nvPr>
        </p:nvGraphicFramePr>
        <p:xfrm>
          <a:off x="836232" y="445072"/>
          <a:ext cx="3352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" name="Equation" r:id="rId18" imgW="3352680" imgH="812520" progId="Equation.3">
                  <p:embed/>
                </p:oleObj>
              </mc:Choice>
              <mc:Fallback>
                <p:oleObj name="Equation" r:id="rId18" imgW="3352680" imgH="8125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32" y="445072"/>
                        <a:ext cx="3352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7083"/>
              </p:ext>
            </p:extLst>
          </p:nvPr>
        </p:nvGraphicFramePr>
        <p:xfrm>
          <a:off x="4273170" y="513305"/>
          <a:ext cx="2646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1" name="Equation" r:id="rId20" imgW="2565360" imgH="444240" progId="Equation.3">
                  <p:embed/>
                </p:oleObj>
              </mc:Choice>
              <mc:Fallback>
                <p:oleObj name="Equation" r:id="rId20" imgW="256536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170" y="513305"/>
                        <a:ext cx="26463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33" name="Text Box 21"/>
          <p:cNvSpPr txBox="1">
            <a:spLocks noChangeArrowheads="1"/>
          </p:cNvSpPr>
          <p:nvPr/>
        </p:nvSpPr>
        <p:spPr bwMode="auto">
          <a:xfrm>
            <a:off x="5395532" y="1245904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所围成的空间闭区域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485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220921"/>
              </p:ext>
            </p:extLst>
          </p:nvPr>
        </p:nvGraphicFramePr>
        <p:xfrm>
          <a:off x="3308350" y="2466848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2" name="Equation" r:id="rId22" imgW="1765080" imgH="431640" progId="Equation.3">
                  <p:embed/>
                </p:oleObj>
              </mc:Choice>
              <mc:Fallback>
                <p:oleObj name="Equation" r:id="rId22" imgW="176508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466848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5" name="Object 23"/>
          <p:cNvGraphicFramePr>
            <a:graphicFrameLocks noChangeAspect="1"/>
          </p:cNvGraphicFramePr>
          <p:nvPr/>
        </p:nvGraphicFramePr>
        <p:xfrm>
          <a:off x="2495550" y="2997200"/>
          <a:ext cx="1892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3" name="Equation" r:id="rId24" imgW="1777680" imgH="380880" progId="Equation.3">
                  <p:embed/>
                </p:oleObj>
              </mc:Choice>
              <mc:Fallback>
                <p:oleObj name="Equation" r:id="rId24" imgW="177768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997200"/>
                        <a:ext cx="1892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0634"/>
              </p:ext>
            </p:extLst>
          </p:nvPr>
        </p:nvGraphicFramePr>
        <p:xfrm>
          <a:off x="188656" y="1246660"/>
          <a:ext cx="519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4" name="Equation" r:id="rId26" imgW="4940280" imgH="469800" progId="Equation.3">
                  <p:embed/>
                </p:oleObj>
              </mc:Choice>
              <mc:Fallback>
                <p:oleObj name="Equation" r:id="rId26" imgW="4940280" imgH="46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56" y="1246660"/>
                        <a:ext cx="5197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42" name="Text Box 30"/>
          <p:cNvSpPr txBox="1">
            <a:spLocks noChangeArrowheads="1"/>
          </p:cNvSpPr>
          <p:nvPr/>
        </p:nvSpPr>
        <p:spPr bwMode="auto">
          <a:xfrm>
            <a:off x="1058217" y="41592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同理</a:t>
            </a:r>
            <a:endParaRPr lang="zh-CN" altLang="en-US" sz="2400" i="1"/>
          </a:p>
        </p:txBody>
      </p:sp>
      <p:graphicFrame>
        <p:nvGraphicFramePr>
          <p:cNvPr id="4485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869171"/>
              </p:ext>
            </p:extLst>
          </p:nvPr>
        </p:nvGraphicFramePr>
        <p:xfrm>
          <a:off x="1888480" y="4221163"/>
          <a:ext cx="340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5" name="Equation" r:id="rId28" imgW="3403440" imgH="431640" progId="Equation.3">
                  <p:embed/>
                </p:oleObj>
              </mc:Choice>
              <mc:Fallback>
                <p:oleObj name="Equation" r:id="rId28" imgW="340344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480" y="4221163"/>
                        <a:ext cx="340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44141"/>
              </p:ext>
            </p:extLst>
          </p:nvPr>
        </p:nvGraphicFramePr>
        <p:xfrm>
          <a:off x="1127795" y="4868863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6" name="Equation" r:id="rId30" imgW="3098520" imgH="431640" progId="Equation.3">
                  <p:embed/>
                </p:oleObj>
              </mc:Choice>
              <mc:Fallback>
                <p:oleObj name="Equation" r:id="rId30" imgW="309852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795" y="4868863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97916"/>
              </p:ext>
            </p:extLst>
          </p:nvPr>
        </p:nvGraphicFramePr>
        <p:xfrm>
          <a:off x="4440907" y="4724400"/>
          <a:ext cx="1939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7" name="Equation" r:id="rId32" imgW="1942920" imgH="812520" progId="Equation.3">
                  <p:embed/>
                </p:oleObj>
              </mc:Choice>
              <mc:Fallback>
                <p:oleObj name="Equation" r:id="rId32" imgW="1942920" imgH="8125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907" y="4724400"/>
                        <a:ext cx="19399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74645"/>
              </p:ext>
            </p:extLst>
          </p:nvPr>
        </p:nvGraphicFramePr>
        <p:xfrm>
          <a:off x="6457032" y="486886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8" name="Equation" r:id="rId34" imgW="203040" imgH="317160" progId="Equation.3">
                  <p:embed/>
                </p:oleObj>
              </mc:Choice>
              <mc:Fallback>
                <p:oleObj name="Equation" r:id="rId34" imgW="203040" imgH="317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032" y="486886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300788" y="2420938"/>
            <a:ext cx="2286000" cy="2286000"/>
            <a:chOff x="384" y="1440"/>
            <a:chExt cx="1440" cy="1440"/>
          </a:xfrm>
        </p:grpSpPr>
        <p:pic>
          <p:nvPicPr>
            <p:cNvPr id="42017" name="Picture 50" descr="lc-9-4-13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4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018" name="Group 54"/>
            <p:cNvGrpSpPr>
              <a:grpSpLocks/>
            </p:cNvGrpSpPr>
            <p:nvPr/>
          </p:nvGrpSpPr>
          <p:grpSpPr bwMode="auto">
            <a:xfrm>
              <a:off x="576" y="1440"/>
              <a:ext cx="1248" cy="1376"/>
              <a:chOff x="576" y="1440"/>
              <a:chExt cx="1248" cy="1376"/>
            </a:xfrm>
          </p:grpSpPr>
          <p:graphicFrame>
            <p:nvGraphicFramePr>
              <p:cNvPr id="42004" name="Object 41"/>
              <p:cNvGraphicFramePr>
                <a:graphicFrameLocks noChangeAspect="1"/>
              </p:cNvGraphicFramePr>
              <p:nvPr/>
            </p:nvGraphicFramePr>
            <p:xfrm>
              <a:off x="672" y="26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39" name="Equation" r:id="rId37" imgW="139680" imgH="139680" progId="Equation.3">
                      <p:embed/>
                    </p:oleObj>
                  </mc:Choice>
                  <mc:Fallback>
                    <p:oleObj name="Equation" r:id="rId37" imgW="139680" imgH="13968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6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5" name="Object 42"/>
              <p:cNvGraphicFramePr>
                <a:graphicFrameLocks noChangeAspect="1"/>
              </p:cNvGraphicFramePr>
              <p:nvPr/>
            </p:nvGraphicFramePr>
            <p:xfrm>
              <a:off x="1603" y="241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40" name="Equation" r:id="rId39" imgW="139680" imgH="164880" progId="Equation.3">
                      <p:embed/>
                    </p:oleObj>
                  </mc:Choice>
                  <mc:Fallback>
                    <p:oleObj name="Equation" r:id="rId39" imgW="139680" imgH="1648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3" y="241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9" name="Line 43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0" name="Line 44"/>
              <p:cNvSpPr>
                <a:spLocks noChangeShapeType="1"/>
              </p:cNvSpPr>
              <p:nvPr/>
            </p:nvSpPr>
            <p:spPr bwMode="auto">
              <a:xfrm flipV="1">
                <a:off x="1104" y="14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2006" name="Object 45"/>
              <p:cNvGraphicFramePr>
                <a:graphicFrameLocks noChangeAspect="1"/>
              </p:cNvGraphicFramePr>
              <p:nvPr/>
            </p:nvGraphicFramePr>
            <p:xfrm>
              <a:off x="912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41" name="Equation" r:id="rId41" imgW="114120" imgH="139680" progId="Equation.3">
                      <p:embed/>
                    </p:oleObj>
                  </mc:Choice>
                  <mc:Fallback>
                    <p:oleObj name="Equation" r:id="rId41" imgW="114120" imgH="1396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7" name="Object 46"/>
              <p:cNvGraphicFramePr>
                <a:graphicFrameLocks noChangeAspect="1"/>
              </p:cNvGraphicFramePr>
              <p:nvPr/>
            </p:nvGraphicFramePr>
            <p:xfrm>
              <a:off x="1056" y="2368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42" name="Equation" r:id="rId43" imgW="164880" imgH="177480" progId="Equation.3">
                      <p:embed/>
                    </p:oleObj>
                  </mc:Choice>
                  <mc:Fallback>
                    <p:oleObj name="Equation" r:id="rId43" imgW="164880" imgH="17748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368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1" name="Line 47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2" name="Line 48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3" name="Line 51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4" name="Line 53"/>
              <p:cNvSpPr>
                <a:spLocks noChangeShapeType="1"/>
              </p:cNvSpPr>
              <p:nvPr/>
            </p:nvSpPr>
            <p:spPr bwMode="auto">
              <a:xfrm flipH="1">
                <a:off x="576" y="2576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48568" name="Object 56"/>
          <p:cNvGraphicFramePr>
            <a:graphicFrameLocks noChangeAspect="1"/>
          </p:cNvGraphicFramePr>
          <p:nvPr/>
        </p:nvGraphicFramePr>
        <p:xfrm>
          <a:off x="7092950" y="4437063"/>
          <a:ext cx="1905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3" name="公式" r:id="rId45" imgW="1028520" imgH="228600" progId="Equation.3">
                  <p:embed/>
                </p:oleObj>
              </mc:Choice>
              <mc:Fallback>
                <p:oleObj name="公式" r:id="rId45" imgW="102852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437063"/>
                        <a:ext cx="1905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69" name="Object 57"/>
          <p:cNvGraphicFramePr>
            <a:graphicFrameLocks noChangeAspect="1"/>
          </p:cNvGraphicFramePr>
          <p:nvPr/>
        </p:nvGraphicFramePr>
        <p:xfrm>
          <a:off x="7524750" y="2349500"/>
          <a:ext cx="1447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4" name="公式" r:id="rId47" imgW="723600" imgH="228600" progId="Equation.3">
                  <p:embed/>
                </p:oleObj>
              </mc:Choice>
              <mc:Fallback>
                <p:oleObj name="公式" r:id="rId47" imgW="7236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349500"/>
                        <a:ext cx="1447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0" fill="hold"/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0" fill="hold"/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nimBg="1"/>
      <p:bldP spid="448515" grpId="0" animBg="1"/>
      <p:bldP spid="448517" grpId="0" autoUpdateAnimBg="0"/>
      <p:bldP spid="448533" grpId="0" autoUpdateAnimBg="0"/>
      <p:bldP spid="4485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AA5CEAF-0669-4DFC-A56A-83530358F54F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84250" y="2787650"/>
            <a:ext cx="4038600" cy="609600"/>
            <a:chOff x="672" y="1968"/>
            <a:chExt cx="2544" cy="384"/>
          </a:xfrm>
        </p:grpSpPr>
        <p:sp>
          <p:nvSpPr>
            <p:cNvPr id="3089" name="AutoShape 3"/>
            <p:cNvSpPr>
              <a:spLocks noChangeArrowheads="1"/>
            </p:cNvSpPr>
            <p:nvPr/>
          </p:nvSpPr>
          <p:spPr bwMode="auto">
            <a:xfrm>
              <a:off x="672" y="1968"/>
              <a:ext cx="2496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Text Box 4"/>
            <p:cNvSpPr txBox="1">
              <a:spLocks noChangeArrowheads="1"/>
            </p:cNvSpPr>
            <p:nvPr/>
          </p:nvSpPr>
          <p:spPr bwMode="auto">
            <a:xfrm>
              <a:off x="672" y="1968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3. </a:t>
              </a:r>
              <a:r>
                <a:rPr lang="zh-CN" altLang="en-US" sz="2800"/>
                <a:t>三重积分的几何意义</a:t>
              </a:r>
              <a:endParaRPr lang="zh-CN" altLang="en-US" sz="2400" b="0"/>
            </a:p>
          </p:txBody>
        </p:sp>
      </p:grp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1493838" y="35496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设被积函数</a:t>
            </a:r>
          </a:p>
        </p:txBody>
      </p:sp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3389313" y="3625850"/>
          <a:ext cx="2066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3" imgW="2006280" imgH="393480" progId="Equation.3">
                  <p:embed/>
                </p:oleObj>
              </mc:Choice>
              <mc:Fallback>
                <p:oleObj name="Equation" r:id="rId3" imgW="20062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625850"/>
                        <a:ext cx="2066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3398838" y="4267200"/>
          <a:ext cx="1841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5" imgW="1854000" imgH="812520" progId="Equation.3">
                  <p:embed/>
                </p:oleObj>
              </mc:Choice>
              <mc:Fallback>
                <p:oleObj name="Equation" r:id="rId5" imgW="185400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267200"/>
                        <a:ext cx="18415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2889250" y="2039938"/>
            <a:ext cx="3200400" cy="519112"/>
          </a:xfrm>
          <a:prstGeom prst="rect">
            <a:avLst/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连续函数一定可积</a:t>
            </a:r>
          </a:p>
        </p:txBody>
      </p:sp>
      <p:grpSp>
        <p:nvGrpSpPr>
          <p:cNvPr id="3082" name="Group 9"/>
          <p:cNvGrpSpPr>
            <a:grpSpLocks/>
          </p:cNvGrpSpPr>
          <p:nvPr/>
        </p:nvGrpSpPr>
        <p:grpSpPr bwMode="auto">
          <a:xfrm>
            <a:off x="908050" y="44450"/>
            <a:ext cx="3429000" cy="609600"/>
            <a:chOff x="672" y="480"/>
            <a:chExt cx="2160" cy="384"/>
          </a:xfrm>
        </p:grpSpPr>
        <p:sp>
          <p:nvSpPr>
            <p:cNvPr id="3087" name="AutoShape 10"/>
            <p:cNvSpPr>
              <a:spLocks noChangeArrowheads="1"/>
            </p:cNvSpPr>
            <p:nvPr/>
          </p:nvSpPr>
          <p:spPr bwMode="auto">
            <a:xfrm>
              <a:off x="672" y="480"/>
              <a:ext cx="2160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Text Box 11"/>
            <p:cNvSpPr txBox="1">
              <a:spLocks noChangeArrowheads="1"/>
            </p:cNvSpPr>
            <p:nvPr/>
          </p:nvSpPr>
          <p:spPr bwMode="auto">
            <a:xfrm>
              <a:off x="672" y="489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2. </a:t>
              </a:r>
              <a:r>
                <a:rPr lang="zh-CN" altLang="en-US" sz="2800"/>
                <a:t>三重积分存在性</a:t>
              </a:r>
              <a:endParaRPr lang="zh-CN" altLang="en-US" sz="2400" b="0"/>
            </a:p>
          </p:txBody>
        </p:sp>
      </p:grp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5380038" y="3549650"/>
            <a:ext cx="3071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则区域</a:t>
            </a:r>
            <a:r>
              <a:rPr lang="en-US" altLang="zh-CN" sz="2800" i="1"/>
              <a:t>V </a:t>
            </a:r>
            <a:r>
              <a:rPr lang="zh-CN" altLang="en-US" sz="2800"/>
              <a:t>的体积为</a:t>
            </a:r>
          </a:p>
        </p:txBody>
      </p: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755650" y="13398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</a:t>
            </a:r>
            <a:r>
              <a:rPr lang="en-US" altLang="zh-CN" sz="2800" i="1"/>
              <a:t>Ω</a:t>
            </a:r>
            <a:r>
              <a:rPr lang="zh-CN" altLang="en-US" sz="2800"/>
              <a:t>上是可积的</a:t>
            </a:r>
            <a:r>
              <a:rPr lang="en-US" altLang="zh-CN" sz="2800"/>
              <a:t>.</a:t>
            </a:r>
          </a:p>
        </p:txBody>
      </p:sp>
      <p:graphicFrame>
        <p:nvGraphicFramePr>
          <p:cNvPr id="409614" name="Object 14"/>
          <p:cNvGraphicFramePr>
            <a:graphicFrameLocks noChangeAspect="1"/>
          </p:cNvGraphicFramePr>
          <p:nvPr/>
        </p:nvGraphicFramePr>
        <p:xfrm>
          <a:off x="1517650" y="835025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7" imgW="1663560" imgH="431640" progId="Equation.3">
                  <p:embed/>
                </p:oleObj>
              </mc:Choice>
              <mc:Fallback>
                <p:oleObj name="Equation" r:id="rId7" imgW="166356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835025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3105150" y="606425"/>
            <a:ext cx="3473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/>
              <a:t>的三重积分存在性时</a:t>
            </a:r>
            <a:r>
              <a:rPr lang="en-US" altLang="zh-CN" sz="2800"/>
              <a:t>,</a:t>
            </a:r>
          </a:p>
        </p:txBody>
      </p:sp>
      <p:graphicFrame>
        <p:nvGraphicFramePr>
          <p:cNvPr id="409616" name="Object 16"/>
          <p:cNvGraphicFramePr>
            <a:graphicFrameLocks noChangeAspect="1"/>
          </p:cNvGraphicFramePr>
          <p:nvPr/>
        </p:nvGraphicFramePr>
        <p:xfrm>
          <a:off x="6508750" y="835025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9" imgW="1701720" imgH="431640" progId="Equation.3">
                  <p:embed/>
                </p:oleObj>
              </mc:Choice>
              <mc:Fallback>
                <p:oleObj name="Equation" r:id="rId9" imgW="170172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835025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4337050" y="4445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(existence)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5" grpId="0" autoUpdateAnimBg="0"/>
      <p:bldP spid="409608" grpId="0" animBg="1" autoUpdateAnimBg="0"/>
      <p:bldP spid="409612" grpId="0" autoUpdateAnimBg="0"/>
      <p:bldP spid="409613" grpId="0" autoUpdateAnimBg="0"/>
      <p:bldP spid="4096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70C1DEB-E909-452C-B989-09F85594B6AA}" type="slidenum">
              <a:rPr lang="en-US" altLang="zh-CN" sz="1400" smtClean="0"/>
              <a:pPr eaLnBrk="1" hangingPunct="1"/>
              <a:t>40</a:t>
            </a:fld>
            <a:endParaRPr lang="en-US" altLang="zh-CN" sz="1400" smtClean="0"/>
          </a:p>
        </p:txBody>
      </p:sp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4056063" y="115888"/>
          <a:ext cx="32702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4" name="Equation" r:id="rId3" imgW="3174840" imgH="812520" progId="Equation.3">
                  <p:embed/>
                </p:oleObj>
              </mc:Choice>
              <mc:Fallback>
                <p:oleObj name="Equation" r:id="rId3" imgW="317484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115888"/>
                        <a:ext cx="32702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2074863" y="1101725"/>
          <a:ext cx="1524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5" name="Equation" r:id="rId5" imgW="1562040" imgH="317160" progId="Equation.3">
                  <p:embed/>
                </p:oleObj>
              </mc:Choice>
              <mc:Fallback>
                <p:oleObj name="Equation" r:id="rId5" imgW="156204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1101725"/>
                        <a:ext cx="15240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2" name="Object 6"/>
          <p:cNvGraphicFramePr>
            <a:graphicFrameLocks noChangeAspect="1"/>
          </p:cNvGraphicFramePr>
          <p:nvPr/>
        </p:nvGraphicFramePr>
        <p:xfrm>
          <a:off x="2082800" y="1487488"/>
          <a:ext cx="13636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6" name="Equation" r:id="rId7" imgW="1320480" imgH="380880" progId="Equation.3">
                  <p:embed/>
                </p:oleObj>
              </mc:Choice>
              <mc:Fallback>
                <p:oleObj name="Equation" r:id="rId7" imgW="132048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487488"/>
                        <a:ext cx="13636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3" name="Object 7"/>
          <p:cNvGraphicFramePr>
            <a:graphicFrameLocks noChangeAspect="1"/>
          </p:cNvGraphicFramePr>
          <p:nvPr/>
        </p:nvGraphicFramePr>
        <p:xfrm>
          <a:off x="2009775" y="1795463"/>
          <a:ext cx="25828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7" name="Equation" r:id="rId9" imgW="2476440" imgH="507960" progId="Equation.3">
                  <p:embed/>
                </p:oleObj>
              </mc:Choice>
              <mc:Fallback>
                <p:oleObj name="Equation" r:id="rId9" imgW="247644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795463"/>
                        <a:ext cx="25828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6" name="Object 10"/>
          <p:cNvGraphicFramePr>
            <a:graphicFrameLocks noChangeAspect="1"/>
          </p:cNvGraphicFramePr>
          <p:nvPr/>
        </p:nvGraphicFramePr>
        <p:xfrm>
          <a:off x="1455738" y="1563688"/>
          <a:ext cx="3238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8" name="Equation" r:id="rId11" imgW="368280" imgH="291960" progId="Equation.3">
                  <p:embed/>
                </p:oleObj>
              </mc:Choice>
              <mc:Fallback>
                <p:oleObj name="Equation" r:id="rId11" imgW="368280" imgH="291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563688"/>
                        <a:ext cx="3238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2" name="Object 16"/>
          <p:cNvGraphicFramePr>
            <a:graphicFrameLocks noChangeAspect="1"/>
          </p:cNvGraphicFramePr>
          <p:nvPr/>
        </p:nvGraphicFramePr>
        <p:xfrm>
          <a:off x="539750" y="4225925"/>
          <a:ext cx="44307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9" name="Equation" r:id="rId13" imgW="4305240" imgH="698400" progId="Equation.3">
                  <p:embed/>
                </p:oleObj>
              </mc:Choice>
              <mc:Fallback>
                <p:oleObj name="Equation" r:id="rId13" imgW="4305240" imgH="69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5925"/>
                        <a:ext cx="44307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3" name="Object 17"/>
          <p:cNvGraphicFramePr>
            <a:graphicFrameLocks noChangeAspect="1"/>
          </p:cNvGraphicFramePr>
          <p:nvPr/>
        </p:nvGraphicFramePr>
        <p:xfrm>
          <a:off x="550863" y="3316288"/>
          <a:ext cx="36798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" name="Equation" r:id="rId15" imgW="3581280" imgH="799920" progId="Equation.3">
                  <p:embed/>
                </p:oleObj>
              </mc:Choice>
              <mc:Fallback>
                <p:oleObj name="Equation" r:id="rId15" imgW="3581280" imgH="799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316288"/>
                        <a:ext cx="36798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4" name="Object 18"/>
          <p:cNvGraphicFramePr>
            <a:graphicFrameLocks noChangeAspect="1"/>
          </p:cNvGraphicFramePr>
          <p:nvPr/>
        </p:nvGraphicFramePr>
        <p:xfrm>
          <a:off x="703263" y="2401888"/>
          <a:ext cx="2320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1" name="Equation" r:id="rId17" imgW="2222280" imgH="812520" progId="Equation.3">
                  <p:embed/>
                </p:oleObj>
              </mc:Choice>
              <mc:Fallback>
                <p:oleObj name="Equation" r:id="rId17" imgW="2222280" imgH="812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401888"/>
                        <a:ext cx="23209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5" name="Object 19"/>
          <p:cNvGraphicFramePr>
            <a:graphicFrameLocks noChangeAspect="1"/>
          </p:cNvGraphicFramePr>
          <p:nvPr/>
        </p:nvGraphicFramePr>
        <p:xfrm>
          <a:off x="3036888" y="2401888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2" name="Equation" r:id="rId19" imgW="2374560" imgH="812520" progId="Equation.3">
                  <p:embed/>
                </p:oleObj>
              </mc:Choice>
              <mc:Fallback>
                <p:oleObj name="Equation" r:id="rId19" imgW="2374560" imgH="8125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01888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20"/>
          <p:cNvGraphicFramePr>
            <a:graphicFrameLocks noChangeAspect="1"/>
          </p:cNvGraphicFramePr>
          <p:nvPr/>
        </p:nvGraphicFramePr>
        <p:xfrm>
          <a:off x="1465263" y="141288"/>
          <a:ext cx="255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3" name="Equation" r:id="rId21" imgW="2552400" imgH="812520" progId="Equation.3">
                  <p:embed/>
                </p:oleObj>
              </mc:Choice>
              <mc:Fallback>
                <p:oleObj name="Equation" r:id="rId21" imgW="2552400" imgH="8125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41288"/>
                        <a:ext cx="2552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7" name="Text Box 21"/>
          <p:cNvSpPr txBox="1">
            <a:spLocks noChangeArrowheads="1"/>
          </p:cNvSpPr>
          <p:nvPr/>
        </p:nvSpPr>
        <p:spPr bwMode="auto">
          <a:xfrm>
            <a:off x="703263" y="1042988"/>
            <a:ext cx="611187" cy="1177925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ea typeface="华文新魏" pitchFamily="2" charset="-122"/>
              </a:rPr>
              <a:t>柱坐标</a:t>
            </a:r>
          </a:p>
        </p:txBody>
      </p:sp>
      <p:graphicFrame>
        <p:nvGraphicFramePr>
          <p:cNvPr id="449558" name="Object 22"/>
          <p:cNvGraphicFramePr>
            <a:graphicFrameLocks noChangeAspect="1"/>
          </p:cNvGraphicFramePr>
          <p:nvPr/>
        </p:nvGraphicFramePr>
        <p:xfrm>
          <a:off x="1846263" y="1195388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" name="Equation" r:id="rId23" imgW="380880" imgH="977760" progId="Equation.3">
                  <p:embed/>
                </p:oleObj>
              </mc:Choice>
              <mc:Fallback>
                <p:oleObj name="Equation" r:id="rId23" imgW="380880" imgH="9777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195388"/>
                        <a:ext cx="38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9" name="Object 23"/>
          <p:cNvGraphicFramePr>
            <a:graphicFrameLocks noChangeAspect="1"/>
          </p:cNvGraphicFramePr>
          <p:nvPr/>
        </p:nvGraphicFramePr>
        <p:xfrm>
          <a:off x="4972050" y="4154488"/>
          <a:ext cx="22479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5" name="Equation" r:id="rId25" imgW="2184120" imgH="838080" progId="Equation.3">
                  <p:embed/>
                </p:oleObj>
              </mc:Choice>
              <mc:Fallback>
                <p:oleObj name="Equation" r:id="rId25" imgW="2184120" imgH="838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154488"/>
                        <a:ext cx="22479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31" name="Group 36"/>
          <p:cNvGrpSpPr>
            <a:grpSpLocks/>
          </p:cNvGrpSpPr>
          <p:nvPr/>
        </p:nvGrpSpPr>
        <p:grpSpPr bwMode="auto">
          <a:xfrm>
            <a:off x="5732463" y="1258888"/>
            <a:ext cx="2286000" cy="2286000"/>
            <a:chOff x="1152" y="2400"/>
            <a:chExt cx="1440" cy="1440"/>
          </a:xfrm>
        </p:grpSpPr>
        <p:pic>
          <p:nvPicPr>
            <p:cNvPr id="43032" name="Picture 24" descr="lc-9-4-14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40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033" name="Group 25"/>
            <p:cNvGrpSpPr>
              <a:grpSpLocks/>
            </p:cNvGrpSpPr>
            <p:nvPr/>
          </p:nvGrpSpPr>
          <p:grpSpPr bwMode="auto">
            <a:xfrm>
              <a:off x="1344" y="2448"/>
              <a:ext cx="1248" cy="1376"/>
              <a:chOff x="576" y="1440"/>
              <a:chExt cx="1248" cy="1376"/>
            </a:xfrm>
          </p:grpSpPr>
          <p:graphicFrame>
            <p:nvGraphicFramePr>
              <p:cNvPr id="43024" name="Object 26"/>
              <p:cNvGraphicFramePr>
                <a:graphicFrameLocks noChangeAspect="1"/>
              </p:cNvGraphicFramePr>
              <p:nvPr/>
            </p:nvGraphicFramePr>
            <p:xfrm>
              <a:off x="672" y="26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76" name="Equation" r:id="rId28" imgW="139680" imgH="139680" progId="Equation.3">
                      <p:embed/>
                    </p:oleObj>
                  </mc:Choice>
                  <mc:Fallback>
                    <p:oleObj name="Equation" r:id="rId28" imgW="139680" imgH="1396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6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5" name="Object 27"/>
              <p:cNvGraphicFramePr>
                <a:graphicFrameLocks noChangeAspect="1"/>
              </p:cNvGraphicFramePr>
              <p:nvPr/>
            </p:nvGraphicFramePr>
            <p:xfrm>
              <a:off x="1603" y="241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77" name="Equation" r:id="rId30" imgW="139680" imgH="164880" progId="Equation.3">
                      <p:embed/>
                    </p:oleObj>
                  </mc:Choice>
                  <mc:Fallback>
                    <p:oleObj name="Equation" r:id="rId30" imgW="139680" imgH="1648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3" y="241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34" name="Line 28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Line 29"/>
              <p:cNvSpPr>
                <a:spLocks noChangeShapeType="1"/>
              </p:cNvSpPr>
              <p:nvPr/>
            </p:nvSpPr>
            <p:spPr bwMode="auto">
              <a:xfrm flipV="1">
                <a:off x="1104" y="14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3026" name="Object 30"/>
              <p:cNvGraphicFramePr>
                <a:graphicFrameLocks noChangeAspect="1"/>
              </p:cNvGraphicFramePr>
              <p:nvPr/>
            </p:nvGraphicFramePr>
            <p:xfrm>
              <a:off x="912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78" name="Equation" r:id="rId32" imgW="114120" imgH="139680" progId="Equation.3">
                      <p:embed/>
                    </p:oleObj>
                  </mc:Choice>
                  <mc:Fallback>
                    <p:oleObj name="Equation" r:id="rId32" imgW="114120" imgH="13968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31"/>
              <p:cNvGraphicFramePr>
                <a:graphicFrameLocks noChangeAspect="1"/>
              </p:cNvGraphicFramePr>
              <p:nvPr/>
            </p:nvGraphicFramePr>
            <p:xfrm>
              <a:off x="1056" y="2368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79" name="Equation" r:id="rId34" imgW="164880" imgH="177480" progId="Equation.3">
                      <p:embed/>
                    </p:oleObj>
                  </mc:Choice>
                  <mc:Fallback>
                    <p:oleObj name="Equation" r:id="rId34" imgW="164880" imgH="1774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368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36" name="Line 32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" name="Line 33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Line 34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Line 35"/>
              <p:cNvSpPr>
                <a:spLocks noChangeShapeType="1"/>
              </p:cNvSpPr>
              <p:nvPr/>
            </p:nvSpPr>
            <p:spPr bwMode="auto">
              <a:xfrm flipH="1">
                <a:off x="576" y="2576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3022" name="Object 37"/>
          <p:cNvGraphicFramePr>
            <a:graphicFrameLocks noChangeAspect="1"/>
          </p:cNvGraphicFramePr>
          <p:nvPr/>
        </p:nvGraphicFramePr>
        <p:xfrm>
          <a:off x="6342063" y="3259138"/>
          <a:ext cx="1981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0" name="公式" r:id="rId36" imgW="1028520" imgH="228600" progId="Equation.3">
                  <p:embed/>
                </p:oleObj>
              </mc:Choice>
              <mc:Fallback>
                <p:oleObj name="公式" r:id="rId36" imgW="102852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3259138"/>
                        <a:ext cx="1981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38"/>
          <p:cNvGraphicFramePr>
            <a:graphicFrameLocks noChangeAspect="1"/>
          </p:cNvGraphicFramePr>
          <p:nvPr/>
        </p:nvGraphicFramePr>
        <p:xfrm>
          <a:off x="6951663" y="1258888"/>
          <a:ext cx="1371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1" name="公式" r:id="rId38" imgW="723600" imgH="228600" progId="Equation.3">
                  <p:embed/>
                </p:oleObj>
              </mc:Choice>
              <mc:Fallback>
                <p:oleObj name="公式" r:id="rId38" imgW="7236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63" y="1258888"/>
                        <a:ext cx="1371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6D2FE9-FD5F-432B-887B-C3C2FAE3AFAD}" type="slidenum">
              <a:rPr lang="en-US" altLang="zh-CN" sz="1400" smtClean="0"/>
              <a:pPr eaLnBrk="1" hangingPunct="1"/>
              <a:t>41</a:t>
            </a:fld>
            <a:endParaRPr lang="en-US" altLang="zh-CN" sz="1400" smtClean="0"/>
          </a:p>
        </p:txBody>
      </p:sp>
      <p:graphicFrame>
        <p:nvGraphicFramePr>
          <p:cNvPr id="450562" name="Object 2"/>
          <p:cNvGraphicFramePr>
            <a:graphicFrameLocks noChangeAspect="1"/>
          </p:cNvGraphicFramePr>
          <p:nvPr/>
        </p:nvGraphicFramePr>
        <p:xfrm>
          <a:off x="4140200" y="4379913"/>
          <a:ext cx="25685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4" name="Equation" r:id="rId3" imgW="2527200" imgH="838080" progId="Equation.3">
                  <p:embed/>
                </p:oleObj>
              </mc:Choice>
              <mc:Fallback>
                <p:oleObj name="Equation" r:id="rId3" imgW="252720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79913"/>
                        <a:ext cx="25685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660400" y="1973263"/>
          <a:ext cx="1587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5" name="Equation" r:id="rId5" imgW="1485720" imgH="812520" progId="Equation.3">
                  <p:embed/>
                </p:oleObj>
              </mc:Choice>
              <mc:Fallback>
                <p:oleObj name="Equation" r:id="rId5" imgW="148572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973263"/>
                        <a:ext cx="15875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1898650" y="2708275"/>
          <a:ext cx="2601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6" name="Equation" r:id="rId7" imgW="2590560" imgH="838080" progId="Equation.3">
                  <p:embed/>
                </p:oleObj>
              </mc:Choice>
              <mc:Fallback>
                <p:oleObj name="Equation" r:id="rId7" imgW="259056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708275"/>
                        <a:ext cx="26019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250825" y="3644900"/>
            <a:ext cx="105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所以</a:t>
            </a:r>
            <a:endParaRPr lang="zh-CN" altLang="en-US" sz="2400" i="1"/>
          </a:p>
        </p:txBody>
      </p:sp>
      <p:graphicFrame>
        <p:nvGraphicFramePr>
          <p:cNvPr id="450566" name="Object 6"/>
          <p:cNvGraphicFramePr>
            <a:graphicFrameLocks noChangeAspect="1"/>
          </p:cNvGraphicFramePr>
          <p:nvPr/>
        </p:nvGraphicFramePr>
        <p:xfrm>
          <a:off x="3248025" y="1800225"/>
          <a:ext cx="28749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7" name="Equation" r:id="rId9" imgW="2590560" imgH="799920" progId="Equation.3">
                  <p:embed/>
                </p:oleObj>
              </mc:Choice>
              <mc:Fallback>
                <p:oleObj name="Equation" r:id="rId9" imgW="2590560" imgH="799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800225"/>
                        <a:ext cx="28749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Object 7"/>
          <p:cNvGraphicFramePr>
            <a:graphicFrameLocks noChangeAspect="1"/>
          </p:cNvGraphicFramePr>
          <p:nvPr/>
        </p:nvGraphicFramePr>
        <p:xfrm>
          <a:off x="2476500" y="1820863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8" name="Equation" r:id="rId11" imgW="838080" imgH="838080" progId="Equation.3">
                  <p:embed/>
                </p:oleObj>
              </mc:Choice>
              <mc:Fallback>
                <p:oleObj name="Equation" r:id="rId11" imgW="83808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820863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43600" y="1600200"/>
            <a:ext cx="2209800" cy="609600"/>
            <a:chOff x="432" y="3840"/>
            <a:chExt cx="1392" cy="384"/>
          </a:xfrm>
        </p:grpSpPr>
        <p:sp>
          <p:nvSpPr>
            <p:cNvPr id="44060" name="Oval 9"/>
            <p:cNvSpPr>
              <a:spLocks noChangeArrowheads="1"/>
            </p:cNvSpPr>
            <p:nvPr/>
          </p:nvSpPr>
          <p:spPr bwMode="auto">
            <a:xfrm>
              <a:off x="432" y="3840"/>
              <a:ext cx="1392" cy="384"/>
            </a:xfrm>
            <a:prstGeom prst="ellipse">
              <a:avLst/>
            </a:prstGeom>
            <a:gradFill rotWithShape="0">
              <a:gsLst>
                <a:gs pos="0">
                  <a:srgbClr val="76002F"/>
                </a:gs>
                <a:gs pos="50000">
                  <a:srgbClr val="FF0066"/>
                </a:gs>
                <a:gs pos="100000">
                  <a:srgbClr val="76002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Text Box 10"/>
            <p:cNvSpPr txBox="1">
              <a:spLocks noChangeArrowheads="1"/>
            </p:cNvSpPr>
            <p:nvPr/>
          </p:nvSpPr>
          <p:spPr bwMode="auto">
            <a:xfrm>
              <a:off x="596" y="384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对称性质</a:t>
              </a:r>
            </a:p>
          </p:txBody>
        </p:sp>
      </p:grpSp>
      <p:graphicFrame>
        <p:nvGraphicFramePr>
          <p:cNvPr id="450571" name="Object 11"/>
          <p:cNvGraphicFramePr>
            <a:graphicFrameLocks noChangeAspect="1"/>
          </p:cNvGraphicFramePr>
          <p:nvPr/>
        </p:nvGraphicFramePr>
        <p:xfrm>
          <a:off x="603250" y="4475163"/>
          <a:ext cx="35369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9" name="公式" r:id="rId13" imgW="1396800" imgH="380880" progId="Equation.3">
                  <p:embed/>
                </p:oleObj>
              </mc:Choice>
              <mc:Fallback>
                <p:oleObj name="公式" r:id="rId13" imgW="139680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475163"/>
                        <a:ext cx="35369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AutoShape 12"/>
          <p:cNvSpPr>
            <a:spLocks noChangeArrowheads="1"/>
          </p:cNvSpPr>
          <p:nvPr/>
        </p:nvSpPr>
        <p:spPr bwMode="auto">
          <a:xfrm>
            <a:off x="6172200" y="76200"/>
            <a:ext cx="2895600" cy="1447800"/>
          </a:xfrm>
          <a:prstGeom prst="octagon">
            <a:avLst>
              <a:gd name="adj" fmla="val 29287"/>
            </a:avLst>
          </a:prstGeom>
          <a:gradFill rotWithShape="0">
            <a:gsLst>
              <a:gs pos="0">
                <a:srgbClr val="FFFFFF"/>
              </a:gs>
              <a:gs pos="50000">
                <a:srgbClr val="33CC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40" name="Object 13"/>
          <p:cNvGraphicFramePr>
            <a:graphicFrameLocks noChangeAspect="1"/>
          </p:cNvGraphicFramePr>
          <p:nvPr/>
        </p:nvGraphicFramePr>
        <p:xfrm>
          <a:off x="6242050" y="193675"/>
          <a:ext cx="27495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" name="Equation" r:id="rId15" imgW="3492360" imgH="1511280" progId="Equation.3">
                  <p:embed/>
                </p:oleObj>
              </mc:Choice>
              <mc:Fallback>
                <p:oleObj name="Equation" r:id="rId15" imgW="3492360" imgH="1511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93675"/>
                        <a:ext cx="27495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4" name="Object 14"/>
          <p:cNvGraphicFramePr>
            <a:graphicFrameLocks noChangeAspect="1"/>
          </p:cNvGraphicFramePr>
          <p:nvPr/>
        </p:nvGraphicFramePr>
        <p:xfrm>
          <a:off x="2262188" y="2157413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1" name="Equation" r:id="rId17" imgW="203040" imgH="304560" progId="Equation.3">
                  <p:embed/>
                </p:oleObj>
              </mc:Choice>
              <mc:Fallback>
                <p:oleObj name="Equation" r:id="rId17" imgW="20304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157413"/>
                        <a:ext cx="20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20"/>
          <p:cNvGraphicFramePr>
            <a:graphicFrameLocks noChangeAspect="1"/>
          </p:cNvGraphicFramePr>
          <p:nvPr/>
        </p:nvGraphicFramePr>
        <p:xfrm>
          <a:off x="1023938" y="938213"/>
          <a:ext cx="32702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" name="Equation" r:id="rId19" imgW="3174840" imgH="812520" progId="Equation.3">
                  <p:embed/>
                </p:oleObj>
              </mc:Choice>
              <mc:Fallback>
                <p:oleObj name="Equation" r:id="rId19" imgW="3174840" imgH="8125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938213"/>
                        <a:ext cx="32702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490538" y="115888"/>
            <a:ext cx="1358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计算</a:t>
            </a:r>
          </a:p>
        </p:txBody>
      </p:sp>
      <p:graphicFrame>
        <p:nvGraphicFramePr>
          <p:cNvPr id="44043" name="Object 22"/>
          <p:cNvGraphicFramePr>
            <a:graphicFrameLocks noChangeAspect="1"/>
          </p:cNvGraphicFramePr>
          <p:nvPr/>
        </p:nvGraphicFramePr>
        <p:xfrm>
          <a:off x="1328738" y="125413"/>
          <a:ext cx="255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" name="Equation" r:id="rId21" imgW="2552400" imgH="812520" progId="Equation.3">
                  <p:embed/>
                </p:oleObj>
              </mc:Choice>
              <mc:Fallback>
                <p:oleObj name="Equation" r:id="rId21" imgW="2552400" imgH="8125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25413"/>
                        <a:ext cx="2552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79388" y="633413"/>
            <a:ext cx="5486400" cy="1143000"/>
            <a:chOff x="528" y="3936"/>
            <a:chExt cx="3456" cy="720"/>
          </a:xfrm>
        </p:grpSpPr>
        <p:sp>
          <p:nvSpPr>
            <p:cNvPr id="44058" name="AutoShape 24" descr="蓝色砂纸"/>
            <p:cNvSpPr>
              <a:spLocks noChangeArrowheads="1"/>
            </p:cNvSpPr>
            <p:nvPr/>
          </p:nvSpPr>
          <p:spPr bwMode="auto">
            <a:xfrm>
              <a:off x="528" y="3936"/>
              <a:ext cx="3456" cy="720"/>
            </a:xfrm>
            <a:prstGeom prst="parallelogram">
              <a:avLst>
                <a:gd name="adj" fmla="val 29022"/>
              </a:avLst>
            </a:prstGeom>
            <a:blipFill dpi="0" rotWithShape="0">
              <a:blip r:embed="rId23"/>
              <a:srcRect/>
              <a:tile tx="0" ty="0" sx="100000" sy="100000" flip="none" algn="tl"/>
            </a:blip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7" name="Object 25"/>
            <p:cNvGraphicFramePr>
              <a:graphicFrameLocks noChangeAspect="1"/>
            </p:cNvGraphicFramePr>
            <p:nvPr/>
          </p:nvGraphicFramePr>
          <p:xfrm>
            <a:off x="1392" y="4320"/>
            <a:ext cx="129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4" name="Equation" r:id="rId24" imgW="2031840" imgH="431640" progId="Equation.3">
                    <p:embed/>
                  </p:oleObj>
                </mc:Choice>
                <mc:Fallback>
                  <p:oleObj name="Equation" r:id="rId24" imgW="2031840" imgH="431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320"/>
                          <a:ext cx="129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8" name="Object 26"/>
            <p:cNvGraphicFramePr>
              <a:graphicFrameLocks noChangeAspect="1"/>
            </p:cNvGraphicFramePr>
            <p:nvPr/>
          </p:nvGraphicFramePr>
          <p:xfrm>
            <a:off x="2344" y="3984"/>
            <a:ext cx="1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5" name="Equation" r:id="rId26" imgW="2450880" imgH="431640" progId="Equation.3">
                    <p:embed/>
                  </p:oleObj>
                </mc:Choice>
                <mc:Fallback>
                  <p:oleObj name="Equation" r:id="rId26" imgW="2450880" imgH="431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3984"/>
                          <a:ext cx="15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702" y="3945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zh-CN" altLang="en-US" sz="2800"/>
                <a:t>关于两个坐标面</a:t>
              </a:r>
            </a:p>
          </p:txBody>
        </p:sp>
        <p:graphicFrame>
          <p:nvGraphicFramePr>
            <p:cNvPr id="44049" name="Object 28"/>
            <p:cNvGraphicFramePr>
              <a:graphicFrameLocks noChangeAspect="1"/>
            </p:cNvGraphicFramePr>
            <p:nvPr/>
          </p:nvGraphicFramePr>
          <p:xfrm>
            <a:off x="725" y="4320"/>
            <a:ext cx="6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6" name="Equation" r:id="rId28" imgW="1002960" imgH="431640" progId="Equation.3">
                    <p:embed/>
                  </p:oleObj>
                </mc:Choice>
                <mc:Fallback>
                  <p:oleObj name="Equation" r:id="rId28" imgW="1002960" imgH="431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4320"/>
                          <a:ext cx="6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400800" y="2286000"/>
            <a:ext cx="2590800" cy="1752600"/>
            <a:chOff x="4032" y="1440"/>
            <a:chExt cx="1632" cy="1104"/>
          </a:xfrm>
        </p:grpSpPr>
        <p:graphicFrame>
          <p:nvGraphicFramePr>
            <p:cNvPr id="44045" name="Object 30"/>
            <p:cNvGraphicFramePr>
              <a:graphicFrameLocks noChangeAspect="1"/>
            </p:cNvGraphicFramePr>
            <p:nvPr/>
          </p:nvGraphicFramePr>
          <p:xfrm>
            <a:off x="4154" y="1482"/>
            <a:ext cx="146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7" name="Equation" r:id="rId30" imgW="2222280" imgH="812520" progId="Equation.3">
                    <p:embed/>
                  </p:oleObj>
                </mc:Choice>
                <mc:Fallback>
                  <p:oleObj name="Equation" r:id="rId30" imgW="2222280" imgH="8125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1482"/>
                          <a:ext cx="1462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6" name="Object 31"/>
            <p:cNvGraphicFramePr>
              <a:graphicFrameLocks noChangeAspect="1"/>
            </p:cNvGraphicFramePr>
            <p:nvPr/>
          </p:nvGraphicFramePr>
          <p:xfrm>
            <a:off x="4080" y="2001"/>
            <a:ext cx="1557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8" name="Equation" r:id="rId32" imgW="2400120" imgH="838080" progId="Equation.3">
                    <p:embed/>
                  </p:oleObj>
                </mc:Choice>
                <mc:Fallback>
                  <p:oleObj name="Equation" r:id="rId32" imgW="2400120" imgH="8380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01"/>
                          <a:ext cx="1557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Rectangle 32"/>
            <p:cNvSpPr>
              <a:spLocks noChangeArrowheads="1"/>
            </p:cNvSpPr>
            <p:nvPr/>
          </p:nvSpPr>
          <p:spPr bwMode="auto">
            <a:xfrm>
              <a:off x="4032" y="1440"/>
              <a:ext cx="1632" cy="11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0593" name="Object 33"/>
          <p:cNvGraphicFramePr>
            <a:graphicFrameLocks noChangeAspect="1"/>
          </p:cNvGraphicFramePr>
          <p:nvPr/>
        </p:nvGraphicFramePr>
        <p:xfrm>
          <a:off x="1031875" y="3519488"/>
          <a:ext cx="29892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" name="公式" r:id="rId34" imgW="1130040" imgH="380880" progId="Equation.3">
                  <p:embed/>
                </p:oleObj>
              </mc:Choice>
              <mc:Fallback>
                <p:oleObj name="公式" r:id="rId34" imgW="1130040" imgH="380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519488"/>
                        <a:ext cx="29892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91FA5A1-5B64-4575-BAB4-FFDB35FD6BD6}" type="slidenum">
              <a:rPr lang="en-US" altLang="zh-CN" sz="1400" smtClean="0"/>
              <a:pPr eaLnBrk="1" hangingPunct="1"/>
              <a:t>42</a:t>
            </a:fld>
            <a:endParaRPr lang="en-US" altLang="zh-CN" sz="1400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838200" y="115888"/>
            <a:ext cx="7543800" cy="266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77618"/>
              </a:gs>
              <a:gs pos="50000">
                <a:srgbClr val="99FF33"/>
              </a:gs>
              <a:gs pos="100000">
                <a:srgbClr val="477618"/>
              </a:gs>
            </a:gsLst>
            <a:lin ang="18900000" scaled="1"/>
          </a:gra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1524000" y="296863"/>
            <a:ext cx="3048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  </a:t>
            </a:r>
            <a:r>
              <a:rPr lang="zh-CN" altLang="en-US" sz="2800">
                <a:solidFill>
                  <a:schemeClr val="accent2"/>
                </a:solidFill>
              </a:rPr>
              <a:t>当被积函数是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4019550" y="268288"/>
          <a:ext cx="4057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3" imgW="3873240" imgH="838080" progId="Equation.3">
                  <p:embed/>
                </p:oleObj>
              </mc:Choice>
              <mc:Fallback>
                <p:oleObj name="Equation" r:id="rId3" imgW="387324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68288"/>
                        <a:ext cx="40576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9" name="Text Box 5"/>
          <p:cNvSpPr txBox="1">
            <a:spLocks noChangeArrowheads="1"/>
          </p:cNvSpPr>
          <p:nvPr/>
        </p:nvSpPr>
        <p:spPr bwMode="auto">
          <a:xfrm>
            <a:off x="990600" y="982663"/>
            <a:ext cx="762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积分域</a:t>
            </a:r>
            <a:r>
              <a:rPr lang="en-US" altLang="zh-CN" sz="2800" i="1">
                <a:solidFill>
                  <a:schemeClr val="accent2"/>
                </a:solidFill>
              </a:rPr>
              <a:t>Ω</a:t>
            </a:r>
            <a:r>
              <a:rPr lang="zh-CN" altLang="en-US" sz="2800">
                <a:solidFill>
                  <a:schemeClr val="accent2"/>
                </a:solidFill>
              </a:rPr>
              <a:t>由圆柱面 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或一部分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en-US" sz="2800">
                <a:solidFill>
                  <a:schemeClr val="accent2"/>
                </a:solidFill>
              </a:rPr>
              <a:t>、锥面、抛物面</a:t>
            </a:r>
          </a:p>
        </p:txBody>
      </p:sp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2552700" y="1563688"/>
            <a:ext cx="7239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</a:rPr>
              <a:t>用</a:t>
            </a:r>
          </a:p>
        </p:txBody>
      </p: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958850" y="1592263"/>
            <a:ext cx="17018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所围成的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1592" name="Rectangle 8"/>
          <p:cNvSpPr>
            <a:spLocks noChangeArrowheads="1"/>
          </p:cNvSpPr>
          <p:nvPr/>
        </p:nvSpPr>
        <p:spPr bwMode="auto">
          <a:xfrm>
            <a:off x="2971800" y="1594437"/>
            <a:ext cx="1752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柱面坐标</a:t>
            </a:r>
            <a:endParaRPr lang="zh-CN" altLang="en-US" sz="2800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451593" name="Rectangle 9"/>
          <p:cNvSpPr>
            <a:spLocks noChangeArrowheads="1"/>
          </p:cNvSpPr>
          <p:nvPr/>
        </p:nvSpPr>
        <p:spPr bwMode="auto">
          <a:xfrm>
            <a:off x="4419600" y="1592263"/>
            <a:ext cx="3486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计算三重积分较方便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autoUpdateAnimBg="0"/>
      <p:bldP spid="451589" grpId="0" autoUpdateAnimBg="0"/>
      <p:bldP spid="451590" grpId="0" autoUpdateAnimBg="0"/>
      <p:bldP spid="451591" grpId="0" autoUpdateAnimBg="0"/>
      <p:bldP spid="451592" grpId="0" autoUpdateAnimBg="0"/>
      <p:bldP spid="45159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356A6-9FDC-409B-8462-0BE345785426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7065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838200" y="776288"/>
            <a:ext cx="7620000" cy="603250"/>
            <a:chOff x="672" y="624"/>
            <a:chExt cx="4800" cy="380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72" y="654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/>
                <a:t>  </a:t>
              </a:r>
              <a:r>
                <a:rPr lang="zh-CN" altLang="en-US" sz="2800"/>
                <a:t>曲面                               之内及曲面 </a:t>
              </a:r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1296" y="624"/>
            <a:ext cx="173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0" name="公式" r:id="rId14" imgW="1091880" imgH="228600" progId="Equation.3">
                    <p:embed/>
                  </p:oleObj>
                </mc:Choice>
                <mc:Fallback>
                  <p:oleObj name="公式" r:id="rId14" imgW="1091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624"/>
                          <a:ext cx="173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"/>
            <p:cNvGraphicFramePr>
              <a:graphicFrameLocks noChangeAspect="1"/>
            </p:cNvGraphicFramePr>
            <p:nvPr/>
          </p:nvGraphicFramePr>
          <p:xfrm>
            <a:off x="4176" y="624"/>
            <a:ext cx="120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1" name="公式" r:id="rId16" imgW="723600" imgH="228600" progId="Equation.3">
                    <p:embed/>
                  </p:oleObj>
                </mc:Choice>
                <mc:Fallback>
                  <p:oleObj name="公式" r:id="rId16" imgW="72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624"/>
                          <a:ext cx="1201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990600" y="137953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之外所围成的立体的体积</a:t>
            </a:r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92777"/>
              </p:ext>
            </p:extLst>
          </p:nvPr>
        </p:nvGraphicFramePr>
        <p:xfrm>
          <a:off x="5181600" y="1519238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2" name="Equation" r:id="rId18" imgW="1663560" imgH="393480" progId="Equation.3">
                  <p:embed/>
                </p:oleObj>
              </mc:Choice>
              <mc:Fallback>
                <p:oleObj name="Equation" r:id="rId18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19238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144445"/>
              </p:ext>
            </p:extLst>
          </p:nvPr>
        </p:nvGraphicFramePr>
        <p:xfrm>
          <a:off x="1979712" y="2745843"/>
          <a:ext cx="2957471" cy="76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3" name="Equation" r:id="rId20" imgW="1473120" imgH="380880" progId="Equation.DSMT4">
                  <p:embed/>
                </p:oleObj>
              </mc:Choice>
              <mc:Fallback>
                <p:oleObj name="Equation" r:id="rId20" imgW="1473120" imgH="380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45843"/>
                        <a:ext cx="2957471" cy="764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95398"/>
              </p:ext>
            </p:extLst>
          </p:nvPr>
        </p:nvGraphicFramePr>
        <p:xfrm>
          <a:off x="2001885" y="3638876"/>
          <a:ext cx="3146179" cy="74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4" name="Equation" r:id="rId22" imgW="1549080" imgH="368280" progId="Equation.DSMT4">
                  <p:embed/>
                </p:oleObj>
              </mc:Choice>
              <mc:Fallback>
                <p:oleObj name="Equation" r:id="rId22" imgW="1549080" imgH="368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85" y="3638876"/>
                        <a:ext cx="3146179" cy="748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85327"/>
              </p:ext>
            </p:extLst>
          </p:nvPr>
        </p:nvGraphicFramePr>
        <p:xfrm>
          <a:off x="1979712" y="4545360"/>
          <a:ext cx="2651207" cy="68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5" name="Equation" r:id="rId24" imgW="1320480" imgH="342720" progId="Equation.DSMT4">
                  <p:embed/>
                </p:oleObj>
              </mc:Choice>
              <mc:Fallback>
                <p:oleObj name="Equation" r:id="rId24" imgW="1320480" imgH="3427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45360"/>
                        <a:ext cx="2651207" cy="689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54016"/>
              </p:ext>
            </p:extLst>
          </p:nvPr>
        </p:nvGraphicFramePr>
        <p:xfrm>
          <a:off x="1913555" y="5308832"/>
          <a:ext cx="3090493" cy="76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6" name="Equation" r:id="rId26" imgW="1536480" imgH="380880" progId="Equation.DSMT4">
                  <p:embed/>
                </p:oleObj>
              </mc:Choice>
              <mc:Fallback>
                <p:oleObj name="Equation" r:id="rId26" imgW="1536480" imgH="380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555" y="5308832"/>
                        <a:ext cx="3090493" cy="76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76"/>
          <p:cNvGrpSpPr>
            <a:grpSpLocks/>
          </p:cNvGrpSpPr>
          <p:nvPr/>
        </p:nvGrpSpPr>
        <p:grpSpPr bwMode="auto">
          <a:xfrm>
            <a:off x="5940152" y="3140968"/>
            <a:ext cx="2286000" cy="2489200"/>
            <a:chOff x="2160" y="1792"/>
            <a:chExt cx="1440" cy="1568"/>
          </a:xfrm>
        </p:grpSpPr>
        <p:pic>
          <p:nvPicPr>
            <p:cNvPr id="29" name="Picture 75" descr="lc-9-4-17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92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65"/>
            <p:cNvGrpSpPr>
              <a:grpSpLocks/>
            </p:cNvGrpSpPr>
            <p:nvPr/>
          </p:nvGrpSpPr>
          <p:grpSpPr bwMode="auto">
            <a:xfrm>
              <a:off x="2496" y="1792"/>
              <a:ext cx="1056" cy="1472"/>
              <a:chOff x="1680" y="1968"/>
              <a:chExt cx="1056" cy="1472"/>
            </a:xfrm>
          </p:grpSpPr>
          <p:graphicFrame>
            <p:nvGraphicFramePr>
              <p:cNvPr id="31" name="Object 66"/>
              <p:cNvGraphicFramePr>
                <a:graphicFrameLocks noChangeAspect="1"/>
              </p:cNvGraphicFramePr>
              <p:nvPr/>
            </p:nvGraphicFramePr>
            <p:xfrm>
              <a:off x="1794" y="32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97" name="Equation" r:id="rId29" imgW="139680" imgH="139680" progId="Equation.3">
                      <p:embed/>
                    </p:oleObj>
                  </mc:Choice>
                  <mc:Fallback>
                    <p:oleObj name="Equation" r:id="rId29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32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67"/>
              <p:cNvGraphicFramePr>
                <a:graphicFrameLocks noChangeAspect="1"/>
              </p:cNvGraphicFramePr>
              <p:nvPr/>
            </p:nvGraphicFramePr>
            <p:xfrm>
              <a:off x="2563" y="312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98" name="Equation" r:id="rId31" imgW="139680" imgH="164880" progId="Equation.3">
                      <p:embed/>
                    </p:oleObj>
                  </mc:Choice>
                  <mc:Fallback>
                    <p:oleObj name="Equation" r:id="rId3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3" y="312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68"/>
              <p:cNvSpPr>
                <a:spLocks noChangeShapeType="1"/>
              </p:cNvSpPr>
              <p:nvPr/>
            </p:nvSpPr>
            <p:spPr bwMode="auto">
              <a:xfrm flipV="1">
                <a:off x="2064" y="2352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69"/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" name="Object 70"/>
              <p:cNvGraphicFramePr>
                <a:graphicFrameLocks noChangeAspect="1"/>
              </p:cNvGraphicFramePr>
              <p:nvPr/>
            </p:nvGraphicFramePr>
            <p:xfrm>
              <a:off x="1872" y="196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99" name="Equation" r:id="rId33" imgW="114120" imgH="139680" progId="Equation.3">
                      <p:embed/>
                    </p:oleObj>
                  </mc:Choice>
                  <mc:Fallback>
                    <p:oleObj name="Equation" r:id="rId3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96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71"/>
              <p:cNvGraphicFramePr>
                <a:graphicFrameLocks noChangeAspect="1"/>
              </p:cNvGraphicFramePr>
              <p:nvPr/>
            </p:nvGraphicFramePr>
            <p:xfrm>
              <a:off x="2016" y="307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0" name="Equation" r:id="rId35" imgW="164880" imgH="177480" progId="Equation.3">
                      <p:embed/>
                    </p:oleObj>
                  </mc:Choice>
                  <mc:Fallback>
                    <p:oleObj name="Equation" r:id="rId35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7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72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73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Group 74"/>
          <p:cNvGrpSpPr>
            <a:grpSpLocks/>
          </p:cNvGrpSpPr>
          <p:nvPr/>
        </p:nvGrpSpPr>
        <p:grpSpPr bwMode="auto">
          <a:xfrm>
            <a:off x="5940152" y="3140968"/>
            <a:ext cx="2286000" cy="2489200"/>
            <a:chOff x="1872" y="2560"/>
            <a:chExt cx="1440" cy="1568"/>
          </a:xfrm>
        </p:grpSpPr>
        <p:pic>
          <p:nvPicPr>
            <p:cNvPr id="40" name="Picture 53" descr="lc-9-4-16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68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" name="Group 56"/>
            <p:cNvGrpSpPr>
              <a:grpSpLocks/>
            </p:cNvGrpSpPr>
            <p:nvPr/>
          </p:nvGrpSpPr>
          <p:grpSpPr bwMode="auto">
            <a:xfrm>
              <a:off x="2208" y="2560"/>
              <a:ext cx="1056" cy="1472"/>
              <a:chOff x="1680" y="1968"/>
              <a:chExt cx="1056" cy="1472"/>
            </a:xfrm>
          </p:grpSpPr>
          <p:graphicFrame>
            <p:nvGraphicFramePr>
              <p:cNvPr id="42" name="Object 57"/>
              <p:cNvGraphicFramePr>
                <a:graphicFrameLocks noChangeAspect="1"/>
              </p:cNvGraphicFramePr>
              <p:nvPr/>
            </p:nvGraphicFramePr>
            <p:xfrm>
              <a:off x="1794" y="32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1" name="Equation" r:id="rId38" imgW="139680" imgH="139680" progId="Equation.3">
                      <p:embed/>
                    </p:oleObj>
                  </mc:Choice>
                  <mc:Fallback>
                    <p:oleObj name="Equation" r:id="rId38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32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58"/>
              <p:cNvGraphicFramePr>
                <a:graphicFrameLocks noChangeAspect="1"/>
              </p:cNvGraphicFramePr>
              <p:nvPr/>
            </p:nvGraphicFramePr>
            <p:xfrm>
              <a:off x="2563" y="312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2" name="Equation" r:id="rId39" imgW="139680" imgH="164880" progId="Equation.3">
                      <p:embed/>
                    </p:oleObj>
                  </mc:Choice>
                  <mc:Fallback>
                    <p:oleObj name="Equation" r:id="rId39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3" y="312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Line 59"/>
              <p:cNvSpPr>
                <a:spLocks noChangeShapeType="1"/>
              </p:cNvSpPr>
              <p:nvPr/>
            </p:nvSpPr>
            <p:spPr bwMode="auto">
              <a:xfrm flipV="1">
                <a:off x="2064" y="2352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60"/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" name="Object 61"/>
              <p:cNvGraphicFramePr>
                <a:graphicFrameLocks noChangeAspect="1"/>
              </p:cNvGraphicFramePr>
              <p:nvPr/>
            </p:nvGraphicFramePr>
            <p:xfrm>
              <a:off x="1872" y="196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3" name="Equation" r:id="rId40" imgW="114120" imgH="139680" progId="Equation.3">
                      <p:embed/>
                    </p:oleObj>
                  </mc:Choice>
                  <mc:Fallback>
                    <p:oleObj name="Equation" r:id="rId40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96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62"/>
              <p:cNvGraphicFramePr>
                <a:graphicFrameLocks noChangeAspect="1"/>
              </p:cNvGraphicFramePr>
              <p:nvPr/>
            </p:nvGraphicFramePr>
            <p:xfrm>
              <a:off x="2016" y="307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4" name="Equation" r:id="rId41" imgW="164880" imgH="177480" progId="Equation.3">
                      <p:embed/>
                    </p:oleObj>
                  </mc:Choice>
                  <mc:Fallback>
                    <p:oleObj name="Equation" r:id="rId41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7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Line 63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64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5940152" y="3140968"/>
            <a:ext cx="2286000" cy="2489200"/>
            <a:chOff x="1392" y="2224"/>
            <a:chExt cx="1440" cy="1568"/>
          </a:xfrm>
        </p:grpSpPr>
        <p:pic>
          <p:nvPicPr>
            <p:cNvPr id="51" name="Picture 25" descr="lc-9-4-15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35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42"/>
            <p:cNvGrpSpPr>
              <a:grpSpLocks/>
            </p:cNvGrpSpPr>
            <p:nvPr/>
          </p:nvGrpSpPr>
          <p:grpSpPr bwMode="auto">
            <a:xfrm>
              <a:off x="1728" y="2224"/>
              <a:ext cx="1056" cy="1472"/>
              <a:chOff x="1680" y="1968"/>
              <a:chExt cx="1056" cy="1472"/>
            </a:xfrm>
          </p:grpSpPr>
          <p:graphicFrame>
            <p:nvGraphicFramePr>
              <p:cNvPr id="53" name="Object 43"/>
              <p:cNvGraphicFramePr>
                <a:graphicFrameLocks noChangeAspect="1"/>
              </p:cNvGraphicFramePr>
              <p:nvPr/>
            </p:nvGraphicFramePr>
            <p:xfrm>
              <a:off x="1794" y="32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5" name="Equation" r:id="rId43" imgW="139680" imgH="139680" progId="Equation.3">
                      <p:embed/>
                    </p:oleObj>
                  </mc:Choice>
                  <mc:Fallback>
                    <p:oleObj name="Equation" r:id="rId43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32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44"/>
              <p:cNvGraphicFramePr>
                <a:graphicFrameLocks noChangeAspect="1"/>
              </p:cNvGraphicFramePr>
              <p:nvPr/>
            </p:nvGraphicFramePr>
            <p:xfrm>
              <a:off x="2563" y="312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6" name="Equation" r:id="rId44" imgW="139680" imgH="164880" progId="Equation.3">
                      <p:embed/>
                    </p:oleObj>
                  </mc:Choice>
                  <mc:Fallback>
                    <p:oleObj name="Equation" r:id="rId44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3" y="312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5"/>
              <p:cNvSpPr>
                <a:spLocks noChangeShapeType="1"/>
              </p:cNvSpPr>
              <p:nvPr/>
            </p:nvSpPr>
            <p:spPr bwMode="auto">
              <a:xfrm flipV="1">
                <a:off x="2064" y="2352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46"/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7" name="Object 47"/>
              <p:cNvGraphicFramePr>
                <a:graphicFrameLocks noChangeAspect="1"/>
              </p:cNvGraphicFramePr>
              <p:nvPr/>
            </p:nvGraphicFramePr>
            <p:xfrm>
              <a:off x="1872" y="196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7" name="Equation" r:id="rId45" imgW="114120" imgH="139680" progId="Equation.3">
                      <p:embed/>
                    </p:oleObj>
                  </mc:Choice>
                  <mc:Fallback>
                    <p:oleObj name="Equation" r:id="rId45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96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48"/>
              <p:cNvGraphicFramePr>
                <a:graphicFrameLocks noChangeAspect="1"/>
              </p:cNvGraphicFramePr>
              <p:nvPr/>
            </p:nvGraphicFramePr>
            <p:xfrm>
              <a:off x="2016" y="307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8" name="Equation" r:id="rId46" imgW="164880" imgH="177480" progId="Equation.3">
                      <p:embed/>
                    </p:oleObj>
                  </mc:Choice>
                  <mc:Fallback>
                    <p:oleObj name="Equation" r:id="rId46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7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Line 49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50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1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79931"/>
              </p:ext>
            </p:extLst>
          </p:nvPr>
        </p:nvGraphicFramePr>
        <p:xfrm>
          <a:off x="6930752" y="5152330"/>
          <a:ext cx="1752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9" name="公式" r:id="rId47" imgW="1041120" imgH="253800" progId="Equation.3">
                  <p:embed/>
                </p:oleObj>
              </mc:Choice>
              <mc:Fallback>
                <p:oleObj name="公式" r:id="rId47" imgW="1041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752" y="5152330"/>
                        <a:ext cx="1752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6201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09E9F2-7EBA-49BE-8141-E4B9E59EAC26}" type="slidenum">
              <a:rPr lang="en-US" altLang="zh-CN" sz="1400" smtClean="0"/>
              <a:pPr eaLnBrk="1" hangingPunct="1"/>
              <a:t>44</a:t>
            </a:fld>
            <a:endParaRPr lang="en-US" altLang="zh-CN" sz="1400" smtClean="0"/>
          </a:p>
        </p:txBody>
      </p:sp>
      <p:sp>
        <p:nvSpPr>
          <p:cNvPr id="47131" name="Text Box 3"/>
          <p:cNvSpPr txBox="1">
            <a:spLocks noChangeArrowheads="1"/>
          </p:cNvSpPr>
          <p:nvPr/>
        </p:nvSpPr>
        <p:spPr bwMode="auto">
          <a:xfrm>
            <a:off x="1606550" y="115888"/>
            <a:ext cx="6858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锥面                        被圆柱面</a:t>
            </a: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2425700" y="115888"/>
          <a:ext cx="21526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5" name="公式" r:id="rId3" imgW="850680" imgH="279360" progId="Equation.3">
                  <p:embed/>
                </p:oleObj>
              </mc:Choice>
              <mc:Fallback>
                <p:oleObj name="公式" r:id="rId3" imgW="8506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15888"/>
                        <a:ext cx="21526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Text Box 5"/>
          <p:cNvSpPr txBox="1">
            <a:spLocks noChangeArrowheads="1"/>
          </p:cNvSpPr>
          <p:nvPr/>
        </p:nvSpPr>
        <p:spPr bwMode="auto">
          <a:xfrm>
            <a:off x="615950" y="746125"/>
            <a:ext cx="7696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所截</a:t>
            </a:r>
            <a:r>
              <a:rPr lang="en-US" altLang="zh-CN" sz="2800"/>
              <a:t>,</a:t>
            </a:r>
            <a:r>
              <a:rPr lang="zh-CN" altLang="en-US" sz="2800"/>
              <a:t>求锥面下方、</a:t>
            </a:r>
            <a:r>
              <a:rPr lang="en-US" altLang="en-US" sz="2800" i="1"/>
              <a:t> </a:t>
            </a:r>
            <a:r>
              <a:rPr lang="en-US" altLang="zh-CN" sz="2800" i="1"/>
              <a:t>xOy</a:t>
            </a:r>
            <a:r>
              <a:rPr lang="zh-CN" altLang="en-US" sz="2800"/>
              <a:t>面上方、圆柱内的区域</a:t>
            </a:r>
            <a:r>
              <a:rPr lang="en-US" altLang="zh-CN" sz="2800" i="1"/>
              <a:t>V </a:t>
            </a:r>
            <a:r>
              <a:rPr lang="zh-CN" altLang="en-US" sz="2800"/>
              <a:t>的体积</a:t>
            </a:r>
            <a:r>
              <a:rPr lang="en-US" altLang="zh-CN" sz="2800"/>
              <a:t>.</a:t>
            </a:r>
          </a:p>
        </p:txBody>
      </p:sp>
      <p:graphicFrame>
        <p:nvGraphicFramePr>
          <p:cNvPr id="47107" name="Object 6"/>
          <p:cNvGraphicFramePr>
            <a:graphicFrameLocks noChangeAspect="1"/>
          </p:cNvGraphicFramePr>
          <p:nvPr/>
        </p:nvGraphicFramePr>
        <p:xfrm>
          <a:off x="5949950" y="192088"/>
          <a:ext cx="22098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6" name="公式" r:id="rId5" imgW="838080" imgH="228600" progId="Equation.3">
                  <p:embed/>
                </p:oleObj>
              </mc:Choice>
              <mc:Fallback>
                <p:oleObj name="公式" r:id="rId5" imgW="838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192088"/>
                        <a:ext cx="22098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615950" y="2651125"/>
            <a:ext cx="134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1670050" y="19653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/>
              <a:t>V</a:t>
            </a:r>
            <a:r>
              <a:rPr lang="en-US" altLang="zh-CN" sz="2800"/>
              <a:t>=2</a:t>
            </a:r>
            <a:r>
              <a:rPr lang="en-US" altLang="zh-CN" sz="2800" i="1"/>
              <a:t>V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endParaRPr lang="en-US" altLang="zh-CN" sz="2800" baseline="-25000"/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539750" y="1965325"/>
            <a:ext cx="1066800" cy="51911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提示</a:t>
            </a:r>
            <a:endParaRPr lang="zh-CN" altLang="en-US" sz="2400" i="1">
              <a:solidFill>
                <a:schemeClr val="accent2"/>
              </a:solidFill>
            </a:endParaRPr>
          </a:p>
        </p:txBody>
      </p:sp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1301750" y="2651125"/>
          <a:ext cx="16764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7" name="Equation" r:id="rId7" imgW="1701720" imgH="863280" progId="Equation.3">
                  <p:embed/>
                </p:oleObj>
              </mc:Choice>
              <mc:Fallback>
                <p:oleObj name="Equation" r:id="rId7" imgW="1701720" imgH="863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651125"/>
                        <a:ext cx="16764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1658938" y="4403725"/>
          <a:ext cx="7858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8" name="Equation" r:id="rId9" imgW="812520" imgH="838080" progId="Equation.3">
                  <p:embed/>
                </p:oleObj>
              </mc:Choice>
              <mc:Fallback>
                <p:oleObj name="Equation" r:id="rId9" imgW="81252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403725"/>
                        <a:ext cx="7858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WordArt 12"/>
          <p:cNvSpPr>
            <a:spLocks noChangeArrowheads="1" noChangeShapeType="1" noTextEdit="1"/>
          </p:cNvSpPr>
          <p:nvPr/>
        </p:nvSpPr>
        <p:spPr bwMode="auto">
          <a:xfrm>
            <a:off x="768350" y="157163"/>
            <a:ext cx="762000" cy="647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66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华文行楷"/>
                <a:ea typeface="华文行楷"/>
              </a:rPr>
              <a:t>练习</a:t>
            </a:r>
          </a:p>
        </p:txBody>
      </p:sp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2959100" y="2563813"/>
          <a:ext cx="13144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9" name="公式" r:id="rId11" imgW="533160" imgH="406080" progId="Equation.3">
                  <p:embed/>
                </p:oleObj>
              </mc:Choice>
              <mc:Fallback>
                <p:oleObj name="公式" r:id="rId11" imgW="5331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563813"/>
                        <a:ext cx="13144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7" name="Object 15"/>
          <p:cNvGraphicFramePr>
            <a:graphicFrameLocks noChangeAspect="1"/>
          </p:cNvGraphicFramePr>
          <p:nvPr/>
        </p:nvGraphicFramePr>
        <p:xfrm>
          <a:off x="1620838" y="3544888"/>
          <a:ext cx="33385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0" name="Equation" r:id="rId13" imgW="3124080" imgH="736560" progId="Equation.3">
                  <p:embed/>
                </p:oleObj>
              </mc:Choice>
              <mc:Fallback>
                <p:oleObj name="Equation" r:id="rId13" imgW="3124080" imgH="736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544888"/>
                        <a:ext cx="33385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8" name="Object 16"/>
          <p:cNvGraphicFramePr>
            <a:graphicFrameLocks noChangeAspect="1"/>
          </p:cNvGraphicFramePr>
          <p:nvPr/>
        </p:nvGraphicFramePr>
        <p:xfrm>
          <a:off x="4106863" y="4098925"/>
          <a:ext cx="16668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1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098925"/>
                        <a:ext cx="16668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9" name="Object 17"/>
          <p:cNvGraphicFramePr>
            <a:graphicFrameLocks noChangeAspect="1"/>
          </p:cNvGraphicFramePr>
          <p:nvPr/>
        </p:nvGraphicFramePr>
        <p:xfrm>
          <a:off x="4133850" y="3641725"/>
          <a:ext cx="146050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2" name="Equation" r:id="rId17" imgW="279360" imgH="304560" progId="Equation.3">
                  <p:embed/>
                </p:oleObj>
              </mc:Choice>
              <mc:Fallback>
                <p:oleObj name="Equation" r:id="rId17" imgW="27936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641725"/>
                        <a:ext cx="146050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0" name="Object 18"/>
          <p:cNvGraphicFramePr>
            <a:graphicFrameLocks noChangeAspect="1"/>
          </p:cNvGraphicFramePr>
          <p:nvPr/>
        </p:nvGraphicFramePr>
        <p:xfrm>
          <a:off x="3133725" y="3559175"/>
          <a:ext cx="6064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3" name="公式" r:id="rId19" imgW="457200" imgH="177480" progId="Equation.3">
                  <p:embed/>
                </p:oleObj>
              </mc:Choice>
              <mc:Fallback>
                <p:oleObj name="公式" r:id="rId19" imgW="45720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3559175"/>
                        <a:ext cx="60642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1" name="Object 19"/>
          <p:cNvGraphicFramePr>
            <a:graphicFrameLocks noChangeAspect="1"/>
          </p:cNvGraphicFramePr>
          <p:nvPr/>
        </p:nvGraphicFramePr>
        <p:xfrm>
          <a:off x="3054350" y="4098925"/>
          <a:ext cx="16668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4" name="公式" r:id="rId21" imgW="126720" imgH="177480" progId="Equation.3">
                  <p:embed/>
                </p:oleObj>
              </mc:Choice>
              <mc:Fallback>
                <p:oleObj name="公式" r:id="rId21" imgW="12672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098925"/>
                        <a:ext cx="16668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2" name="Object 20"/>
          <p:cNvGraphicFramePr>
            <a:graphicFrameLocks noChangeAspect="1"/>
          </p:cNvGraphicFramePr>
          <p:nvPr/>
        </p:nvGraphicFramePr>
        <p:xfrm>
          <a:off x="2278063" y="4098925"/>
          <a:ext cx="16668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5" name="公式" r:id="rId23" imgW="126720" imgH="177480" progId="Equation.3">
                  <p:embed/>
                </p:oleObj>
              </mc:Choice>
              <mc:Fallback>
                <p:oleObj name="公式" r:id="rId23" imgW="12672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098925"/>
                        <a:ext cx="16668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3" name="Object 21"/>
          <p:cNvGraphicFramePr>
            <a:graphicFrameLocks noChangeAspect="1"/>
          </p:cNvGraphicFramePr>
          <p:nvPr/>
        </p:nvGraphicFramePr>
        <p:xfrm>
          <a:off x="2344738" y="3489325"/>
          <a:ext cx="1762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6" name="公式" r:id="rId25" imgW="177480" imgH="406080" progId="Equation.3">
                  <p:embed/>
                </p:oleObj>
              </mc:Choice>
              <mc:Fallback>
                <p:oleObj name="公式" r:id="rId25" imgW="1774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489325"/>
                        <a:ext cx="1762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2794000" y="1979613"/>
            <a:ext cx="445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/>
              <a:t>V</a:t>
            </a:r>
            <a:r>
              <a:rPr lang="en-US" altLang="zh-CN" sz="2800" baseline="-25000"/>
              <a:t>1</a:t>
            </a:r>
            <a:r>
              <a:rPr lang="zh-CN" altLang="en-US" sz="2800"/>
              <a:t>为第一卦限部分的体积</a:t>
            </a:r>
            <a:r>
              <a:rPr lang="en-US" altLang="zh-CN" sz="2800"/>
              <a:t>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940550" y="1889125"/>
            <a:ext cx="1676400" cy="525463"/>
            <a:chOff x="4512" y="1301"/>
            <a:chExt cx="1056" cy="331"/>
          </a:xfrm>
        </p:grpSpPr>
        <p:sp>
          <p:nvSpPr>
            <p:cNvPr id="47175" name="AutoShape 29"/>
            <p:cNvSpPr>
              <a:spLocks noChangeArrowheads="1"/>
            </p:cNvSpPr>
            <p:nvPr/>
          </p:nvSpPr>
          <p:spPr bwMode="auto">
            <a:xfrm>
              <a:off x="4512" y="1344"/>
              <a:ext cx="1056" cy="288"/>
            </a:xfrm>
            <a:prstGeom prst="hexagon">
              <a:avLst>
                <a:gd name="adj" fmla="val 91667"/>
                <a:gd name="vf" fmla="val 115470"/>
              </a:avLst>
            </a:prstGeom>
            <a:gradFill rotWithShape="0">
              <a:gsLst>
                <a:gs pos="0">
                  <a:srgbClr val="FFCC66"/>
                </a:gs>
                <a:gs pos="50000">
                  <a:srgbClr val="FFFFFF"/>
                </a:gs>
                <a:gs pos="100000">
                  <a:srgbClr val="FFCC66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zh-CN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47176" name="Text Box 30"/>
            <p:cNvSpPr txBox="1">
              <a:spLocks noChangeArrowheads="1"/>
            </p:cNvSpPr>
            <p:nvPr/>
          </p:nvSpPr>
          <p:spPr bwMode="auto">
            <a:xfrm>
              <a:off x="4662" y="1301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800">
                  <a:solidFill>
                    <a:schemeClr val="accent2"/>
                  </a:solidFill>
                </a:rPr>
                <a:t>柱坐标</a:t>
              </a:r>
              <a:endParaRPr kumimoji="0" lang="zh-CN" altLang="en-US" sz="2800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62713" y="2636838"/>
            <a:ext cx="2286000" cy="2438400"/>
            <a:chOff x="2256" y="864"/>
            <a:chExt cx="1440" cy="1536"/>
          </a:xfrm>
        </p:grpSpPr>
        <p:pic>
          <p:nvPicPr>
            <p:cNvPr id="47167" name="Picture 84" descr="lc-9-3-3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96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68" name="Group 60"/>
            <p:cNvGrpSpPr>
              <a:grpSpLocks/>
            </p:cNvGrpSpPr>
            <p:nvPr/>
          </p:nvGrpSpPr>
          <p:grpSpPr bwMode="auto">
            <a:xfrm>
              <a:off x="2448" y="864"/>
              <a:ext cx="1104" cy="1440"/>
              <a:chOff x="1488" y="2400"/>
              <a:chExt cx="1104" cy="1440"/>
            </a:xfrm>
          </p:grpSpPr>
          <p:graphicFrame>
            <p:nvGraphicFramePr>
              <p:cNvPr id="47126" name="Object 61"/>
              <p:cNvGraphicFramePr>
                <a:graphicFrameLocks noChangeAspect="1"/>
              </p:cNvGraphicFramePr>
              <p:nvPr/>
            </p:nvGraphicFramePr>
            <p:xfrm>
              <a:off x="1488" y="36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597" name="Equation" r:id="rId28" imgW="139680" imgH="139680" progId="Equation.3">
                      <p:embed/>
                    </p:oleObj>
                  </mc:Choice>
                  <mc:Fallback>
                    <p:oleObj name="Equation" r:id="rId28" imgW="139680" imgH="13968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36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7" name="Object 62"/>
              <p:cNvGraphicFramePr>
                <a:graphicFrameLocks noChangeAspect="1"/>
              </p:cNvGraphicFramePr>
              <p:nvPr/>
            </p:nvGraphicFramePr>
            <p:xfrm>
              <a:off x="2419" y="360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598" name="Equation" r:id="rId30" imgW="139680" imgH="164880" progId="Equation.3">
                      <p:embed/>
                    </p:oleObj>
                  </mc:Choice>
                  <mc:Fallback>
                    <p:oleObj name="Equation" r:id="rId30" imgW="139680" imgH="16488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9" y="360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69" name="Line 63"/>
              <p:cNvSpPr>
                <a:spLocks noChangeShapeType="1"/>
              </p:cNvSpPr>
              <p:nvPr/>
            </p:nvSpPr>
            <p:spPr bwMode="auto">
              <a:xfrm flipV="1">
                <a:off x="2035" y="2688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0" name="Line 64"/>
              <p:cNvSpPr>
                <a:spLocks noChangeShapeType="1"/>
              </p:cNvSpPr>
              <p:nvPr/>
            </p:nvSpPr>
            <p:spPr bwMode="auto">
              <a:xfrm flipV="1">
                <a:off x="2035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28" name="Object 65"/>
              <p:cNvGraphicFramePr>
                <a:graphicFrameLocks noChangeAspect="1"/>
              </p:cNvGraphicFramePr>
              <p:nvPr/>
            </p:nvGraphicFramePr>
            <p:xfrm>
              <a:off x="1843" y="240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599" name="Equation" r:id="rId32" imgW="114120" imgH="139680" progId="Equation.3">
                      <p:embed/>
                    </p:oleObj>
                  </mc:Choice>
                  <mc:Fallback>
                    <p:oleObj name="Equation" r:id="rId32" imgW="114120" imgH="13968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3" y="240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9" name="Object 66"/>
              <p:cNvGraphicFramePr>
                <a:graphicFrameLocks noChangeAspect="1"/>
              </p:cNvGraphicFramePr>
              <p:nvPr/>
            </p:nvGraphicFramePr>
            <p:xfrm>
              <a:off x="1853" y="3277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0" name="Equation" r:id="rId34" imgW="164880" imgH="177480" progId="Equation.3">
                      <p:embed/>
                    </p:oleObj>
                  </mc:Choice>
                  <mc:Fallback>
                    <p:oleObj name="Equation" r:id="rId34" imgW="164880" imgH="17748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3" y="3277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71" name="Line 67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192" cy="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2" name="Line 68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384" cy="1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3" name="Line 69"/>
              <p:cNvSpPr>
                <a:spLocks noChangeShapeType="1"/>
              </p:cNvSpPr>
              <p:nvPr/>
            </p:nvSpPr>
            <p:spPr bwMode="auto">
              <a:xfrm flipH="1">
                <a:off x="1795" y="3408"/>
                <a:ext cx="240" cy="1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4" name="Line 70"/>
              <p:cNvSpPr>
                <a:spLocks noChangeShapeType="1"/>
              </p:cNvSpPr>
              <p:nvPr/>
            </p:nvSpPr>
            <p:spPr bwMode="auto">
              <a:xfrm flipH="1">
                <a:off x="1507" y="3528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6462713" y="2636838"/>
            <a:ext cx="2286000" cy="2438400"/>
            <a:chOff x="2160" y="1344"/>
            <a:chExt cx="1440" cy="1536"/>
          </a:xfrm>
        </p:grpSpPr>
        <p:pic>
          <p:nvPicPr>
            <p:cNvPr id="47159" name="Picture 83" descr="lc-9-3-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4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60" name="Group 71"/>
            <p:cNvGrpSpPr>
              <a:grpSpLocks/>
            </p:cNvGrpSpPr>
            <p:nvPr/>
          </p:nvGrpSpPr>
          <p:grpSpPr bwMode="auto">
            <a:xfrm>
              <a:off x="2352" y="1344"/>
              <a:ext cx="1104" cy="1440"/>
              <a:chOff x="1488" y="2400"/>
              <a:chExt cx="1104" cy="1440"/>
            </a:xfrm>
          </p:grpSpPr>
          <p:graphicFrame>
            <p:nvGraphicFramePr>
              <p:cNvPr id="47122" name="Object 72"/>
              <p:cNvGraphicFramePr>
                <a:graphicFrameLocks noChangeAspect="1"/>
              </p:cNvGraphicFramePr>
              <p:nvPr/>
            </p:nvGraphicFramePr>
            <p:xfrm>
              <a:off x="1488" y="36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1" name="Equation" r:id="rId37" imgW="139680" imgH="139680" progId="Equation.3">
                      <p:embed/>
                    </p:oleObj>
                  </mc:Choice>
                  <mc:Fallback>
                    <p:oleObj name="Equation" r:id="rId37" imgW="139680" imgH="13968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36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3" name="Object 73"/>
              <p:cNvGraphicFramePr>
                <a:graphicFrameLocks noChangeAspect="1"/>
              </p:cNvGraphicFramePr>
              <p:nvPr/>
            </p:nvGraphicFramePr>
            <p:xfrm>
              <a:off x="2419" y="360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2" name="Equation" r:id="rId38" imgW="139680" imgH="164880" progId="Equation.3">
                      <p:embed/>
                    </p:oleObj>
                  </mc:Choice>
                  <mc:Fallback>
                    <p:oleObj name="Equation" r:id="rId38" imgW="139680" imgH="16488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9" y="360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61" name="Line 74"/>
              <p:cNvSpPr>
                <a:spLocks noChangeShapeType="1"/>
              </p:cNvSpPr>
              <p:nvPr/>
            </p:nvSpPr>
            <p:spPr bwMode="auto">
              <a:xfrm flipV="1">
                <a:off x="2035" y="2688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2" name="Line 75"/>
              <p:cNvSpPr>
                <a:spLocks noChangeShapeType="1"/>
              </p:cNvSpPr>
              <p:nvPr/>
            </p:nvSpPr>
            <p:spPr bwMode="auto">
              <a:xfrm flipV="1">
                <a:off x="2035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24" name="Object 76"/>
              <p:cNvGraphicFramePr>
                <a:graphicFrameLocks noChangeAspect="1"/>
              </p:cNvGraphicFramePr>
              <p:nvPr/>
            </p:nvGraphicFramePr>
            <p:xfrm>
              <a:off x="1843" y="240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3" name="Equation" r:id="rId39" imgW="114120" imgH="139680" progId="Equation.3">
                      <p:embed/>
                    </p:oleObj>
                  </mc:Choice>
                  <mc:Fallback>
                    <p:oleObj name="Equation" r:id="rId39" imgW="114120" imgH="13968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3" y="240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5" name="Object 77"/>
              <p:cNvGraphicFramePr>
                <a:graphicFrameLocks noChangeAspect="1"/>
              </p:cNvGraphicFramePr>
              <p:nvPr/>
            </p:nvGraphicFramePr>
            <p:xfrm>
              <a:off x="1853" y="3277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4" name="Equation" r:id="rId40" imgW="164880" imgH="177480" progId="Equation.3">
                      <p:embed/>
                    </p:oleObj>
                  </mc:Choice>
                  <mc:Fallback>
                    <p:oleObj name="Equation" r:id="rId40" imgW="164880" imgH="17748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3" y="3277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63" name="Line 78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192" cy="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4" name="Line 79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384" cy="1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5" name="Line 80"/>
              <p:cNvSpPr>
                <a:spLocks noChangeShapeType="1"/>
              </p:cNvSpPr>
              <p:nvPr/>
            </p:nvSpPr>
            <p:spPr bwMode="auto">
              <a:xfrm flipH="1">
                <a:off x="1795" y="3408"/>
                <a:ext cx="240" cy="1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6" name="Line 81"/>
              <p:cNvSpPr>
                <a:spLocks noChangeShapeType="1"/>
              </p:cNvSpPr>
              <p:nvPr/>
            </p:nvSpPr>
            <p:spPr bwMode="auto">
              <a:xfrm flipH="1">
                <a:off x="1507" y="3528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6462713" y="2636838"/>
            <a:ext cx="2286000" cy="2438400"/>
            <a:chOff x="1296" y="2400"/>
            <a:chExt cx="1440" cy="1536"/>
          </a:xfrm>
        </p:grpSpPr>
        <p:pic>
          <p:nvPicPr>
            <p:cNvPr id="47151" name="Picture 31" descr="lc-9-3-1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49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52" name="Group 59"/>
            <p:cNvGrpSpPr>
              <a:grpSpLocks/>
            </p:cNvGrpSpPr>
            <p:nvPr/>
          </p:nvGrpSpPr>
          <p:grpSpPr bwMode="auto">
            <a:xfrm>
              <a:off x="1488" y="2400"/>
              <a:ext cx="1104" cy="1440"/>
              <a:chOff x="1488" y="2400"/>
              <a:chExt cx="1104" cy="1440"/>
            </a:xfrm>
          </p:grpSpPr>
          <p:graphicFrame>
            <p:nvGraphicFramePr>
              <p:cNvPr id="47118" name="Object 48"/>
              <p:cNvGraphicFramePr>
                <a:graphicFrameLocks noChangeAspect="1"/>
              </p:cNvGraphicFramePr>
              <p:nvPr/>
            </p:nvGraphicFramePr>
            <p:xfrm>
              <a:off x="1488" y="36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5" name="Equation" r:id="rId42" imgW="139680" imgH="139680" progId="Equation.3">
                      <p:embed/>
                    </p:oleObj>
                  </mc:Choice>
                  <mc:Fallback>
                    <p:oleObj name="Equation" r:id="rId42" imgW="139680" imgH="13968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36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49"/>
              <p:cNvGraphicFramePr>
                <a:graphicFrameLocks noChangeAspect="1"/>
              </p:cNvGraphicFramePr>
              <p:nvPr/>
            </p:nvGraphicFramePr>
            <p:xfrm>
              <a:off x="2419" y="360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6" name="Equation" r:id="rId43" imgW="139680" imgH="164880" progId="Equation.3">
                      <p:embed/>
                    </p:oleObj>
                  </mc:Choice>
                  <mc:Fallback>
                    <p:oleObj name="Equation" r:id="rId43" imgW="139680" imgH="16488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9" y="360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53" name="Line 50"/>
              <p:cNvSpPr>
                <a:spLocks noChangeShapeType="1"/>
              </p:cNvSpPr>
              <p:nvPr/>
            </p:nvSpPr>
            <p:spPr bwMode="auto">
              <a:xfrm flipV="1">
                <a:off x="2035" y="2688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4" name="Line 51"/>
              <p:cNvSpPr>
                <a:spLocks noChangeShapeType="1"/>
              </p:cNvSpPr>
              <p:nvPr/>
            </p:nvSpPr>
            <p:spPr bwMode="auto">
              <a:xfrm flipV="1">
                <a:off x="2035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20" name="Object 52"/>
              <p:cNvGraphicFramePr>
                <a:graphicFrameLocks noChangeAspect="1"/>
              </p:cNvGraphicFramePr>
              <p:nvPr/>
            </p:nvGraphicFramePr>
            <p:xfrm>
              <a:off x="1843" y="240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7" name="Equation" r:id="rId44" imgW="114120" imgH="139680" progId="Equation.3">
                      <p:embed/>
                    </p:oleObj>
                  </mc:Choice>
                  <mc:Fallback>
                    <p:oleObj name="Equation" r:id="rId44" imgW="114120" imgH="13968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3" y="240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1" name="Object 53"/>
              <p:cNvGraphicFramePr>
                <a:graphicFrameLocks noChangeAspect="1"/>
              </p:cNvGraphicFramePr>
              <p:nvPr/>
            </p:nvGraphicFramePr>
            <p:xfrm>
              <a:off x="1853" y="3277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08" name="Equation" r:id="rId45" imgW="164880" imgH="177480" progId="Equation.3">
                      <p:embed/>
                    </p:oleObj>
                  </mc:Choice>
                  <mc:Fallback>
                    <p:oleObj name="Equation" r:id="rId45" imgW="164880" imgH="1774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3" y="3277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55" name="Line 54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192" cy="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Line 55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384" cy="1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7" name="Line 56"/>
              <p:cNvSpPr>
                <a:spLocks noChangeShapeType="1"/>
              </p:cNvSpPr>
              <p:nvPr/>
            </p:nvSpPr>
            <p:spPr bwMode="auto">
              <a:xfrm flipH="1">
                <a:off x="1795" y="3408"/>
                <a:ext cx="240" cy="1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8" name="Line 57"/>
              <p:cNvSpPr>
                <a:spLocks noChangeShapeType="1"/>
              </p:cNvSpPr>
              <p:nvPr/>
            </p:nvSpPr>
            <p:spPr bwMode="auto">
              <a:xfrm flipH="1">
                <a:off x="1507" y="3528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88"/>
          <p:cNvGrpSpPr>
            <a:grpSpLocks noChangeAspect="1"/>
          </p:cNvGrpSpPr>
          <p:nvPr/>
        </p:nvGrpSpPr>
        <p:grpSpPr bwMode="auto">
          <a:xfrm>
            <a:off x="4027488" y="2646363"/>
            <a:ext cx="1590675" cy="485775"/>
            <a:chOff x="2629" y="1917"/>
            <a:chExt cx="1002" cy="306"/>
          </a:xfrm>
        </p:grpSpPr>
        <p:sp>
          <p:nvSpPr>
            <p:cNvPr id="47143" name="AutoShape 87"/>
            <p:cNvSpPr>
              <a:spLocks noChangeAspect="1" noChangeArrowheads="1" noTextEdit="1"/>
            </p:cNvSpPr>
            <p:nvPr/>
          </p:nvSpPr>
          <p:spPr bwMode="auto">
            <a:xfrm>
              <a:off x="2629" y="1968"/>
              <a:ext cx="971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Rectangle 89"/>
            <p:cNvSpPr>
              <a:spLocks noChangeArrowheads="1"/>
            </p:cNvSpPr>
            <p:nvPr/>
          </p:nvSpPr>
          <p:spPr bwMode="auto">
            <a:xfrm>
              <a:off x="3541" y="1944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47145" name="Rectangle 90"/>
            <p:cNvSpPr>
              <a:spLocks noChangeArrowheads="1"/>
            </p:cNvSpPr>
            <p:nvPr/>
          </p:nvSpPr>
          <p:spPr bwMode="auto">
            <a:xfrm>
              <a:off x="3412" y="1944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47146" name="Rectangle 91"/>
            <p:cNvSpPr>
              <a:spLocks noChangeArrowheads="1"/>
            </p:cNvSpPr>
            <p:nvPr/>
          </p:nvSpPr>
          <p:spPr bwMode="auto">
            <a:xfrm>
              <a:off x="3128" y="1944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47147" name="Rectangle 92"/>
            <p:cNvSpPr>
              <a:spLocks noChangeArrowheads="1"/>
            </p:cNvSpPr>
            <p:nvPr/>
          </p:nvSpPr>
          <p:spPr bwMode="auto">
            <a:xfrm>
              <a:off x="2848" y="1944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47148" name="Rectangle 93"/>
            <p:cNvSpPr>
              <a:spLocks noChangeArrowheads="1"/>
            </p:cNvSpPr>
            <p:nvPr/>
          </p:nvSpPr>
          <p:spPr bwMode="auto">
            <a:xfrm>
              <a:off x="3280" y="1917"/>
              <a:ext cx="12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47149" name="Rectangle 94"/>
            <p:cNvSpPr>
              <a:spLocks noChangeArrowheads="1"/>
            </p:cNvSpPr>
            <p:nvPr/>
          </p:nvSpPr>
          <p:spPr bwMode="auto">
            <a:xfrm>
              <a:off x="3000" y="1917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47150" name="Rectangle 95"/>
            <p:cNvSpPr>
              <a:spLocks noChangeArrowheads="1"/>
            </p:cNvSpPr>
            <p:nvPr/>
          </p:nvSpPr>
          <p:spPr bwMode="auto">
            <a:xfrm>
              <a:off x="2720" y="1917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9" grpId="0" autoUpdateAnimBg="0"/>
      <p:bldP spid="453640" grpId="0" autoUpdateAnimBg="0"/>
      <p:bldP spid="453641" grpId="0" animBg="1" autoUpdateAnimBg="0"/>
      <p:bldP spid="45365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3716DBB-424C-4A8D-801E-EF8747849FFE}" type="slidenum">
              <a:rPr lang="en-US" altLang="zh-CN" sz="1400" smtClean="0"/>
              <a:pPr eaLnBrk="1" hangingPunct="1"/>
              <a:t>45</a:t>
            </a:fld>
            <a:endParaRPr lang="en-US" altLang="zh-CN" sz="1400" smtClean="0"/>
          </a:p>
        </p:txBody>
      </p:sp>
      <p:sp>
        <p:nvSpPr>
          <p:cNvPr id="454658" name="Line 2"/>
          <p:cNvSpPr>
            <a:spLocks noChangeShapeType="1"/>
          </p:cNvSpPr>
          <p:nvPr/>
        </p:nvSpPr>
        <p:spPr bwMode="auto">
          <a:xfrm>
            <a:off x="6705600" y="2132112"/>
            <a:ext cx="838200" cy="379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3200" y="2208312"/>
            <a:ext cx="381000" cy="381000"/>
            <a:chOff x="4128" y="1872"/>
            <a:chExt cx="240" cy="240"/>
          </a:xfrm>
        </p:grpSpPr>
        <p:graphicFrame>
          <p:nvGraphicFramePr>
            <p:cNvPr id="48152" name="Object 4"/>
            <p:cNvGraphicFramePr>
              <a:graphicFrameLocks noChangeAspect="1"/>
            </p:cNvGraphicFramePr>
            <p:nvPr/>
          </p:nvGraphicFramePr>
          <p:xfrm>
            <a:off x="4128" y="1920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2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920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7" name="Freeform 5"/>
            <p:cNvSpPr>
              <a:spLocks/>
            </p:cNvSpPr>
            <p:nvPr/>
          </p:nvSpPr>
          <p:spPr bwMode="auto">
            <a:xfrm rot="-666801">
              <a:off x="4128" y="1872"/>
              <a:ext cx="240" cy="70"/>
            </a:xfrm>
            <a:custGeom>
              <a:avLst/>
              <a:gdLst>
                <a:gd name="T0" fmla="*/ 0 w 432"/>
                <a:gd name="T1" fmla="*/ 20 h 168"/>
                <a:gd name="T2" fmla="*/ 53 w 432"/>
                <a:gd name="T3" fmla="*/ 60 h 168"/>
                <a:gd name="T4" fmla="*/ 187 w 432"/>
                <a:gd name="T5" fmla="*/ 60 h 168"/>
                <a:gd name="T6" fmla="*/ 240 w 432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68"/>
                <a:gd name="T14" fmla="*/ 432 w 43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4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58578"/>
              </p:ext>
            </p:extLst>
          </p:nvPr>
        </p:nvGraphicFramePr>
        <p:xfrm>
          <a:off x="7162800" y="1287562"/>
          <a:ext cx="2111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3" name="公式" r:id="rId5" imgW="215640" imgH="241200" progId="Equation.3">
                  <p:embed/>
                </p:oleObj>
              </mc:Choice>
              <mc:Fallback>
                <p:oleObj name="公式" r:id="rId5" imgW="2156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287562"/>
                        <a:ext cx="2111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3" name="Line 7"/>
          <p:cNvSpPr>
            <a:spLocks noChangeShapeType="1"/>
          </p:cNvSpPr>
          <p:nvPr/>
        </p:nvSpPr>
        <p:spPr bwMode="auto">
          <a:xfrm flipV="1">
            <a:off x="6705600" y="1293912"/>
            <a:ext cx="8382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713538" y="1446312"/>
            <a:ext cx="296862" cy="460375"/>
            <a:chOff x="4229" y="1392"/>
            <a:chExt cx="187" cy="290"/>
          </a:xfrm>
        </p:grpSpPr>
        <p:sp>
          <p:nvSpPr>
            <p:cNvPr id="48186" name="Arc 9"/>
            <p:cNvSpPr>
              <a:spLocks/>
            </p:cNvSpPr>
            <p:nvPr/>
          </p:nvSpPr>
          <p:spPr bwMode="auto">
            <a:xfrm>
              <a:off x="4229" y="1550"/>
              <a:ext cx="165" cy="13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1" name="Object 10"/>
            <p:cNvGraphicFramePr>
              <a:graphicFrameLocks noChangeAspect="1"/>
            </p:cNvGraphicFramePr>
            <p:nvPr/>
          </p:nvGraphicFramePr>
          <p:xfrm>
            <a:off x="4289" y="1392"/>
            <a:ext cx="12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4" name="公式" r:id="rId7" imgW="266400" imgH="317160" progId="Equation.3">
                    <p:embed/>
                  </p:oleObj>
                </mc:Choice>
                <mc:Fallback>
                  <p:oleObj name="公式" r:id="rId7" imgW="26640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1392"/>
                          <a:ext cx="12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6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72089"/>
              </p:ext>
            </p:extLst>
          </p:nvPr>
        </p:nvGraphicFramePr>
        <p:xfrm>
          <a:off x="7467600" y="2436912"/>
          <a:ext cx="3587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5" name="Equation" r:id="rId9" imgW="406080" imgH="380880" progId="Equation.3">
                  <p:embed/>
                </p:oleObj>
              </mc:Choice>
              <mc:Fallback>
                <p:oleObj name="Equation" r:id="rId9" imgW="40608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436912"/>
                        <a:ext cx="3587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11863" y="1393925"/>
            <a:ext cx="1760537" cy="1423987"/>
            <a:chOff x="3787" y="1359"/>
            <a:chExt cx="1109" cy="897"/>
          </a:xfrm>
        </p:grpSpPr>
        <p:sp>
          <p:nvSpPr>
            <p:cNvPr id="48184" name="Line 13"/>
            <p:cNvSpPr>
              <a:spLocks noChangeShapeType="1"/>
            </p:cNvSpPr>
            <p:nvPr/>
          </p:nvSpPr>
          <p:spPr bwMode="auto">
            <a:xfrm>
              <a:off x="4757" y="1359"/>
              <a:ext cx="0" cy="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7" name="Object 14"/>
            <p:cNvGraphicFramePr>
              <a:graphicFrameLocks noChangeAspect="1"/>
            </p:cNvGraphicFramePr>
            <p:nvPr/>
          </p:nvGraphicFramePr>
          <p:xfrm>
            <a:off x="4793" y="1600"/>
            <a:ext cx="103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6" name="公式" r:id="rId11" imgW="203040" imgH="253800" progId="Equation.3">
                    <p:embed/>
                  </p:oleObj>
                </mc:Choice>
                <mc:Fallback>
                  <p:oleObj name="公式" r:id="rId11" imgW="203040" imgH="25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1600"/>
                          <a:ext cx="103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5" name="Line 15"/>
            <p:cNvSpPr>
              <a:spLocks noChangeShapeType="1"/>
            </p:cNvSpPr>
            <p:nvPr/>
          </p:nvSpPr>
          <p:spPr bwMode="auto">
            <a:xfrm flipH="1">
              <a:off x="3984" y="2064"/>
              <a:ext cx="770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8" name="Object 16"/>
            <p:cNvGraphicFramePr>
              <a:graphicFrameLocks noChangeAspect="1"/>
            </p:cNvGraphicFramePr>
            <p:nvPr/>
          </p:nvGraphicFramePr>
          <p:xfrm>
            <a:off x="4272" y="2112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7" name="公式" r:id="rId13" imgW="253800" imgH="317160" progId="Equation.3">
                    <p:embed/>
                  </p:oleObj>
                </mc:Choice>
                <mc:Fallback>
                  <p:oleObj name="公式" r:id="rId13" imgW="2538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11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17"/>
            <p:cNvGraphicFramePr>
              <a:graphicFrameLocks noChangeAspect="1"/>
            </p:cNvGraphicFramePr>
            <p:nvPr/>
          </p:nvGraphicFramePr>
          <p:xfrm>
            <a:off x="3984" y="1924"/>
            <a:ext cx="96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8" name="公式" r:id="rId15" imgW="253800" imgH="241200" progId="Equation.3">
                    <p:embed/>
                  </p:oleObj>
                </mc:Choice>
                <mc:Fallback>
                  <p:oleObj name="公式" r:id="rId15" imgW="2538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4"/>
                          <a:ext cx="96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18"/>
            <p:cNvGraphicFramePr>
              <a:graphicFrameLocks noChangeAspect="1"/>
            </p:cNvGraphicFramePr>
            <p:nvPr/>
          </p:nvGraphicFramePr>
          <p:xfrm>
            <a:off x="3787" y="1968"/>
            <a:ext cx="17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9" name="公式" r:id="rId17" imgW="291960" imgH="304560" progId="Equation.3">
                    <p:embed/>
                  </p:oleObj>
                </mc:Choice>
                <mc:Fallback>
                  <p:oleObj name="公式" r:id="rId17" imgW="29196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968"/>
                          <a:ext cx="17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675" name="Object 19"/>
          <p:cNvGraphicFramePr>
            <a:graphicFrameLocks noChangeAspect="1"/>
          </p:cNvGraphicFramePr>
          <p:nvPr/>
        </p:nvGraphicFramePr>
        <p:xfrm>
          <a:off x="3348038" y="4724400"/>
          <a:ext cx="160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0" name="公式" r:id="rId19" imgW="672840" imgH="203040" progId="Equation.3">
                  <p:embed/>
                </p:oleObj>
              </mc:Choice>
              <mc:Fallback>
                <p:oleObj name="公式" r:id="rId19" imgW="67284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24400"/>
                        <a:ext cx="1600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76" name="Text Box 20"/>
          <p:cNvSpPr txBox="1">
            <a:spLocks noChangeArrowheads="1"/>
          </p:cNvSpPr>
          <p:nvPr/>
        </p:nvSpPr>
        <p:spPr bwMode="auto">
          <a:xfrm>
            <a:off x="0" y="3310128"/>
            <a:ext cx="510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为从正</a:t>
            </a:r>
            <a:r>
              <a:rPr lang="en-US" altLang="zh-CN" sz="2800" dirty="0"/>
              <a:t>z</a:t>
            </a:r>
            <a:r>
              <a:rPr lang="zh-CN" altLang="en-US" sz="2800" dirty="0"/>
              <a:t>轴来看自</a:t>
            </a:r>
            <a:r>
              <a:rPr lang="en-US" altLang="zh-CN" sz="2800" i="1" dirty="0"/>
              <a:t>x</a:t>
            </a:r>
            <a:r>
              <a:rPr lang="zh-CN" altLang="en-US" sz="2800" dirty="0"/>
              <a:t>轴按逆时钟</a:t>
            </a:r>
          </a:p>
        </p:txBody>
      </p:sp>
      <p:graphicFrame>
        <p:nvGraphicFramePr>
          <p:cNvPr id="454678" name="Object 22"/>
          <p:cNvGraphicFramePr>
            <a:graphicFrameLocks noChangeAspect="1"/>
          </p:cNvGraphicFramePr>
          <p:nvPr/>
        </p:nvGraphicFramePr>
        <p:xfrm>
          <a:off x="5148263" y="4797425"/>
          <a:ext cx="16573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1" name="Equation" r:id="rId21" imgW="1638000" imgH="317160" progId="Equation.3">
                  <p:embed/>
                </p:oleObj>
              </mc:Choice>
              <mc:Fallback>
                <p:oleObj name="Equation" r:id="rId21" imgW="163800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797425"/>
                        <a:ext cx="16573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79334"/>
              </p:ext>
            </p:extLst>
          </p:nvPr>
        </p:nvGraphicFramePr>
        <p:xfrm>
          <a:off x="4326954" y="4024369"/>
          <a:ext cx="12207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2" name="Equation" r:id="rId23" imgW="1143000" imgH="393480" progId="Equation.DSMT4">
                  <p:embed/>
                </p:oleObj>
              </mc:Choice>
              <mc:Fallback>
                <p:oleObj name="Equation" r:id="rId23" imgW="114300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954" y="4024369"/>
                        <a:ext cx="12207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80" name="Rectangle 24"/>
          <p:cNvSpPr>
            <a:spLocks noChangeArrowheads="1"/>
          </p:cNvSpPr>
          <p:nvPr/>
        </p:nvSpPr>
        <p:spPr bwMode="auto">
          <a:xfrm>
            <a:off x="250825" y="4696968"/>
            <a:ext cx="1130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3300"/>
                </a:solidFill>
                <a:ea typeface="黑体" pitchFamily="49" charset="-122"/>
              </a:rPr>
              <a:t>规定</a:t>
            </a:r>
            <a:endParaRPr lang="zh-CN" altLang="en-US" sz="2800">
              <a:ea typeface="黑体" pitchFamily="49" charset="-122"/>
            </a:endParaRPr>
          </a:p>
        </p:txBody>
      </p:sp>
      <p:graphicFrame>
        <p:nvGraphicFramePr>
          <p:cNvPr id="454681" name="Object 25"/>
          <p:cNvGraphicFramePr>
            <a:graphicFrameLocks noChangeAspect="1"/>
          </p:cNvGraphicFramePr>
          <p:nvPr/>
        </p:nvGraphicFramePr>
        <p:xfrm>
          <a:off x="2987675" y="2276475"/>
          <a:ext cx="3571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3" name="Equation" r:id="rId25" imgW="355320" imgH="317160" progId="Equation.3">
                  <p:embed/>
                </p:oleObj>
              </mc:Choice>
              <mc:Fallback>
                <p:oleObj name="Equation" r:id="rId25" imgW="35532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76475"/>
                        <a:ext cx="3571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83" name="Object 27"/>
          <p:cNvGraphicFramePr>
            <a:graphicFrameLocks noChangeAspect="1"/>
          </p:cNvGraphicFramePr>
          <p:nvPr/>
        </p:nvGraphicFramePr>
        <p:xfrm>
          <a:off x="1403350" y="4724400"/>
          <a:ext cx="18018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4" name="公式" r:id="rId27" imgW="736560" imgH="203040" progId="Equation.3">
                  <p:embed/>
                </p:oleObj>
              </mc:Choice>
              <mc:Fallback>
                <p:oleObj name="公式" r:id="rId27" imgW="73656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24400"/>
                        <a:ext cx="18018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489825" y="1214537"/>
            <a:ext cx="1136650" cy="307975"/>
            <a:chOff x="4718" y="1246"/>
            <a:chExt cx="716" cy="194"/>
          </a:xfrm>
        </p:grpSpPr>
        <p:graphicFrame>
          <p:nvGraphicFramePr>
            <p:cNvPr id="48145" name="Object 29"/>
            <p:cNvGraphicFramePr>
              <a:graphicFrameLocks noChangeAspect="1"/>
            </p:cNvGraphicFramePr>
            <p:nvPr/>
          </p:nvGraphicFramePr>
          <p:xfrm>
            <a:off x="4851" y="1246"/>
            <a:ext cx="58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15" name="Equation" r:id="rId29" imgW="1866600" imgH="393480" progId="Equation.3">
                    <p:embed/>
                  </p:oleObj>
                </mc:Choice>
                <mc:Fallback>
                  <p:oleObj name="Equation" r:id="rId29" imgW="1866600" imgH="393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1246"/>
                          <a:ext cx="58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30"/>
            <p:cNvGraphicFramePr>
              <a:graphicFrameLocks noChangeAspect="1"/>
            </p:cNvGraphicFramePr>
            <p:nvPr/>
          </p:nvGraphicFramePr>
          <p:xfrm>
            <a:off x="4718" y="1248"/>
            <a:ext cx="11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16" name="公式" r:id="rId31" imgW="114120" imgH="114120" progId="Equation.3">
                    <p:embed/>
                  </p:oleObj>
                </mc:Choice>
                <mc:Fallback>
                  <p:oleObj name="公式" r:id="rId31" imgW="114120" imgH="1141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248"/>
                          <a:ext cx="119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389376" y="2217357"/>
            <a:ext cx="1295400" cy="381000"/>
            <a:chOff x="2688" y="2033"/>
            <a:chExt cx="816" cy="240"/>
          </a:xfrm>
        </p:grpSpPr>
        <p:graphicFrame>
          <p:nvGraphicFramePr>
            <p:cNvPr id="48144" name="Object 33"/>
            <p:cNvGraphicFramePr>
              <a:graphicFrameLocks noChangeAspect="1"/>
            </p:cNvGraphicFramePr>
            <p:nvPr/>
          </p:nvGraphicFramePr>
          <p:xfrm>
            <a:off x="2688" y="2039"/>
            <a:ext cx="8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17" name="Equation" r:id="rId33" imgW="1358640" imgH="393480" progId="Equation.3">
                    <p:embed/>
                  </p:oleObj>
                </mc:Choice>
                <mc:Fallback>
                  <p:oleObj name="Equation" r:id="rId33" imgW="1358640" imgH="393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39"/>
                          <a:ext cx="81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3" name="Line 34"/>
            <p:cNvSpPr>
              <a:spLocks noChangeShapeType="1"/>
            </p:cNvSpPr>
            <p:nvPr/>
          </p:nvSpPr>
          <p:spPr bwMode="auto">
            <a:xfrm>
              <a:off x="3120" y="2033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0" y="21463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正方向间的夹角为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3173476" y="1540637"/>
            <a:ext cx="1511300" cy="420688"/>
            <a:chOff x="2640" y="1559"/>
            <a:chExt cx="952" cy="265"/>
          </a:xfrm>
        </p:grpSpPr>
        <p:graphicFrame>
          <p:nvGraphicFramePr>
            <p:cNvPr id="48143" name="Object 37"/>
            <p:cNvGraphicFramePr>
              <a:graphicFrameLocks noChangeAspect="1"/>
            </p:cNvGraphicFramePr>
            <p:nvPr/>
          </p:nvGraphicFramePr>
          <p:xfrm>
            <a:off x="2640" y="1559"/>
            <a:ext cx="95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18" name="Equation" r:id="rId35" imgW="1447560" imgH="406080" progId="Equation.3">
                    <p:embed/>
                  </p:oleObj>
                </mc:Choice>
                <mc:Fallback>
                  <p:oleObj name="Equation" r:id="rId35" imgW="1447560" imgH="4060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59"/>
                          <a:ext cx="95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2" name="Line 38"/>
            <p:cNvSpPr>
              <a:spLocks noChangeShapeType="1"/>
            </p:cNvSpPr>
            <p:nvPr/>
          </p:nvSpPr>
          <p:spPr bwMode="auto">
            <a:xfrm>
              <a:off x="2640" y="1584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54695" name="Object 39"/>
          <p:cNvGraphicFramePr>
            <a:graphicFrameLocks noChangeAspect="1"/>
          </p:cNvGraphicFramePr>
          <p:nvPr/>
        </p:nvGraphicFramePr>
        <p:xfrm>
          <a:off x="2843213" y="1628775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9" name="Equation" r:id="rId37" imgW="291960" imgH="291960" progId="Equation.3">
                  <p:embed/>
                </p:oleObj>
              </mc:Choice>
              <mc:Fallback>
                <p:oleObj name="Equation" r:id="rId37" imgW="291960" imgH="2919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628775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97" name="Text Box 41"/>
          <p:cNvSpPr txBox="1">
            <a:spLocks noChangeArrowheads="1"/>
          </p:cNvSpPr>
          <p:nvPr/>
        </p:nvSpPr>
        <p:spPr bwMode="auto">
          <a:xfrm>
            <a:off x="6992366" y="3951344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球面坐标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454698" name="Text Box 42"/>
          <p:cNvSpPr txBox="1">
            <a:spLocks noChangeArrowheads="1"/>
          </p:cNvSpPr>
          <p:nvPr/>
        </p:nvSpPr>
        <p:spPr bwMode="auto">
          <a:xfrm>
            <a:off x="3823716" y="395134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称</a:t>
            </a:r>
          </a:p>
        </p:txBody>
      </p:sp>
      <p:sp>
        <p:nvSpPr>
          <p:cNvPr id="454699" name="Text Box 43"/>
          <p:cNvSpPr txBox="1">
            <a:spLocks noChangeArrowheads="1"/>
          </p:cNvSpPr>
          <p:nvPr/>
        </p:nvSpPr>
        <p:spPr bwMode="auto">
          <a:xfrm>
            <a:off x="5550916" y="3951344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为点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76200" y="1522413"/>
            <a:ext cx="2765425" cy="438150"/>
            <a:chOff x="754" y="3792"/>
            <a:chExt cx="1742" cy="276"/>
          </a:xfrm>
        </p:grpSpPr>
        <p:graphicFrame>
          <p:nvGraphicFramePr>
            <p:cNvPr id="48142" name="Object 45"/>
            <p:cNvGraphicFramePr>
              <a:graphicFrameLocks noChangeAspect="1"/>
            </p:cNvGraphicFramePr>
            <p:nvPr/>
          </p:nvGraphicFramePr>
          <p:xfrm>
            <a:off x="754" y="3821"/>
            <a:ext cx="174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20" name="Equation" r:id="rId39" imgW="2743200" imgH="393480" progId="Equation.3">
                    <p:embed/>
                  </p:oleObj>
                </mc:Choice>
                <mc:Fallback>
                  <p:oleObj name="Equation" r:id="rId39" imgW="2743200" imgH="3934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3821"/>
                          <a:ext cx="174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1" name="Line 46"/>
            <p:cNvSpPr>
              <a:spLocks noChangeShapeType="1"/>
            </p:cNvSpPr>
            <p:nvPr/>
          </p:nvSpPr>
          <p:spPr bwMode="auto">
            <a:xfrm>
              <a:off x="1488" y="3792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69" name="Text Box 52"/>
          <p:cNvSpPr txBox="1">
            <a:spLocks noChangeArrowheads="1"/>
          </p:cNvSpPr>
          <p:nvPr/>
        </p:nvSpPr>
        <p:spPr bwMode="auto">
          <a:xfrm>
            <a:off x="130175" y="136525"/>
            <a:ext cx="5410200" cy="547688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lin ang="0" scaled="1"/>
          </a:gradFill>
          <a:ln w="28575">
            <a:solidFill>
              <a:srgbClr val="CC1818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3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利用球面坐标</a:t>
            </a:r>
            <a:r>
              <a:rPr lang="zh-CN" altLang="en-US" sz="2800">
                <a:solidFill>
                  <a:schemeClr val="tx2"/>
                </a:solidFill>
              </a:rPr>
              <a:t>计算三重积分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024563" y="836712"/>
            <a:ext cx="2586037" cy="2133600"/>
            <a:chOff x="3891" y="-672"/>
            <a:chExt cx="1629" cy="1344"/>
          </a:xfrm>
        </p:grpSpPr>
        <p:sp>
          <p:nvSpPr>
            <p:cNvPr id="48178" name="Line 54"/>
            <p:cNvSpPr>
              <a:spLocks noChangeShapeType="1"/>
            </p:cNvSpPr>
            <p:nvPr/>
          </p:nvSpPr>
          <p:spPr bwMode="auto">
            <a:xfrm flipV="1">
              <a:off x="4320" y="155"/>
              <a:ext cx="120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9" name="Line 55"/>
            <p:cNvSpPr>
              <a:spLocks noChangeShapeType="1"/>
            </p:cNvSpPr>
            <p:nvPr/>
          </p:nvSpPr>
          <p:spPr bwMode="auto">
            <a:xfrm flipV="1">
              <a:off x="4320" y="-661"/>
              <a:ext cx="0" cy="8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0" name="Line 56"/>
            <p:cNvSpPr>
              <a:spLocks noChangeShapeType="1"/>
            </p:cNvSpPr>
            <p:nvPr/>
          </p:nvSpPr>
          <p:spPr bwMode="auto">
            <a:xfrm flipH="1">
              <a:off x="3891" y="160"/>
              <a:ext cx="429" cy="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38" name="Object 57"/>
            <p:cNvGraphicFramePr>
              <a:graphicFrameLocks noChangeAspect="1"/>
            </p:cNvGraphicFramePr>
            <p:nvPr/>
          </p:nvGraphicFramePr>
          <p:xfrm>
            <a:off x="3987" y="539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21" name="公式" r:id="rId41" imgW="253800" imgH="241200" progId="Equation.3">
                    <p:embed/>
                  </p:oleObj>
                </mc:Choice>
                <mc:Fallback>
                  <p:oleObj name="公式" r:id="rId41" imgW="253800" imgH="241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" y="539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58"/>
            <p:cNvGraphicFramePr>
              <a:graphicFrameLocks noChangeAspect="1"/>
            </p:cNvGraphicFramePr>
            <p:nvPr/>
          </p:nvGraphicFramePr>
          <p:xfrm>
            <a:off x="5380" y="203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22" name="公式" r:id="rId42" imgW="253800" imgH="317160" progId="Equation.3">
                    <p:embed/>
                  </p:oleObj>
                </mc:Choice>
                <mc:Fallback>
                  <p:oleObj name="公式" r:id="rId42" imgW="253800" imgH="31716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" y="203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59"/>
            <p:cNvGraphicFramePr>
              <a:graphicFrameLocks noChangeAspect="1"/>
            </p:cNvGraphicFramePr>
            <p:nvPr/>
          </p:nvGraphicFramePr>
          <p:xfrm>
            <a:off x="4176" y="-672"/>
            <a:ext cx="10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23" name="公式" r:id="rId43" imgW="203040" imgH="253800" progId="Equation.3">
                    <p:embed/>
                  </p:oleObj>
                </mc:Choice>
                <mc:Fallback>
                  <p:oleObj name="公式" r:id="rId43" imgW="203040" imgH="2538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-672"/>
                          <a:ext cx="105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60"/>
            <p:cNvGraphicFramePr>
              <a:graphicFrameLocks noChangeAspect="1"/>
            </p:cNvGraphicFramePr>
            <p:nvPr/>
          </p:nvGraphicFramePr>
          <p:xfrm>
            <a:off x="4150" y="96"/>
            <a:ext cx="127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24" name="Equation" r:id="rId44" imgW="291960" imgH="317160" progId="Equation.3">
                    <p:embed/>
                  </p:oleObj>
                </mc:Choice>
                <mc:Fallback>
                  <p:oleObj name="Equation" r:id="rId44" imgW="291960" imgH="31716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96"/>
                          <a:ext cx="127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17" name="Text Box 61"/>
          <p:cNvSpPr txBox="1">
            <a:spLocks noChangeArrowheads="1"/>
          </p:cNvSpPr>
          <p:nvPr/>
        </p:nvSpPr>
        <p:spPr bwMode="auto">
          <a:xfrm>
            <a:off x="533400" y="8366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为空间内一点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54718" name="Text Box 62"/>
          <p:cNvSpPr txBox="1">
            <a:spLocks noChangeArrowheads="1"/>
          </p:cNvSpPr>
          <p:nvPr/>
        </p:nvSpPr>
        <p:spPr bwMode="auto">
          <a:xfrm>
            <a:off x="0" y="2793429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向</a:t>
            </a:r>
            <a:r>
              <a:rPr lang="en-US" altLang="zh-CN" sz="2800" i="1" dirty="0" err="1">
                <a:solidFill>
                  <a:schemeClr val="tx2"/>
                </a:solidFill>
              </a:rPr>
              <a:t>xOy</a:t>
            </a:r>
            <a:r>
              <a:rPr lang="zh-CN" altLang="en-US" sz="2800" dirty="0">
                <a:solidFill>
                  <a:schemeClr val="tx2"/>
                </a:solidFill>
              </a:rPr>
              <a:t>平面投影</a:t>
            </a:r>
            <a:r>
              <a:rPr lang="en-US" altLang="zh-CN" sz="2800" dirty="0">
                <a:solidFill>
                  <a:schemeClr val="tx2"/>
                </a:solidFill>
              </a:rPr>
              <a:t>,</a:t>
            </a:r>
          </a:p>
        </p:txBody>
      </p:sp>
      <p:grpSp>
        <p:nvGrpSpPr>
          <p:cNvPr id="10" name="Group 64"/>
          <p:cNvGrpSpPr>
            <a:grpSpLocks noChangeAspect="1"/>
          </p:cNvGrpSpPr>
          <p:nvPr/>
        </p:nvGrpSpPr>
        <p:grpSpPr bwMode="auto">
          <a:xfrm>
            <a:off x="2658269" y="2850547"/>
            <a:ext cx="354012" cy="444500"/>
            <a:chOff x="1376" y="2836"/>
            <a:chExt cx="223" cy="280"/>
          </a:xfrm>
        </p:grpSpPr>
        <p:sp>
          <p:nvSpPr>
            <p:cNvPr id="48175" name="AutoShape 63"/>
            <p:cNvSpPr>
              <a:spLocks noChangeAspect="1" noChangeArrowheads="1" noTextEdit="1"/>
            </p:cNvSpPr>
            <p:nvPr/>
          </p:nvSpPr>
          <p:spPr bwMode="auto">
            <a:xfrm>
              <a:off x="1376" y="2885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Rectangle 65"/>
            <p:cNvSpPr>
              <a:spLocks noChangeArrowheads="1"/>
            </p:cNvSpPr>
            <p:nvPr/>
          </p:nvSpPr>
          <p:spPr bwMode="auto">
            <a:xfrm>
              <a:off x="1598" y="2861"/>
              <a:ext cx="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48177" name="Rectangle 66"/>
            <p:cNvSpPr>
              <a:spLocks noChangeArrowheads="1"/>
            </p:cNvSpPr>
            <p:nvPr/>
          </p:nvSpPr>
          <p:spPr bwMode="auto">
            <a:xfrm>
              <a:off x="1432" y="2836"/>
              <a:ext cx="1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 dirty="0"/>
            </a:p>
          </p:txBody>
        </p:sp>
      </p:grpSp>
      <p:sp>
        <p:nvSpPr>
          <p:cNvPr id="454723" name="Text Box 67"/>
          <p:cNvSpPr txBox="1">
            <a:spLocks noChangeArrowheads="1"/>
          </p:cNvSpPr>
          <p:nvPr/>
        </p:nvSpPr>
        <p:spPr bwMode="auto">
          <a:xfrm>
            <a:off x="0" y="3865817"/>
            <a:ext cx="47164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方向转到</a:t>
            </a:r>
            <a:r>
              <a:rPr lang="zh-CN" altLang="zh-CN" sz="2800" dirty="0"/>
              <a:t>投影</a:t>
            </a:r>
            <a:r>
              <a:rPr lang="zh-CN" altLang="en-US" sz="2800" dirty="0"/>
              <a:t>向量的角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4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4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0" fill="hold"/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0" fill="hold"/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animBg="1"/>
      <p:bldP spid="454663" grpId="0" animBg="1"/>
      <p:bldP spid="454676" grpId="0" autoUpdateAnimBg="0"/>
      <p:bldP spid="454680" grpId="0" autoUpdateAnimBg="0"/>
      <p:bldP spid="454691" grpId="0" autoUpdateAnimBg="0"/>
      <p:bldP spid="454697" grpId="0" autoUpdateAnimBg="0"/>
      <p:bldP spid="454698" grpId="0" autoUpdateAnimBg="0"/>
      <p:bldP spid="454699" grpId="0" autoUpdateAnimBg="0"/>
      <p:bldP spid="454717" grpId="0" autoUpdateAnimBg="0"/>
      <p:bldP spid="454718" grpId="0" autoUpdateAnimBg="0"/>
      <p:bldP spid="4547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CEA6218-4DC7-4E5B-9B13-2E75BFC98EAD}" type="slidenum">
              <a:rPr lang="en-US" altLang="zh-CN" sz="1400" smtClean="0"/>
              <a:pPr eaLnBrk="1" hangingPunct="1"/>
              <a:t>46</a:t>
            </a:fld>
            <a:endParaRPr lang="en-US" altLang="zh-CN" sz="1400" smtClean="0"/>
          </a:p>
        </p:txBody>
      </p:sp>
      <p:graphicFrame>
        <p:nvGraphicFramePr>
          <p:cNvPr id="455682" name="Object 2"/>
          <p:cNvGraphicFramePr>
            <a:graphicFrameLocks noChangeAspect="1"/>
          </p:cNvGraphicFramePr>
          <p:nvPr/>
        </p:nvGraphicFramePr>
        <p:xfrm>
          <a:off x="190500" y="2478088"/>
          <a:ext cx="1371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8" name="公式" r:id="rId3" imgW="1346040" imgH="431640" progId="Equation.3">
                  <p:embed/>
                </p:oleObj>
              </mc:Choice>
              <mc:Fallback>
                <p:oleObj name="公式" r:id="rId3" imgW="13460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478088"/>
                        <a:ext cx="1371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3" name="Object 3"/>
          <p:cNvGraphicFramePr>
            <a:graphicFrameLocks noChangeAspect="1"/>
          </p:cNvGraphicFramePr>
          <p:nvPr/>
        </p:nvGraphicFramePr>
        <p:xfrm>
          <a:off x="214313" y="4375150"/>
          <a:ext cx="1371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9" name="公式" r:id="rId5" imgW="1384200" imgH="431640" progId="Equation.3">
                  <p:embed/>
                </p:oleObj>
              </mc:Choice>
              <mc:Fallback>
                <p:oleObj name="公式" r:id="rId5" imgW="13842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375150"/>
                        <a:ext cx="1371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79388" y="184467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球面坐标系</a:t>
            </a:r>
            <a:r>
              <a:rPr lang="zh-CN" altLang="en-US" sz="2800"/>
              <a:t>中的三坐标面分别为</a:t>
            </a:r>
          </a:p>
        </p:txBody>
      </p:sp>
      <p:sp>
        <p:nvSpPr>
          <p:cNvPr id="455685" name="AutoShape 5"/>
          <p:cNvSpPr>
            <a:spLocks noChangeArrowheads="1"/>
          </p:cNvSpPr>
          <p:nvPr/>
        </p:nvSpPr>
        <p:spPr bwMode="auto">
          <a:xfrm>
            <a:off x="1662113" y="26352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2195513" y="24209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原点为心的</a:t>
            </a:r>
            <a:r>
              <a:rPr lang="zh-CN" altLang="en-US" sz="2800">
                <a:solidFill>
                  <a:srgbClr val="0000FF"/>
                </a:solidFill>
              </a:rPr>
              <a:t>球面</a:t>
            </a:r>
            <a:r>
              <a:rPr lang="zh-CN" altLang="en-US" sz="2800"/>
              <a:t>；</a:t>
            </a:r>
          </a:p>
        </p:txBody>
      </p:sp>
      <p:sp>
        <p:nvSpPr>
          <p:cNvPr id="455687" name="AutoShape 7"/>
          <p:cNvSpPr>
            <a:spLocks noChangeArrowheads="1"/>
          </p:cNvSpPr>
          <p:nvPr/>
        </p:nvSpPr>
        <p:spPr bwMode="auto">
          <a:xfrm>
            <a:off x="1702801" y="341500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2271713" y="43116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过</a:t>
            </a:r>
            <a:r>
              <a:rPr lang="en-US" altLang="zh-CN" sz="2800" i="1"/>
              <a:t>z</a:t>
            </a:r>
            <a:r>
              <a:rPr lang="zh-CN" altLang="en-US" sz="2800"/>
              <a:t>轴的</a:t>
            </a:r>
            <a:r>
              <a:rPr lang="zh-CN" altLang="en-US" sz="2800">
                <a:solidFill>
                  <a:srgbClr val="0000FF"/>
                </a:solidFill>
              </a:rPr>
              <a:t>半平面</a:t>
            </a:r>
            <a:r>
              <a:rPr lang="zh-CN" altLang="en-US" sz="2800"/>
              <a:t>．</a:t>
            </a:r>
            <a:endParaRPr lang="zh-CN" altLang="en-US" sz="2400"/>
          </a:p>
        </p:txBody>
      </p:sp>
      <p:sp>
        <p:nvSpPr>
          <p:cNvPr id="49198" name="Text Box 9"/>
          <p:cNvSpPr txBox="1">
            <a:spLocks noChangeArrowheads="1"/>
          </p:cNvSpPr>
          <p:nvPr/>
        </p:nvSpPr>
        <p:spPr bwMode="auto">
          <a:xfrm>
            <a:off x="179388" y="115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球面坐标与直角坐标的关系</a:t>
            </a:r>
            <a:r>
              <a:rPr lang="zh-CN" altLang="en-US" sz="2800"/>
              <a:t>为</a:t>
            </a:r>
            <a:endParaRPr lang="zh-CN" altLang="en-US" sz="2800" b="0"/>
          </a:p>
        </p:txBody>
      </p:sp>
      <p:graphicFrame>
        <p:nvGraphicFramePr>
          <p:cNvPr id="455690" name="Object 10"/>
          <p:cNvGraphicFramePr>
            <a:graphicFrameLocks noChangeAspect="1"/>
          </p:cNvGraphicFramePr>
          <p:nvPr/>
        </p:nvGraphicFramePr>
        <p:xfrm>
          <a:off x="3132138" y="692150"/>
          <a:ext cx="2781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0" name="公式" r:id="rId7" imgW="1041120" imgH="203040" progId="Equation.3">
                  <p:embed/>
                </p:oleObj>
              </mc:Choice>
              <mc:Fallback>
                <p:oleObj name="公式" r:id="rId7" imgW="104112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92150"/>
                        <a:ext cx="27813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Object 11"/>
          <p:cNvGraphicFramePr>
            <a:graphicFrameLocks noChangeAspect="1"/>
          </p:cNvGraphicFramePr>
          <p:nvPr/>
        </p:nvGraphicFramePr>
        <p:xfrm>
          <a:off x="179388" y="692150"/>
          <a:ext cx="28479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1" name="公式" r:id="rId9" imgW="1066680" imgH="203040" progId="Equation.3">
                  <p:embed/>
                </p:oleObj>
              </mc:Choice>
              <mc:Fallback>
                <p:oleObj name="公式" r:id="rId9" imgW="10666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28479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2" name="Object 12"/>
          <p:cNvGraphicFramePr>
            <a:graphicFrameLocks noChangeAspect="1"/>
          </p:cNvGraphicFramePr>
          <p:nvPr/>
        </p:nvGraphicFramePr>
        <p:xfrm>
          <a:off x="179388" y="1341438"/>
          <a:ext cx="16764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2" name="Equation" r:id="rId11" imgW="1498320" imgH="317160" progId="Equation.3">
                  <p:embed/>
                </p:oleObj>
              </mc:Choice>
              <mc:Fallback>
                <p:oleObj name="Equation" r:id="rId11" imgW="149832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41438"/>
                        <a:ext cx="16764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6" name="Object 16"/>
          <p:cNvGraphicFramePr>
            <a:graphicFrameLocks noChangeAspect="1"/>
          </p:cNvGraphicFramePr>
          <p:nvPr/>
        </p:nvGraphicFramePr>
        <p:xfrm>
          <a:off x="161925" y="3314700"/>
          <a:ext cx="15525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3" name="Equation" r:id="rId13" imgW="1511280" imgH="444240" progId="Equation.3">
                  <p:embed/>
                </p:oleObj>
              </mc:Choice>
              <mc:Fallback>
                <p:oleObj name="Equation" r:id="rId13" imgW="15112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3314700"/>
                        <a:ext cx="15525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7" name="AutoShape 17"/>
          <p:cNvSpPr>
            <a:spLocks noChangeArrowheads="1"/>
          </p:cNvSpPr>
          <p:nvPr/>
        </p:nvSpPr>
        <p:spPr bwMode="auto">
          <a:xfrm>
            <a:off x="1738313" y="44640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0080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698" name="Text Box 18"/>
          <p:cNvSpPr txBox="1">
            <a:spLocks noChangeArrowheads="1"/>
          </p:cNvSpPr>
          <p:nvPr/>
        </p:nvSpPr>
        <p:spPr bwMode="auto">
          <a:xfrm>
            <a:off x="2271713" y="324485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原点为顶点、</a:t>
            </a:r>
            <a:r>
              <a:rPr lang="en-US" altLang="zh-CN" sz="2800" i="1"/>
              <a:t>z</a:t>
            </a:r>
            <a:r>
              <a:rPr lang="zh-CN" altLang="en-US" sz="2800"/>
              <a:t>轴为轴的</a:t>
            </a:r>
            <a:r>
              <a:rPr lang="zh-CN" altLang="en-US" sz="2800">
                <a:solidFill>
                  <a:srgbClr val="0000FF"/>
                </a:solidFill>
              </a:rPr>
              <a:t>圆锥面</a:t>
            </a:r>
            <a:r>
              <a:rPr lang="zh-CN" altLang="en-US" sz="2800"/>
              <a:t>；</a:t>
            </a:r>
          </a:p>
        </p:txBody>
      </p:sp>
      <p:grpSp>
        <p:nvGrpSpPr>
          <p:cNvPr id="49201" name="Group 24"/>
          <p:cNvGrpSpPr>
            <a:grpSpLocks/>
          </p:cNvGrpSpPr>
          <p:nvPr/>
        </p:nvGrpSpPr>
        <p:grpSpPr bwMode="auto">
          <a:xfrm>
            <a:off x="6781800" y="573088"/>
            <a:ext cx="990600" cy="1296987"/>
            <a:chOff x="3077" y="-385"/>
            <a:chExt cx="624" cy="817"/>
          </a:xfrm>
        </p:grpSpPr>
        <p:sp>
          <p:nvSpPr>
            <p:cNvPr id="49248" name="Line 25"/>
            <p:cNvSpPr>
              <a:spLocks noChangeShapeType="1"/>
            </p:cNvSpPr>
            <p:nvPr/>
          </p:nvSpPr>
          <p:spPr bwMode="auto">
            <a:xfrm>
              <a:off x="3173" y="144"/>
              <a:ext cx="528" cy="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49" name="Group 26"/>
            <p:cNvGrpSpPr>
              <a:grpSpLocks/>
            </p:cNvGrpSpPr>
            <p:nvPr/>
          </p:nvGrpSpPr>
          <p:grpSpPr bwMode="auto">
            <a:xfrm>
              <a:off x="3077" y="192"/>
              <a:ext cx="240" cy="240"/>
              <a:chOff x="4128" y="1872"/>
              <a:chExt cx="240" cy="240"/>
            </a:xfrm>
          </p:grpSpPr>
          <p:graphicFrame>
            <p:nvGraphicFramePr>
              <p:cNvPr id="49191" name="Object 27"/>
              <p:cNvGraphicFramePr>
                <a:graphicFrameLocks noChangeAspect="1"/>
              </p:cNvGraphicFramePr>
              <p:nvPr/>
            </p:nvGraphicFramePr>
            <p:xfrm>
              <a:off x="4128" y="1920"/>
              <a:ext cx="15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44" name="公式" r:id="rId15" imgW="139680" imgH="177480" progId="Equation.3">
                      <p:embed/>
                    </p:oleObj>
                  </mc:Choice>
                  <mc:Fallback>
                    <p:oleObj name="公式" r:id="rId15" imgW="139680" imgH="1774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920"/>
                            <a:ext cx="15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53" name="Freeform 28"/>
              <p:cNvSpPr>
                <a:spLocks/>
              </p:cNvSpPr>
              <p:nvPr/>
            </p:nvSpPr>
            <p:spPr bwMode="auto">
              <a:xfrm rot="-666801">
                <a:off x="4128" y="1872"/>
                <a:ext cx="240" cy="70"/>
              </a:xfrm>
              <a:custGeom>
                <a:avLst/>
                <a:gdLst>
                  <a:gd name="T0" fmla="*/ 0 w 432"/>
                  <a:gd name="T1" fmla="*/ 20 h 168"/>
                  <a:gd name="T2" fmla="*/ 53 w 432"/>
                  <a:gd name="T3" fmla="*/ 60 h 168"/>
                  <a:gd name="T4" fmla="*/ 187 w 432"/>
                  <a:gd name="T5" fmla="*/ 60 h 168"/>
                  <a:gd name="T6" fmla="*/ 240 w 432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68"/>
                  <a:gd name="T14" fmla="*/ 432 w 432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68">
                    <a:moveTo>
                      <a:pt x="0" y="48"/>
                    </a:moveTo>
                    <a:cubicBezTo>
                      <a:pt x="20" y="88"/>
                      <a:pt x="40" y="128"/>
                      <a:pt x="96" y="144"/>
                    </a:cubicBezTo>
                    <a:cubicBezTo>
                      <a:pt x="152" y="160"/>
                      <a:pt x="280" y="168"/>
                      <a:pt x="336" y="144"/>
                    </a:cubicBezTo>
                    <a:cubicBezTo>
                      <a:pt x="392" y="120"/>
                      <a:pt x="416" y="24"/>
                      <a:pt x="432" y="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9189" name="Object 29"/>
            <p:cNvGraphicFramePr>
              <a:graphicFrameLocks noChangeAspect="1"/>
            </p:cNvGraphicFramePr>
            <p:nvPr/>
          </p:nvGraphicFramePr>
          <p:xfrm>
            <a:off x="3464" y="-385"/>
            <a:ext cx="12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45" name="Equation" r:id="rId17" imgW="203040" imgH="228600" progId="Equation.3">
                    <p:embed/>
                  </p:oleObj>
                </mc:Choice>
                <mc:Fallback>
                  <p:oleObj name="Equation" r:id="rId17" imgW="20304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-385"/>
                          <a:ext cx="126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50" name="Line 30"/>
            <p:cNvSpPr>
              <a:spLocks noChangeShapeType="1"/>
            </p:cNvSpPr>
            <p:nvPr/>
          </p:nvSpPr>
          <p:spPr bwMode="auto">
            <a:xfrm flipV="1">
              <a:off x="3173" y="-384"/>
              <a:ext cx="52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51" name="Group 31"/>
            <p:cNvGrpSpPr>
              <a:grpSpLocks/>
            </p:cNvGrpSpPr>
            <p:nvPr/>
          </p:nvGrpSpPr>
          <p:grpSpPr bwMode="auto">
            <a:xfrm>
              <a:off x="3178" y="-288"/>
              <a:ext cx="187" cy="290"/>
              <a:chOff x="4229" y="1392"/>
              <a:chExt cx="187" cy="290"/>
            </a:xfrm>
          </p:grpSpPr>
          <p:sp>
            <p:nvSpPr>
              <p:cNvPr id="49252" name="Arc 32"/>
              <p:cNvSpPr>
                <a:spLocks/>
              </p:cNvSpPr>
              <p:nvPr/>
            </p:nvSpPr>
            <p:spPr bwMode="auto">
              <a:xfrm>
                <a:off x="4229" y="1550"/>
                <a:ext cx="165" cy="132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90" name="Object 33"/>
              <p:cNvGraphicFramePr>
                <a:graphicFrameLocks noChangeAspect="1"/>
              </p:cNvGraphicFramePr>
              <p:nvPr/>
            </p:nvGraphicFramePr>
            <p:xfrm>
              <a:off x="4289" y="1392"/>
              <a:ext cx="127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46" name="公式" r:id="rId19" imgW="266400" imgH="317160" progId="Equation.3">
                      <p:embed/>
                    </p:oleObj>
                  </mc:Choice>
                  <mc:Fallback>
                    <p:oleObj name="公式" r:id="rId19" imgW="266400" imgH="31716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9" y="1392"/>
                            <a:ext cx="127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9202" name="Group 34"/>
          <p:cNvGrpSpPr>
            <a:grpSpLocks/>
          </p:cNvGrpSpPr>
          <p:nvPr/>
        </p:nvGrpSpPr>
        <p:grpSpPr bwMode="auto">
          <a:xfrm>
            <a:off x="6248400" y="98132"/>
            <a:ext cx="2614613" cy="2133600"/>
            <a:chOff x="2736" y="-672"/>
            <a:chExt cx="1647" cy="1344"/>
          </a:xfrm>
        </p:grpSpPr>
        <p:grpSp>
          <p:nvGrpSpPr>
            <p:cNvPr id="49240" name="Group 35"/>
            <p:cNvGrpSpPr>
              <a:grpSpLocks/>
            </p:cNvGrpSpPr>
            <p:nvPr/>
          </p:nvGrpSpPr>
          <p:grpSpPr bwMode="auto">
            <a:xfrm>
              <a:off x="2736" y="-321"/>
              <a:ext cx="1109" cy="897"/>
              <a:chOff x="3787" y="1359"/>
              <a:chExt cx="1109" cy="897"/>
            </a:xfrm>
          </p:grpSpPr>
          <p:sp>
            <p:nvSpPr>
              <p:cNvPr id="49246" name="Line 36"/>
              <p:cNvSpPr>
                <a:spLocks noChangeShapeType="1"/>
              </p:cNvSpPr>
              <p:nvPr/>
            </p:nvSpPr>
            <p:spPr bwMode="auto">
              <a:xfrm>
                <a:off x="4757" y="1359"/>
                <a:ext cx="0" cy="7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85" name="Object 37"/>
              <p:cNvGraphicFramePr>
                <a:graphicFrameLocks noChangeAspect="1"/>
              </p:cNvGraphicFramePr>
              <p:nvPr/>
            </p:nvGraphicFramePr>
            <p:xfrm>
              <a:off x="4793" y="1600"/>
              <a:ext cx="103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47" name="公式" r:id="rId21" imgW="203040" imgH="253800" progId="Equation.3">
                      <p:embed/>
                    </p:oleObj>
                  </mc:Choice>
                  <mc:Fallback>
                    <p:oleObj name="公式" r:id="rId21" imgW="203040" imgH="2538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3" y="1600"/>
                            <a:ext cx="103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47" name="Line 38"/>
              <p:cNvSpPr>
                <a:spLocks noChangeShapeType="1"/>
              </p:cNvSpPr>
              <p:nvPr/>
            </p:nvSpPr>
            <p:spPr bwMode="auto">
              <a:xfrm flipH="1">
                <a:off x="3984" y="2064"/>
                <a:ext cx="770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86" name="Object 39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11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48" name="公式" r:id="rId23" imgW="253800" imgH="317160" progId="Equation.3">
                      <p:embed/>
                    </p:oleObj>
                  </mc:Choice>
                  <mc:Fallback>
                    <p:oleObj name="公式" r:id="rId23" imgW="253800" imgH="31716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11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7" name="Object 40"/>
              <p:cNvGraphicFramePr>
                <a:graphicFrameLocks noChangeAspect="1"/>
              </p:cNvGraphicFramePr>
              <p:nvPr/>
            </p:nvGraphicFramePr>
            <p:xfrm>
              <a:off x="3984" y="1924"/>
              <a:ext cx="96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49" name="公式" r:id="rId25" imgW="253800" imgH="241200" progId="Equation.3">
                      <p:embed/>
                    </p:oleObj>
                  </mc:Choice>
                  <mc:Fallback>
                    <p:oleObj name="公式" r:id="rId25" imgW="253800" imgH="2412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924"/>
                            <a:ext cx="96" cy="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8" name="Object 41"/>
              <p:cNvGraphicFramePr>
                <a:graphicFrameLocks noChangeAspect="1"/>
              </p:cNvGraphicFramePr>
              <p:nvPr/>
            </p:nvGraphicFramePr>
            <p:xfrm>
              <a:off x="3787" y="1968"/>
              <a:ext cx="17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0" name="公式" r:id="rId27" imgW="291960" imgH="304560" progId="Equation.3">
                      <p:embed/>
                    </p:oleObj>
                  </mc:Choice>
                  <mc:Fallback>
                    <p:oleObj name="公式" r:id="rId27" imgW="291960" imgH="30456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1968"/>
                            <a:ext cx="17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241" name="Group 42"/>
            <p:cNvGrpSpPr>
              <a:grpSpLocks/>
            </p:cNvGrpSpPr>
            <p:nvPr/>
          </p:nvGrpSpPr>
          <p:grpSpPr bwMode="auto">
            <a:xfrm>
              <a:off x="3667" y="-434"/>
              <a:ext cx="716" cy="194"/>
              <a:chOff x="4718" y="1246"/>
              <a:chExt cx="716" cy="194"/>
            </a:xfrm>
          </p:grpSpPr>
          <p:graphicFrame>
            <p:nvGraphicFramePr>
              <p:cNvPr id="49183" name="Object 43"/>
              <p:cNvGraphicFramePr>
                <a:graphicFrameLocks noChangeAspect="1"/>
              </p:cNvGraphicFramePr>
              <p:nvPr/>
            </p:nvGraphicFramePr>
            <p:xfrm>
              <a:off x="4851" y="1246"/>
              <a:ext cx="583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1" name="Equation" r:id="rId29" imgW="1866600" imgH="393480" progId="Equation.3">
                      <p:embed/>
                    </p:oleObj>
                  </mc:Choice>
                  <mc:Fallback>
                    <p:oleObj name="Equation" r:id="rId29" imgW="1866600" imgH="3934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1" y="1246"/>
                            <a:ext cx="583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4" name="Object 44"/>
              <p:cNvGraphicFramePr>
                <a:graphicFrameLocks noChangeAspect="1"/>
              </p:cNvGraphicFramePr>
              <p:nvPr/>
            </p:nvGraphicFramePr>
            <p:xfrm>
              <a:off x="4718" y="1248"/>
              <a:ext cx="119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2" name="公式" r:id="rId31" imgW="114120" imgH="114120" progId="Equation.3">
                      <p:embed/>
                    </p:oleObj>
                  </mc:Choice>
                  <mc:Fallback>
                    <p:oleObj name="公式" r:id="rId31" imgW="114120" imgH="11412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8" y="1248"/>
                            <a:ext cx="119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242" name="Group 45"/>
            <p:cNvGrpSpPr>
              <a:grpSpLocks/>
            </p:cNvGrpSpPr>
            <p:nvPr/>
          </p:nvGrpSpPr>
          <p:grpSpPr bwMode="auto">
            <a:xfrm>
              <a:off x="2744" y="-672"/>
              <a:ext cx="1629" cy="1344"/>
              <a:chOff x="3891" y="-672"/>
              <a:chExt cx="1629" cy="1344"/>
            </a:xfrm>
          </p:grpSpPr>
          <p:sp>
            <p:nvSpPr>
              <p:cNvPr id="49243" name="Line 46"/>
              <p:cNvSpPr>
                <a:spLocks noChangeShapeType="1"/>
              </p:cNvSpPr>
              <p:nvPr/>
            </p:nvSpPr>
            <p:spPr bwMode="auto">
              <a:xfrm flipV="1">
                <a:off x="4320" y="155"/>
                <a:ext cx="1200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4" name="Line 47"/>
              <p:cNvSpPr>
                <a:spLocks noChangeShapeType="1"/>
              </p:cNvSpPr>
              <p:nvPr/>
            </p:nvSpPr>
            <p:spPr bwMode="auto">
              <a:xfrm flipV="1">
                <a:off x="4320" y="-661"/>
                <a:ext cx="0" cy="8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5" name="Line 48"/>
              <p:cNvSpPr>
                <a:spLocks noChangeShapeType="1"/>
              </p:cNvSpPr>
              <p:nvPr/>
            </p:nvSpPr>
            <p:spPr bwMode="auto">
              <a:xfrm flipH="1">
                <a:off x="3891" y="160"/>
                <a:ext cx="429" cy="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79" name="Object 49"/>
              <p:cNvGraphicFramePr>
                <a:graphicFrameLocks noChangeAspect="1"/>
              </p:cNvGraphicFramePr>
              <p:nvPr/>
            </p:nvGraphicFramePr>
            <p:xfrm>
              <a:off x="3987" y="539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3" name="公式" r:id="rId33" imgW="253800" imgH="241200" progId="Equation.3">
                      <p:embed/>
                    </p:oleObj>
                  </mc:Choice>
                  <mc:Fallback>
                    <p:oleObj name="公式" r:id="rId33" imgW="253800" imgH="2412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539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0" name="Object 50"/>
              <p:cNvGraphicFramePr>
                <a:graphicFrameLocks noChangeAspect="1"/>
              </p:cNvGraphicFramePr>
              <p:nvPr/>
            </p:nvGraphicFramePr>
            <p:xfrm>
              <a:off x="5380" y="203"/>
              <a:ext cx="140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4" name="公式" r:id="rId34" imgW="253800" imgH="317160" progId="Equation.3">
                      <p:embed/>
                    </p:oleObj>
                  </mc:Choice>
                  <mc:Fallback>
                    <p:oleObj name="公式" r:id="rId34" imgW="253800" imgH="31716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0" y="203"/>
                            <a:ext cx="140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1" name="Object 51"/>
              <p:cNvGraphicFramePr>
                <a:graphicFrameLocks noChangeAspect="1"/>
              </p:cNvGraphicFramePr>
              <p:nvPr/>
            </p:nvGraphicFramePr>
            <p:xfrm>
              <a:off x="4176" y="-672"/>
              <a:ext cx="105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5" name="公式" r:id="rId35" imgW="203040" imgH="253800" progId="Equation.3">
                      <p:embed/>
                    </p:oleObj>
                  </mc:Choice>
                  <mc:Fallback>
                    <p:oleObj name="公式" r:id="rId35" imgW="203040" imgH="25380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-672"/>
                            <a:ext cx="105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2" name="Object 52"/>
              <p:cNvGraphicFramePr>
                <a:graphicFrameLocks noChangeAspect="1"/>
              </p:cNvGraphicFramePr>
              <p:nvPr/>
            </p:nvGraphicFramePr>
            <p:xfrm>
              <a:off x="4150" y="96"/>
              <a:ext cx="127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6" name="Equation" r:id="rId36" imgW="291960" imgH="317160" progId="Equation.3">
                      <p:embed/>
                    </p:oleObj>
                  </mc:Choice>
                  <mc:Fallback>
                    <p:oleObj name="Equation" r:id="rId36" imgW="291960" imgH="31716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96"/>
                            <a:ext cx="127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203" name="Text Box 53"/>
          <p:cNvSpPr txBox="1">
            <a:spLocks noChangeArrowheads="1"/>
          </p:cNvSpPr>
          <p:nvPr/>
        </p:nvSpPr>
        <p:spPr bwMode="auto">
          <a:xfrm>
            <a:off x="6477000" y="192088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45573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206645"/>
              </p:ext>
            </p:extLst>
          </p:nvPr>
        </p:nvGraphicFramePr>
        <p:xfrm>
          <a:off x="6974888" y="1801166"/>
          <a:ext cx="258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7" name="公式" r:id="rId38" imgW="139680" imgH="164880" progId="Equation.3">
                  <p:embed/>
                </p:oleObj>
              </mc:Choice>
              <mc:Fallback>
                <p:oleObj name="公式" r:id="rId38" imgW="139680" imgH="1648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888" y="1801166"/>
                        <a:ext cx="2587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3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57284"/>
              </p:ext>
            </p:extLst>
          </p:nvPr>
        </p:nvGraphicFramePr>
        <p:xfrm>
          <a:off x="7832725" y="1021410"/>
          <a:ext cx="184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8" name="公式" r:id="rId40" imgW="114120" imgH="139680" progId="Equation.3">
                  <p:embed/>
                </p:oleObj>
              </mc:Choice>
              <mc:Fallback>
                <p:oleObj name="公式" r:id="rId40" imgW="114120" imgH="1396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25" y="1021410"/>
                        <a:ext cx="1841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3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672850"/>
              </p:ext>
            </p:extLst>
          </p:nvPr>
        </p:nvGraphicFramePr>
        <p:xfrm>
          <a:off x="6507810" y="151929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9" name="公式" r:id="rId42" imgW="139680" imgH="139680" progId="Equation.3">
                  <p:embed/>
                </p:oleObj>
              </mc:Choice>
              <mc:Fallback>
                <p:oleObj name="公式" r:id="rId42" imgW="139680" imgH="1396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810" y="1519298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24600" y="2205038"/>
            <a:ext cx="2286000" cy="2438400"/>
            <a:chOff x="432" y="1536"/>
            <a:chExt cx="1440" cy="1536"/>
          </a:xfrm>
        </p:grpSpPr>
        <p:pic>
          <p:nvPicPr>
            <p:cNvPr id="49232" name="Picture 58" descr="lc-9-4-13(1)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3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233" name="Group 63"/>
            <p:cNvGrpSpPr>
              <a:grpSpLocks/>
            </p:cNvGrpSpPr>
            <p:nvPr/>
          </p:nvGrpSpPr>
          <p:grpSpPr bwMode="auto">
            <a:xfrm>
              <a:off x="624" y="1536"/>
              <a:ext cx="1248" cy="1376"/>
              <a:chOff x="576" y="1440"/>
              <a:chExt cx="1248" cy="1376"/>
            </a:xfrm>
          </p:grpSpPr>
          <p:graphicFrame>
            <p:nvGraphicFramePr>
              <p:cNvPr id="49175" name="Object 64"/>
              <p:cNvGraphicFramePr>
                <a:graphicFrameLocks noChangeAspect="1"/>
              </p:cNvGraphicFramePr>
              <p:nvPr/>
            </p:nvGraphicFramePr>
            <p:xfrm>
              <a:off x="672" y="26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0" name="Equation" r:id="rId45" imgW="139680" imgH="139680" progId="Equation.3">
                      <p:embed/>
                    </p:oleObj>
                  </mc:Choice>
                  <mc:Fallback>
                    <p:oleObj name="Equation" r:id="rId45" imgW="139680" imgH="13968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6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6" name="Object 65"/>
              <p:cNvGraphicFramePr>
                <a:graphicFrameLocks noChangeAspect="1"/>
              </p:cNvGraphicFramePr>
              <p:nvPr/>
            </p:nvGraphicFramePr>
            <p:xfrm>
              <a:off x="1603" y="241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1" name="Equation" r:id="rId47" imgW="139680" imgH="164880" progId="Equation.3">
                      <p:embed/>
                    </p:oleObj>
                  </mc:Choice>
                  <mc:Fallback>
                    <p:oleObj name="Equation" r:id="rId47" imgW="139680" imgH="16488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3" y="241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34" name="Line 66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5" name="Line 67"/>
              <p:cNvSpPr>
                <a:spLocks noChangeShapeType="1"/>
              </p:cNvSpPr>
              <p:nvPr/>
            </p:nvSpPr>
            <p:spPr bwMode="auto">
              <a:xfrm flipV="1">
                <a:off x="1104" y="14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177" name="Object 68"/>
              <p:cNvGraphicFramePr>
                <a:graphicFrameLocks noChangeAspect="1"/>
              </p:cNvGraphicFramePr>
              <p:nvPr/>
            </p:nvGraphicFramePr>
            <p:xfrm>
              <a:off x="912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2" name="Equation" r:id="rId49" imgW="114120" imgH="139680" progId="Equation.3">
                      <p:embed/>
                    </p:oleObj>
                  </mc:Choice>
                  <mc:Fallback>
                    <p:oleObj name="Equation" r:id="rId49" imgW="114120" imgH="13968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8" name="Object 69"/>
              <p:cNvGraphicFramePr>
                <a:graphicFrameLocks noChangeAspect="1"/>
              </p:cNvGraphicFramePr>
              <p:nvPr/>
            </p:nvGraphicFramePr>
            <p:xfrm>
              <a:off x="1056" y="2368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3" name="Equation" r:id="rId51" imgW="164880" imgH="177480" progId="Equation.3">
                      <p:embed/>
                    </p:oleObj>
                  </mc:Choice>
                  <mc:Fallback>
                    <p:oleObj name="Equation" r:id="rId51" imgW="164880" imgH="17748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368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36" name="Line 70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7" name="Line 71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8" name="Line 72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9" name="Line 73"/>
              <p:cNvSpPr>
                <a:spLocks noChangeShapeType="1"/>
              </p:cNvSpPr>
              <p:nvPr/>
            </p:nvSpPr>
            <p:spPr bwMode="auto">
              <a:xfrm flipH="1">
                <a:off x="576" y="2576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110"/>
          <p:cNvGrpSpPr>
            <a:grpSpLocks/>
          </p:cNvGrpSpPr>
          <p:nvPr/>
        </p:nvGrpSpPr>
        <p:grpSpPr bwMode="auto">
          <a:xfrm>
            <a:off x="6324600" y="2205038"/>
            <a:ext cx="2286000" cy="2438400"/>
            <a:chOff x="4320" y="1296"/>
            <a:chExt cx="1440" cy="1536"/>
          </a:xfrm>
        </p:grpSpPr>
        <p:pic>
          <p:nvPicPr>
            <p:cNvPr id="49224" name="Picture 59" descr="lc-9-4-13(2)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39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225" name="Group 109"/>
            <p:cNvGrpSpPr>
              <a:grpSpLocks/>
            </p:cNvGrpSpPr>
            <p:nvPr/>
          </p:nvGrpSpPr>
          <p:grpSpPr bwMode="auto">
            <a:xfrm>
              <a:off x="4512" y="1296"/>
              <a:ext cx="1248" cy="1376"/>
              <a:chOff x="4512" y="1296"/>
              <a:chExt cx="1248" cy="1376"/>
            </a:xfrm>
          </p:grpSpPr>
          <p:graphicFrame>
            <p:nvGraphicFramePr>
              <p:cNvPr id="49171" name="Object 86"/>
              <p:cNvGraphicFramePr>
                <a:graphicFrameLocks noChangeAspect="1"/>
              </p:cNvGraphicFramePr>
              <p:nvPr/>
            </p:nvGraphicFramePr>
            <p:xfrm>
              <a:off x="4608" y="249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4" name="Equation" r:id="rId54" imgW="139680" imgH="139680" progId="Equation.3">
                      <p:embed/>
                    </p:oleObj>
                  </mc:Choice>
                  <mc:Fallback>
                    <p:oleObj name="Equation" r:id="rId54" imgW="139680" imgH="139680" progId="Equation.3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49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2" name="Object 87"/>
              <p:cNvGraphicFramePr>
                <a:graphicFrameLocks noChangeAspect="1"/>
              </p:cNvGraphicFramePr>
              <p:nvPr/>
            </p:nvGraphicFramePr>
            <p:xfrm>
              <a:off x="5539" y="2272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5" name="Equation" r:id="rId55" imgW="139680" imgH="164880" progId="Equation.3">
                      <p:embed/>
                    </p:oleObj>
                  </mc:Choice>
                  <mc:Fallback>
                    <p:oleObj name="Equation" r:id="rId55" imgW="139680" imgH="164880" progId="Equation.3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39" y="2272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26" name="Line 88"/>
              <p:cNvSpPr>
                <a:spLocks noChangeShapeType="1"/>
              </p:cNvSpPr>
              <p:nvPr/>
            </p:nvSpPr>
            <p:spPr bwMode="auto">
              <a:xfrm flipV="1">
                <a:off x="5040" y="18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7" name="Line 89"/>
              <p:cNvSpPr>
                <a:spLocks noChangeShapeType="1"/>
              </p:cNvSpPr>
              <p:nvPr/>
            </p:nvSpPr>
            <p:spPr bwMode="auto">
              <a:xfrm flipV="1">
                <a:off x="5040" y="1344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173" name="Object 90"/>
              <p:cNvGraphicFramePr>
                <a:graphicFrameLocks noChangeAspect="1"/>
              </p:cNvGraphicFramePr>
              <p:nvPr/>
            </p:nvGraphicFramePr>
            <p:xfrm>
              <a:off x="4848" y="1296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6" name="Equation" r:id="rId56" imgW="114120" imgH="139680" progId="Equation.3">
                      <p:embed/>
                    </p:oleObj>
                  </mc:Choice>
                  <mc:Fallback>
                    <p:oleObj name="Equation" r:id="rId56" imgW="114120" imgH="139680" progId="Equation.3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296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4" name="Object 91"/>
              <p:cNvGraphicFramePr>
                <a:graphicFrameLocks noChangeAspect="1"/>
              </p:cNvGraphicFramePr>
              <p:nvPr/>
            </p:nvGraphicFramePr>
            <p:xfrm>
              <a:off x="4992" y="2224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7" name="Equation" r:id="rId57" imgW="164880" imgH="177480" progId="Equation.3">
                      <p:embed/>
                    </p:oleObj>
                  </mc:Choice>
                  <mc:Fallback>
                    <p:oleObj name="Equation" r:id="rId57" imgW="164880" imgH="177480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2224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28" name="Line 92"/>
              <p:cNvSpPr>
                <a:spLocks noChangeShapeType="1"/>
              </p:cNvSpPr>
              <p:nvPr/>
            </p:nvSpPr>
            <p:spPr bwMode="auto">
              <a:xfrm>
                <a:off x="5040" y="2208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9" name="Line 93"/>
              <p:cNvSpPr>
                <a:spLocks noChangeShapeType="1"/>
              </p:cNvSpPr>
              <p:nvPr/>
            </p:nvSpPr>
            <p:spPr bwMode="auto">
              <a:xfrm flipH="1">
                <a:off x="4704" y="2208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0" name="Line 94"/>
              <p:cNvSpPr>
                <a:spLocks noChangeShapeType="1"/>
              </p:cNvSpPr>
              <p:nvPr/>
            </p:nvSpPr>
            <p:spPr bwMode="auto">
              <a:xfrm>
                <a:off x="5424" y="220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1" name="Line 95"/>
              <p:cNvSpPr>
                <a:spLocks noChangeShapeType="1"/>
              </p:cNvSpPr>
              <p:nvPr/>
            </p:nvSpPr>
            <p:spPr bwMode="auto">
              <a:xfrm flipH="1">
                <a:off x="4512" y="2432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6324600" y="2205038"/>
            <a:ext cx="2286000" cy="2438400"/>
            <a:chOff x="2496" y="1344"/>
            <a:chExt cx="1440" cy="1536"/>
          </a:xfrm>
        </p:grpSpPr>
        <p:pic>
          <p:nvPicPr>
            <p:cNvPr id="49216" name="Picture 60" descr="lc-9-4-13(3)"/>
            <p:cNvPicPr>
              <a:picLocks noChangeAspect="1" noChangeArrowheads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4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217" name="Group 111"/>
            <p:cNvGrpSpPr>
              <a:grpSpLocks/>
            </p:cNvGrpSpPr>
            <p:nvPr/>
          </p:nvGrpSpPr>
          <p:grpSpPr bwMode="auto">
            <a:xfrm>
              <a:off x="2688" y="1344"/>
              <a:ext cx="1248" cy="1376"/>
              <a:chOff x="2688" y="1344"/>
              <a:chExt cx="1248" cy="1376"/>
            </a:xfrm>
          </p:grpSpPr>
          <p:graphicFrame>
            <p:nvGraphicFramePr>
              <p:cNvPr id="49167" name="Object 75"/>
              <p:cNvGraphicFramePr>
                <a:graphicFrameLocks noChangeAspect="1"/>
              </p:cNvGraphicFramePr>
              <p:nvPr/>
            </p:nvGraphicFramePr>
            <p:xfrm>
              <a:off x="2784" y="254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8" name="Equation" r:id="rId59" imgW="139680" imgH="139680" progId="Equation.3">
                      <p:embed/>
                    </p:oleObj>
                  </mc:Choice>
                  <mc:Fallback>
                    <p:oleObj name="Equation" r:id="rId59" imgW="139680" imgH="13968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54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8" name="Object 76"/>
              <p:cNvGraphicFramePr>
                <a:graphicFrameLocks noChangeAspect="1"/>
              </p:cNvGraphicFramePr>
              <p:nvPr/>
            </p:nvGraphicFramePr>
            <p:xfrm>
              <a:off x="3715" y="232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69" name="Equation" r:id="rId60" imgW="139680" imgH="164880" progId="Equation.3">
                      <p:embed/>
                    </p:oleObj>
                  </mc:Choice>
                  <mc:Fallback>
                    <p:oleObj name="Equation" r:id="rId60" imgW="139680" imgH="16488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5" y="232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8" name="Line 77"/>
              <p:cNvSpPr>
                <a:spLocks noChangeShapeType="1"/>
              </p:cNvSpPr>
              <p:nvPr/>
            </p:nvSpPr>
            <p:spPr bwMode="auto">
              <a:xfrm flipV="1">
                <a:off x="3216" y="187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Line 78"/>
              <p:cNvSpPr>
                <a:spLocks noChangeShapeType="1"/>
              </p:cNvSpPr>
              <p:nvPr/>
            </p:nvSpPr>
            <p:spPr bwMode="auto">
              <a:xfrm flipV="1">
                <a:off x="3216" y="139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169" name="Object 79"/>
              <p:cNvGraphicFramePr>
                <a:graphicFrameLocks noChangeAspect="1"/>
              </p:cNvGraphicFramePr>
              <p:nvPr/>
            </p:nvGraphicFramePr>
            <p:xfrm>
              <a:off x="3024" y="1344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70" name="Equation" r:id="rId61" imgW="114120" imgH="139680" progId="Equation.3">
                      <p:embed/>
                    </p:oleObj>
                  </mc:Choice>
                  <mc:Fallback>
                    <p:oleObj name="Equation" r:id="rId61" imgW="114120" imgH="13968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344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0" name="Object 80"/>
              <p:cNvGraphicFramePr>
                <a:graphicFrameLocks noChangeAspect="1"/>
              </p:cNvGraphicFramePr>
              <p:nvPr/>
            </p:nvGraphicFramePr>
            <p:xfrm>
              <a:off x="3168" y="227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71" name="Equation" r:id="rId62" imgW="164880" imgH="177480" progId="Equation.3">
                      <p:embed/>
                    </p:oleObj>
                  </mc:Choice>
                  <mc:Fallback>
                    <p:oleObj name="Equation" r:id="rId62" imgW="164880" imgH="17748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27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20" name="Line 81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1" name="Line 82"/>
              <p:cNvSpPr>
                <a:spLocks noChangeShapeType="1"/>
              </p:cNvSpPr>
              <p:nvPr/>
            </p:nvSpPr>
            <p:spPr bwMode="auto">
              <a:xfrm flipH="1">
                <a:off x="2880" y="2256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2" name="Line 83"/>
              <p:cNvSpPr>
                <a:spLocks noChangeShapeType="1"/>
              </p:cNvSpPr>
              <p:nvPr/>
            </p:nvSpPr>
            <p:spPr bwMode="auto">
              <a:xfrm>
                <a:off x="3600" y="22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3" name="Line 84"/>
              <p:cNvSpPr>
                <a:spLocks noChangeShapeType="1"/>
              </p:cNvSpPr>
              <p:nvPr/>
            </p:nvSpPr>
            <p:spPr bwMode="auto">
              <a:xfrm flipH="1">
                <a:off x="2688" y="2480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07"/>
          <p:cNvGrpSpPr>
            <a:grpSpLocks/>
          </p:cNvGrpSpPr>
          <p:nvPr/>
        </p:nvGrpSpPr>
        <p:grpSpPr bwMode="auto">
          <a:xfrm>
            <a:off x="6324600" y="2205038"/>
            <a:ext cx="2286000" cy="2438400"/>
            <a:chOff x="432" y="1344"/>
            <a:chExt cx="1440" cy="1536"/>
          </a:xfrm>
        </p:grpSpPr>
        <p:pic>
          <p:nvPicPr>
            <p:cNvPr id="49208" name="Picture 57" descr="lc-9-4-13"/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209" name="Group 96"/>
            <p:cNvGrpSpPr>
              <a:grpSpLocks/>
            </p:cNvGrpSpPr>
            <p:nvPr/>
          </p:nvGrpSpPr>
          <p:grpSpPr bwMode="auto">
            <a:xfrm>
              <a:off x="624" y="1344"/>
              <a:ext cx="1248" cy="1376"/>
              <a:chOff x="576" y="1440"/>
              <a:chExt cx="1248" cy="1376"/>
            </a:xfrm>
          </p:grpSpPr>
          <p:graphicFrame>
            <p:nvGraphicFramePr>
              <p:cNvPr id="49163" name="Object 97"/>
              <p:cNvGraphicFramePr>
                <a:graphicFrameLocks noChangeAspect="1"/>
              </p:cNvGraphicFramePr>
              <p:nvPr/>
            </p:nvGraphicFramePr>
            <p:xfrm>
              <a:off x="672" y="26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72" name="Equation" r:id="rId64" imgW="139680" imgH="139680" progId="Equation.3">
                      <p:embed/>
                    </p:oleObj>
                  </mc:Choice>
                  <mc:Fallback>
                    <p:oleObj name="Equation" r:id="rId64" imgW="139680" imgH="139680" progId="Equation.3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6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4" name="Object 98"/>
              <p:cNvGraphicFramePr>
                <a:graphicFrameLocks noChangeAspect="1"/>
              </p:cNvGraphicFramePr>
              <p:nvPr/>
            </p:nvGraphicFramePr>
            <p:xfrm>
              <a:off x="1603" y="241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73" name="Equation" r:id="rId65" imgW="139680" imgH="164880" progId="Equation.3">
                      <p:embed/>
                    </p:oleObj>
                  </mc:Choice>
                  <mc:Fallback>
                    <p:oleObj name="Equation" r:id="rId65" imgW="139680" imgH="164880" progId="Equation.3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3" y="241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0" name="Line 99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1" name="Line 100"/>
              <p:cNvSpPr>
                <a:spLocks noChangeShapeType="1"/>
              </p:cNvSpPr>
              <p:nvPr/>
            </p:nvSpPr>
            <p:spPr bwMode="auto">
              <a:xfrm flipV="1">
                <a:off x="1104" y="14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165" name="Object 101"/>
              <p:cNvGraphicFramePr>
                <a:graphicFrameLocks noChangeAspect="1"/>
              </p:cNvGraphicFramePr>
              <p:nvPr/>
            </p:nvGraphicFramePr>
            <p:xfrm>
              <a:off x="912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74" name="Equation" r:id="rId66" imgW="114120" imgH="139680" progId="Equation.3">
                      <p:embed/>
                    </p:oleObj>
                  </mc:Choice>
                  <mc:Fallback>
                    <p:oleObj name="Equation" r:id="rId66" imgW="114120" imgH="13968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6" name="Object 102"/>
              <p:cNvGraphicFramePr>
                <a:graphicFrameLocks noChangeAspect="1"/>
              </p:cNvGraphicFramePr>
              <p:nvPr/>
            </p:nvGraphicFramePr>
            <p:xfrm>
              <a:off x="1056" y="2368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75" name="Equation" r:id="rId67" imgW="164880" imgH="177480" progId="Equation.3">
                      <p:embed/>
                    </p:oleObj>
                  </mc:Choice>
                  <mc:Fallback>
                    <p:oleObj name="Equation" r:id="rId67" imgW="164880" imgH="177480" progId="Equation.3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368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2" name="Line 103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3" name="Line 104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4" name="Line 105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5" name="Line 106"/>
              <p:cNvSpPr>
                <a:spLocks noChangeShapeType="1"/>
              </p:cNvSpPr>
              <p:nvPr/>
            </p:nvSpPr>
            <p:spPr bwMode="auto">
              <a:xfrm flipH="1">
                <a:off x="576" y="2576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5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5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5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5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5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5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utoUpdateAnimBg="0"/>
      <p:bldP spid="455685" grpId="0" animBg="1"/>
      <p:bldP spid="455686" grpId="0" autoUpdateAnimBg="0"/>
      <p:bldP spid="455687" grpId="0" animBg="1"/>
      <p:bldP spid="455688" grpId="0" autoUpdateAnimBg="0"/>
      <p:bldP spid="455697" grpId="0" animBg="1"/>
      <p:bldP spid="45569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9BFF535-B95E-45B6-A87D-167012098BC2}" type="slidenum">
              <a:rPr lang="en-US" altLang="zh-CN" sz="1400" smtClean="0"/>
              <a:pPr eaLnBrk="1" hangingPunct="1"/>
              <a:t>47</a:t>
            </a:fld>
            <a:endParaRPr lang="en-US" altLang="zh-CN" sz="1400" smtClean="0"/>
          </a:p>
        </p:txBody>
      </p:sp>
      <p:sp>
        <p:nvSpPr>
          <p:cNvPr id="456706" name="Text Box 2"/>
          <p:cNvSpPr txBox="1">
            <a:spLocks noChangeArrowheads="1"/>
          </p:cNvSpPr>
          <p:nvPr/>
        </p:nvSpPr>
        <p:spPr bwMode="auto">
          <a:xfrm>
            <a:off x="250825" y="40052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球面坐标系</a:t>
            </a:r>
            <a:r>
              <a:rPr lang="zh-CN" altLang="en-US" sz="2800"/>
              <a:t>中的</a:t>
            </a:r>
            <a:r>
              <a:rPr lang="zh-CN" altLang="en-US" sz="2800">
                <a:solidFill>
                  <a:schemeClr val="accent2"/>
                </a:solidFill>
              </a:rPr>
              <a:t>体积元素</a:t>
            </a:r>
            <a:r>
              <a:rPr lang="zh-CN" altLang="en-US" sz="2800"/>
              <a:t>为</a:t>
            </a:r>
          </a:p>
        </p:txBody>
      </p:sp>
      <p:graphicFrame>
        <p:nvGraphicFramePr>
          <p:cNvPr id="456707" name="Object 3"/>
          <p:cNvGraphicFramePr>
            <a:graphicFrameLocks noChangeAspect="1"/>
          </p:cNvGraphicFramePr>
          <p:nvPr/>
        </p:nvGraphicFramePr>
        <p:xfrm>
          <a:off x="6089650" y="1800225"/>
          <a:ext cx="311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8" name="公式" r:id="rId3" imgW="203040" imgH="228600" progId="Equation.3">
                  <p:embed/>
                </p:oleObj>
              </mc:Choice>
              <mc:Fallback>
                <p:oleObj name="公式" r:id="rId3" imgW="2030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800225"/>
                        <a:ext cx="311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304800"/>
            <a:ext cx="4038600" cy="3581400"/>
            <a:chOff x="2928" y="192"/>
            <a:chExt cx="2544" cy="2256"/>
          </a:xfrm>
        </p:grpSpPr>
        <p:sp>
          <p:nvSpPr>
            <p:cNvPr id="50248" name="Line 5"/>
            <p:cNvSpPr>
              <a:spLocks noChangeShapeType="1"/>
            </p:cNvSpPr>
            <p:nvPr/>
          </p:nvSpPr>
          <p:spPr bwMode="auto">
            <a:xfrm>
              <a:off x="3696" y="1809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9" name="Line 6"/>
            <p:cNvSpPr>
              <a:spLocks noChangeShapeType="1"/>
            </p:cNvSpPr>
            <p:nvPr/>
          </p:nvSpPr>
          <p:spPr bwMode="auto">
            <a:xfrm flipV="1">
              <a:off x="3696" y="192"/>
              <a:ext cx="0" cy="16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0" name="Line 7"/>
            <p:cNvSpPr>
              <a:spLocks noChangeShapeType="1"/>
            </p:cNvSpPr>
            <p:nvPr/>
          </p:nvSpPr>
          <p:spPr bwMode="auto">
            <a:xfrm flipH="1">
              <a:off x="2928" y="1809"/>
              <a:ext cx="768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95" name="Object 8"/>
            <p:cNvGraphicFramePr>
              <a:graphicFrameLocks noChangeAspect="1"/>
            </p:cNvGraphicFramePr>
            <p:nvPr/>
          </p:nvGraphicFramePr>
          <p:xfrm>
            <a:off x="3065" y="2308"/>
            <a:ext cx="199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2308"/>
                          <a:ext cx="199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Object 9"/>
            <p:cNvGraphicFramePr>
              <a:graphicFrameLocks noChangeAspect="1"/>
            </p:cNvGraphicFramePr>
            <p:nvPr/>
          </p:nvGraphicFramePr>
          <p:xfrm>
            <a:off x="5267" y="1842"/>
            <a:ext cx="19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7" y="1842"/>
                          <a:ext cx="19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Object 10"/>
            <p:cNvGraphicFramePr>
              <a:graphicFrameLocks noChangeAspect="1"/>
            </p:cNvGraphicFramePr>
            <p:nvPr/>
          </p:nvGraphicFramePr>
          <p:xfrm>
            <a:off x="3765" y="226"/>
            <a:ext cx="149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1" name="公式" r:id="rId9" imgW="203040" imgH="253800" progId="Equation.3">
                    <p:embed/>
                  </p:oleObj>
                </mc:Choice>
                <mc:Fallback>
                  <p:oleObj name="公式" r:id="rId9" imgW="20304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226"/>
                          <a:ext cx="149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Object 11"/>
            <p:cNvGraphicFramePr>
              <a:graphicFrameLocks noChangeAspect="1"/>
            </p:cNvGraphicFramePr>
            <p:nvPr/>
          </p:nvGraphicFramePr>
          <p:xfrm>
            <a:off x="3474" y="1703"/>
            <a:ext cx="19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2" name="公式" r:id="rId11" imgW="215640" imgH="241200" progId="Equation.3">
                    <p:embed/>
                  </p:oleObj>
                </mc:Choice>
                <mc:Fallback>
                  <p:oleObj name="公式" r:id="rId11" imgW="21564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703"/>
                          <a:ext cx="19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0" y="2971800"/>
            <a:ext cx="592138" cy="685800"/>
            <a:chOff x="3840" y="1872"/>
            <a:chExt cx="373" cy="432"/>
          </a:xfrm>
        </p:grpSpPr>
        <p:graphicFrame>
          <p:nvGraphicFramePr>
            <p:cNvPr id="50194" name="Object 13"/>
            <p:cNvGraphicFramePr>
              <a:graphicFrameLocks noChangeAspect="1"/>
            </p:cNvGraphicFramePr>
            <p:nvPr/>
          </p:nvGraphicFramePr>
          <p:xfrm>
            <a:off x="3840" y="2113"/>
            <a:ext cx="37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3" name="公式" r:id="rId13" imgW="253800" imgH="177480" progId="Equation.3">
                    <p:embed/>
                  </p:oleObj>
                </mc:Choice>
                <mc:Fallback>
                  <p:oleObj name="公式" r:id="rId13" imgW="25380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13"/>
                          <a:ext cx="37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47" name="Line 14"/>
            <p:cNvSpPr>
              <a:spLocks noChangeShapeType="1"/>
            </p:cNvSpPr>
            <p:nvPr/>
          </p:nvSpPr>
          <p:spPr bwMode="auto">
            <a:xfrm flipV="1">
              <a:off x="4032" y="1872"/>
              <a:ext cx="0" cy="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142038" y="609600"/>
            <a:ext cx="639762" cy="638175"/>
            <a:chOff x="3840" y="435"/>
            <a:chExt cx="403" cy="402"/>
          </a:xfrm>
        </p:grpSpPr>
        <p:graphicFrame>
          <p:nvGraphicFramePr>
            <p:cNvPr id="50193" name="Object 42"/>
            <p:cNvGraphicFramePr>
              <a:graphicFrameLocks noChangeAspect="1"/>
            </p:cNvGraphicFramePr>
            <p:nvPr/>
          </p:nvGraphicFramePr>
          <p:xfrm>
            <a:off x="3840" y="435"/>
            <a:ext cx="33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4" name="公式" r:id="rId15" imgW="215640" imgH="164880" progId="Equation.3">
                    <p:embed/>
                  </p:oleObj>
                </mc:Choice>
                <mc:Fallback>
                  <p:oleObj name="公式" r:id="rId15" imgW="215640" imgH="1648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435"/>
                          <a:ext cx="336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46" name="Line 43"/>
            <p:cNvSpPr>
              <a:spLocks noChangeShapeType="1"/>
            </p:cNvSpPr>
            <p:nvPr/>
          </p:nvSpPr>
          <p:spPr bwMode="auto">
            <a:xfrm>
              <a:off x="4038" y="635"/>
              <a:ext cx="205" cy="20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180138" y="2201863"/>
            <a:ext cx="1489075" cy="388937"/>
            <a:chOff x="3893" y="1387"/>
            <a:chExt cx="938" cy="245"/>
          </a:xfrm>
        </p:grpSpPr>
        <p:sp>
          <p:nvSpPr>
            <p:cNvPr id="50245" name="Line 45"/>
            <p:cNvSpPr>
              <a:spLocks noChangeShapeType="1"/>
            </p:cNvSpPr>
            <p:nvPr/>
          </p:nvSpPr>
          <p:spPr bwMode="auto">
            <a:xfrm flipH="1">
              <a:off x="3893" y="1513"/>
              <a:ext cx="546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92" name="Object 46"/>
            <p:cNvGraphicFramePr>
              <a:graphicFrameLocks noChangeAspect="1"/>
            </p:cNvGraphicFramePr>
            <p:nvPr/>
          </p:nvGraphicFramePr>
          <p:xfrm>
            <a:off x="4416" y="1387"/>
            <a:ext cx="41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5" name="公式" r:id="rId17" imgW="253800" imgH="203040" progId="Equation.3">
                    <p:embed/>
                  </p:oleObj>
                </mc:Choice>
                <mc:Fallback>
                  <p:oleObj name="公式" r:id="rId17" imgW="25380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387"/>
                          <a:ext cx="41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5715000" y="2127250"/>
            <a:ext cx="533400" cy="463550"/>
            <a:chOff x="3600" y="1340"/>
            <a:chExt cx="336" cy="292"/>
          </a:xfrm>
        </p:grpSpPr>
        <p:sp>
          <p:nvSpPr>
            <p:cNvPr id="50244" name="Arc 48"/>
            <p:cNvSpPr>
              <a:spLocks/>
            </p:cNvSpPr>
            <p:nvPr/>
          </p:nvSpPr>
          <p:spPr bwMode="auto">
            <a:xfrm>
              <a:off x="3600" y="1538"/>
              <a:ext cx="212" cy="94"/>
            </a:xfrm>
            <a:custGeom>
              <a:avLst/>
              <a:gdLst>
                <a:gd name="T0" fmla="*/ 1 w 20780"/>
                <a:gd name="T1" fmla="*/ 0 h 18658"/>
                <a:gd name="T2" fmla="*/ 2 w 20780"/>
                <a:gd name="T3" fmla="*/ 0 h 18658"/>
                <a:gd name="T4" fmla="*/ 0 w 20780"/>
                <a:gd name="T5" fmla="*/ 0 h 18658"/>
                <a:gd name="T6" fmla="*/ 0 60000 65536"/>
                <a:gd name="T7" fmla="*/ 0 60000 65536"/>
                <a:gd name="T8" fmla="*/ 0 60000 65536"/>
                <a:gd name="T9" fmla="*/ 0 w 20780"/>
                <a:gd name="T10" fmla="*/ 0 h 18658"/>
                <a:gd name="T11" fmla="*/ 20780 w 20780"/>
                <a:gd name="T12" fmla="*/ 18658 h 18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80" h="18658" fill="none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</a:path>
                <a:path w="20780" h="18658" stroke="0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  <a:lnTo>
                    <a:pt x="0" y="18658"/>
                  </a:lnTo>
                  <a:close/>
                </a:path>
              </a:pathLst>
            </a:custGeom>
            <a:noFill/>
            <a:ln w="28575">
              <a:solidFill>
                <a:srgbClr val="CC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91" name="Object 49"/>
            <p:cNvGraphicFramePr>
              <a:graphicFrameLocks noChangeAspect="1"/>
            </p:cNvGraphicFramePr>
            <p:nvPr/>
          </p:nvGraphicFramePr>
          <p:xfrm>
            <a:off x="3726" y="1340"/>
            <a:ext cx="21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6" name="公式" r:id="rId19" imgW="266400" imgH="317160" progId="Equation.3">
                    <p:embed/>
                  </p:oleObj>
                </mc:Choice>
                <mc:Fallback>
                  <p:oleObj name="公式" r:id="rId19" imgW="266400" imgH="3171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1340"/>
                          <a:ext cx="21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656263" y="2819400"/>
            <a:ext cx="406400" cy="533400"/>
            <a:chOff x="3563" y="1776"/>
            <a:chExt cx="256" cy="336"/>
          </a:xfrm>
        </p:grpSpPr>
        <p:sp>
          <p:nvSpPr>
            <p:cNvPr id="50243" name="Arc 51"/>
            <p:cNvSpPr>
              <a:spLocks/>
            </p:cNvSpPr>
            <p:nvPr/>
          </p:nvSpPr>
          <p:spPr bwMode="auto">
            <a:xfrm rot="8501880">
              <a:off x="3563" y="1776"/>
              <a:ext cx="256" cy="148"/>
            </a:xfrm>
            <a:custGeom>
              <a:avLst/>
              <a:gdLst>
                <a:gd name="T0" fmla="*/ 1 w 20217"/>
                <a:gd name="T1" fmla="*/ 0 h 21051"/>
                <a:gd name="T2" fmla="*/ 3 w 20217"/>
                <a:gd name="T3" fmla="*/ 1 h 21051"/>
                <a:gd name="T4" fmla="*/ 0 w 20217"/>
                <a:gd name="T5" fmla="*/ 1 h 21051"/>
                <a:gd name="T6" fmla="*/ 0 60000 65536"/>
                <a:gd name="T7" fmla="*/ 0 60000 65536"/>
                <a:gd name="T8" fmla="*/ 0 60000 65536"/>
                <a:gd name="T9" fmla="*/ 0 w 20217"/>
                <a:gd name="T10" fmla="*/ 0 h 21051"/>
                <a:gd name="T11" fmla="*/ 20217 w 20217"/>
                <a:gd name="T12" fmla="*/ 21051 h 2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17" h="21051" fill="none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</a:path>
                <a:path w="20217" h="21051" stroke="0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  <a:lnTo>
                    <a:pt x="0" y="2105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90" name="Object 52"/>
            <p:cNvGraphicFramePr>
              <a:graphicFrameLocks noChangeAspect="1"/>
            </p:cNvGraphicFramePr>
            <p:nvPr/>
          </p:nvGraphicFramePr>
          <p:xfrm>
            <a:off x="3600" y="1927"/>
            <a:ext cx="18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7" name="公式" r:id="rId21" imgW="241200" imgH="317160" progId="Equation.3">
                    <p:embed/>
                  </p:oleObj>
                </mc:Choice>
                <mc:Fallback>
                  <p:oleObj name="公式" r:id="rId21" imgW="241200" imgH="3171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27"/>
                          <a:ext cx="18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175250" y="895350"/>
            <a:ext cx="990600" cy="314325"/>
            <a:chOff x="3260" y="564"/>
            <a:chExt cx="624" cy="198"/>
          </a:xfrm>
        </p:grpSpPr>
        <p:sp>
          <p:nvSpPr>
            <p:cNvPr id="50242" name="Line 54"/>
            <p:cNvSpPr>
              <a:spLocks noChangeShapeType="1"/>
            </p:cNvSpPr>
            <p:nvPr/>
          </p:nvSpPr>
          <p:spPr bwMode="auto">
            <a:xfrm>
              <a:off x="3474" y="743"/>
              <a:ext cx="4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9" name="Object 55"/>
            <p:cNvGraphicFramePr>
              <a:graphicFrameLocks noChangeAspect="1"/>
            </p:cNvGraphicFramePr>
            <p:nvPr/>
          </p:nvGraphicFramePr>
          <p:xfrm>
            <a:off x="3260" y="564"/>
            <a:ext cx="38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8" name="公式" r:id="rId23" imgW="253800" imgH="177480" progId="Equation.3">
                    <p:embed/>
                  </p:oleObj>
                </mc:Choice>
                <mc:Fallback>
                  <p:oleObj name="公式" r:id="rId23" imgW="253800" imgH="177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564"/>
                          <a:ext cx="38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643438" y="4005263"/>
            <a:ext cx="3429000" cy="609600"/>
            <a:chOff x="1536" y="3254"/>
            <a:chExt cx="2160" cy="384"/>
          </a:xfrm>
        </p:grpSpPr>
        <p:graphicFrame>
          <p:nvGraphicFramePr>
            <p:cNvPr id="50188" name="Object 57"/>
            <p:cNvGraphicFramePr>
              <a:graphicFrameLocks noChangeAspect="1"/>
            </p:cNvGraphicFramePr>
            <p:nvPr/>
          </p:nvGraphicFramePr>
          <p:xfrm>
            <a:off x="1600" y="3295"/>
            <a:ext cx="20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9" name="Equation" r:id="rId25" imgW="3085920" imgH="469800" progId="Equation.3">
                    <p:embed/>
                  </p:oleObj>
                </mc:Choice>
                <mc:Fallback>
                  <p:oleObj name="Equation" r:id="rId25" imgW="3085920" imgH="4698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3295"/>
                          <a:ext cx="200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41" name="Rectangle 58"/>
            <p:cNvSpPr>
              <a:spLocks noChangeArrowheads="1"/>
            </p:cNvSpPr>
            <p:nvPr/>
          </p:nvSpPr>
          <p:spPr bwMode="auto">
            <a:xfrm>
              <a:off x="1536" y="3254"/>
              <a:ext cx="2160" cy="38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6763" name="Object 59"/>
          <p:cNvGraphicFramePr>
            <a:graphicFrameLocks noChangeAspect="1"/>
          </p:cNvGraphicFramePr>
          <p:nvPr/>
        </p:nvGraphicFramePr>
        <p:xfrm>
          <a:off x="514350" y="2682875"/>
          <a:ext cx="927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0" name="Equation" r:id="rId27" imgW="838080" imgH="317160" progId="Equation.3">
                  <p:embed/>
                </p:oleObj>
              </mc:Choice>
              <mc:Fallback>
                <p:oleObj name="Equation" r:id="rId27" imgW="838080" imgH="3171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682875"/>
                        <a:ext cx="9271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64" name="Rectangle 60"/>
          <p:cNvSpPr>
            <a:spLocks noChangeArrowheads="1"/>
          </p:cNvSpPr>
          <p:nvPr/>
        </p:nvSpPr>
        <p:spPr bwMode="auto">
          <a:xfrm>
            <a:off x="298450" y="611188"/>
            <a:ext cx="350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zh-CN" altLang="en-US" sz="2800">
                <a:solidFill>
                  <a:schemeClr val="tx2"/>
                </a:solidFill>
              </a:rPr>
              <a:t>若以三坐标面分割空</a:t>
            </a:r>
          </a:p>
        </p:txBody>
      </p:sp>
      <p:graphicFrame>
        <p:nvGraphicFramePr>
          <p:cNvPr id="456765" name="Object 61"/>
          <p:cNvGraphicFramePr>
            <a:graphicFrameLocks noChangeAspect="1"/>
          </p:cNvGraphicFramePr>
          <p:nvPr/>
        </p:nvGraphicFramePr>
        <p:xfrm>
          <a:off x="1476375" y="1412875"/>
          <a:ext cx="4683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1" name="Equation" r:id="rId29" imgW="457200" imgH="368280" progId="Equation.3">
                  <p:embed/>
                </p:oleObj>
              </mc:Choice>
              <mc:Fallback>
                <p:oleObj name="Equation" r:id="rId29" imgW="457200" imgH="3682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4683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66" name="Object 62"/>
          <p:cNvGraphicFramePr>
            <a:graphicFrameLocks noChangeAspect="1"/>
          </p:cNvGraphicFramePr>
          <p:nvPr/>
        </p:nvGraphicFramePr>
        <p:xfrm>
          <a:off x="523875" y="2011363"/>
          <a:ext cx="609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2" name="公式" r:id="rId31" imgW="266400" imgH="177480" progId="Equation.3">
                  <p:embed/>
                </p:oleObj>
              </mc:Choice>
              <mc:Fallback>
                <p:oleObj name="公式" r:id="rId31" imgW="266400" imgH="177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011363"/>
                        <a:ext cx="609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67" name="Text Box 63"/>
          <p:cNvSpPr txBox="1">
            <a:spLocks noChangeArrowheads="1"/>
          </p:cNvSpPr>
          <p:nvPr/>
        </p:nvSpPr>
        <p:spPr bwMode="auto">
          <a:xfrm>
            <a:off x="1854200" y="13493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得小六</a:t>
            </a:r>
            <a:r>
              <a:rPr lang="zh-CN" altLang="en-US" sz="2800"/>
              <a:t>面体</a:t>
            </a:r>
          </a:p>
        </p:txBody>
      </p:sp>
      <p:sp>
        <p:nvSpPr>
          <p:cNvPr id="456768" name="Text Box 64"/>
          <p:cNvSpPr txBox="1">
            <a:spLocks noChangeArrowheads="1"/>
          </p:cNvSpPr>
          <p:nvPr/>
        </p:nvSpPr>
        <p:spPr bwMode="auto">
          <a:xfrm>
            <a:off x="993775" y="1944688"/>
            <a:ext cx="3025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(</a:t>
            </a:r>
            <a:r>
              <a:rPr lang="zh-CN" altLang="en-US" sz="2800">
                <a:solidFill>
                  <a:srgbClr val="FF3300"/>
                </a:solidFill>
              </a:rPr>
              <a:t>红色部分</a:t>
            </a:r>
            <a:r>
              <a:rPr lang="en-US" altLang="zh-CN" sz="2800">
                <a:solidFill>
                  <a:srgbClr val="FF3300"/>
                </a:solidFill>
              </a:rPr>
              <a:t>).</a:t>
            </a:r>
            <a:endParaRPr lang="en-US" altLang="zh-CN" sz="2400" i="1"/>
          </a:p>
        </p:txBody>
      </p:sp>
      <p:sp>
        <p:nvSpPr>
          <p:cNvPr id="456769" name="Text Box 65"/>
          <p:cNvSpPr txBox="1">
            <a:spLocks noChangeArrowheads="1"/>
          </p:cNvSpPr>
          <p:nvPr/>
        </p:nvSpPr>
        <p:spPr bwMode="auto">
          <a:xfrm>
            <a:off x="395288" y="32131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于是</a:t>
            </a:r>
            <a:r>
              <a:rPr lang="en-US" altLang="zh-CN" sz="2800"/>
              <a:t>,</a:t>
            </a:r>
            <a:endParaRPr lang="en-US" altLang="zh-CN" sz="2400" i="1"/>
          </a:p>
        </p:txBody>
      </p:sp>
      <p:sp>
        <p:nvSpPr>
          <p:cNvPr id="50213" name="Rectangle 66"/>
          <p:cNvSpPr>
            <a:spLocks noChangeArrowheads="1"/>
          </p:cNvSpPr>
          <p:nvPr/>
        </p:nvSpPr>
        <p:spPr bwMode="auto">
          <a:xfrm>
            <a:off x="971550" y="1158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zh-CN" altLang="en-US" sz="2800">
                <a:solidFill>
                  <a:srgbClr val="0000FF"/>
                </a:solidFill>
              </a:rPr>
              <a:t>球面坐标系</a:t>
            </a:r>
            <a:r>
              <a:rPr lang="zh-CN" altLang="en-US" sz="2800">
                <a:solidFill>
                  <a:schemeClr val="tx2"/>
                </a:solidFill>
              </a:rPr>
              <a:t>中，</a:t>
            </a:r>
          </a:p>
        </p:txBody>
      </p:sp>
      <p:graphicFrame>
        <p:nvGraphicFramePr>
          <p:cNvPr id="456771" name="Object 67"/>
          <p:cNvGraphicFramePr>
            <a:graphicFrameLocks noChangeAspect="1"/>
          </p:cNvGraphicFramePr>
          <p:nvPr/>
        </p:nvGraphicFramePr>
        <p:xfrm>
          <a:off x="1497013" y="2638425"/>
          <a:ext cx="7699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3" name="Equation" r:id="rId33" imgW="711000" imgH="393480" progId="Equation.3">
                  <p:embed/>
                </p:oleObj>
              </mc:Choice>
              <mc:Fallback>
                <p:oleObj name="Equation" r:id="rId33" imgW="711000" imgH="3934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638425"/>
                        <a:ext cx="7699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72" name="Object 68"/>
          <p:cNvGraphicFramePr>
            <a:graphicFrameLocks noChangeAspect="1"/>
          </p:cNvGraphicFramePr>
          <p:nvPr/>
        </p:nvGraphicFramePr>
        <p:xfrm>
          <a:off x="2195513" y="2636838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4" name="Equation" r:id="rId35" imgW="1638000" imgH="393480" progId="Equation.3">
                  <p:embed/>
                </p:oleObj>
              </mc:Choice>
              <mc:Fallback>
                <p:oleObj name="Equation" r:id="rId35" imgW="1638000" imgH="3934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73" name="Object 69"/>
          <p:cNvGraphicFramePr>
            <a:graphicFrameLocks noChangeAspect="1"/>
          </p:cNvGraphicFramePr>
          <p:nvPr/>
        </p:nvGraphicFramePr>
        <p:xfrm>
          <a:off x="3973513" y="2695575"/>
          <a:ext cx="5794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5" name="Equation" r:id="rId37" imgW="558720" imgH="304560" progId="Equation.3">
                  <p:embed/>
                </p:oleObj>
              </mc:Choice>
              <mc:Fallback>
                <p:oleObj name="Equation" r:id="rId37" imgW="558720" imgH="30456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2695575"/>
                        <a:ext cx="57943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74" name="Rectangle 70"/>
          <p:cNvSpPr>
            <a:spLocks noChangeArrowheads="1"/>
          </p:cNvSpPr>
          <p:nvPr/>
        </p:nvSpPr>
        <p:spPr bwMode="auto">
          <a:xfrm>
            <a:off x="285750" y="13493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间区域</a:t>
            </a: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4800600" y="1358900"/>
            <a:ext cx="1524000" cy="449263"/>
            <a:chOff x="3024" y="856"/>
            <a:chExt cx="960" cy="283"/>
          </a:xfrm>
        </p:grpSpPr>
        <p:sp>
          <p:nvSpPr>
            <p:cNvPr id="50240" name="Line 83"/>
            <p:cNvSpPr>
              <a:spLocks noChangeShapeType="1"/>
            </p:cNvSpPr>
            <p:nvPr/>
          </p:nvSpPr>
          <p:spPr bwMode="auto">
            <a:xfrm flipV="1">
              <a:off x="3643" y="856"/>
              <a:ext cx="341" cy="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7" name="Object 84"/>
            <p:cNvGraphicFramePr>
              <a:graphicFrameLocks noChangeAspect="1"/>
            </p:cNvGraphicFramePr>
            <p:nvPr/>
          </p:nvGraphicFramePr>
          <p:xfrm>
            <a:off x="3024" y="912"/>
            <a:ext cx="6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6" name="Equation" r:id="rId39" imgW="1041120" imgH="393480" progId="Equation.3">
                    <p:embed/>
                  </p:oleObj>
                </mc:Choice>
                <mc:Fallback>
                  <p:oleObj name="Equation" r:id="rId39" imgW="1041120" imgH="39348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12"/>
                          <a:ext cx="60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5867400" y="838200"/>
            <a:ext cx="1752600" cy="2554288"/>
            <a:chOff x="3696" y="528"/>
            <a:chExt cx="1104" cy="1609"/>
          </a:xfrm>
        </p:grpSpPr>
        <p:grpSp>
          <p:nvGrpSpPr>
            <p:cNvPr id="50221" name="Group 120"/>
            <p:cNvGrpSpPr>
              <a:grpSpLocks/>
            </p:cNvGrpSpPr>
            <p:nvPr/>
          </p:nvGrpSpPr>
          <p:grpSpPr bwMode="auto">
            <a:xfrm>
              <a:off x="4187" y="528"/>
              <a:ext cx="613" cy="576"/>
              <a:chOff x="4619" y="2231"/>
              <a:chExt cx="613" cy="576"/>
            </a:xfrm>
          </p:grpSpPr>
          <p:grpSp>
            <p:nvGrpSpPr>
              <p:cNvPr id="50232" name="Group 119"/>
              <p:cNvGrpSpPr>
                <a:grpSpLocks/>
              </p:cNvGrpSpPr>
              <p:nvPr/>
            </p:nvGrpSpPr>
            <p:grpSpPr bwMode="auto">
              <a:xfrm>
                <a:off x="4619" y="2231"/>
                <a:ext cx="613" cy="576"/>
                <a:chOff x="4608" y="2231"/>
                <a:chExt cx="613" cy="576"/>
              </a:xfrm>
            </p:grpSpPr>
            <p:sp>
              <p:nvSpPr>
                <p:cNvPr id="50234" name="Freeform 111"/>
                <p:cNvSpPr>
                  <a:spLocks/>
                </p:cNvSpPr>
                <p:nvPr/>
              </p:nvSpPr>
              <p:spPr bwMode="auto">
                <a:xfrm>
                  <a:off x="4608" y="2405"/>
                  <a:ext cx="613" cy="402"/>
                </a:xfrm>
                <a:custGeom>
                  <a:avLst/>
                  <a:gdLst>
                    <a:gd name="T0" fmla="*/ 155 w 613"/>
                    <a:gd name="T1" fmla="*/ 0 h 402"/>
                    <a:gd name="T2" fmla="*/ 0 w 613"/>
                    <a:gd name="T3" fmla="*/ 274 h 402"/>
                    <a:gd name="T4" fmla="*/ 64 w 613"/>
                    <a:gd name="T5" fmla="*/ 329 h 402"/>
                    <a:gd name="T6" fmla="*/ 128 w 613"/>
                    <a:gd name="T7" fmla="*/ 402 h 402"/>
                    <a:gd name="T8" fmla="*/ 293 w 613"/>
                    <a:gd name="T9" fmla="*/ 374 h 402"/>
                    <a:gd name="T10" fmla="*/ 613 w 613"/>
                    <a:gd name="T11" fmla="*/ 82 h 402"/>
                    <a:gd name="T12" fmla="*/ 329 w 613"/>
                    <a:gd name="T13" fmla="*/ 146 h 402"/>
                    <a:gd name="T14" fmla="*/ 240 w 613"/>
                    <a:gd name="T15" fmla="*/ 59 h 402"/>
                    <a:gd name="T16" fmla="*/ 155 w 613"/>
                    <a:gd name="T17" fmla="*/ 0 h 40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3"/>
                    <a:gd name="T28" fmla="*/ 0 h 402"/>
                    <a:gd name="T29" fmla="*/ 613 w 613"/>
                    <a:gd name="T30" fmla="*/ 402 h 40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3" h="402">
                      <a:moveTo>
                        <a:pt x="155" y="0"/>
                      </a:moveTo>
                      <a:lnTo>
                        <a:pt x="0" y="274"/>
                      </a:lnTo>
                      <a:lnTo>
                        <a:pt x="64" y="329"/>
                      </a:lnTo>
                      <a:lnTo>
                        <a:pt x="128" y="402"/>
                      </a:lnTo>
                      <a:lnTo>
                        <a:pt x="293" y="374"/>
                      </a:lnTo>
                      <a:lnTo>
                        <a:pt x="613" y="82"/>
                      </a:lnTo>
                      <a:lnTo>
                        <a:pt x="329" y="146"/>
                      </a:lnTo>
                      <a:lnTo>
                        <a:pt x="240" y="59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CC"/>
                    </a:gs>
                    <a:gs pos="50000">
                      <a:srgbClr val="FF0000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35" name="Freeform 114"/>
                <p:cNvSpPr>
                  <a:spLocks/>
                </p:cNvSpPr>
                <p:nvPr/>
              </p:nvSpPr>
              <p:spPr bwMode="auto">
                <a:xfrm>
                  <a:off x="4763" y="2231"/>
                  <a:ext cx="448" cy="320"/>
                </a:xfrm>
                <a:custGeom>
                  <a:avLst/>
                  <a:gdLst>
                    <a:gd name="T0" fmla="*/ 0 w 448"/>
                    <a:gd name="T1" fmla="*/ 164 h 320"/>
                    <a:gd name="T2" fmla="*/ 83 w 448"/>
                    <a:gd name="T3" fmla="*/ 238 h 320"/>
                    <a:gd name="T4" fmla="*/ 192 w 448"/>
                    <a:gd name="T5" fmla="*/ 320 h 320"/>
                    <a:gd name="T6" fmla="*/ 448 w 448"/>
                    <a:gd name="T7" fmla="*/ 249 h 320"/>
                    <a:gd name="T8" fmla="*/ 400 w 448"/>
                    <a:gd name="T9" fmla="*/ 153 h 320"/>
                    <a:gd name="T10" fmla="*/ 352 w 448"/>
                    <a:gd name="T11" fmla="*/ 105 h 320"/>
                    <a:gd name="T12" fmla="*/ 304 w 448"/>
                    <a:gd name="T13" fmla="*/ 57 h 320"/>
                    <a:gd name="T14" fmla="*/ 229 w 448"/>
                    <a:gd name="T15" fmla="*/ 0 h 320"/>
                    <a:gd name="T16" fmla="*/ 0 w 448"/>
                    <a:gd name="T17" fmla="*/ 164 h 3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48"/>
                    <a:gd name="T28" fmla="*/ 0 h 320"/>
                    <a:gd name="T29" fmla="*/ 448 w 448"/>
                    <a:gd name="T30" fmla="*/ 320 h 3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48" h="320">
                      <a:moveTo>
                        <a:pt x="0" y="164"/>
                      </a:moveTo>
                      <a:lnTo>
                        <a:pt x="83" y="238"/>
                      </a:lnTo>
                      <a:lnTo>
                        <a:pt x="192" y="320"/>
                      </a:lnTo>
                      <a:lnTo>
                        <a:pt x="448" y="249"/>
                      </a:lnTo>
                      <a:lnTo>
                        <a:pt x="400" y="153"/>
                      </a:lnTo>
                      <a:lnTo>
                        <a:pt x="352" y="105"/>
                      </a:lnTo>
                      <a:lnTo>
                        <a:pt x="304" y="57"/>
                      </a:lnTo>
                      <a:lnTo>
                        <a:pt x="229" y="0"/>
                      </a:lnTo>
                      <a:lnTo>
                        <a:pt x="0" y="16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CC"/>
                    </a:gs>
                    <a:gs pos="50000">
                      <a:srgbClr val="FF0000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0236" name="Group 118"/>
                <p:cNvGrpSpPr>
                  <a:grpSpLocks/>
                </p:cNvGrpSpPr>
                <p:nvPr/>
              </p:nvGrpSpPr>
              <p:grpSpPr bwMode="auto">
                <a:xfrm>
                  <a:off x="4608" y="2256"/>
                  <a:ext cx="384" cy="523"/>
                  <a:chOff x="4608" y="2256"/>
                  <a:chExt cx="384" cy="523"/>
                </a:xfrm>
              </p:grpSpPr>
              <p:sp>
                <p:nvSpPr>
                  <p:cNvPr id="50237" name="Freeform 115"/>
                  <p:cNvSpPr>
                    <a:spLocks/>
                  </p:cNvSpPr>
                  <p:nvPr/>
                </p:nvSpPr>
                <p:spPr bwMode="auto">
                  <a:xfrm>
                    <a:off x="4773" y="2256"/>
                    <a:ext cx="219" cy="405"/>
                  </a:xfrm>
                  <a:custGeom>
                    <a:avLst/>
                    <a:gdLst>
                      <a:gd name="T0" fmla="*/ 219 w 219"/>
                      <a:gd name="T1" fmla="*/ 0 h 405"/>
                      <a:gd name="T2" fmla="*/ 0 w 219"/>
                      <a:gd name="T3" fmla="*/ 405 h 405"/>
                      <a:gd name="T4" fmla="*/ 0 60000 65536"/>
                      <a:gd name="T5" fmla="*/ 0 60000 65536"/>
                      <a:gd name="T6" fmla="*/ 0 w 219"/>
                      <a:gd name="T7" fmla="*/ 0 h 405"/>
                      <a:gd name="T8" fmla="*/ 219 w 219"/>
                      <a:gd name="T9" fmla="*/ 405 h 40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9" h="405">
                        <a:moveTo>
                          <a:pt x="219" y="0"/>
                        </a:moveTo>
                        <a:lnTo>
                          <a:pt x="0" y="405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0000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19050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38" name="Freeform 116"/>
                  <p:cNvSpPr>
                    <a:spLocks/>
                  </p:cNvSpPr>
                  <p:nvPr/>
                </p:nvSpPr>
                <p:spPr bwMode="auto">
                  <a:xfrm>
                    <a:off x="4608" y="2651"/>
                    <a:ext cx="183" cy="37"/>
                  </a:xfrm>
                  <a:custGeom>
                    <a:avLst/>
                    <a:gdLst>
                      <a:gd name="T0" fmla="*/ 0 w 183"/>
                      <a:gd name="T1" fmla="*/ 37 h 37"/>
                      <a:gd name="T2" fmla="*/ 183 w 183"/>
                      <a:gd name="T3" fmla="*/ 0 h 37"/>
                      <a:gd name="T4" fmla="*/ 0 60000 65536"/>
                      <a:gd name="T5" fmla="*/ 0 60000 65536"/>
                      <a:gd name="T6" fmla="*/ 0 w 183"/>
                      <a:gd name="T7" fmla="*/ 0 h 37"/>
                      <a:gd name="T8" fmla="*/ 183 w 183"/>
                      <a:gd name="T9" fmla="*/ 37 h 3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83" h="37">
                        <a:moveTo>
                          <a:pt x="0" y="37"/>
                        </a:moveTo>
                        <a:lnTo>
                          <a:pt x="18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0000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19050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39" name="Freeform 117"/>
                  <p:cNvSpPr>
                    <a:spLocks/>
                  </p:cNvSpPr>
                  <p:nvPr/>
                </p:nvSpPr>
                <p:spPr bwMode="auto">
                  <a:xfrm>
                    <a:off x="4782" y="2651"/>
                    <a:ext cx="128" cy="128"/>
                  </a:xfrm>
                  <a:custGeom>
                    <a:avLst/>
                    <a:gdLst>
                      <a:gd name="T0" fmla="*/ 0 w 128"/>
                      <a:gd name="T1" fmla="*/ 0 h 128"/>
                      <a:gd name="T2" fmla="*/ 128 w 128"/>
                      <a:gd name="T3" fmla="*/ 128 h 128"/>
                      <a:gd name="T4" fmla="*/ 0 60000 65536"/>
                      <a:gd name="T5" fmla="*/ 0 60000 65536"/>
                      <a:gd name="T6" fmla="*/ 0 w 128"/>
                      <a:gd name="T7" fmla="*/ 0 h 128"/>
                      <a:gd name="T8" fmla="*/ 128 w 128"/>
                      <a:gd name="T9" fmla="*/ 128 h 12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28" h="128">
                        <a:moveTo>
                          <a:pt x="0" y="0"/>
                        </a:moveTo>
                        <a:lnTo>
                          <a:pt x="128" y="1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0000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19050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233" name="Line 113"/>
              <p:cNvSpPr>
                <a:spLocks noChangeShapeType="1"/>
              </p:cNvSpPr>
              <p:nvPr/>
            </p:nvSpPr>
            <p:spPr bwMode="auto">
              <a:xfrm flipH="1">
                <a:off x="4729" y="2544"/>
                <a:ext cx="215" cy="26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22" name="Group 124"/>
            <p:cNvGrpSpPr>
              <a:grpSpLocks/>
            </p:cNvGrpSpPr>
            <p:nvPr/>
          </p:nvGrpSpPr>
          <p:grpSpPr bwMode="auto">
            <a:xfrm>
              <a:off x="3696" y="646"/>
              <a:ext cx="831" cy="1491"/>
              <a:chOff x="4128" y="2349"/>
              <a:chExt cx="831" cy="1491"/>
            </a:xfrm>
          </p:grpSpPr>
          <p:sp>
            <p:nvSpPr>
              <p:cNvPr id="50223" name="Line 101"/>
              <p:cNvSpPr>
                <a:spLocks noChangeShapeType="1"/>
              </p:cNvSpPr>
              <p:nvPr/>
            </p:nvSpPr>
            <p:spPr bwMode="auto">
              <a:xfrm>
                <a:off x="4148" y="2349"/>
                <a:ext cx="460" cy="3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4" name="Line 102"/>
              <p:cNvSpPr>
                <a:spLocks noChangeShapeType="1"/>
              </p:cNvSpPr>
              <p:nvPr/>
            </p:nvSpPr>
            <p:spPr bwMode="auto">
              <a:xfrm>
                <a:off x="4128" y="3504"/>
                <a:ext cx="694" cy="2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Line 103"/>
              <p:cNvSpPr>
                <a:spLocks noChangeShapeType="1"/>
              </p:cNvSpPr>
              <p:nvPr/>
            </p:nvSpPr>
            <p:spPr bwMode="auto">
              <a:xfrm>
                <a:off x="4617" y="2728"/>
                <a:ext cx="0" cy="11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Line 105"/>
              <p:cNvSpPr>
                <a:spLocks noChangeShapeType="1"/>
              </p:cNvSpPr>
              <p:nvPr/>
            </p:nvSpPr>
            <p:spPr bwMode="auto">
              <a:xfrm flipV="1">
                <a:off x="4139" y="2736"/>
                <a:ext cx="469" cy="7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7" name="Line 106"/>
              <p:cNvSpPr>
                <a:spLocks noChangeShapeType="1"/>
              </p:cNvSpPr>
              <p:nvPr/>
            </p:nvSpPr>
            <p:spPr bwMode="auto">
              <a:xfrm flipV="1">
                <a:off x="4139" y="2779"/>
                <a:ext cx="615" cy="7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8" name="Line 107"/>
              <p:cNvSpPr>
                <a:spLocks noChangeShapeType="1"/>
              </p:cNvSpPr>
              <p:nvPr/>
            </p:nvSpPr>
            <p:spPr bwMode="auto">
              <a:xfrm flipV="1">
                <a:off x="4139" y="2728"/>
                <a:ext cx="820" cy="7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9" name="Line 109"/>
              <p:cNvSpPr>
                <a:spLocks noChangeShapeType="1"/>
              </p:cNvSpPr>
              <p:nvPr/>
            </p:nvSpPr>
            <p:spPr bwMode="auto">
              <a:xfrm>
                <a:off x="4139" y="3486"/>
                <a:ext cx="478" cy="3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0" name="Line 110"/>
              <p:cNvSpPr>
                <a:spLocks noChangeShapeType="1"/>
              </p:cNvSpPr>
              <p:nvPr/>
            </p:nvSpPr>
            <p:spPr bwMode="auto">
              <a:xfrm rot="90699">
                <a:off x="4137" y="2354"/>
                <a:ext cx="710" cy="3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1" name="Line 104"/>
              <p:cNvSpPr>
                <a:spLocks noChangeShapeType="1"/>
              </p:cNvSpPr>
              <p:nvPr/>
            </p:nvSpPr>
            <p:spPr bwMode="auto">
              <a:xfrm>
                <a:off x="4800" y="2688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6748463" y="1631950"/>
            <a:ext cx="1328737" cy="641350"/>
            <a:chOff x="4251" y="1028"/>
            <a:chExt cx="837" cy="404"/>
          </a:xfrm>
        </p:grpSpPr>
        <p:sp>
          <p:nvSpPr>
            <p:cNvPr id="50220" name="Arc 80"/>
            <p:cNvSpPr>
              <a:spLocks/>
            </p:cNvSpPr>
            <p:nvPr/>
          </p:nvSpPr>
          <p:spPr bwMode="auto">
            <a:xfrm>
              <a:off x="4251" y="1028"/>
              <a:ext cx="420" cy="404"/>
            </a:xfrm>
            <a:custGeom>
              <a:avLst/>
              <a:gdLst>
                <a:gd name="T0" fmla="*/ 0 w 14738"/>
                <a:gd name="T1" fmla="*/ 0 h 21600"/>
                <a:gd name="T2" fmla="*/ 12 w 14738"/>
                <a:gd name="T3" fmla="*/ 2 h 21600"/>
                <a:gd name="T4" fmla="*/ 0 w 14738"/>
                <a:gd name="T5" fmla="*/ 8 h 21600"/>
                <a:gd name="T6" fmla="*/ 0 60000 65536"/>
                <a:gd name="T7" fmla="*/ 0 60000 65536"/>
                <a:gd name="T8" fmla="*/ 0 60000 65536"/>
                <a:gd name="T9" fmla="*/ 0 w 14738"/>
                <a:gd name="T10" fmla="*/ 0 h 21600"/>
                <a:gd name="T11" fmla="*/ 14738 w 147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38" h="21600" fill="none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</a:path>
                <a:path w="14738" h="21600" stroke="0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6" name="Object 81"/>
            <p:cNvGraphicFramePr>
              <a:graphicFrameLocks noChangeAspect="1"/>
            </p:cNvGraphicFramePr>
            <p:nvPr/>
          </p:nvGraphicFramePr>
          <p:xfrm>
            <a:off x="4699" y="1081"/>
            <a:ext cx="3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7" name="Equation" r:id="rId41" imgW="711000" imgH="393480" progId="Equation.3">
                    <p:embed/>
                  </p:oleObj>
                </mc:Choice>
                <mc:Fallback>
                  <p:oleObj name="Equation" r:id="rId41" imgW="711000" imgH="39348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1081"/>
                          <a:ext cx="3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6775450" y="1371600"/>
            <a:ext cx="2216150" cy="360363"/>
            <a:chOff x="4268" y="864"/>
            <a:chExt cx="1396" cy="227"/>
          </a:xfrm>
        </p:grpSpPr>
        <p:sp>
          <p:nvSpPr>
            <p:cNvPr id="50219" name="Line 77"/>
            <p:cNvSpPr>
              <a:spLocks noChangeShapeType="1"/>
            </p:cNvSpPr>
            <p:nvPr/>
          </p:nvSpPr>
          <p:spPr bwMode="auto">
            <a:xfrm flipH="1">
              <a:off x="4268" y="970"/>
              <a:ext cx="5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5" name="Object 78"/>
            <p:cNvGraphicFramePr>
              <a:graphicFrameLocks noChangeAspect="1"/>
            </p:cNvGraphicFramePr>
            <p:nvPr/>
          </p:nvGraphicFramePr>
          <p:xfrm>
            <a:off x="4803" y="864"/>
            <a:ext cx="86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8" name="Equation" r:id="rId43" imgW="1485720" imgH="393480" progId="Equation.3">
                    <p:embed/>
                  </p:oleObj>
                </mc:Choice>
                <mc:Fallback>
                  <p:oleObj name="Equation" r:id="rId43" imgW="1485720" imgH="39348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864"/>
                          <a:ext cx="86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 autoUpdateAnimBg="0"/>
      <p:bldP spid="456764" grpId="0" autoUpdateAnimBg="0"/>
      <p:bldP spid="456767" grpId="0" autoUpdateAnimBg="0"/>
      <p:bldP spid="456768" grpId="0" autoUpdateAnimBg="0"/>
      <p:bldP spid="456769" grpId="0" autoUpdateAnimBg="0"/>
      <p:bldP spid="45677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89EA8F8-7BA7-4002-9FE6-4C018CDB92A3}" type="slidenum">
              <a:rPr lang="en-US" altLang="zh-CN" sz="1400" smtClean="0"/>
              <a:pPr eaLnBrk="1" hangingPunct="1"/>
              <a:t>48</a:t>
            </a:fld>
            <a:endParaRPr lang="en-US" altLang="zh-CN" sz="1400" smtClean="0"/>
          </a:p>
        </p:txBody>
      </p:sp>
      <p:graphicFrame>
        <p:nvGraphicFramePr>
          <p:cNvPr id="457730" name="Object 2"/>
          <p:cNvGraphicFramePr>
            <a:graphicFrameLocks noChangeAspect="1"/>
          </p:cNvGraphicFramePr>
          <p:nvPr/>
        </p:nvGraphicFramePr>
        <p:xfrm>
          <a:off x="1185863" y="1571625"/>
          <a:ext cx="33385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9" name="Equation" r:id="rId3" imgW="2997000" imgH="812520" progId="Equation.3">
                  <p:embed/>
                </p:oleObj>
              </mc:Choice>
              <mc:Fallback>
                <p:oleObj name="Equation" r:id="rId3" imgW="299700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571625"/>
                        <a:ext cx="33385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1733600" y="437444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通常是</a:t>
            </a:r>
            <a:endParaRPr lang="zh-CN" alt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600" y="4360156"/>
            <a:ext cx="762000" cy="525462"/>
            <a:chOff x="960" y="3797"/>
            <a:chExt cx="480" cy="331"/>
          </a:xfrm>
        </p:grpSpPr>
        <p:sp>
          <p:nvSpPr>
            <p:cNvPr id="51231" name="Oval 5"/>
            <p:cNvSpPr>
              <a:spLocks noChangeArrowheads="1"/>
            </p:cNvSpPr>
            <p:nvPr/>
          </p:nvSpPr>
          <p:spPr bwMode="auto">
            <a:xfrm>
              <a:off x="960" y="3840"/>
              <a:ext cx="480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Text Box 6"/>
            <p:cNvSpPr txBox="1">
              <a:spLocks noChangeArrowheads="1"/>
            </p:cNvSpPr>
            <p:nvPr/>
          </p:nvSpPr>
          <p:spPr bwMode="auto">
            <a:xfrm>
              <a:off x="1029" y="3797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注</a:t>
              </a:r>
            </a:p>
          </p:txBody>
        </p:sp>
      </p:grpSp>
      <p:graphicFrame>
        <p:nvGraphicFramePr>
          <p:cNvPr id="457735" name="Object 7"/>
          <p:cNvGraphicFramePr>
            <a:graphicFrameLocks noChangeAspect="1"/>
          </p:cNvGraphicFramePr>
          <p:nvPr/>
        </p:nvGraphicFramePr>
        <p:xfrm>
          <a:off x="2971800" y="4383088"/>
          <a:ext cx="1136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0" name="公式" r:id="rId5" imgW="469800" imgH="203040" progId="Equation.3">
                  <p:embed/>
                </p:oleObj>
              </mc:Choice>
              <mc:Fallback>
                <p:oleObj name="公式" r:id="rId5" imgW="4698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83088"/>
                        <a:ext cx="11366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6" name="Object 8"/>
          <p:cNvGraphicFramePr>
            <a:graphicFrameLocks noChangeAspect="1"/>
          </p:cNvGraphicFramePr>
          <p:nvPr/>
        </p:nvGraphicFramePr>
        <p:xfrm>
          <a:off x="4021138" y="4397375"/>
          <a:ext cx="1230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1" name="公式" r:id="rId7" imgW="507960" imgH="215640" progId="Equation.3">
                  <p:embed/>
                </p:oleObj>
              </mc:Choice>
              <mc:Fallback>
                <p:oleObj name="公式" r:id="rId7" imgW="507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4397375"/>
                        <a:ext cx="12303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44731"/>
              </p:ext>
            </p:extLst>
          </p:nvPr>
        </p:nvGraphicFramePr>
        <p:xfrm>
          <a:off x="5276850" y="4393613"/>
          <a:ext cx="1193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2" name="公式" r:id="rId9" imgW="495000" imgH="203040" progId="Equation.3">
                  <p:embed/>
                </p:oleObj>
              </mc:Choice>
              <mc:Fallback>
                <p:oleObj name="公式" r:id="rId9" imgW="4950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4393613"/>
                        <a:ext cx="11938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8" name="Object 10"/>
          <p:cNvGraphicFramePr>
            <a:graphicFrameLocks noChangeAspect="1"/>
          </p:cNvGraphicFramePr>
          <p:nvPr/>
        </p:nvGraphicFramePr>
        <p:xfrm>
          <a:off x="1974850" y="3505200"/>
          <a:ext cx="1363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3" name="公式" r:id="rId11" imgW="507960" imgH="203040" progId="Equation.3">
                  <p:embed/>
                </p:oleObj>
              </mc:Choice>
              <mc:Fallback>
                <p:oleObj name="公式" r:id="rId11" imgW="5079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505200"/>
                        <a:ext cx="13636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9" name="Object 11"/>
          <p:cNvGraphicFramePr>
            <a:graphicFrameLocks noChangeAspect="1"/>
          </p:cNvGraphicFramePr>
          <p:nvPr/>
        </p:nvGraphicFramePr>
        <p:xfrm>
          <a:off x="1136650" y="2630488"/>
          <a:ext cx="13271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4" name="Equation" r:id="rId13" imgW="1218960" imgH="812520" progId="Equation.3">
                  <p:embed/>
                </p:oleObj>
              </mc:Choice>
              <mc:Fallback>
                <p:oleObj name="Equation" r:id="rId13" imgW="121896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630488"/>
                        <a:ext cx="13271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0" name="Object 12"/>
          <p:cNvGraphicFramePr>
            <a:graphicFrameLocks noChangeAspect="1"/>
          </p:cNvGraphicFramePr>
          <p:nvPr/>
        </p:nvGraphicFramePr>
        <p:xfrm>
          <a:off x="4489450" y="2706688"/>
          <a:ext cx="1981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5" name="公式" r:id="rId15" imgW="799920" imgH="203040" progId="Equation.3">
                  <p:embed/>
                </p:oleObj>
              </mc:Choice>
              <mc:Fallback>
                <p:oleObj name="公式" r:id="rId15" imgW="7999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706688"/>
                        <a:ext cx="1981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Rectangle 14"/>
          <p:cNvSpPr>
            <a:spLocks noChangeArrowheads="1"/>
          </p:cNvSpPr>
          <p:nvPr/>
        </p:nvSpPr>
        <p:spPr bwMode="auto">
          <a:xfrm>
            <a:off x="2432050" y="725488"/>
            <a:ext cx="365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09" name="Object 15"/>
          <p:cNvGraphicFramePr>
            <a:graphicFrameLocks noChangeAspect="1"/>
          </p:cNvGraphicFramePr>
          <p:nvPr/>
        </p:nvGraphicFramePr>
        <p:xfrm>
          <a:off x="3689350" y="192088"/>
          <a:ext cx="2781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6" name="公式" r:id="rId17" imgW="1041120" imgH="203040" progId="Equation.3">
                  <p:embed/>
                </p:oleObj>
              </mc:Choice>
              <mc:Fallback>
                <p:oleObj name="公式" r:id="rId17" imgW="104112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192088"/>
                        <a:ext cx="2781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6"/>
          <p:cNvGraphicFramePr>
            <a:graphicFrameLocks noChangeAspect="1"/>
          </p:cNvGraphicFramePr>
          <p:nvPr/>
        </p:nvGraphicFramePr>
        <p:xfrm>
          <a:off x="955675" y="192088"/>
          <a:ext cx="28479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7" name="公式" r:id="rId19" imgW="1066680" imgH="203040" progId="Equation.3">
                  <p:embed/>
                </p:oleObj>
              </mc:Choice>
              <mc:Fallback>
                <p:oleObj name="公式" r:id="rId19" imgW="106668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92088"/>
                        <a:ext cx="28479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7"/>
          <p:cNvGraphicFramePr>
            <a:graphicFrameLocks noChangeAspect="1"/>
          </p:cNvGraphicFramePr>
          <p:nvPr/>
        </p:nvGraphicFramePr>
        <p:xfrm>
          <a:off x="6394450" y="295275"/>
          <a:ext cx="1676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8" name="Equation" r:id="rId21" imgW="1498320" imgH="317160" progId="Equation.3">
                  <p:embed/>
                </p:oleObj>
              </mc:Choice>
              <mc:Fallback>
                <p:oleObj name="Equation" r:id="rId21" imgW="149832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5275"/>
                        <a:ext cx="1676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8"/>
          <p:cNvGraphicFramePr>
            <a:graphicFrameLocks noChangeAspect="1"/>
          </p:cNvGraphicFramePr>
          <p:nvPr/>
        </p:nvGraphicFramePr>
        <p:xfrm>
          <a:off x="2978150" y="682625"/>
          <a:ext cx="3282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9" name="Equation" r:id="rId23" imgW="3085920" imgH="469800" progId="Equation.3">
                  <p:embed/>
                </p:oleObj>
              </mc:Choice>
              <mc:Fallback>
                <p:oleObj name="Equation" r:id="rId23" imgW="308592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682625"/>
                        <a:ext cx="3282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AutoShape 19"/>
          <p:cNvSpPr>
            <a:spLocks noChangeArrowheads="1"/>
          </p:cNvSpPr>
          <p:nvPr/>
        </p:nvSpPr>
        <p:spPr bwMode="auto">
          <a:xfrm>
            <a:off x="755650" y="115888"/>
            <a:ext cx="7620000" cy="1143000"/>
          </a:xfrm>
          <a:custGeom>
            <a:avLst/>
            <a:gdLst>
              <a:gd name="T0" fmla="*/ 2147483647 w 21600"/>
              <a:gd name="T1" fmla="*/ 30241877 h 21600"/>
              <a:gd name="T2" fmla="*/ 1344083200 w 21600"/>
              <a:gd name="T3" fmla="*/ 60483755 h 21600"/>
              <a:gd name="T4" fmla="*/ 79898163 w 21600"/>
              <a:gd name="T5" fmla="*/ 30241877 h 21600"/>
              <a:gd name="T6" fmla="*/ 13440832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442 w 21600"/>
              <a:gd name="T13" fmla="*/ 2442 h 21600"/>
              <a:gd name="T14" fmla="*/ 19158 w 21600"/>
              <a:gd name="T15" fmla="*/ 191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283" y="21600"/>
                </a:lnTo>
                <a:lnTo>
                  <a:pt x="20317" y="21600"/>
                </a:lnTo>
                <a:lnTo>
                  <a:pt x="2160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7748" name="Object 20"/>
          <p:cNvGraphicFramePr>
            <a:graphicFrameLocks noChangeAspect="1"/>
          </p:cNvGraphicFramePr>
          <p:nvPr/>
        </p:nvGraphicFramePr>
        <p:xfrm>
          <a:off x="2478088" y="2733675"/>
          <a:ext cx="19351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0" name="Equation" r:id="rId25" imgW="1777680" imgH="393480" progId="Equation.3">
                  <p:embed/>
                </p:oleObj>
              </mc:Choice>
              <mc:Fallback>
                <p:oleObj name="Equation" r:id="rId25" imgW="177768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733675"/>
                        <a:ext cx="19351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 noChangeAspect="1"/>
          </p:cNvGrpSpPr>
          <p:nvPr/>
        </p:nvGrpSpPr>
        <p:grpSpPr bwMode="auto">
          <a:xfrm>
            <a:off x="3281363" y="3467100"/>
            <a:ext cx="2776537" cy="544513"/>
            <a:chOff x="2167" y="2543"/>
            <a:chExt cx="1749" cy="343"/>
          </a:xfrm>
        </p:grpSpPr>
        <p:sp>
          <p:nvSpPr>
            <p:cNvPr id="51220" name="AutoShape 26"/>
            <p:cNvSpPr>
              <a:spLocks noChangeAspect="1" noChangeArrowheads="1" noTextEdit="1"/>
            </p:cNvSpPr>
            <p:nvPr/>
          </p:nvSpPr>
          <p:spPr bwMode="auto">
            <a:xfrm>
              <a:off x="2167" y="2544"/>
              <a:ext cx="17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Rectangle 28"/>
            <p:cNvSpPr>
              <a:spLocks noChangeArrowheads="1"/>
            </p:cNvSpPr>
            <p:nvPr/>
          </p:nvSpPr>
          <p:spPr bwMode="auto">
            <a:xfrm>
              <a:off x="3782" y="2543"/>
              <a:ext cx="13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51222" name="Rectangle 29"/>
            <p:cNvSpPr>
              <a:spLocks noChangeArrowheads="1"/>
            </p:cNvSpPr>
            <p:nvPr/>
          </p:nvSpPr>
          <p:spPr bwMode="auto">
            <a:xfrm>
              <a:off x="3453" y="2543"/>
              <a:ext cx="15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51223" name="Rectangle 30"/>
            <p:cNvSpPr>
              <a:spLocks noChangeArrowheads="1"/>
            </p:cNvSpPr>
            <p:nvPr/>
          </p:nvSpPr>
          <p:spPr bwMode="auto">
            <a:xfrm>
              <a:off x="2841" y="2543"/>
              <a:ext cx="15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51224" name="Rectangle 31"/>
            <p:cNvSpPr>
              <a:spLocks noChangeArrowheads="1"/>
            </p:cNvSpPr>
            <p:nvPr/>
          </p:nvSpPr>
          <p:spPr bwMode="auto">
            <a:xfrm>
              <a:off x="3614" y="2572"/>
              <a:ext cx="1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1225" name="Rectangle 32"/>
            <p:cNvSpPr>
              <a:spLocks noChangeArrowheads="1"/>
            </p:cNvSpPr>
            <p:nvPr/>
          </p:nvSpPr>
          <p:spPr bwMode="auto">
            <a:xfrm>
              <a:off x="3286" y="2572"/>
              <a:ext cx="1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1226" name="Rectangle 33"/>
            <p:cNvSpPr>
              <a:spLocks noChangeArrowheads="1"/>
            </p:cNvSpPr>
            <p:nvPr/>
          </p:nvSpPr>
          <p:spPr bwMode="auto">
            <a:xfrm>
              <a:off x="3022" y="2572"/>
              <a:ext cx="1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1227" name="Rectangle 34"/>
            <p:cNvSpPr>
              <a:spLocks noChangeArrowheads="1"/>
            </p:cNvSpPr>
            <p:nvPr/>
          </p:nvSpPr>
          <p:spPr bwMode="auto">
            <a:xfrm>
              <a:off x="2492" y="2572"/>
              <a:ext cx="3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sin</a:t>
              </a:r>
              <a:endParaRPr lang="en-US" altLang="zh-CN"/>
            </a:p>
          </p:txBody>
        </p:sp>
        <p:sp>
          <p:nvSpPr>
            <p:cNvPr id="51228" name="Rectangle 35"/>
            <p:cNvSpPr>
              <a:spLocks noChangeArrowheads="1"/>
            </p:cNvSpPr>
            <p:nvPr/>
          </p:nvSpPr>
          <p:spPr bwMode="auto">
            <a:xfrm>
              <a:off x="2343" y="254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1229" name="Rectangle 36"/>
            <p:cNvSpPr>
              <a:spLocks noChangeArrowheads="1"/>
            </p:cNvSpPr>
            <p:nvPr/>
          </p:nvSpPr>
          <p:spPr bwMode="auto">
            <a:xfrm>
              <a:off x="3165" y="2572"/>
              <a:ext cx="1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1230" name="Rectangle 37"/>
            <p:cNvSpPr>
              <a:spLocks noChangeArrowheads="1"/>
            </p:cNvSpPr>
            <p:nvPr/>
          </p:nvSpPr>
          <p:spPr bwMode="auto">
            <a:xfrm>
              <a:off x="2237" y="2572"/>
              <a:ext cx="1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F2B816F-5B21-4E16-8F09-0617A16BDD4E}" type="slidenum">
              <a:rPr lang="en-US" altLang="zh-CN" sz="1400" smtClean="0"/>
              <a:pPr eaLnBrk="1" hangingPunct="1"/>
              <a:t>49</a:t>
            </a:fld>
            <a:endParaRPr lang="en-US" altLang="zh-CN" sz="1400" smtClean="0"/>
          </a:p>
        </p:txBody>
      </p:sp>
      <p:sp>
        <p:nvSpPr>
          <p:cNvPr id="52241" name="Rectangle 3"/>
          <p:cNvSpPr>
            <a:spLocks noChangeArrowheads="1"/>
          </p:cNvSpPr>
          <p:nvPr/>
        </p:nvSpPr>
        <p:spPr bwMode="auto">
          <a:xfrm>
            <a:off x="911225" y="255588"/>
            <a:ext cx="408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/>
              <a:t>如积分域</a:t>
            </a:r>
            <a:r>
              <a:rPr lang="en-US" altLang="zh-CN" sz="2800" i="1"/>
              <a:t>Ω</a:t>
            </a:r>
            <a:r>
              <a:rPr lang="zh-CN" altLang="en-US" sz="2800"/>
              <a:t>为球域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如图</a:t>
            </a:r>
            <a:r>
              <a:rPr lang="en-US" altLang="zh-CN" sz="2800">
                <a:solidFill>
                  <a:schemeClr val="accent2"/>
                </a:solidFill>
              </a:rPr>
              <a:t>).</a:t>
            </a:r>
            <a:endParaRPr lang="en-US" altLang="zh-CN" sz="2800"/>
          </a:p>
        </p:txBody>
      </p:sp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971550" y="1123950"/>
          <a:ext cx="4762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5" name="Equation" r:id="rId3" imgW="520560" imgH="317160" progId="Equation.3">
                  <p:embed/>
                </p:oleObj>
              </mc:Choice>
              <mc:Fallback>
                <p:oleObj name="Equation" r:id="rId3" imgW="52056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3950"/>
                        <a:ext cx="4762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990600" y="2312988"/>
          <a:ext cx="44497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6" name="Equation" r:id="rId5" imgW="4012920" imgH="888840" progId="Equation.3">
                  <p:embed/>
                </p:oleObj>
              </mc:Choice>
              <mc:Fallback>
                <p:oleObj name="Equation" r:id="rId5" imgW="40129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12988"/>
                        <a:ext cx="44497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4943475" y="26987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/>
              <a:t>则</a:t>
            </a:r>
          </a:p>
        </p:txBody>
      </p:sp>
      <p:graphicFrame>
        <p:nvGraphicFramePr>
          <p:cNvPr id="458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66027"/>
              </p:ext>
            </p:extLst>
          </p:nvPr>
        </p:nvGraphicFramePr>
        <p:xfrm>
          <a:off x="3124200" y="1035344"/>
          <a:ext cx="1752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7" name="公式" r:id="rId7" imgW="672840" imgH="203040" progId="Equation.3">
                  <p:embed/>
                </p:oleObj>
              </mc:Choice>
              <mc:Fallback>
                <p:oleObj name="公式" r:id="rId7" imgW="6728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35344"/>
                        <a:ext cx="1752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0" name="Object 8"/>
          <p:cNvGraphicFramePr>
            <a:graphicFrameLocks noChangeAspect="1"/>
          </p:cNvGraphicFramePr>
          <p:nvPr/>
        </p:nvGraphicFramePr>
        <p:xfrm>
          <a:off x="1533525" y="1065213"/>
          <a:ext cx="15144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8" name="公式" r:id="rId9" imgW="647640" imgH="203040" progId="Equation.3">
                  <p:embed/>
                </p:oleObj>
              </mc:Choice>
              <mc:Fallback>
                <p:oleObj name="公式" r:id="rId9" imgW="6476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1065213"/>
                        <a:ext cx="15144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1" name="Object 9"/>
          <p:cNvGraphicFramePr>
            <a:graphicFrameLocks noChangeAspect="1"/>
          </p:cNvGraphicFramePr>
          <p:nvPr/>
        </p:nvGraphicFramePr>
        <p:xfrm>
          <a:off x="1566863" y="1703388"/>
          <a:ext cx="16335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9" name="Equation" r:id="rId11" imgW="1562040" imgH="317160" progId="Equation.3">
                  <p:embed/>
                </p:oleObj>
              </mc:Choice>
              <mc:Fallback>
                <p:oleObj name="Equation" r:id="rId11" imgW="156204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703388"/>
                        <a:ext cx="163353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2" name="Object 10"/>
          <p:cNvGraphicFramePr>
            <a:graphicFrameLocks noChangeAspect="1"/>
          </p:cNvGraphicFramePr>
          <p:nvPr/>
        </p:nvGraphicFramePr>
        <p:xfrm>
          <a:off x="5364163" y="2500313"/>
          <a:ext cx="2006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0" name="公式" r:id="rId13" imgW="812520" imgH="203040" progId="Equation.3">
                  <p:embed/>
                </p:oleObj>
              </mc:Choice>
              <mc:Fallback>
                <p:oleObj name="公式" r:id="rId13" imgW="81252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00313"/>
                        <a:ext cx="2006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3" name="Object 11"/>
          <p:cNvGraphicFramePr>
            <a:graphicFrameLocks noChangeAspect="1"/>
          </p:cNvGraphicFramePr>
          <p:nvPr/>
        </p:nvGraphicFramePr>
        <p:xfrm>
          <a:off x="2590800" y="3303588"/>
          <a:ext cx="19796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1" name="公式" r:id="rId15" imgW="799920" imgH="203040" progId="Equation.3">
                  <p:embed/>
                </p:oleObj>
              </mc:Choice>
              <mc:Fallback>
                <p:oleObj name="公式" r:id="rId15" imgW="7999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03588"/>
                        <a:ext cx="19796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3"/>
          <p:cNvGraphicFramePr>
            <a:graphicFrameLocks noChangeAspect="1"/>
          </p:cNvGraphicFramePr>
          <p:nvPr/>
        </p:nvGraphicFramePr>
        <p:xfrm>
          <a:off x="4495800" y="3397250"/>
          <a:ext cx="1130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2" name="公式" r:id="rId17" imgW="457200" imgH="164880" progId="Equation.3">
                  <p:embed/>
                </p:oleObj>
              </mc:Choice>
              <mc:Fallback>
                <p:oleObj name="公式" r:id="rId17" imgW="45720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97250"/>
                        <a:ext cx="1130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15000" y="3259138"/>
            <a:ext cx="1752600" cy="577850"/>
            <a:chOff x="3600" y="2564"/>
            <a:chExt cx="1104" cy="364"/>
          </a:xfrm>
        </p:grpSpPr>
        <p:graphicFrame>
          <p:nvGraphicFramePr>
            <p:cNvPr id="52238" name="Object 16"/>
            <p:cNvGraphicFramePr>
              <a:graphicFrameLocks noChangeAspect="1"/>
            </p:cNvGraphicFramePr>
            <p:nvPr/>
          </p:nvGraphicFramePr>
          <p:xfrm>
            <a:off x="3600" y="2564"/>
            <a:ext cx="80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3" name="公式" r:id="rId19" imgW="507960" imgH="228600" progId="Equation.3">
                    <p:embed/>
                  </p:oleObj>
                </mc:Choice>
                <mc:Fallback>
                  <p:oleObj name="公式" r:id="rId19" imgW="50796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564"/>
                          <a:ext cx="80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9" name="Object 17"/>
            <p:cNvGraphicFramePr>
              <a:graphicFrameLocks noChangeAspect="1"/>
            </p:cNvGraphicFramePr>
            <p:nvPr/>
          </p:nvGraphicFramePr>
          <p:xfrm>
            <a:off x="4416" y="2621"/>
            <a:ext cx="2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4" name="Equation" r:id="rId21" imgW="393480" imgH="304560" progId="Equation.3">
                    <p:embed/>
                  </p:oleObj>
                </mc:Choice>
                <mc:Fallback>
                  <p:oleObj name="Equation" r:id="rId21" imgW="393480" imgH="304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621"/>
                          <a:ext cx="2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019800" y="115888"/>
            <a:ext cx="2286000" cy="2286000"/>
            <a:chOff x="2160" y="2688"/>
            <a:chExt cx="1440" cy="1440"/>
          </a:xfrm>
        </p:grpSpPr>
        <p:pic>
          <p:nvPicPr>
            <p:cNvPr id="52249" name="Picture 24" descr="lc-9-3-4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68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2304" y="2736"/>
              <a:ext cx="1296" cy="1344"/>
              <a:chOff x="2304" y="2688"/>
              <a:chExt cx="1296" cy="1344"/>
            </a:xfrm>
          </p:grpSpPr>
          <p:graphicFrame>
            <p:nvGraphicFramePr>
              <p:cNvPr id="52234" name="Object 28"/>
              <p:cNvGraphicFramePr>
                <a:graphicFrameLocks noChangeAspect="1"/>
              </p:cNvGraphicFramePr>
              <p:nvPr/>
            </p:nvGraphicFramePr>
            <p:xfrm>
              <a:off x="2352" y="385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05" name="Equation" r:id="rId24" imgW="139680" imgH="139680" progId="Equation.3">
                      <p:embed/>
                    </p:oleObj>
                  </mc:Choice>
                  <mc:Fallback>
                    <p:oleObj name="Equation" r:id="rId24" imgW="139680" imgH="1396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85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5" name="Object 29"/>
              <p:cNvGraphicFramePr>
                <a:graphicFrameLocks noChangeAspect="1"/>
              </p:cNvGraphicFramePr>
              <p:nvPr/>
            </p:nvGraphicFramePr>
            <p:xfrm>
              <a:off x="3427" y="3568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06" name="Equation" r:id="rId26" imgW="139680" imgH="164880" progId="Equation.3">
                      <p:embed/>
                    </p:oleObj>
                  </mc:Choice>
                  <mc:Fallback>
                    <p:oleObj name="Equation" r:id="rId26" imgW="139680" imgH="1648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7" y="3568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1" name="Line 30"/>
              <p:cNvSpPr>
                <a:spLocks noChangeShapeType="1"/>
              </p:cNvSpPr>
              <p:nvPr/>
            </p:nvSpPr>
            <p:spPr bwMode="auto">
              <a:xfrm flipV="1">
                <a:off x="2880" y="2960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2" name="Line 31"/>
              <p:cNvSpPr>
                <a:spLocks noChangeShapeType="1"/>
              </p:cNvSpPr>
              <p:nvPr/>
            </p:nvSpPr>
            <p:spPr bwMode="auto">
              <a:xfrm flipV="1">
                <a:off x="2880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236" name="Object 32"/>
              <p:cNvGraphicFramePr>
                <a:graphicFrameLocks noChangeAspect="1"/>
              </p:cNvGraphicFramePr>
              <p:nvPr/>
            </p:nvGraphicFramePr>
            <p:xfrm>
              <a:off x="2688" y="268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07" name="Equation" r:id="rId28" imgW="114120" imgH="139680" progId="Equation.3">
                      <p:embed/>
                    </p:oleObj>
                  </mc:Choice>
                  <mc:Fallback>
                    <p:oleObj name="Equation" r:id="rId28" imgW="114120" imgH="1396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68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7" name="Object 33"/>
              <p:cNvGraphicFramePr>
                <a:graphicFrameLocks noChangeAspect="1"/>
              </p:cNvGraphicFramePr>
              <p:nvPr/>
            </p:nvGraphicFramePr>
            <p:xfrm>
              <a:off x="2832" y="3520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08" name="Equation" r:id="rId30" imgW="164880" imgH="177480" progId="Equation.3">
                      <p:embed/>
                    </p:oleObj>
                  </mc:Choice>
                  <mc:Fallback>
                    <p:oleObj name="Equation" r:id="rId30" imgW="164880" imgH="1774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520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3" name="Line 34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Line 35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5" name="Line 36"/>
              <p:cNvSpPr>
                <a:spLocks noChangeShapeType="1"/>
              </p:cNvSpPr>
              <p:nvPr/>
            </p:nvSpPr>
            <p:spPr bwMode="auto">
              <a:xfrm flipH="1">
                <a:off x="2304" y="3744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6" name="Line 37"/>
              <p:cNvSpPr>
                <a:spLocks noChangeShapeType="1"/>
              </p:cNvSpPr>
              <p:nvPr/>
            </p:nvSpPr>
            <p:spPr bwMode="auto">
              <a:xfrm>
                <a:off x="3360" y="35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8792" name="Line 40"/>
          <p:cNvSpPr>
            <a:spLocks noChangeShapeType="1"/>
          </p:cNvSpPr>
          <p:nvPr/>
        </p:nvSpPr>
        <p:spPr bwMode="auto">
          <a:xfrm flipV="1">
            <a:off x="7162800" y="484188"/>
            <a:ext cx="8382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2"/>
          <p:cNvGrpSpPr>
            <a:grpSpLocks noChangeAspect="1"/>
          </p:cNvGrpSpPr>
          <p:nvPr/>
        </p:nvGrpSpPr>
        <p:grpSpPr bwMode="auto">
          <a:xfrm>
            <a:off x="5364163" y="3338513"/>
            <a:ext cx="381000" cy="457200"/>
            <a:chOff x="3456" y="2618"/>
            <a:chExt cx="240" cy="288"/>
          </a:xfrm>
        </p:grpSpPr>
        <p:sp>
          <p:nvSpPr>
            <p:cNvPr id="52247" name="AutoShape 41"/>
            <p:cNvSpPr>
              <a:spLocks noChangeAspect="1" noChangeArrowheads="1" noTextEdit="1"/>
            </p:cNvSpPr>
            <p:nvPr/>
          </p:nvSpPr>
          <p:spPr bwMode="auto">
            <a:xfrm>
              <a:off x="3456" y="261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Rectangle 43"/>
            <p:cNvSpPr>
              <a:spLocks noChangeArrowheads="1"/>
            </p:cNvSpPr>
            <p:nvPr/>
          </p:nvSpPr>
          <p:spPr bwMode="auto">
            <a:xfrm>
              <a:off x="3611" y="2624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8" grpId="0" autoUpdateAnimBg="0"/>
      <p:bldP spid="4587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53F51B1-FAB8-4705-9E78-08247F029559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grpSp>
        <p:nvGrpSpPr>
          <p:cNvPr id="4114" name="Group 2"/>
          <p:cNvGrpSpPr>
            <a:grpSpLocks/>
          </p:cNvGrpSpPr>
          <p:nvPr/>
        </p:nvGrpSpPr>
        <p:grpSpPr bwMode="auto">
          <a:xfrm>
            <a:off x="914400" y="201613"/>
            <a:ext cx="3429000" cy="533400"/>
            <a:chOff x="672" y="384"/>
            <a:chExt cx="2064" cy="336"/>
          </a:xfrm>
        </p:grpSpPr>
        <p:sp>
          <p:nvSpPr>
            <p:cNvPr id="4125" name="AutoShape 3"/>
            <p:cNvSpPr>
              <a:spLocks noChangeArrowheads="1"/>
            </p:cNvSpPr>
            <p:nvPr/>
          </p:nvSpPr>
          <p:spPr bwMode="auto">
            <a:xfrm>
              <a:off x="672" y="384"/>
              <a:ext cx="2064" cy="3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Text Box 4"/>
            <p:cNvSpPr txBox="1">
              <a:spLocks noChangeArrowheads="1"/>
            </p:cNvSpPr>
            <p:nvPr/>
          </p:nvSpPr>
          <p:spPr bwMode="auto">
            <a:xfrm>
              <a:off x="672" y="384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4. </a:t>
              </a:r>
              <a:r>
                <a:rPr lang="zh-CN" altLang="en-US" sz="2800"/>
                <a:t>三重积分的性质</a:t>
              </a:r>
              <a:endParaRPr lang="zh-CN" altLang="en-US" sz="2400" b="0"/>
            </a:p>
          </p:txBody>
        </p:sp>
      </p:grp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4343400" y="2016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与二重积分的性质类似</a:t>
            </a:r>
            <a:r>
              <a:rPr lang="en-US" altLang="zh-CN" sz="2800"/>
              <a:t>.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1828800" y="9779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补充三重积分</a:t>
            </a:r>
          </a:p>
        </p:txBody>
      </p:sp>
      <p:graphicFrame>
        <p:nvGraphicFramePr>
          <p:cNvPr id="410631" name="Object 7"/>
          <p:cNvGraphicFramePr>
            <a:graphicFrameLocks noChangeAspect="1"/>
          </p:cNvGraphicFramePr>
          <p:nvPr/>
        </p:nvGraphicFramePr>
        <p:xfrm>
          <a:off x="2376488" y="3554413"/>
          <a:ext cx="2278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" name="Equation" r:id="rId3" imgW="2286000" imgH="863280" progId="Equation.3">
                  <p:embed/>
                </p:oleObj>
              </mc:Choice>
              <mc:Fallback>
                <p:oleObj name="Equation" r:id="rId3" imgW="2286000" imgH="863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554413"/>
                        <a:ext cx="22780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/>
          <p:cNvGraphicFramePr>
            <a:graphicFrameLocks noChangeAspect="1"/>
          </p:cNvGraphicFramePr>
          <p:nvPr/>
        </p:nvGraphicFramePr>
        <p:xfrm>
          <a:off x="2362200" y="2792413"/>
          <a:ext cx="1936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" name="Equation" r:id="rId5" imgW="203040" imgH="317160" progId="Equation.3">
                  <p:embed/>
                </p:oleObj>
              </mc:Choice>
              <mc:Fallback>
                <p:oleObj name="Equation" r:id="rId5" imgW="20304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92413"/>
                        <a:ext cx="1936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3" name="Object 9"/>
          <p:cNvGraphicFramePr>
            <a:graphicFrameLocks noChangeAspect="1"/>
          </p:cNvGraphicFramePr>
          <p:nvPr/>
        </p:nvGraphicFramePr>
        <p:xfrm>
          <a:off x="5257800" y="2732088"/>
          <a:ext cx="573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" name="Equation" r:id="rId7" imgW="558720" imgH="431640" progId="Equation.3">
                  <p:embed/>
                </p:oleObj>
              </mc:Choice>
              <mc:Fallback>
                <p:oleObj name="Equation" r:id="rId7" imgW="5587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32088"/>
                        <a:ext cx="5730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10"/>
          <p:cNvGraphicFramePr>
            <a:graphicFrameLocks noChangeAspect="1"/>
          </p:cNvGraphicFramePr>
          <p:nvPr/>
        </p:nvGraphicFramePr>
        <p:xfrm>
          <a:off x="5791200" y="3554413"/>
          <a:ext cx="1676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Equation" r:id="rId9" imgW="1625400" imgH="393480" progId="Equation.3">
                  <p:embed/>
                </p:oleObj>
              </mc:Choice>
              <mc:Fallback>
                <p:oleObj name="Equation" r:id="rId9" imgW="16254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54413"/>
                        <a:ext cx="1676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5" name="Rectangle 11"/>
          <p:cNvSpPr>
            <a:spLocks noChangeArrowheads="1"/>
          </p:cNvSpPr>
          <p:nvPr/>
        </p:nvSpPr>
        <p:spPr bwMode="auto">
          <a:xfrm>
            <a:off x="3962400" y="9636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对称性质</a:t>
            </a:r>
            <a:endParaRPr lang="zh-CN" altLang="en-US" sz="2800">
              <a:ea typeface="黑体" pitchFamily="49" charset="-12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" y="-26988"/>
            <a:ext cx="7924800" cy="1676401"/>
            <a:chOff x="576" y="336"/>
            <a:chExt cx="4992" cy="1056"/>
          </a:xfrm>
        </p:grpSpPr>
        <p:sp>
          <p:nvSpPr>
            <p:cNvPr id="4124" name="AutoShape 13"/>
            <p:cNvSpPr>
              <a:spLocks noChangeArrowheads="1"/>
            </p:cNvSpPr>
            <p:nvPr/>
          </p:nvSpPr>
          <p:spPr bwMode="auto">
            <a:xfrm>
              <a:off x="576" y="336"/>
              <a:ext cx="4992" cy="105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33"/>
                </a:gs>
              </a:gsLst>
              <a:lin ang="5400000" scaled="1"/>
            </a:gra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2" name="Object 14"/>
            <p:cNvGraphicFramePr>
              <a:graphicFrameLocks noChangeAspect="1"/>
            </p:cNvGraphicFramePr>
            <p:nvPr/>
          </p:nvGraphicFramePr>
          <p:xfrm>
            <a:off x="785" y="576"/>
            <a:ext cx="228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6" name="Equation" r:id="rId11" imgW="3555720" imgH="393480" progId="Equation.3">
                    <p:embed/>
                  </p:oleObj>
                </mc:Choice>
                <mc:Fallback>
                  <p:oleObj name="Equation" r:id="rId11" imgW="355572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576"/>
                          <a:ext cx="228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990600" y="81121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则称</a:t>
            </a:r>
            <a:r>
              <a:rPr lang="en-US" altLang="zh-CN" sz="2800" i="1"/>
              <a:t>f</a:t>
            </a:r>
            <a:r>
              <a:rPr lang="zh-CN" altLang="en-US" sz="2800"/>
              <a:t>关于变量</a:t>
            </a:r>
            <a:r>
              <a:rPr lang="en-US" altLang="zh-CN" sz="2800" i="1"/>
              <a:t>z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chemeClr val="tx2"/>
                </a:solidFill>
              </a:rPr>
              <a:t>奇       </a:t>
            </a:r>
            <a:r>
              <a:rPr lang="zh-CN" altLang="en-US" sz="2800"/>
              <a:t>函数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graphicFrame>
        <p:nvGraphicFramePr>
          <p:cNvPr id="410640" name="Object 16"/>
          <p:cNvGraphicFramePr>
            <a:graphicFrameLocks noChangeAspect="1"/>
          </p:cNvGraphicFramePr>
          <p:nvPr/>
        </p:nvGraphicFramePr>
        <p:xfrm>
          <a:off x="5848350" y="1801813"/>
          <a:ext cx="2616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7" name="Equation" r:id="rId13" imgW="2616120" imgH="812520" progId="Equation.3">
                  <p:embed/>
                </p:oleObj>
              </mc:Choice>
              <mc:Fallback>
                <p:oleObj name="Equation" r:id="rId13" imgW="2616120" imgH="812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1801813"/>
                        <a:ext cx="2616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1" name="Object 17"/>
          <p:cNvGraphicFramePr>
            <a:graphicFrameLocks noChangeAspect="1"/>
          </p:cNvGraphicFramePr>
          <p:nvPr/>
        </p:nvGraphicFramePr>
        <p:xfrm>
          <a:off x="1689100" y="2805113"/>
          <a:ext cx="673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" name="Equation" r:id="rId15" imgW="672840" imgH="1511280" progId="Equation.3">
                  <p:embed/>
                </p:oleObj>
              </mc:Choice>
              <mc:Fallback>
                <p:oleObj name="Equation" r:id="rId15" imgW="672840" imgH="1511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805113"/>
                        <a:ext cx="673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3" name="Object 19"/>
          <p:cNvGraphicFramePr>
            <a:graphicFrameLocks noChangeAspect="1"/>
          </p:cNvGraphicFramePr>
          <p:nvPr/>
        </p:nvGraphicFramePr>
        <p:xfrm>
          <a:off x="3314700" y="1871663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Equation" r:id="rId17" imgW="2539800" imgH="444240" progId="Equation.3">
                  <p:embed/>
                </p:oleObj>
              </mc:Choice>
              <mc:Fallback>
                <p:oleObj name="Equation" r:id="rId17" imgW="253980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871663"/>
                        <a:ext cx="254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90800" y="18018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关于</a:t>
            </a:r>
          </a:p>
        </p:txBody>
      </p:sp>
      <p:graphicFrame>
        <p:nvGraphicFramePr>
          <p:cNvPr id="410645" name="Object 21"/>
          <p:cNvGraphicFramePr>
            <a:graphicFrameLocks noChangeAspect="1"/>
          </p:cNvGraphicFramePr>
          <p:nvPr/>
        </p:nvGraphicFramePr>
        <p:xfrm>
          <a:off x="5797550" y="2716213"/>
          <a:ext cx="16700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Equation" r:id="rId19" imgW="1625400" imgH="393480" progId="Equation.3">
                  <p:embed/>
                </p:oleObj>
              </mc:Choice>
              <mc:Fallback>
                <p:oleObj name="Equation" r:id="rId19" imgW="16254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2716213"/>
                        <a:ext cx="16700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6" name="Object 22"/>
          <p:cNvGraphicFramePr>
            <a:graphicFrameLocks noChangeAspect="1"/>
          </p:cNvGraphicFramePr>
          <p:nvPr/>
        </p:nvGraphicFramePr>
        <p:xfrm>
          <a:off x="5257800" y="3570288"/>
          <a:ext cx="573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" name="Equation" r:id="rId21" imgW="558720" imgH="431640" progId="Equation.3">
                  <p:embed/>
                </p:oleObj>
              </mc:Choice>
              <mc:Fallback>
                <p:oleObj name="Equation" r:id="rId21" imgW="55872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70288"/>
                        <a:ext cx="5730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7" name="Object 23"/>
          <p:cNvGraphicFramePr>
            <a:graphicFrameLocks noChangeAspect="1"/>
          </p:cNvGraphicFramePr>
          <p:nvPr/>
        </p:nvGraphicFramePr>
        <p:xfrm>
          <a:off x="2222500" y="370681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Equation" r:id="rId23" imgW="215640" imgH="304560" progId="Equation.3">
                  <p:embed/>
                </p:oleObj>
              </mc:Choice>
              <mc:Fallback>
                <p:oleObj name="Equation" r:id="rId23" imgW="21564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70681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8" name="Object 24"/>
          <p:cNvGraphicFramePr>
            <a:graphicFrameLocks noChangeAspect="1"/>
          </p:cNvGraphicFramePr>
          <p:nvPr/>
        </p:nvGraphicFramePr>
        <p:xfrm>
          <a:off x="2468563" y="4106863"/>
          <a:ext cx="339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Equation" r:id="rId25" imgW="393480" imgH="419040" progId="Equation.3">
                  <p:embed/>
                </p:oleObj>
              </mc:Choice>
              <mc:Fallback>
                <p:oleObj name="Equation" r:id="rId25" imgW="39348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106863"/>
                        <a:ext cx="339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9" name="Object 25"/>
          <p:cNvGraphicFramePr>
            <a:graphicFrameLocks noChangeAspect="1"/>
          </p:cNvGraphicFramePr>
          <p:nvPr/>
        </p:nvGraphicFramePr>
        <p:xfrm>
          <a:off x="1600200" y="1878013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Equation" r:id="rId27" imgW="1079280" imgH="393480" progId="Equation.3">
                  <p:embed/>
                </p:oleObj>
              </mc:Choice>
              <mc:Fallback>
                <p:oleObj name="Equation" r:id="rId27" imgW="107928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78013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/>
          <p:cNvGraphicFramePr>
            <a:graphicFrameLocks noChangeAspect="1"/>
          </p:cNvGraphicFramePr>
          <p:nvPr/>
        </p:nvGraphicFramePr>
        <p:xfrm>
          <a:off x="1708150" y="4676775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Equation" r:id="rId29" imgW="2743200" imgH="444240" progId="Equation.3">
                  <p:embed/>
                </p:oleObj>
              </mc:Choice>
              <mc:Fallback>
                <p:oleObj name="Equation" r:id="rId29" imgW="274320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676775"/>
                        <a:ext cx="274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4354513" y="4621213"/>
            <a:ext cx="3722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坐标面的上半部区域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0652" name="Object 28"/>
          <p:cNvGraphicFramePr>
            <a:graphicFrameLocks noChangeAspect="1"/>
          </p:cNvGraphicFramePr>
          <p:nvPr/>
        </p:nvGraphicFramePr>
        <p:xfrm>
          <a:off x="4876800" y="354013"/>
          <a:ext cx="35861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Equation" r:id="rId31" imgW="3581280" imgH="393480" progId="Equation.3">
                  <p:embed/>
                </p:oleObj>
              </mc:Choice>
              <mc:Fallback>
                <p:oleObj name="Equation" r:id="rId31" imgW="358128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4013"/>
                        <a:ext cx="35861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4114800" y="811213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偶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utoUpdateAnimBg="0"/>
      <p:bldP spid="410630" grpId="0" autoUpdateAnimBg="0"/>
      <p:bldP spid="410635" grpId="0" autoUpdateAnimBg="0"/>
      <p:bldP spid="410639" grpId="0" autoUpdateAnimBg="0"/>
      <p:bldP spid="410644" grpId="0" autoUpdateAnimBg="0"/>
      <p:bldP spid="410651" grpId="0" autoUpdateAnimBg="0"/>
      <p:bldP spid="41065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BA5354B-0493-4956-B799-1C49E9999E1C}" type="slidenum">
              <a:rPr lang="en-US" altLang="zh-CN" sz="1400" smtClean="0"/>
              <a:pPr eaLnBrk="1" hangingPunct="1"/>
              <a:t>50</a:t>
            </a:fld>
            <a:endParaRPr lang="en-US" altLang="zh-CN" sz="1400" smtClean="0"/>
          </a:p>
        </p:txBody>
      </p:sp>
      <p:sp>
        <p:nvSpPr>
          <p:cNvPr id="53261" name="Text Box 4"/>
          <p:cNvSpPr txBox="1">
            <a:spLocks noChangeArrowheads="1"/>
          </p:cNvSpPr>
          <p:nvPr/>
        </p:nvSpPr>
        <p:spPr bwMode="auto">
          <a:xfrm>
            <a:off x="179388" y="1158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例</a:t>
            </a:r>
          </a:p>
        </p:txBody>
      </p:sp>
      <p:sp>
        <p:nvSpPr>
          <p:cNvPr id="53262" name="Text Box 5"/>
          <p:cNvSpPr txBox="1">
            <a:spLocks noChangeArrowheads="1"/>
          </p:cNvSpPr>
          <p:nvPr/>
        </p:nvSpPr>
        <p:spPr bwMode="auto">
          <a:xfrm>
            <a:off x="827088" y="115888"/>
            <a:ext cx="6962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求半径为</a:t>
            </a:r>
            <a:r>
              <a:rPr lang="en-US" altLang="zh-CN" sz="2800" i="1"/>
              <a:t>a</a:t>
            </a:r>
            <a:r>
              <a:rPr lang="en-US" altLang="zh-CN" sz="2800"/>
              <a:t> </a:t>
            </a:r>
            <a:r>
              <a:rPr lang="zh-CN" altLang="en-US" sz="2800"/>
              <a:t>的球面与半顶角为</a:t>
            </a:r>
            <a:r>
              <a:rPr lang="zh-CN" altLang="en-US" sz="2800" i="1">
                <a:sym typeface="Symbol" pitchFamily="18" charset="2"/>
              </a:rPr>
              <a:t></a:t>
            </a:r>
            <a:r>
              <a:rPr lang="zh-CN" altLang="en-US" sz="2800"/>
              <a:t> 的内接锥面</a:t>
            </a:r>
            <a:r>
              <a:rPr lang="zh-CN" altLang="en-US"/>
              <a:t>  </a:t>
            </a:r>
          </a:p>
        </p:txBody>
      </p:sp>
      <p:sp>
        <p:nvSpPr>
          <p:cNvPr id="53263" name="Text Box 6"/>
          <p:cNvSpPr txBox="1">
            <a:spLocks noChangeArrowheads="1"/>
          </p:cNvSpPr>
          <p:nvPr/>
        </p:nvSpPr>
        <p:spPr bwMode="auto">
          <a:xfrm>
            <a:off x="836232" y="655447"/>
            <a:ext cx="381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所围成的立体的体积．</a:t>
            </a:r>
            <a:r>
              <a:rPr lang="zh-CN" altLang="en-US" dirty="0"/>
              <a:t> </a:t>
            </a:r>
          </a:p>
        </p:txBody>
      </p:sp>
      <p:sp>
        <p:nvSpPr>
          <p:cNvPr id="481296" name="Line 16"/>
          <p:cNvSpPr>
            <a:spLocks noChangeShapeType="1"/>
          </p:cNvSpPr>
          <p:nvPr/>
        </p:nvSpPr>
        <p:spPr bwMode="auto">
          <a:xfrm>
            <a:off x="7153275" y="2854325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43663" y="1196975"/>
            <a:ext cx="1468437" cy="1879600"/>
            <a:chOff x="4272" y="384"/>
            <a:chExt cx="1192" cy="1632"/>
          </a:xfrm>
        </p:grpSpPr>
        <p:sp>
          <p:nvSpPr>
            <p:cNvPr id="53282" name="Oval 18"/>
            <p:cNvSpPr>
              <a:spLocks noChangeArrowheads="1"/>
            </p:cNvSpPr>
            <p:nvPr/>
          </p:nvSpPr>
          <p:spPr bwMode="auto">
            <a:xfrm>
              <a:off x="4272" y="672"/>
              <a:ext cx="1134" cy="1152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99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53256" name="Object 19"/>
            <p:cNvGraphicFramePr>
              <a:graphicFrameLocks noChangeAspect="1"/>
            </p:cNvGraphicFramePr>
            <p:nvPr/>
          </p:nvGraphicFramePr>
          <p:xfrm>
            <a:off x="4808" y="186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6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86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20"/>
            <p:cNvGraphicFramePr>
              <a:graphicFrameLocks noChangeAspect="1"/>
            </p:cNvGraphicFramePr>
            <p:nvPr/>
          </p:nvGraphicFramePr>
          <p:xfrm>
            <a:off x="5376" y="1872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872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3" name="Line 21"/>
            <p:cNvSpPr>
              <a:spLocks noChangeShapeType="1"/>
            </p:cNvSpPr>
            <p:nvPr/>
          </p:nvSpPr>
          <p:spPr bwMode="auto">
            <a:xfrm flipH="1">
              <a:off x="4512" y="1824"/>
              <a:ext cx="336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284" name="Line 22"/>
            <p:cNvSpPr>
              <a:spLocks noChangeShapeType="1"/>
            </p:cNvSpPr>
            <p:nvPr/>
          </p:nvSpPr>
          <p:spPr bwMode="auto">
            <a:xfrm flipV="1">
              <a:off x="4848" y="384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53258" name="Object 23"/>
            <p:cNvGraphicFramePr>
              <a:graphicFrameLocks noChangeAspect="1"/>
            </p:cNvGraphicFramePr>
            <p:nvPr/>
          </p:nvGraphicFramePr>
          <p:xfrm>
            <a:off x="4896" y="412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8" name="Equation" r:id="rId7" imgW="126720" imgH="126720" progId="Equation.DSMT4">
                    <p:embed/>
                  </p:oleObj>
                </mc:Choice>
                <mc:Fallback>
                  <p:oleObj name="Equation" r:id="rId7" imgW="126720" imgH="12672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412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24"/>
            <p:cNvGraphicFramePr>
              <a:graphicFrameLocks noChangeAspect="1"/>
            </p:cNvGraphicFramePr>
            <p:nvPr/>
          </p:nvGraphicFramePr>
          <p:xfrm>
            <a:off x="4608" y="720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9" name="Equation" r:id="rId9" imgW="203040" imgH="203040" progId="Equation.DSMT4">
                    <p:embed/>
                  </p:oleObj>
                </mc:Choice>
                <mc:Fallback>
                  <p:oleObj name="Equation" r:id="rId9" imgW="20304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20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5" name="Line 25"/>
            <p:cNvSpPr>
              <a:spLocks noChangeShapeType="1"/>
            </p:cNvSpPr>
            <p:nvPr/>
          </p:nvSpPr>
          <p:spPr bwMode="auto">
            <a:xfrm flipV="1">
              <a:off x="4848" y="768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75413" y="2247900"/>
            <a:ext cx="1339850" cy="606425"/>
            <a:chOff x="4298" y="1296"/>
            <a:chExt cx="1088" cy="528"/>
          </a:xfrm>
        </p:grpSpPr>
        <p:sp>
          <p:nvSpPr>
            <p:cNvPr id="53278" name="Freeform 27"/>
            <p:cNvSpPr>
              <a:spLocks/>
            </p:cNvSpPr>
            <p:nvPr/>
          </p:nvSpPr>
          <p:spPr bwMode="auto">
            <a:xfrm>
              <a:off x="4298" y="1392"/>
              <a:ext cx="1088" cy="432"/>
            </a:xfrm>
            <a:custGeom>
              <a:avLst/>
              <a:gdLst>
                <a:gd name="T0" fmla="*/ 0 w 1056"/>
                <a:gd name="T1" fmla="*/ 0 h 432"/>
                <a:gd name="T2" fmla="*/ 544 w 1056"/>
                <a:gd name="T3" fmla="*/ 432 h 432"/>
                <a:gd name="T4" fmla="*/ 1088 w 1056"/>
                <a:gd name="T5" fmla="*/ 0 h 432"/>
                <a:gd name="T6" fmla="*/ 0 w 105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432"/>
                <a:gd name="T14" fmla="*/ 1056 w 10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432">
                  <a:moveTo>
                    <a:pt x="0" y="0"/>
                  </a:moveTo>
                  <a:lnTo>
                    <a:pt x="528" y="432"/>
                  </a:lnTo>
                  <a:lnTo>
                    <a:pt x="10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Oval 28"/>
            <p:cNvSpPr>
              <a:spLocks noChangeArrowheads="1"/>
            </p:cNvSpPr>
            <p:nvPr/>
          </p:nvSpPr>
          <p:spPr bwMode="auto">
            <a:xfrm>
              <a:off x="4298" y="1307"/>
              <a:ext cx="1088" cy="144"/>
            </a:xfrm>
            <a:prstGeom prst="ellipse">
              <a:avLst/>
            </a:prstGeom>
            <a:gradFill rotWithShape="0">
              <a:gsLst>
                <a:gs pos="0">
                  <a:srgbClr val="5C7A00"/>
                </a:gs>
                <a:gs pos="100000">
                  <a:srgbClr val="99CC00"/>
                </a:gs>
              </a:gsLst>
              <a:lin ang="5400000" scaled="1"/>
            </a:gra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280" name="Freeform 29"/>
            <p:cNvSpPr>
              <a:spLocks/>
            </p:cNvSpPr>
            <p:nvPr/>
          </p:nvSpPr>
          <p:spPr bwMode="auto">
            <a:xfrm>
              <a:off x="4751" y="1693"/>
              <a:ext cx="91" cy="52"/>
            </a:xfrm>
            <a:custGeom>
              <a:avLst/>
              <a:gdLst>
                <a:gd name="T0" fmla="*/ 0 w 192"/>
                <a:gd name="T1" fmla="*/ 52 h 112"/>
                <a:gd name="T2" fmla="*/ 23 w 192"/>
                <a:gd name="T3" fmla="*/ 7 h 112"/>
                <a:gd name="T4" fmla="*/ 91 w 192"/>
                <a:gd name="T5" fmla="*/ 7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55" name="Object 30"/>
            <p:cNvGraphicFramePr>
              <a:graphicFrameLocks noChangeAspect="1"/>
            </p:cNvGraphicFramePr>
            <p:nvPr/>
          </p:nvGraphicFramePr>
          <p:xfrm>
            <a:off x="4656" y="1536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0" name="Equation" r:id="rId11" imgW="152280" imgH="139680" progId="Equation.DSMT4">
                    <p:embed/>
                  </p:oleObj>
                </mc:Choice>
                <mc:Fallback>
                  <p:oleObj name="Equation" r:id="rId11" imgW="152280" imgH="1396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36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1" name="Line 31"/>
            <p:cNvSpPr>
              <a:spLocks noChangeShapeType="1"/>
            </p:cNvSpPr>
            <p:nvPr/>
          </p:nvSpPr>
          <p:spPr bwMode="auto">
            <a:xfrm flipV="1">
              <a:off x="4848" y="1296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12" name="Text Box 32"/>
          <p:cNvSpPr txBox="1">
            <a:spLocks noChangeArrowheads="1"/>
          </p:cNvSpPr>
          <p:nvPr/>
        </p:nvSpPr>
        <p:spPr bwMode="auto">
          <a:xfrm>
            <a:off x="199390" y="1206119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解：</a:t>
            </a:r>
          </a:p>
        </p:txBody>
      </p:sp>
      <p:sp>
        <p:nvSpPr>
          <p:cNvPr id="481313" name="Text Box 33"/>
          <p:cNvSpPr txBox="1">
            <a:spLocks noChangeArrowheads="1"/>
          </p:cNvSpPr>
          <p:nvPr/>
        </p:nvSpPr>
        <p:spPr bwMode="auto">
          <a:xfrm>
            <a:off x="971550" y="1196975"/>
            <a:ext cx="554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在球坐标系下空间立体所占区域为</a:t>
            </a:r>
          </a:p>
        </p:txBody>
      </p:sp>
      <p:sp>
        <p:nvSpPr>
          <p:cNvPr id="53269" name="Rectangle 35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16" name="Text Box 36"/>
          <p:cNvSpPr txBox="1">
            <a:spLocks noChangeArrowheads="1"/>
          </p:cNvSpPr>
          <p:nvPr/>
        </p:nvSpPr>
        <p:spPr bwMode="auto">
          <a:xfrm>
            <a:off x="468313" y="3141663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于是立体的体积为 </a:t>
            </a:r>
          </a:p>
        </p:txBody>
      </p:sp>
      <p:sp>
        <p:nvSpPr>
          <p:cNvPr id="53271" name="Rectangle 3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72" name="Rectangle 4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0" name="Object 39"/>
          <p:cNvGraphicFramePr>
            <a:graphicFrameLocks noChangeAspect="1"/>
          </p:cNvGraphicFramePr>
          <p:nvPr/>
        </p:nvGraphicFramePr>
        <p:xfrm>
          <a:off x="971550" y="1700213"/>
          <a:ext cx="2592388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1" name="Equation" r:id="rId13" imgW="1269449" imgH="710891" progId="Equation.DSMT4">
                  <p:embed/>
                </p:oleObj>
              </mc:Choice>
              <mc:Fallback>
                <p:oleObj name="Equation" r:id="rId13" imgW="1269449" imgH="710891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2592388" cy="146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3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74" name="Rectangle 4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23" name="Object 43"/>
          <p:cNvGraphicFramePr>
            <a:graphicFrameLocks noChangeAspect="1"/>
          </p:cNvGraphicFramePr>
          <p:nvPr/>
        </p:nvGraphicFramePr>
        <p:xfrm>
          <a:off x="611188" y="3716338"/>
          <a:ext cx="2305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2" name="Equation" r:id="rId15" imgW="1053643" imgH="317362" progId="Equation.DSMT4">
                  <p:embed/>
                </p:oleObj>
              </mc:Choice>
              <mc:Fallback>
                <p:oleObj name="Equation" r:id="rId15" imgW="1053643" imgH="317362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23050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5" name="Rectangle 4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25" name="Object 45"/>
          <p:cNvGraphicFramePr>
            <a:graphicFrameLocks noChangeAspect="1"/>
          </p:cNvGraphicFramePr>
          <p:nvPr/>
        </p:nvGraphicFramePr>
        <p:xfrm>
          <a:off x="2843213" y="3644900"/>
          <a:ext cx="41767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3" name="Equation" r:id="rId17" imgW="1943100" imgH="355600" progId="Equation.DSMT4">
                  <p:embed/>
                </p:oleObj>
              </mc:Choice>
              <mc:Fallback>
                <p:oleObj name="Equation" r:id="rId17" imgW="1943100" imgH="355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44900"/>
                        <a:ext cx="4176712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6" name="Rectangle 4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27" name="Object 47"/>
          <p:cNvGraphicFramePr>
            <a:graphicFrameLocks noChangeAspect="1"/>
          </p:cNvGraphicFramePr>
          <p:nvPr/>
        </p:nvGraphicFramePr>
        <p:xfrm>
          <a:off x="539750" y="4437063"/>
          <a:ext cx="3311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4" name="Equation" r:id="rId19" imgW="1638300" imgH="419100" progId="Equation.DSMT4">
                  <p:embed/>
                </p:oleObj>
              </mc:Choice>
              <mc:Fallback>
                <p:oleObj name="Equation" r:id="rId19" imgW="1638300" imgH="4191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37063"/>
                        <a:ext cx="33115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7" name="Rectangle 5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29" name="Object 49"/>
          <p:cNvGraphicFramePr>
            <a:graphicFrameLocks noChangeAspect="1"/>
          </p:cNvGraphicFramePr>
          <p:nvPr/>
        </p:nvGraphicFramePr>
        <p:xfrm>
          <a:off x="3851275" y="4437063"/>
          <a:ext cx="2592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5" name="Equation" r:id="rId21" imgW="1257300" imgH="419100" progId="Equation.DSMT4">
                  <p:embed/>
                </p:oleObj>
              </mc:Choice>
              <mc:Fallback>
                <p:oleObj name="Equation" r:id="rId21" imgW="1257300" imgH="4191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437063"/>
                        <a:ext cx="25923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8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8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8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48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48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6" grpId="0" animBg="1"/>
      <p:bldP spid="481312" grpId="0"/>
      <p:bldP spid="481313" grpId="0"/>
      <p:bldP spid="4813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6BC95E9-D58B-453E-B64E-03BC30160570}" type="slidenum">
              <a:rPr lang="en-US" altLang="zh-CN" sz="1400" smtClean="0"/>
              <a:pPr eaLnBrk="1" hangingPunct="1"/>
              <a:t>51</a:t>
            </a:fld>
            <a:endParaRPr lang="en-US" altLang="zh-CN" sz="1400" smtClean="0"/>
          </a:p>
        </p:txBody>
      </p:sp>
      <p:graphicFrame>
        <p:nvGraphicFramePr>
          <p:cNvPr id="459779" name="Object 3"/>
          <p:cNvGraphicFramePr>
            <a:graphicFrameLocks noChangeAspect="1"/>
          </p:cNvGraphicFramePr>
          <p:nvPr/>
        </p:nvGraphicFramePr>
        <p:xfrm>
          <a:off x="709613" y="2374900"/>
          <a:ext cx="1352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5" name="公式" r:id="rId3" imgW="1307880" imgH="317160" progId="Equation.3">
                  <p:embed/>
                </p:oleObj>
              </mc:Choice>
              <mc:Fallback>
                <p:oleObj name="公式" r:id="rId3" imgW="130788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374900"/>
                        <a:ext cx="1352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0" name="Object 4"/>
          <p:cNvGraphicFramePr>
            <a:graphicFrameLocks noChangeAspect="1"/>
          </p:cNvGraphicFramePr>
          <p:nvPr/>
        </p:nvGraphicFramePr>
        <p:xfrm>
          <a:off x="2195513" y="2060575"/>
          <a:ext cx="17891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6" name="Equation" r:id="rId5" imgW="1765080" imgH="914400" progId="Equation.3">
                  <p:embed/>
                </p:oleObj>
              </mc:Choice>
              <mc:Fallback>
                <p:oleObj name="Equation" r:id="rId5" imgW="17650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178911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468313" y="3068638"/>
          <a:ext cx="1911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7" name="公式" r:id="rId7" imgW="1930320" imgH="520560" progId="Equation.3">
                  <p:embed/>
                </p:oleObj>
              </mc:Choice>
              <mc:Fallback>
                <p:oleObj name="公式" r:id="rId7" imgW="193032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8638"/>
                        <a:ext cx="1911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2451100" y="2916238"/>
          <a:ext cx="13763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" name="Equation" r:id="rId9" imgW="1320480" imgH="825480" progId="Equation.3">
                  <p:embed/>
                </p:oleObj>
              </mc:Choice>
              <mc:Fallback>
                <p:oleObj name="Equation" r:id="rId9" imgW="132048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916238"/>
                        <a:ext cx="13763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3995738" y="3644900"/>
          <a:ext cx="2057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9" name="Equation" r:id="rId11" imgW="2057400" imgH="901440" progId="Equation.3">
                  <p:embed/>
                </p:oleObj>
              </mc:Choice>
              <mc:Fallback>
                <p:oleObj name="Equation" r:id="rId11" imgW="205740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644900"/>
                        <a:ext cx="2057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169863" y="1543050"/>
            <a:ext cx="687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459785" name="Text Box 9"/>
          <p:cNvSpPr txBox="1">
            <a:spLocks noChangeArrowheads="1"/>
          </p:cNvSpPr>
          <p:nvPr/>
        </p:nvSpPr>
        <p:spPr bwMode="auto">
          <a:xfrm>
            <a:off x="723900" y="15430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法一</a:t>
            </a:r>
            <a:endParaRPr lang="zh-CN" altLang="en-US" sz="2400" i="1"/>
          </a:p>
        </p:txBody>
      </p: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1547813" y="15573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采用</a:t>
            </a:r>
            <a:endParaRPr lang="zh-CN" altLang="en-US" sz="2800">
              <a:ea typeface="黑体" pitchFamily="49" charset="-122"/>
            </a:endParaRPr>
          </a:p>
        </p:txBody>
      </p:sp>
      <p:graphicFrame>
        <p:nvGraphicFramePr>
          <p:cNvPr id="459788" name="Object 12"/>
          <p:cNvGraphicFramePr>
            <a:graphicFrameLocks noChangeAspect="1"/>
          </p:cNvGraphicFramePr>
          <p:nvPr/>
        </p:nvGraphicFramePr>
        <p:xfrm>
          <a:off x="2208213" y="3656013"/>
          <a:ext cx="18669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0" name="公式" r:id="rId13" imgW="799920" imgH="406080" progId="Equation.3">
                  <p:embed/>
                </p:oleObj>
              </mc:Choice>
              <mc:Fallback>
                <p:oleObj name="公式" r:id="rId13" imgW="7999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656013"/>
                        <a:ext cx="18669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9" name="Object 13"/>
          <p:cNvGraphicFramePr>
            <a:graphicFrameLocks noChangeAspect="1"/>
          </p:cNvGraphicFramePr>
          <p:nvPr/>
        </p:nvGraphicFramePr>
        <p:xfrm>
          <a:off x="131763" y="3914775"/>
          <a:ext cx="5524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1" name="Equation" r:id="rId15" imgW="520560" imgH="317160" progId="Equation.3">
                  <p:embed/>
                </p:oleObj>
              </mc:Choice>
              <mc:Fallback>
                <p:oleObj name="Equation" r:id="rId15" imgW="52056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3914775"/>
                        <a:ext cx="5524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0" name="Object 14"/>
          <p:cNvGraphicFramePr>
            <a:graphicFrameLocks noChangeAspect="1"/>
          </p:cNvGraphicFramePr>
          <p:nvPr/>
        </p:nvGraphicFramePr>
        <p:xfrm>
          <a:off x="684213" y="3933825"/>
          <a:ext cx="1600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2" name="公式" r:id="rId17" imgW="736560" imgH="203040" progId="Equation.3">
                  <p:embed/>
                </p:oleObj>
              </mc:Choice>
              <mc:Fallback>
                <p:oleObj name="公式" r:id="rId17" imgW="7365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1600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7" name="Object 21"/>
          <p:cNvGraphicFramePr>
            <a:graphicFrameLocks noChangeAspect="1"/>
          </p:cNvGraphicFramePr>
          <p:nvPr/>
        </p:nvGraphicFramePr>
        <p:xfrm>
          <a:off x="755650" y="188913"/>
          <a:ext cx="4279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3" name="Equation" r:id="rId19" imgW="4279680" imgH="812520" progId="Equation.3">
                  <p:embed/>
                </p:oleObj>
              </mc:Choice>
              <mc:Fallback>
                <p:oleObj name="Equation" r:id="rId19" imgW="4279680" imgH="8125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8913"/>
                        <a:ext cx="4279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22"/>
          <p:cNvSpPr txBox="1">
            <a:spLocks noChangeArrowheads="1"/>
          </p:cNvSpPr>
          <p:nvPr/>
        </p:nvSpPr>
        <p:spPr bwMode="auto">
          <a:xfrm>
            <a:off x="171450" y="177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459799" name="Object 23"/>
          <p:cNvGraphicFramePr>
            <a:graphicFrameLocks noChangeAspect="1"/>
          </p:cNvGraphicFramePr>
          <p:nvPr/>
        </p:nvGraphicFramePr>
        <p:xfrm>
          <a:off x="5124450" y="303213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4" name="Equation" r:id="rId21" imgW="2108160" imgH="393480" progId="Equation.3">
                  <p:embed/>
                </p:oleObj>
              </mc:Choice>
              <mc:Fallback>
                <p:oleObj name="Equation" r:id="rId21" imgW="210816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03213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0" name="Text Box 24"/>
          <p:cNvSpPr txBox="1">
            <a:spLocks noChangeArrowheads="1"/>
          </p:cNvSpPr>
          <p:nvPr/>
        </p:nvSpPr>
        <p:spPr bwMode="auto">
          <a:xfrm>
            <a:off x="5276850" y="939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40000"/>
                </a:solidFill>
                <a:latin typeface="宋体" pitchFamily="2" charset="-122"/>
              </a:rPr>
              <a:t>所围的立体</a:t>
            </a:r>
            <a:r>
              <a:rPr lang="en-US" altLang="zh-CN" sz="2800">
                <a:solidFill>
                  <a:srgbClr val="040000"/>
                </a:solidFill>
                <a:latin typeface="宋体" pitchFamily="2" charset="-122"/>
              </a:rPr>
              <a:t>.</a:t>
            </a:r>
          </a:p>
        </p:txBody>
      </p:sp>
      <p:graphicFrame>
        <p:nvGraphicFramePr>
          <p:cNvPr id="459801" name="Object 25"/>
          <p:cNvGraphicFramePr>
            <a:graphicFrameLocks noChangeAspect="1"/>
          </p:cNvGraphicFramePr>
          <p:nvPr/>
        </p:nvGraphicFramePr>
        <p:xfrm>
          <a:off x="781050" y="989013"/>
          <a:ext cx="452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5" name="Equation" r:id="rId23" imgW="4520880" imgH="469800" progId="Equation.3">
                  <p:embed/>
                </p:oleObj>
              </mc:Choice>
              <mc:Fallback>
                <p:oleObj name="Equation" r:id="rId23" imgW="452088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89013"/>
                        <a:ext cx="452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2" name="Rectangle 26"/>
          <p:cNvSpPr>
            <a:spLocks noChangeArrowheads="1"/>
          </p:cNvSpPr>
          <p:nvPr/>
        </p:nvSpPr>
        <p:spPr bwMode="auto">
          <a:xfrm>
            <a:off x="2309813" y="15430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球面坐标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011863" y="1628775"/>
            <a:ext cx="2286000" cy="2336800"/>
            <a:chOff x="2256" y="2512"/>
            <a:chExt cx="1440" cy="1472"/>
          </a:xfrm>
        </p:grpSpPr>
        <p:pic>
          <p:nvPicPr>
            <p:cNvPr id="54300" name="Picture 32" descr="lc-9-3-5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544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301" name="Group 44"/>
            <p:cNvGrpSpPr>
              <a:grpSpLocks/>
            </p:cNvGrpSpPr>
            <p:nvPr/>
          </p:nvGrpSpPr>
          <p:grpSpPr bwMode="auto">
            <a:xfrm>
              <a:off x="2544" y="2512"/>
              <a:ext cx="1104" cy="1232"/>
              <a:chOff x="2544" y="2512"/>
              <a:chExt cx="1104" cy="1232"/>
            </a:xfrm>
          </p:grpSpPr>
          <p:graphicFrame>
            <p:nvGraphicFramePr>
              <p:cNvPr id="54287" name="Object 36"/>
              <p:cNvGraphicFramePr>
                <a:graphicFrameLocks noChangeAspect="1"/>
              </p:cNvGraphicFramePr>
              <p:nvPr/>
            </p:nvGraphicFramePr>
            <p:xfrm>
              <a:off x="2544" y="356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06" name="Equation" r:id="rId26" imgW="139680" imgH="139680" progId="Equation.3">
                      <p:embed/>
                    </p:oleObj>
                  </mc:Choice>
                  <mc:Fallback>
                    <p:oleObj name="Equation" r:id="rId26" imgW="139680" imgH="13968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56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8" name="Object 37"/>
              <p:cNvGraphicFramePr>
                <a:graphicFrameLocks noChangeAspect="1"/>
              </p:cNvGraphicFramePr>
              <p:nvPr/>
            </p:nvGraphicFramePr>
            <p:xfrm>
              <a:off x="3475" y="33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07" name="Equation" r:id="rId28" imgW="139680" imgH="164880" progId="Equation.3">
                      <p:embed/>
                    </p:oleObj>
                  </mc:Choice>
                  <mc:Fallback>
                    <p:oleObj name="Equation" r:id="rId28" imgW="139680" imgH="16488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5" y="33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2" name="Line 38"/>
              <p:cNvSpPr>
                <a:spLocks noChangeShapeType="1"/>
              </p:cNvSpPr>
              <p:nvPr/>
            </p:nvSpPr>
            <p:spPr bwMode="auto">
              <a:xfrm flipV="1">
                <a:off x="2976" y="2832"/>
                <a:ext cx="0" cy="4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3" name="Line 39"/>
              <p:cNvSpPr>
                <a:spLocks noChangeShapeType="1"/>
              </p:cNvSpPr>
              <p:nvPr/>
            </p:nvSpPr>
            <p:spPr bwMode="auto">
              <a:xfrm flipV="1">
                <a:off x="2976" y="25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4289" name="Object 40"/>
              <p:cNvGraphicFramePr>
                <a:graphicFrameLocks noChangeAspect="1"/>
              </p:cNvGraphicFramePr>
              <p:nvPr/>
            </p:nvGraphicFramePr>
            <p:xfrm>
              <a:off x="2784" y="251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08" name="Equation" r:id="rId30" imgW="114120" imgH="139680" progId="Equation.3">
                      <p:embed/>
                    </p:oleObj>
                  </mc:Choice>
                  <mc:Fallback>
                    <p:oleObj name="Equation" r:id="rId30" imgW="114120" imgH="13968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51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90" name="Object 41"/>
              <p:cNvGraphicFramePr>
                <a:graphicFrameLocks noChangeAspect="1"/>
              </p:cNvGraphicFramePr>
              <p:nvPr/>
            </p:nvGraphicFramePr>
            <p:xfrm>
              <a:off x="3024" y="331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09" name="Equation" r:id="rId32" imgW="164880" imgH="177480" progId="Equation.3">
                      <p:embed/>
                    </p:oleObj>
                  </mc:Choice>
                  <mc:Fallback>
                    <p:oleObj name="Equation" r:id="rId32" imgW="164880" imgH="17748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31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4" name="Line 42"/>
              <p:cNvSpPr>
                <a:spLocks noChangeShapeType="1"/>
              </p:cNvSpPr>
              <p:nvPr/>
            </p:nvSpPr>
            <p:spPr bwMode="auto">
              <a:xfrm>
                <a:off x="2976" y="332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5" name="Line 43"/>
              <p:cNvSpPr>
                <a:spLocks noChangeShapeType="1"/>
              </p:cNvSpPr>
              <p:nvPr/>
            </p:nvSpPr>
            <p:spPr bwMode="auto">
              <a:xfrm flipH="1">
                <a:off x="2592" y="3328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9821" name="Line 45"/>
          <p:cNvSpPr>
            <a:spLocks noChangeShapeType="1"/>
          </p:cNvSpPr>
          <p:nvPr/>
        </p:nvSpPr>
        <p:spPr bwMode="auto">
          <a:xfrm flipV="1">
            <a:off x="7154863" y="1552575"/>
            <a:ext cx="36830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24" name="Object 48"/>
          <p:cNvGraphicFramePr>
            <a:graphicFrameLocks noChangeAspect="1"/>
          </p:cNvGraphicFramePr>
          <p:nvPr/>
        </p:nvGraphicFramePr>
        <p:xfrm>
          <a:off x="7535863" y="1744663"/>
          <a:ext cx="762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0" name="公式" r:id="rId34" imgW="355320" imgH="139680" progId="Equation.3">
                  <p:embed/>
                </p:oleObj>
              </mc:Choice>
              <mc:Fallback>
                <p:oleObj name="公式" r:id="rId34" imgW="355320" imgH="1396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744663"/>
                        <a:ext cx="762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27" name="Object 51"/>
          <p:cNvGraphicFramePr>
            <a:graphicFrameLocks noChangeAspect="1"/>
          </p:cNvGraphicFramePr>
          <p:nvPr/>
        </p:nvGraphicFramePr>
        <p:xfrm>
          <a:off x="7164388" y="3860800"/>
          <a:ext cx="1625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1" name="公式" r:id="rId36" imgW="787320" imgH="228600" progId="Equation.3">
                  <p:embed/>
                </p:oleObj>
              </mc:Choice>
              <mc:Fallback>
                <p:oleObj name="公式" r:id="rId36" imgW="78732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860800"/>
                        <a:ext cx="1625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4" grpId="0" autoUpdateAnimBg="0"/>
      <p:bldP spid="459785" grpId="0" autoUpdateAnimBg="0"/>
      <p:bldP spid="459786" grpId="0" autoUpdateAnimBg="0"/>
      <p:bldP spid="459800" grpId="0" autoUpdateAnimBg="0"/>
      <p:bldP spid="459802" grpId="0" autoUpdateAnimBg="0"/>
      <p:bldP spid="4598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E051770-234C-43FD-A396-2349A66F8B8A}" type="slidenum">
              <a:rPr lang="en-US" altLang="zh-CN" sz="1400" smtClean="0"/>
              <a:pPr eaLnBrk="1" hangingPunct="1"/>
              <a:t>52</a:t>
            </a:fld>
            <a:endParaRPr lang="en-US" altLang="zh-CN" sz="1400" smtClean="0"/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755650" y="963613"/>
          <a:ext cx="36417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6" name="Equation" r:id="rId3" imgW="3504960" imgH="812520" progId="Equation.3">
                  <p:embed/>
                </p:oleObj>
              </mc:Choice>
              <mc:Fallback>
                <p:oleObj name="Equation" r:id="rId3" imgW="350496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63613"/>
                        <a:ext cx="36417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1003300" y="1741488"/>
          <a:ext cx="48291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7" name="Equation" r:id="rId5" imgW="4178160" imgH="838080" progId="Equation.3">
                  <p:embed/>
                </p:oleObj>
              </mc:Choice>
              <mc:Fallback>
                <p:oleObj name="Equation" r:id="rId5" imgW="417816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741488"/>
                        <a:ext cx="48291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1004888" y="2874963"/>
          <a:ext cx="4521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8" name="Equation" r:id="rId7" imgW="4495680" imgH="977760" progId="Equation.3">
                  <p:embed/>
                </p:oleObj>
              </mc:Choice>
              <mc:Fallback>
                <p:oleObj name="Equation" r:id="rId7" imgW="449568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874963"/>
                        <a:ext cx="4521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6" name="Object 6"/>
          <p:cNvGraphicFramePr>
            <a:graphicFrameLocks noChangeAspect="1"/>
          </p:cNvGraphicFramePr>
          <p:nvPr/>
        </p:nvGraphicFramePr>
        <p:xfrm>
          <a:off x="958850" y="3859213"/>
          <a:ext cx="11795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9" name="Equation" r:id="rId9" imgW="1143000" imgH="838080" progId="Equation.3">
                  <p:embed/>
                </p:oleObj>
              </mc:Choice>
              <mc:Fallback>
                <p:oleObj name="Equation" r:id="rId9" imgW="114300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859213"/>
                        <a:ext cx="117951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94388" y="1039813"/>
            <a:ext cx="2667000" cy="1600200"/>
            <a:chOff x="3888" y="1008"/>
            <a:chExt cx="1680" cy="1008"/>
          </a:xfrm>
        </p:grpSpPr>
        <p:sp>
          <p:nvSpPr>
            <p:cNvPr id="55325" name="Rectangle 8" descr="花束"/>
            <p:cNvSpPr>
              <a:spLocks noChangeArrowheads="1"/>
            </p:cNvSpPr>
            <p:nvPr/>
          </p:nvSpPr>
          <p:spPr bwMode="auto">
            <a:xfrm>
              <a:off x="3888" y="1008"/>
              <a:ext cx="1680" cy="1008"/>
            </a:xfrm>
            <a:prstGeom prst="rect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 w="38100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07" name="Object 9"/>
            <p:cNvGraphicFramePr>
              <a:graphicFrameLocks noChangeAspect="1"/>
            </p:cNvGraphicFramePr>
            <p:nvPr/>
          </p:nvGraphicFramePr>
          <p:xfrm>
            <a:off x="3936" y="1056"/>
            <a:ext cx="1536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0" name="Equation" r:id="rId12" imgW="2463480" imgH="1511280" progId="Equation.3">
                    <p:embed/>
                  </p:oleObj>
                </mc:Choice>
                <mc:Fallback>
                  <p:oleObj name="Equation" r:id="rId12" imgW="2463480" imgH="1511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056"/>
                          <a:ext cx="1536" cy="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2" name="Object 10"/>
          <p:cNvGraphicFramePr>
            <a:graphicFrameLocks noChangeAspect="1"/>
          </p:cNvGraphicFramePr>
          <p:nvPr/>
        </p:nvGraphicFramePr>
        <p:xfrm>
          <a:off x="5440363" y="-26988"/>
          <a:ext cx="20732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" name="公式" r:id="rId14" imgW="888840" imgH="431640" progId="Equation.3">
                  <p:embed/>
                </p:oleObj>
              </mc:Choice>
              <mc:Fallback>
                <p:oleObj name="公式" r:id="rId14" imgW="8888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-26988"/>
                        <a:ext cx="20732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1"/>
          <p:cNvGraphicFramePr>
            <a:graphicFrameLocks noChangeAspect="1"/>
          </p:cNvGraphicFramePr>
          <p:nvPr/>
        </p:nvGraphicFramePr>
        <p:xfrm>
          <a:off x="3817938" y="-26988"/>
          <a:ext cx="18669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" name="公式" r:id="rId16" imgW="799920" imgH="406080" progId="Equation.3">
                  <p:embed/>
                </p:oleObj>
              </mc:Choice>
              <mc:Fallback>
                <p:oleObj name="公式" r:id="rId16" imgW="7999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-26988"/>
                        <a:ext cx="18669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2"/>
          <p:cNvGraphicFramePr>
            <a:graphicFrameLocks noChangeAspect="1"/>
          </p:cNvGraphicFramePr>
          <p:nvPr/>
        </p:nvGraphicFramePr>
        <p:xfrm>
          <a:off x="1550988" y="231775"/>
          <a:ext cx="5524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Equation" r:id="rId18" imgW="520560" imgH="317160" progId="Equation.3">
                  <p:embed/>
                </p:oleObj>
              </mc:Choice>
              <mc:Fallback>
                <p:oleObj name="Equation" r:id="rId18" imgW="5205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31775"/>
                        <a:ext cx="5524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3"/>
          <p:cNvGraphicFramePr>
            <a:graphicFrameLocks noChangeAspect="1"/>
          </p:cNvGraphicFramePr>
          <p:nvPr/>
        </p:nvGraphicFramePr>
        <p:xfrm>
          <a:off x="2103438" y="188913"/>
          <a:ext cx="1828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4" name="公式" r:id="rId20" imgW="736560" imgH="203040" progId="Equation.3">
                  <p:embed/>
                </p:oleObj>
              </mc:Choice>
              <mc:Fallback>
                <p:oleObj name="公式" r:id="rId20" imgW="7365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88913"/>
                        <a:ext cx="1828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4" name="Object 14"/>
          <p:cNvGraphicFramePr>
            <a:graphicFrameLocks noChangeAspect="1"/>
          </p:cNvGraphicFramePr>
          <p:nvPr/>
        </p:nvGraphicFramePr>
        <p:xfrm>
          <a:off x="4141788" y="2093913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" name="Equation" r:id="rId22" imgW="1231560" imgH="469800" progId="Equation.3">
                  <p:embed/>
                </p:oleObj>
              </mc:Choice>
              <mc:Fallback>
                <p:oleObj name="Equation" r:id="rId22" imgW="12315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2093913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 noChangeAspect="1"/>
          </p:cNvGrpSpPr>
          <p:nvPr/>
        </p:nvGrpSpPr>
        <p:grpSpPr bwMode="auto">
          <a:xfrm>
            <a:off x="5446713" y="2713038"/>
            <a:ext cx="3152775" cy="469900"/>
            <a:chOff x="3606" y="2062"/>
            <a:chExt cx="1986" cy="296"/>
          </a:xfrm>
        </p:grpSpPr>
        <p:sp>
          <p:nvSpPr>
            <p:cNvPr id="55311" name="AutoShape 20"/>
            <p:cNvSpPr>
              <a:spLocks noChangeAspect="1" noChangeArrowheads="1" noTextEdit="1"/>
            </p:cNvSpPr>
            <p:nvPr/>
          </p:nvSpPr>
          <p:spPr bwMode="auto">
            <a:xfrm>
              <a:off x="3606" y="2064"/>
              <a:ext cx="1986" cy="294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Rectangle 22"/>
            <p:cNvSpPr>
              <a:spLocks noChangeArrowheads="1"/>
            </p:cNvSpPr>
            <p:nvPr/>
          </p:nvSpPr>
          <p:spPr bwMode="auto">
            <a:xfrm>
              <a:off x="5475" y="2062"/>
              <a:ext cx="1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55313" name="Rectangle 23"/>
            <p:cNvSpPr>
              <a:spLocks noChangeArrowheads="1"/>
            </p:cNvSpPr>
            <p:nvPr/>
          </p:nvSpPr>
          <p:spPr bwMode="auto">
            <a:xfrm>
              <a:off x="5185" y="2062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55314" name="Rectangle 24"/>
            <p:cNvSpPr>
              <a:spLocks noChangeArrowheads="1"/>
            </p:cNvSpPr>
            <p:nvPr/>
          </p:nvSpPr>
          <p:spPr bwMode="auto">
            <a:xfrm>
              <a:off x="4678" y="2062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55315" name="Rectangle 25"/>
            <p:cNvSpPr>
              <a:spLocks noChangeArrowheads="1"/>
            </p:cNvSpPr>
            <p:nvPr/>
          </p:nvSpPr>
          <p:spPr bwMode="auto">
            <a:xfrm>
              <a:off x="5326" y="2088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5316" name="Rectangle 26"/>
            <p:cNvSpPr>
              <a:spLocks noChangeArrowheads="1"/>
            </p:cNvSpPr>
            <p:nvPr/>
          </p:nvSpPr>
          <p:spPr bwMode="auto">
            <a:xfrm>
              <a:off x="5034" y="2088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5317" name="Rectangle 27"/>
            <p:cNvSpPr>
              <a:spLocks noChangeArrowheads="1"/>
            </p:cNvSpPr>
            <p:nvPr/>
          </p:nvSpPr>
          <p:spPr bwMode="auto">
            <a:xfrm>
              <a:off x="4819" y="2088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5318" name="Rectangle 28"/>
            <p:cNvSpPr>
              <a:spLocks noChangeArrowheads="1"/>
            </p:cNvSpPr>
            <p:nvPr/>
          </p:nvSpPr>
          <p:spPr bwMode="auto">
            <a:xfrm>
              <a:off x="4368" y="2088"/>
              <a:ext cx="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sin</a:t>
              </a:r>
              <a:endParaRPr lang="en-US" altLang="zh-CN"/>
            </a:p>
          </p:txBody>
        </p:sp>
        <p:sp>
          <p:nvSpPr>
            <p:cNvPr id="55319" name="Rectangle 29"/>
            <p:cNvSpPr>
              <a:spLocks noChangeArrowheads="1"/>
            </p:cNvSpPr>
            <p:nvPr/>
          </p:nvSpPr>
          <p:spPr bwMode="auto">
            <a:xfrm>
              <a:off x="3663" y="2088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5320" name="Rectangle 30"/>
            <p:cNvSpPr>
              <a:spLocks noChangeArrowheads="1"/>
            </p:cNvSpPr>
            <p:nvPr/>
          </p:nvSpPr>
          <p:spPr bwMode="auto">
            <a:xfrm>
              <a:off x="4237" y="206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5321" name="Rectangle 31"/>
            <p:cNvSpPr>
              <a:spLocks noChangeArrowheads="1"/>
            </p:cNvSpPr>
            <p:nvPr/>
          </p:nvSpPr>
          <p:spPr bwMode="auto">
            <a:xfrm>
              <a:off x="4946" y="208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</a:rPr>
                <a:t>r</a:t>
              </a:r>
              <a:endParaRPr lang="en-US" altLang="zh-CN" dirty="0"/>
            </a:p>
          </p:txBody>
        </p:sp>
        <p:sp>
          <p:nvSpPr>
            <p:cNvPr id="55322" name="Rectangle 32"/>
            <p:cNvSpPr>
              <a:spLocks noChangeArrowheads="1"/>
            </p:cNvSpPr>
            <p:nvPr/>
          </p:nvSpPr>
          <p:spPr bwMode="auto">
            <a:xfrm>
              <a:off x="4142" y="208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5323" name="Rectangle 33"/>
            <p:cNvSpPr>
              <a:spLocks noChangeArrowheads="1"/>
            </p:cNvSpPr>
            <p:nvPr/>
          </p:nvSpPr>
          <p:spPr bwMode="auto">
            <a:xfrm>
              <a:off x="3790" y="2088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55324" name="Rectangle 34"/>
            <p:cNvSpPr>
              <a:spLocks noChangeArrowheads="1"/>
            </p:cNvSpPr>
            <p:nvPr/>
          </p:nvSpPr>
          <p:spPr bwMode="auto">
            <a:xfrm>
              <a:off x="3977" y="206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68DBC7-30EE-4838-BDB4-8E7DED7371E2}" type="slidenum">
              <a:rPr lang="en-US" altLang="zh-CN" sz="1400" smtClean="0"/>
              <a:pPr eaLnBrk="1" hangingPunct="1"/>
              <a:t>53</a:t>
            </a:fld>
            <a:endParaRPr lang="en-US" altLang="zh-CN" sz="1400" smtClean="0"/>
          </a:p>
        </p:txBody>
      </p:sp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323850" y="3213100"/>
          <a:ext cx="37703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" name="Equation" r:id="rId3" imgW="3504960" imgH="812520" progId="Equation.3">
                  <p:embed/>
                </p:oleObj>
              </mc:Choice>
              <mc:Fallback>
                <p:oleObj name="Equation" r:id="rId3" imgW="350496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13100"/>
                        <a:ext cx="37703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4140200" y="3141663"/>
          <a:ext cx="35687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" name="Equation" r:id="rId5" imgW="3263760" imgH="736560" progId="Equation.3">
                  <p:embed/>
                </p:oleObj>
              </mc:Choice>
              <mc:Fallback>
                <p:oleObj name="Equation" r:id="rId5" imgW="326376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141663"/>
                        <a:ext cx="35687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9" name="Object 5"/>
          <p:cNvGraphicFramePr>
            <a:graphicFrameLocks noChangeAspect="1"/>
          </p:cNvGraphicFramePr>
          <p:nvPr/>
        </p:nvGraphicFramePr>
        <p:xfrm>
          <a:off x="323850" y="4076700"/>
          <a:ext cx="308451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" name="Equation" r:id="rId7" imgW="2920680" imgH="698400" progId="Equation.3">
                  <p:embed/>
                </p:oleObj>
              </mc:Choice>
              <mc:Fallback>
                <p:oleObj name="Equation" r:id="rId7" imgW="2920680" imgH="69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308451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0" name="Object 6"/>
          <p:cNvGraphicFramePr>
            <a:graphicFrameLocks noChangeAspect="1"/>
          </p:cNvGraphicFramePr>
          <p:nvPr/>
        </p:nvGraphicFramePr>
        <p:xfrm>
          <a:off x="3419475" y="4076700"/>
          <a:ext cx="24082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3" name="公式" r:id="rId9" imgW="2374560" imgH="876240" progId="Equation.3">
                  <p:embed/>
                </p:oleObj>
              </mc:Choice>
              <mc:Fallback>
                <p:oleObj name="公式" r:id="rId9" imgW="2374560" imgH="876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76700"/>
                        <a:ext cx="24082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1" name="Object 7"/>
          <p:cNvGraphicFramePr>
            <a:graphicFrameLocks noChangeAspect="1"/>
          </p:cNvGraphicFramePr>
          <p:nvPr/>
        </p:nvGraphicFramePr>
        <p:xfrm>
          <a:off x="5867400" y="4148138"/>
          <a:ext cx="11303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4" name="Equation" r:id="rId11" imgW="1143000" imgH="838080" progId="Equation.3">
                  <p:embed/>
                </p:oleObj>
              </mc:Choice>
              <mc:Fallback>
                <p:oleObj name="Equation" r:id="rId11" imgW="114300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48138"/>
                        <a:ext cx="11303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2" name="Object 8"/>
          <p:cNvGraphicFramePr>
            <a:graphicFrameLocks noChangeAspect="1"/>
          </p:cNvGraphicFramePr>
          <p:nvPr/>
        </p:nvGraphicFramePr>
        <p:xfrm>
          <a:off x="331788" y="771525"/>
          <a:ext cx="23066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" name="Equation" r:id="rId13" imgW="2273040" imgH="1028520" progId="Equation.3">
                  <p:embed/>
                </p:oleObj>
              </mc:Choice>
              <mc:Fallback>
                <p:oleObj name="Equation" r:id="rId13" imgW="227304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771525"/>
                        <a:ext cx="23066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3" name="Object 9"/>
          <p:cNvGraphicFramePr>
            <a:graphicFrameLocks noChangeAspect="1"/>
          </p:cNvGraphicFramePr>
          <p:nvPr/>
        </p:nvGraphicFramePr>
        <p:xfrm>
          <a:off x="3143250" y="1071563"/>
          <a:ext cx="4222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6" name="Equation" r:id="rId15" imgW="393480" imgH="241200" progId="Equation.3">
                  <p:embed/>
                </p:oleObj>
              </mc:Choice>
              <mc:Fallback>
                <p:oleObj name="Equation" r:id="rId15" imgW="3934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071563"/>
                        <a:ext cx="4222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4" name="Object 10"/>
          <p:cNvGraphicFramePr>
            <a:graphicFrameLocks noChangeAspect="1"/>
          </p:cNvGraphicFramePr>
          <p:nvPr/>
        </p:nvGraphicFramePr>
        <p:xfrm>
          <a:off x="4427538" y="2708275"/>
          <a:ext cx="15065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7" name="Equation" r:id="rId17" imgW="1358640" imgH="355320" progId="Equation.3">
                  <p:embed/>
                </p:oleObj>
              </mc:Choice>
              <mc:Fallback>
                <p:oleObj name="Equation" r:id="rId17" imgW="135864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08275"/>
                        <a:ext cx="15065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Text Box 11"/>
          <p:cNvSpPr txBox="1">
            <a:spLocks noChangeArrowheads="1"/>
          </p:cNvSpPr>
          <p:nvPr/>
        </p:nvSpPr>
        <p:spPr bwMode="auto">
          <a:xfrm>
            <a:off x="179388" y="115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法二</a:t>
            </a:r>
            <a:endParaRPr lang="zh-CN" altLang="en-US" sz="2400" i="1"/>
          </a:p>
        </p:txBody>
      </p:sp>
      <p:sp>
        <p:nvSpPr>
          <p:cNvPr id="461837" name="Text Box 13"/>
          <p:cNvSpPr txBox="1">
            <a:spLocks noChangeArrowheads="1"/>
          </p:cNvSpPr>
          <p:nvPr/>
        </p:nvSpPr>
        <p:spPr bwMode="auto">
          <a:xfrm>
            <a:off x="1042988" y="115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采用</a:t>
            </a:r>
            <a:endParaRPr lang="zh-CN" altLang="en-US" sz="2800">
              <a:ea typeface="黑体" pitchFamily="49" charset="-122"/>
            </a:endParaRPr>
          </a:p>
        </p:txBody>
      </p:sp>
      <p:graphicFrame>
        <p:nvGraphicFramePr>
          <p:cNvPr id="461838" name="Object 14"/>
          <p:cNvGraphicFramePr>
            <a:graphicFrameLocks noChangeAspect="1"/>
          </p:cNvGraphicFramePr>
          <p:nvPr/>
        </p:nvGraphicFramePr>
        <p:xfrm>
          <a:off x="349250" y="1908175"/>
          <a:ext cx="889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8" name="Equation" r:id="rId19" imgW="774360" imgH="469800" progId="Equation.3">
                  <p:embed/>
                </p:oleObj>
              </mc:Choice>
              <mc:Fallback>
                <p:oleObj name="Equation" r:id="rId19" imgW="7743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908175"/>
                        <a:ext cx="889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9" name="Object 15"/>
          <p:cNvGraphicFramePr>
            <a:graphicFrameLocks noChangeAspect="1"/>
          </p:cNvGraphicFramePr>
          <p:nvPr/>
        </p:nvGraphicFramePr>
        <p:xfrm>
          <a:off x="293688" y="2636838"/>
          <a:ext cx="601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9" name="Equation" r:id="rId21" imgW="520560" imgH="317160" progId="Equation.3">
                  <p:embed/>
                </p:oleObj>
              </mc:Choice>
              <mc:Fallback>
                <p:oleObj name="Equation" r:id="rId21" imgW="52056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2636838"/>
                        <a:ext cx="60166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0" name="Object 16"/>
          <p:cNvGraphicFramePr>
            <a:graphicFrameLocks noChangeAspect="1"/>
          </p:cNvGraphicFramePr>
          <p:nvPr/>
        </p:nvGraphicFramePr>
        <p:xfrm>
          <a:off x="2808288" y="2687638"/>
          <a:ext cx="15525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0" name="Equation" r:id="rId23" imgW="1447560" imgH="380880" progId="Equation.3">
                  <p:embed/>
                </p:oleObj>
              </mc:Choice>
              <mc:Fallback>
                <p:oleObj name="Equation" r:id="rId23" imgW="1447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687638"/>
                        <a:ext cx="15525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1" name="Object 17"/>
          <p:cNvGraphicFramePr>
            <a:graphicFrameLocks noChangeAspect="1"/>
          </p:cNvGraphicFramePr>
          <p:nvPr/>
        </p:nvGraphicFramePr>
        <p:xfrm>
          <a:off x="971550" y="2636838"/>
          <a:ext cx="1828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1" name="公式" r:id="rId25" imgW="736560" imgH="203040" progId="Equation.3">
                  <p:embed/>
                </p:oleObj>
              </mc:Choice>
              <mc:Fallback>
                <p:oleObj name="公式" r:id="rId25" imgW="7365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1828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2" name="Rectangle 18"/>
          <p:cNvSpPr>
            <a:spLocks noChangeArrowheads="1"/>
          </p:cNvSpPr>
          <p:nvPr/>
        </p:nvSpPr>
        <p:spPr bwMode="auto">
          <a:xfrm>
            <a:off x="1855788" y="1079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柱面坐标</a:t>
            </a:r>
          </a:p>
        </p:txBody>
      </p:sp>
      <p:graphicFrame>
        <p:nvGraphicFramePr>
          <p:cNvPr id="461843" name="Object 19"/>
          <p:cNvGraphicFramePr>
            <a:graphicFrameLocks noChangeAspect="1"/>
          </p:cNvGraphicFramePr>
          <p:nvPr/>
        </p:nvGraphicFramePr>
        <p:xfrm>
          <a:off x="1285875" y="1909763"/>
          <a:ext cx="19335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2" name="Equation" r:id="rId27" imgW="1777680" imgH="469800" progId="Equation.3">
                  <p:embed/>
                </p:oleObj>
              </mc:Choice>
              <mc:Fallback>
                <p:oleObj name="Equation" r:id="rId27" imgW="177768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909763"/>
                        <a:ext cx="19335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0" name="Object 26"/>
          <p:cNvGraphicFramePr>
            <a:graphicFrameLocks noChangeAspect="1"/>
          </p:cNvGraphicFramePr>
          <p:nvPr/>
        </p:nvGraphicFramePr>
        <p:xfrm>
          <a:off x="8272463" y="2636838"/>
          <a:ext cx="8715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3" name="Equation" r:id="rId29" imgW="812520" imgH="304560" progId="Equation.3">
                  <p:embed/>
                </p:oleObj>
              </mc:Choice>
              <mc:Fallback>
                <p:oleObj name="Equation" r:id="rId29" imgW="812520" imgH="304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463" y="2636838"/>
                        <a:ext cx="8715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1" name="Object 27"/>
          <p:cNvGraphicFramePr>
            <a:graphicFrameLocks noChangeAspect="1"/>
          </p:cNvGraphicFramePr>
          <p:nvPr/>
        </p:nvGraphicFramePr>
        <p:xfrm>
          <a:off x="4000500" y="957263"/>
          <a:ext cx="17907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4" name="Equation" r:id="rId31" imgW="1790640" imgH="469800" progId="Equation.3">
                  <p:embed/>
                </p:oleObj>
              </mc:Choice>
              <mc:Fallback>
                <p:oleObj name="Equation" r:id="rId31" imgW="179064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957263"/>
                        <a:ext cx="17907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2" name="Object 28"/>
          <p:cNvGraphicFramePr>
            <a:graphicFrameLocks noChangeAspect="1"/>
          </p:cNvGraphicFramePr>
          <p:nvPr/>
        </p:nvGraphicFramePr>
        <p:xfrm>
          <a:off x="8532813" y="2205038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5" name="Equation" r:id="rId33" imgW="241200" imgH="393480" progId="Equation.3">
                  <p:embed/>
                </p:oleObj>
              </mc:Choice>
              <mc:Fallback>
                <p:oleObj name="Equation" r:id="rId33" imgW="2412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2205038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300788" y="188913"/>
            <a:ext cx="2286000" cy="2336800"/>
            <a:chOff x="2256" y="2512"/>
            <a:chExt cx="1440" cy="1472"/>
          </a:xfrm>
        </p:grpSpPr>
        <p:pic>
          <p:nvPicPr>
            <p:cNvPr id="56350" name="Picture 35" descr="lc-9-3-5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544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51" name="Group 36"/>
            <p:cNvGrpSpPr>
              <a:grpSpLocks/>
            </p:cNvGrpSpPr>
            <p:nvPr/>
          </p:nvGrpSpPr>
          <p:grpSpPr bwMode="auto">
            <a:xfrm>
              <a:off x="2544" y="2512"/>
              <a:ext cx="1104" cy="1232"/>
              <a:chOff x="2544" y="2512"/>
              <a:chExt cx="1104" cy="1232"/>
            </a:xfrm>
          </p:grpSpPr>
          <p:graphicFrame>
            <p:nvGraphicFramePr>
              <p:cNvPr id="56340" name="Object 37"/>
              <p:cNvGraphicFramePr>
                <a:graphicFrameLocks noChangeAspect="1"/>
              </p:cNvGraphicFramePr>
              <p:nvPr/>
            </p:nvGraphicFramePr>
            <p:xfrm>
              <a:off x="2544" y="356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746" name="Equation" r:id="rId36" imgW="139680" imgH="139680" progId="Equation.3">
                      <p:embed/>
                    </p:oleObj>
                  </mc:Choice>
                  <mc:Fallback>
                    <p:oleObj name="Equation" r:id="rId36" imgW="139680" imgH="13968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56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1" name="Object 38"/>
              <p:cNvGraphicFramePr>
                <a:graphicFrameLocks noChangeAspect="1"/>
              </p:cNvGraphicFramePr>
              <p:nvPr/>
            </p:nvGraphicFramePr>
            <p:xfrm>
              <a:off x="3475" y="337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747" name="Equation" r:id="rId38" imgW="139680" imgH="164880" progId="Equation.3">
                      <p:embed/>
                    </p:oleObj>
                  </mc:Choice>
                  <mc:Fallback>
                    <p:oleObj name="Equation" r:id="rId38" imgW="139680" imgH="1648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5" y="337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2" name="Line 39"/>
              <p:cNvSpPr>
                <a:spLocks noChangeShapeType="1"/>
              </p:cNvSpPr>
              <p:nvPr/>
            </p:nvSpPr>
            <p:spPr bwMode="auto">
              <a:xfrm flipV="1">
                <a:off x="2976" y="2832"/>
                <a:ext cx="0" cy="4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3" name="Line 40"/>
              <p:cNvSpPr>
                <a:spLocks noChangeShapeType="1"/>
              </p:cNvSpPr>
              <p:nvPr/>
            </p:nvSpPr>
            <p:spPr bwMode="auto">
              <a:xfrm flipV="1">
                <a:off x="2976" y="25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42" name="Object 41"/>
              <p:cNvGraphicFramePr>
                <a:graphicFrameLocks noChangeAspect="1"/>
              </p:cNvGraphicFramePr>
              <p:nvPr/>
            </p:nvGraphicFramePr>
            <p:xfrm>
              <a:off x="2784" y="251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748" name="Equation" r:id="rId40" imgW="114120" imgH="139680" progId="Equation.3">
                      <p:embed/>
                    </p:oleObj>
                  </mc:Choice>
                  <mc:Fallback>
                    <p:oleObj name="Equation" r:id="rId40" imgW="114120" imgH="13968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51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3" name="Object 42"/>
              <p:cNvGraphicFramePr>
                <a:graphicFrameLocks noChangeAspect="1"/>
              </p:cNvGraphicFramePr>
              <p:nvPr/>
            </p:nvGraphicFramePr>
            <p:xfrm>
              <a:off x="3024" y="331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749" name="Equation" r:id="rId42" imgW="164880" imgH="177480" progId="Equation.3">
                      <p:embed/>
                    </p:oleObj>
                  </mc:Choice>
                  <mc:Fallback>
                    <p:oleObj name="Equation" r:id="rId42" imgW="164880" imgH="1774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31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4" name="Line 43"/>
              <p:cNvSpPr>
                <a:spLocks noChangeShapeType="1"/>
              </p:cNvSpPr>
              <p:nvPr/>
            </p:nvSpPr>
            <p:spPr bwMode="auto">
              <a:xfrm>
                <a:off x="2976" y="332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5" name="Line 44"/>
              <p:cNvSpPr>
                <a:spLocks noChangeShapeType="1"/>
              </p:cNvSpPr>
              <p:nvPr/>
            </p:nvSpPr>
            <p:spPr bwMode="auto">
              <a:xfrm flipH="1">
                <a:off x="2592" y="3328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1869" name="Object 45"/>
          <p:cNvGraphicFramePr>
            <a:graphicFrameLocks noChangeAspect="1"/>
          </p:cNvGraphicFramePr>
          <p:nvPr/>
        </p:nvGraphicFramePr>
        <p:xfrm>
          <a:off x="7824788" y="304800"/>
          <a:ext cx="762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0" name="公式" r:id="rId44" imgW="355320" imgH="139680" progId="Equation.3">
                  <p:embed/>
                </p:oleObj>
              </mc:Choice>
              <mc:Fallback>
                <p:oleObj name="公式" r:id="rId44" imgW="355320" imgH="1396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04800"/>
                        <a:ext cx="762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70" name="Object 46"/>
          <p:cNvGraphicFramePr>
            <a:graphicFrameLocks noChangeAspect="1"/>
          </p:cNvGraphicFramePr>
          <p:nvPr/>
        </p:nvGraphicFramePr>
        <p:xfrm>
          <a:off x="7900988" y="1789113"/>
          <a:ext cx="1625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1" name="公式" r:id="rId46" imgW="787320" imgH="228600" progId="Equation.3">
                  <p:embed/>
                </p:oleObj>
              </mc:Choice>
              <mc:Fallback>
                <p:oleObj name="公式" r:id="rId46" imgW="78732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88" y="1789113"/>
                        <a:ext cx="1625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6" name="Line 12"/>
          <p:cNvSpPr>
            <a:spLocks noChangeShapeType="1"/>
          </p:cNvSpPr>
          <p:nvPr/>
        </p:nvSpPr>
        <p:spPr bwMode="auto">
          <a:xfrm flipV="1">
            <a:off x="7138988" y="188913"/>
            <a:ext cx="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1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7" grpId="0" autoUpdateAnimBg="0"/>
      <p:bldP spid="461842" grpId="0" autoUpdateAnimBg="0"/>
      <p:bldP spid="4618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DE18B0-D653-4E4B-84D5-247C5E05F847}" type="slidenum">
              <a:rPr lang="en-US" altLang="zh-CN" sz="1400" smtClean="0"/>
              <a:pPr eaLnBrk="1" hangingPunct="1"/>
              <a:t>54</a:t>
            </a:fld>
            <a:endParaRPr lang="en-US" altLang="zh-CN" sz="1400" smtClean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28588" y="11969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462853" name="Object 5"/>
          <p:cNvGraphicFramePr>
            <a:graphicFrameLocks noChangeAspect="1"/>
          </p:cNvGraphicFramePr>
          <p:nvPr/>
        </p:nvGraphicFramePr>
        <p:xfrm>
          <a:off x="3851275" y="1916113"/>
          <a:ext cx="492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1" name="公式" r:id="rId3" imgW="203040" imgH="139680" progId="Equation.3">
                  <p:embed/>
                </p:oleObj>
              </mc:Choice>
              <mc:Fallback>
                <p:oleObj name="公式" r:id="rId3" imgW="20304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16113"/>
                        <a:ext cx="492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4" name="Object 6"/>
          <p:cNvGraphicFramePr>
            <a:graphicFrameLocks noChangeAspect="1"/>
          </p:cNvGraphicFramePr>
          <p:nvPr/>
        </p:nvGraphicFramePr>
        <p:xfrm>
          <a:off x="3527425" y="2133600"/>
          <a:ext cx="9382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2" name="Equation" r:id="rId5" imgW="888840" imgH="825480" progId="Equation.3">
                  <p:embed/>
                </p:oleObj>
              </mc:Choice>
              <mc:Fallback>
                <p:oleObj name="Equation" r:id="rId5" imgW="88884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133600"/>
                        <a:ext cx="9382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/>
          <p:cNvGraphicFramePr>
            <a:graphicFrameLocks noChangeAspect="1"/>
          </p:cNvGraphicFramePr>
          <p:nvPr/>
        </p:nvGraphicFramePr>
        <p:xfrm>
          <a:off x="2855913" y="2781300"/>
          <a:ext cx="1676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3" name="公式" r:id="rId7" imgW="711000" imgH="406080" progId="Equation.3">
                  <p:embed/>
                </p:oleObj>
              </mc:Choice>
              <mc:Fallback>
                <p:oleObj name="公式" r:id="rId7" imgW="7110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781300"/>
                        <a:ext cx="16764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7" name="Object 9"/>
          <p:cNvGraphicFramePr>
            <a:graphicFrameLocks noChangeAspect="1"/>
          </p:cNvGraphicFramePr>
          <p:nvPr/>
        </p:nvGraphicFramePr>
        <p:xfrm>
          <a:off x="684213" y="1773238"/>
          <a:ext cx="312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4" name="公式" r:id="rId9" imgW="1295280" imgH="228600" progId="Equation.3">
                  <p:embed/>
                </p:oleObj>
              </mc:Choice>
              <mc:Fallback>
                <p:oleObj name="公式" r:id="rId9" imgW="1295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312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9" name="Object 11"/>
          <p:cNvGraphicFramePr>
            <a:graphicFrameLocks noChangeAspect="1"/>
          </p:cNvGraphicFramePr>
          <p:nvPr/>
        </p:nvGraphicFramePr>
        <p:xfrm>
          <a:off x="631825" y="2260600"/>
          <a:ext cx="2362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5" name="公式" r:id="rId11" imgW="990360" imgH="279360" progId="Equation.3">
                  <p:embed/>
                </p:oleObj>
              </mc:Choice>
              <mc:Fallback>
                <p:oleObj name="公式" r:id="rId11" imgW="99036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260600"/>
                        <a:ext cx="2362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0" name="Object 12"/>
          <p:cNvGraphicFramePr>
            <a:graphicFrameLocks noChangeAspect="1"/>
          </p:cNvGraphicFramePr>
          <p:nvPr/>
        </p:nvGraphicFramePr>
        <p:xfrm>
          <a:off x="2994025" y="2468563"/>
          <a:ext cx="492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6" name="公式" r:id="rId13" imgW="203040" imgH="139680" progId="Equation.3">
                  <p:embed/>
                </p:oleObj>
              </mc:Choice>
              <mc:Fallback>
                <p:oleObj name="公式" r:id="rId13" imgW="203040" imgH="139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2468563"/>
                        <a:ext cx="492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1" name="Object 13"/>
          <p:cNvGraphicFramePr>
            <a:graphicFrameLocks noChangeAspect="1"/>
          </p:cNvGraphicFramePr>
          <p:nvPr/>
        </p:nvGraphicFramePr>
        <p:xfrm>
          <a:off x="373063" y="3070225"/>
          <a:ext cx="5794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7" name="Equation" r:id="rId14" imgW="520560" imgH="317160" progId="Equation.3">
                  <p:embed/>
                </p:oleObj>
              </mc:Choice>
              <mc:Fallback>
                <p:oleObj name="Equation" r:id="rId14" imgW="52056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3070225"/>
                        <a:ext cx="5794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3" name="Object 15"/>
          <p:cNvGraphicFramePr>
            <a:graphicFrameLocks noChangeAspect="1"/>
          </p:cNvGraphicFramePr>
          <p:nvPr/>
        </p:nvGraphicFramePr>
        <p:xfrm>
          <a:off x="900113" y="2997200"/>
          <a:ext cx="1955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8" name="Equation" r:id="rId16" imgW="1777680" imgH="431640" progId="Equation.3">
                  <p:embed/>
                </p:oleObj>
              </mc:Choice>
              <mc:Fallback>
                <p:oleObj name="Equation" r:id="rId16" imgW="1777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1955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4" name="Text Box 16"/>
          <p:cNvSpPr txBox="1">
            <a:spLocks noChangeArrowheads="1"/>
          </p:cNvSpPr>
          <p:nvPr/>
        </p:nvSpPr>
        <p:spPr bwMode="auto">
          <a:xfrm>
            <a:off x="4014788" y="1196975"/>
            <a:ext cx="100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采用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57369" name="Text Box 17"/>
          <p:cNvSpPr txBox="1">
            <a:spLocks noChangeArrowheads="1"/>
          </p:cNvSpPr>
          <p:nvPr/>
        </p:nvSpPr>
        <p:spPr bwMode="auto">
          <a:xfrm>
            <a:off x="133350" y="115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sp>
        <p:nvSpPr>
          <p:cNvPr id="462866" name="Text Box 18"/>
          <p:cNvSpPr txBox="1">
            <a:spLocks noChangeArrowheads="1"/>
          </p:cNvSpPr>
          <p:nvPr/>
        </p:nvSpPr>
        <p:spPr bwMode="auto">
          <a:xfrm>
            <a:off x="1042988" y="11969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由锥面和球面围成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,</a:t>
            </a:r>
          </a:p>
        </p:txBody>
      </p:sp>
      <p:graphicFrame>
        <p:nvGraphicFramePr>
          <p:cNvPr id="462867" name="Object 19"/>
          <p:cNvGraphicFramePr>
            <a:graphicFrameLocks noChangeAspect="1"/>
          </p:cNvGraphicFramePr>
          <p:nvPr/>
        </p:nvGraphicFramePr>
        <p:xfrm>
          <a:off x="784225" y="1341438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9" name="Equation" r:id="rId18" imgW="368280" imgH="304560" progId="Equation.3">
                  <p:embed/>
                </p:oleObj>
              </mc:Choice>
              <mc:Fallback>
                <p:oleObj name="Equation" r:id="rId18" imgW="36828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341438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8" name="Text Box 20"/>
          <p:cNvSpPr txBox="1">
            <a:spLocks noChangeArrowheads="1"/>
          </p:cNvSpPr>
          <p:nvPr/>
        </p:nvSpPr>
        <p:spPr bwMode="auto">
          <a:xfrm>
            <a:off x="666750" y="5730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所围成的立体体积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.</a:t>
            </a:r>
          </a:p>
        </p:txBody>
      </p:sp>
      <p:graphicFrame>
        <p:nvGraphicFramePr>
          <p:cNvPr id="462869" name="Object 21"/>
          <p:cNvGraphicFramePr>
            <a:graphicFrameLocks noChangeAspect="1"/>
          </p:cNvGraphicFramePr>
          <p:nvPr/>
        </p:nvGraphicFramePr>
        <p:xfrm>
          <a:off x="755650" y="115888"/>
          <a:ext cx="585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0" name="Equation" r:id="rId20" imgW="5854680" imgH="520560" progId="Equation.3">
                  <p:embed/>
                </p:oleObj>
              </mc:Choice>
              <mc:Fallback>
                <p:oleObj name="Equation" r:id="rId20" imgW="585468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5888"/>
                        <a:ext cx="585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0" name="Rectangle 22"/>
          <p:cNvSpPr>
            <a:spLocks noChangeArrowheads="1"/>
          </p:cNvSpPr>
          <p:nvPr/>
        </p:nvSpPr>
        <p:spPr bwMode="auto">
          <a:xfrm>
            <a:off x="4764088" y="1196975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球面坐标</a:t>
            </a:r>
          </a:p>
        </p:txBody>
      </p:sp>
      <p:graphicFrame>
        <p:nvGraphicFramePr>
          <p:cNvPr id="462876" name="Object 28"/>
          <p:cNvGraphicFramePr>
            <a:graphicFrameLocks noChangeAspect="1"/>
          </p:cNvGraphicFramePr>
          <p:nvPr/>
        </p:nvGraphicFramePr>
        <p:xfrm>
          <a:off x="249238" y="3762375"/>
          <a:ext cx="685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1" name="Equation" r:id="rId22" imgW="583920" imgH="304560" progId="Equation.3">
                  <p:embed/>
                </p:oleObj>
              </mc:Choice>
              <mc:Fallback>
                <p:oleObj name="Equation" r:id="rId22" imgW="58392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3762375"/>
                        <a:ext cx="685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7" name="Object 29"/>
          <p:cNvGraphicFramePr>
            <a:graphicFrameLocks noChangeAspect="1"/>
          </p:cNvGraphicFramePr>
          <p:nvPr/>
        </p:nvGraphicFramePr>
        <p:xfrm>
          <a:off x="898525" y="3644900"/>
          <a:ext cx="20177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2" name="Equation" r:id="rId24" imgW="1942920" imgH="812520" progId="Equation.3">
                  <p:embed/>
                </p:oleObj>
              </mc:Choice>
              <mc:Fallback>
                <p:oleObj name="Equation" r:id="rId24" imgW="1942920" imgH="8125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644900"/>
                        <a:ext cx="20177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8" name="Object 30"/>
          <p:cNvGraphicFramePr>
            <a:graphicFrameLocks noChangeAspect="1"/>
          </p:cNvGraphicFramePr>
          <p:nvPr/>
        </p:nvGraphicFramePr>
        <p:xfrm>
          <a:off x="2916238" y="3573463"/>
          <a:ext cx="41433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" name="Equation" r:id="rId26" imgW="4051080" imgH="723600" progId="Equation.3">
                  <p:embed/>
                </p:oleObj>
              </mc:Choice>
              <mc:Fallback>
                <p:oleObj name="Equation" r:id="rId26" imgW="4051080" imgH="723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73463"/>
                        <a:ext cx="41433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9" name="Object 31"/>
          <p:cNvGraphicFramePr>
            <a:graphicFrameLocks noChangeAspect="1"/>
          </p:cNvGraphicFramePr>
          <p:nvPr/>
        </p:nvGraphicFramePr>
        <p:xfrm>
          <a:off x="4356100" y="4437063"/>
          <a:ext cx="2514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" name="Equation" r:id="rId28" imgW="2387520" imgH="838080" progId="Equation.3">
                  <p:embed/>
                </p:oleObj>
              </mc:Choice>
              <mc:Fallback>
                <p:oleObj name="Equation" r:id="rId28" imgW="2387520" imgH="838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437063"/>
                        <a:ext cx="25146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0" name="Object 32"/>
          <p:cNvGraphicFramePr>
            <a:graphicFrameLocks noChangeAspect="1"/>
          </p:cNvGraphicFramePr>
          <p:nvPr/>
        </p:nvGraphicFramePr>
        <p:xfrm>
          <a:off x="250825" y="4437063"/>
          <a:ext cx="40719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" name="Equation" r:id="rId30" imgW="3695400" imgH="914400" progId="Equation.3">
                  <p:embed/>
                </p:oleObj>
              </mc:Choice>
              <mc:Fallback>
                <p:oleObj name="Equation" r:id="rId30" imgW="3695400" imgH="914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437063"/>
                        <a:ext cx="407193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1" name="Object 33"/>
          <p:cNvGraphicFramePr>
            <a:graphicFrameLocks noChangeAspect="1"/>
          </p:cNvGraphicFramePr>
          <p:nvPr/>
        </p:nvGraphicFramePr>
        <p:xfrm>
          <a:off x="5370513" y="3649663"/>
          <a:ext cx="1279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6" name="公式" r:id="rId32" imgW="507960" imgH="228600" progId="Equation.3">
                  <p:embed/>
                </p:oleObj>
              </mc:Choice>
              <mc:Fallback>
                <p:oleObj name="公式" r:id="rId32" imgW="50796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649663"/>
                        <a:ext cx="12795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324600" y="836613"/>
            <a:ext cx="2286000" cy="2286000"/>
            <a:chOff x="2160" y="1488"/>
            <a:chExt cx="1440" cy="1440"/>
          </a:xfrm>
        </p:grpSpPr>
        <p:pic>
          <p:nvPicPr>
            <p:cNvPr id="57393" name="Picture 35" descr="lc-9-4-13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48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7394" name="Group 38"/>
            <p:cNvGrpSpPr>
              <a:grpSpLocks/>
            </p:cNvGrpSpPr>
            <p:nvPr/>
          </p:nvGrpSpPr>
          <p:grpSpPr bwMode="auto">
            <a:xfrm>
              <a:off x="2352" y="1488"/>
              <a:ext cx="1248" cy="1376"/>
              <a:chOff x="576" y="1440"/>
              <a:chExt cx="1248" cy="1376"/>
            </a:xfrm>
          </p:grpSpPr>
          <p:graphicFrame>
            <p:nvGraphicFramePr>
              <p:cNvPr id="57362" name="Object 39"/>
              <p:cNvGraphicFramePr>
                <a:graphicFrameLocks noChangeAspect="1"/>
              </p:cNvGraphicFramePr>
              <p:nvPr/>
            </p:nvGraphicFramePr>
            <p:xfrm>
              <a:off x="672" y="264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757" name="Equation" r:id="rId35" imgW="139680" imgH="139680" progId="Equation.3">
                      <p:embed/>
                    </p:oleObj>
                  </mc:Choice>
                  <mc:Fallback>
                    <p:oleObj name="Equation" r:id="rId35" imgW="139680" imgH="13968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64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3" name="Object 40"/>
              <p:cNvGraphicFramePr>
                <a:graphicFrameLocks noChangeAspect="1"/>
              </p:cNvGraphicFramePr>
              <p:nvPr/>
            </p:nvGraphicFramePr>
            <p:xfrm>
              <a:off x="1603" y="241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758" name="Equation" r:id="rId37" imgW="139680" imgH="164880" progId="Equation.3">
                      <p:embed/>
                    </p:oleObj>
                  </mc:Choice>
                  <mc:Fallback>
                    <p:oleObj name="Equation" r:id="rId37" imgW="139680" imgH="16488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3" y="241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95" name="Line 41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6" name="Line 42"/>
              <p:cNvSpPr>
                <a:spLocks noChangeShapeType="1"/>
              </p:cNvSpPr>
              <p:nvPr/>
            </p:nvSpPr>
            <p:spPr bwMode="auto">
              <a:xfrm flipV="1">
                <a:off x="1104" y="14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7364" name="Object 43"/>
              <p:cNvGraphicFramePr>
                <a:graphicFrameLocks noChangeAspect="1"/>
              </p:cNvGraphicFramePr>
              <p:nvPr/>
            </p:nvGraphicFramePr>
            <p:xfrm>
              <a:off x="912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759" name="Equation" r:id="rId39" imgW="114120" imgH="139680" progId="Equation.3">
                      <p:embed/>
                    </p:oleObj>
                  </mc:Choice>
                  <mc:Fallback>
                    <p:oleObj name="Equation" r:id="rId39" imgW="114120" imgH="1396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5" name="Object 44"/>
              <p:cNvGraphicFramePr>
                <a:graphicFrameLocks noChangeAspect="1"/>
              </p:cNvGraphicFramePr>
              <p:nvPr/>
            </p:nvGraphicFramePr>
            <p:xfrm>
              <a:off x="1056" y="2368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760" name="Equation" r:id="rId41" imgW="164880" imgH="177480" progId="Equation.3">
                      <p:embed/>
                    </p:oleObj>
                  </mc:Choice>
                  <mc:Fallback>
                    <p:oleObj name="Equation" r:id="rId41" imgW="164880" imgH="1774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368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97" name="Line 45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8" name="Line 46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9" name="Line 47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0" name="Line 48"/>
              <p:cNvSpPr>
                <a:spLocks noChangeShapeType="1"/>
              </p:cNvSpPr>
              <p:nvPr/>
            </p:nvSpPr>
            <p:spPr bwMode="auto">
              <a:xfrm flipH="1">
                <a:off x="576" y="2576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62899" name="Line 51"/>
          <p:cNvSpPr>
            <a:spLocks noChangeShapeType="1"/>
          </p:cNvSpPr>
          <p:nvPr/>
        </p:nvSpPr>
        <p:spPr bwMode="auto">
          <a:xfrm flipV="1">
            <a:off x="7467600" y="1341438"/>
            <a:ext cx="3810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9"/>
          <p:cNvGrpSpPr>
            <a:grpSpLocks noChangeAspect="1"/>
          </p:cNvGrpSpPr>
          <p:nvPr/>
        </p:nvGrpSpPr>
        <p:grpSpPr bwMode="auto">
          <a:xfrm>
            <a:off x="4211638" y="1773238"/>
            <a:ext cx="1293812" cy="500062"/>
            <a:chOff x="3168" y="1369"/>
            <a:chExt cx="815" cy="315"/>
          </a:xfrm>
        </p:grpSpPr>
        <p:sp>
          <p:nvSpPr>
            <p:cNvPr id="57384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168" y="1378"/>
              <a:ext cx="78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5" name="Line 70"/>
            <p:cNvSpPr>
              <a:spLocks noChangeShapeType="1"/>
            </p:cNvSpPr>
            <p:nvPr/>
          </p:nvSpPr>
          <p:spPr bwMode="auto">
            <a:xfrm flipV="1">
              <a:off x="3547" y="1533"/>
              <a:ext cx="33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6" name="Line 71"/>
            <p:cNvSpPr>
              <a:spLocks noChangeShapeType="1"/>
            </p:cNvSpPr>
            <p:nvPr/>
          </p:nvSpPr>
          <p:spPr bwMode="auto">
            <a:xfrm>
              <a:off x="3580" y="1535"/>
              <a:ext cx="5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7" name="Line 72"/>
            <p:cNvSpPr>
              <a:spLocks noChangeShapeType="1"/>
            </p:cNvSpPr>
            <p:nvPr/>
          </p:nvSpPr>
          <p:spPr bwMode="auto">
            <a:xfrm flipV="1">
              <a:off x="3632" y="1402"/>
              <a:ext cx="56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8" name="Line 73"/>
            <p:cNvSpPr>
              <a:spLocks noChangeShapeType="1"/>
            </p:cNvSpPr>
            <p:nvPr/>
          </p:nvSpPr>
          <p:spPr bwMode="auto">
            <a:xfrm>
              <a:off x="3688" y="1402"/>
              <a:ext cx="13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9" name="Rectangle 74"/>
            <p:cNvSpPr>
              <a:spLocks noChangeArrowheads="1"/>
            </p:cNvSpPr>
            <p:nvPr/>
          </p:nvSpPr>
          <p:spPr bwMode="auto">
            <a:xfrm>
              <a:off x="3863" y="139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7390" name="Rectangle 75"/>
            <p:cNvSpPr>
              <a:spLocks noChangeArrowheads="1"/>
            </p:cNvSpPr>
            <p:nvPr/>
          </p:nvSpPr>
          <p:spPr bwMode="auto">
            <a:xfrm>
              <a:off x="3231" y="1396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7391" name="Rectangle 76"/>
            <p:cNvSpPr>
              <a:spLocks noChangeArrowheads="1"/>
            </p:cNvSpPr>
            <p:nvPr/>
          </p:nvSpPr>
          <p:spPr bwMode="auto">
            <a:xfrm>
              <a:off x="3755" y="139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7392" name="Rectangle 77"/>
            <p:cNvSpPr>
              <a:spLocks noChangeArrowheads="1"/>
            </p:cNvSpPr>
            <p:nvPr/>
          </p:nvSpPr>
          <p:spPr bwMode="auto">
            <a:xfrm>
              <a:off x="3419" y="136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5" name="Group 79"/>
          <p:cNvGrpSpPr>
            <a:grpSpLocks noChangeAspect="1"/>
          </p:cNvGrpSpPr>
          <p:nvPr/>
        </p:nvGrpSpPr>
        <p:grpSpPr bwMode="auto">
          <a:xfrm>
            <a:off x="4500563" y="3068638"/>
            <a:ext cx="1533525" cy="449262"/>
            <a:chOff x="1215" y="2593"/>
            <a:chExt cx="966" cy="283"/>
          </a:xfrm>
        </p:grpSpPr>
        <p:sp>
          <p:nvSpPr>
            <p:cNvPr id="57377" name="AutoShape 78"/>
            <p:cNvSpPr>
              <a:spLocks noChangeAspect="1" noChangeArrowheads="1" noTextEdit="1"/>
            </p:cNvSpPr>
            <p:nvPr/>
          </p:nvSpPr>
          <p:spPr bwMode="auto">
            <a:xfrm>
              <a:off x="1215" y="2640"/>
              <a:ext cx="9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8" name="Rectangle 80"/>
            <p:cNvSpPr>
              <a:spLocks noChangeArrowheads="1"/>
            </p:cNvSpPr>
            <p:nvPr/>
          </p:nvSpPr>
          <p:spPr bwMode="auto">
            <a:xfrm>
              <a:off x="2062" y="2593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CN"/>
            </a:p>
          </p:txBody>
        </p:sp>
        <p:sp>
          <p:nvSpPr>
            <p:cNvPr id="57379" name="Rectangle 81"/>
            <p:cNvSpPr>
              <a:spLocks noChangeArrowheads="1"/>
            </p:cNvSpPr>
            <p:nvPr/>
          </p:nvSpPr>
          <p:spPr bwMode="auto">
            <a:xfrm>
              <a:off x="1597" y="2593"/>
              <a:ext cx="11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57380" name="Rectangle 82"/>
            <p:cNvSpPr>
              <a:spLocks noChangeArrowheads="1"/>
            </p:cNvSpPr>
            <p:nvPr/>
          </p:nvSpPr>
          <p:spPr bwMode="auto">
            <a:xfrm>
              <a:off x="1944" y="261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7381" name="Rectangle 83"/>
            <p:cNvSpPr>
              <a:spLocks noChangeArrowheads="1"/>
            </p:cNvSpPr>
            <p:nvPr/>
          </p:nvSpPr>
          <p:spPr bwMode="auto">
            <a:xfrm>
              <a:off x="1270" y="261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7382" name="Rectangle 84"/>
            <p:cNvSpPr>
              <a:spLocks noChangeArrowheads="1"/>
            </p:cNvSpPr>
            <p:nvPr/>
          </p:nvSpPr>
          <p:spPr bwMode="auto">
            <a:xfrm>
              <a:off x="1787" y="2593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57383" name="Rectangle 85"/>
            <p:cNvSpPr>
              <a:spLocks noChangeArrowheads="1"/>
            </p:cNvSpPr>
            <p:nvPr/>
          </p:nvSpPr>
          <p:spPr bwMode="auto">
            <a:xfrm>
              <a:off x="1441" y="2593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6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autoUpdateAnimBg="0"/>
      <p:bldP spid="462864" grpId="0" autoUpdateAnimBg="0"/>
      <p:bldP spid="462866" grpId="0" autoUpdateAnimBg="0"/>
      <p:bldP spid="462868" grpId="0" autoUpdateAnimBg="0"/>
      <p:bldP spid="462870" grpId="0" autoUpdateAnimBg="0"/>
      <p:bldP spid="46289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97282E-5C0B-4330-AD1E-6E4057535700}" type="slidenum">
              <a:rPr lang="en-US" altLang="zh-CN" sz="1400" smtClean="0"/>
              <a:pPr eaLnBrk="1" hangingPunct="1"/>
              <a:t>55</a:t>
            </a:fld>
            <a:endParaRPr lang="en-US" altLang="zh-CN" sz="1400" smtClean="0"/>
          </a:p>
        </p:txBody>
      </p:sp>
      <p:sp>
        <p:nvSpPr>
          <p:cNvPr id="463874" name="Oval 2"/>
          <p:cNvSpPr>
            <a:spLocks noChangeArrowheads="1"/>
          </p:cNvSpPr>
          <p:nvPr/>
        </p:nvSpPr>
        <p:spPr bwMode="auto">
          <a:xfrm>
            <a:off x="1614488" y="798513"/>
            <a:ext cx="3048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75" name="AutoShape 3"/>
          <p:cNvSpPr>
            <a:spLocks noChangeArrowheads="1"/>
          </p:cNvSpPr>
          <p:nvPr/>
        </p:nvSpPr>
        <p:spPr bwMode="auto">
          <a:xfrm>
            <a:off x="3900488" y="1789113"/>
            <a:ext cx="2362200" cy="609600"/>
          </a:xfrm>
          <a:prstGeom prst="parallelogram">
            <a:avLst>
              <a:gd name="adj" fmla="val 18281"/>
            </a:avLst>
          </a:prstGeom>
          <a:gradFill rotWithShape="0">
            <a:gsLst>
              <a:gs pos="0">
                <a:srgbClr val="FF3399"/>
              </a:gs>
              <a:gs pos="50000">
                <a:srgbClr val="FFFFFF"/>
              </a:gs>
              <a:gs pos="100000">
                <a:srgbClr val="FF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395288" y="24749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1081088" y="247491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积分域关于</a:t>
            </a:r>
            <a:r>
              <a:rPr lang="en-US" altLang="zh-CN" sz="2800" i="1">
                <a:solidFill>
                  <a:srgbClr val="0000FF"/>
                </a:solidFill>
              </a:rPr>
              <a:t>xOy</a:t>
            </a:r>
            <a:r>
              <a:rPr lang="zh-CN" altLang="en-US" sz="2800">
                <a:solidFill>
                  <a:srgbClr val="0000FF"/>
                </a:solidFill>
              </a:rPr>
              <a:t>坐标面对称，</a:t>
            </a:r>
          </a:p>
        </p:txBody>
      </p:sp>
      <p:graphicFrame>
        <p:nvGraphicFramePr>
          <p:cNvPr id="463878" name="Object 6"/>
          <p:cNvGraphicFramePr>
            <a:graphicFrameLocks noChangeAspect="1"/>
          </p:cNvGraphicFramePr>
          <p:nvPr/>
        </p:nvGraphicFramePr>
        <p:xfrm>
          <a:off x="1157288" y="3629025"/>
          <a:ext cx="48799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2" name="Equation" r:id="rId3" imgW="4635360" imgH="1002960" progId="Equation.3">
                  <p:embed/>
                </p:oleObj>
              </mc:Choice>
              <mc:Fallback>
                <p:oleObj name="Equation" r:id="rId3" imgW="463536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629025"/>
                        <a:ext cx="48799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7"/>
          <p:cNvGraphicFramePr>
            <a:graphicFrameLocks noChangeAspect="1"/>
          </p:cNvGraphicFramePr>
          <p:nvPr/>
        </p:nvGraphicFramePr>
        <p:xfrm>
          <a:off x="1143000" y="4814888"/>
          <a:ext cx="6238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3" name="Equation" r:id="rId5" imgW="495000" imgH="317160" progId="Equation.3">
                  <p:embed/>
                </p:oleObj>
              </mc:Choice>
              <mc:Fallback>
                <p:oleObj name="Equation" r:id="rId5" imgW="495000" imgH="317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14888"/>
                        <a:ext cx="6238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8"/>
          <p:cNvGraphicFramePr>
            <a:graphicFrameLocks noChangeAspect="1"/>
          </p:cNvGraphicFramePr>
          <p:nvPr/>
        </p:nvGraphicFramePr>
        <p:xfrm>
          <a:off x="1162050" y="674688"/>
          <a:ext cx="47958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4" name="Equation" r:id="rId7" imgW="4635360" imgH="1002960" progId="Equation.3">
                  <p:embed/>
                </p:oleObj>
              </mc:Choice>
              <mc:Fallback>
                <p:oleObj name="Equation" r:id="rId7" imgW="463536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674688"/>
                        <a:ext cx="479583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1081088" y="30702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被积函数是</a:t>
            </a:r>
            <a:r>
              <a:rPr lang="en-US" altLang="zh-CN" sz="2800" i="1">
                <a:solidFill>
                  <a:srgbClr val="0000FF"/>
                </a:solidFill>
              </a:rPr>
              <a:t>z</a:t>
            </a:r>
            <a:r>
              <a:rPr lang="zh-CN" altLang="en-US" sz="2800">
                <a:solidFill>
                  <a:srgbClr val="0000FF"/>
                </a:solidFill>
              </a:rPr>
              <a:t>的奇函数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8384" name="Text Box 10"/>
          <p:cNvSpPr txBox="1">
            <a:spLocks noChangeArrowheads="1"/>
          </p:cNvSpPr>
          <p:nvPr/>
        </p:nvSpPr>
        <p:spPr bwMode="auto">
          <a:xfrm>
            <a:off x="395288" y="1889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1081088" y="1889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利用</a:t>
            </a:r>
            <a:r>
              <a:rPr lang="zh-CN" altLang="en-US" sz="2800">
                <a:solidFill>
                  <a:srgbClr val="0000FF"/>
                </a:solidFill>
              </a:rPr>
              <a:t>对称性</a:t>
            </a:r>
            <a:r>
              <a:rPr lang="zh-CN" altLang="en-US" sz="2800">
                <a:solidFill>
                  <a:schemeClr val="tx2"/>
                </a:solidFill>
              </a:rPr>
              <a:t>简化计算</a:t>
            </a:r>
          </a:p>
        </p:txBody>
      </p:sp>
      <p:sp>
        <p:nvSpPr>
          <p:cNvPr id="463884" name="Text Box 12"/>
          <p:cNvSpPr txBox="1">
            <a:spLocks noChangeArrowheads="1"/>
          </p:cNvSpPr>
          <p:nvPr/>
        </p:nvSpPr>
        <p:spPr bwMode="auto">
          <a:xfrm>
            <a:off x="1036638" y="17891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其中积分区域</a:t>
            </a:r>
          </a:p>
        </p:txBody>
      </p:sp>
      <p:graphicFrame>
        <p:nvGraphicFramePr>
          <p:cNvPr id="463885" name="Object 13"/>
          <p:cNvGraphicFramePr>
            <a:graphicFrameLocks noChangeAspect="1"/>
          </p:cNvGraphicFramePr>
          <p:nvPr/>
        </p:nvGraphicFramePr>
        <p:xfrm>
          <a:off x="3278188" y="1851025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5" name="Equation" r:id="rId9" imgW="3060360" imgH="469800" progId="Equation.3">
                  <p:embed/>
                </p:oleObj>
              </mc:Choice>
              <mc:Fallback>
                <p:oleObj name="Equation" r:id="rId9" imgW="30603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1851025"/>
                        <a:ext cx="306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516688" y="134938"/>
            <a:ext cx="2286000" cy="2286000"/>
            <a:chOff x="2160" y="2688"/>
            <a:chExt cx="1440" cy="1440"/>
          </a:xfrm>
        </p:grpSpPr>
        <p:pic>
          <p:nvPicPr>
            <p:cNvPr id="58388" name="Picture 20" descr="lc-9-3-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68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389" name="Group 21"/>
            <p:cNvGrpSpPr>
              <a:grpSpLocks/>
            </p:cNvGrpSpPr>
            <p:nvPr/>
          </p:nvGrpSpPr>
          <p:grpSpPr bwMode="auto">
            <a:xfrm>
              <a:off x="2304" y="2736"/>
              <a:ext cx="1296" cy="1344"/>
              <a:chOff x="2304" y="2688"/>
              <a:chExt cx="1296" cy="1344"/>
            </a:xfrm>
          </p:grpSpPr>
          <p:graphicFrame>
            <p:nvGraphicFramePr>
              <p:cNvPr id="58374" name="Object 22"/>
              <p:cNvGraphicFramePr>
                <a:graphicFrameLocks noChangeAspect="1"/>
              </p:cNvGraphicFramePr>
              <p:nvPr/>
            </p:nvGraphicFramePr>
            <p:xfrm>
              <a:off x="2352" y="385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36" name="Equation" r:id="rId12" imgW="139680" imgH="139680" progId="Equation.3">
                      <p:embed/>
                    </p:oleObj>
                  </mc:Choice>
                  <mc:Fallback>
                    <p:oleObj name="Equation" r:id="rId12" imgW="139680" imgH="1396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85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75" name="Object 23"/>
              <p:cNvGraphicFramePr>
                <a:graphicFrameLocks noChangeAspect="1"/>
              </p:cNvGraphicFramePr>
              <p:nvPr/>
            </p:nvGraphicFramePr>
            <p:xfrm>
              <a:off x="3427" y="3568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37" name="Equation" r:id="rId14" imgW="139680" imgH="164880" progId="Equation.3">
                      <p:embed/>
                    </p:oleObj>
                  </mc:Choice>
                  <mc:Fallback>
                    <p:oleObj name="Equation" r:id="rId14" imgW="139680" imgH="164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7" y="3568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90" name="Line 24"/>
              <p:cNvSpPr>
                <a:spLocks noChangeShapeType="1"/>
              </p:cNvSpPr>
              <p:nvPr/>
            </p:nvSpPr>
            <p:spPr bwMode="auto">
              <a:xfrm flipV="1">
                <a:off x="2880" y="2960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1" name="Line 25"/>
              <p:cNvSpPr>
                <a:spLocks noChangeShapeType="1"/>
              </p:cNvSpPr>
              <p:nvPr/>
            </p:nvSpPr>
            <p:spPr bwMode="auto">
              <a:xfrm flipV="1">
                <a:off x="2880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8376" name="Object 26"/>
              <p:cNvGraphicFramePr>
                <a:graphicFrameLocks noChangeAspect="1"/>
              </p:cNvGraphicFramePr>
              <p:nvPr/>
            </p:nvGraphicFramePr>
            <p:xfrm>
              <a:off x="2688" y="268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38" name="Equation" r:id="rId16" imgW="114120" imgH="139680" progId="Equation.3">
                      <p:embed/>
                    </p:oleObj>
                  </mc:Choice>
                  <mc:Fallback>
                    <p:oleObj name="Equation" r:id="rId16" imgW="114120" imgH="1396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68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77" name="Object 27"/>
              <p:cNvGraphicFramePr>
                <a:graphicFrameLocks noChangeAspect="1"/>
              </p:cNvGraphicFramePr>
              <p:nvPr/>
            </p:nvGraphicFramePr>
            <p:xfrm>
              <a:off x="2832" y="3520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39" name="Equation" r:id="rId18" imgW="164880" imgH="177480" progId="Equation.3">
                      <p:embed/>
                    </p:oleObj>
                  </mc:Choice>
                  <mc:Fallback>
                    <p:oleObj name="Equation" r:id="rId18" imgW="164880" imgH="1774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520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92" name="Line 28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3" name="Line 29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4" name="Line 30"/>
              <p:cNvSpPr>
                <a:spLocks noChangeShapeType="1"/>
              </p:cNvSpPr>
              <p:nvPr/>
            </p:nvSpPr>
            <p:spPr bwMode="auto">
              <a:xfrm flipH="1">
                <a:off x="2304" y="3744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5" name="Line 31"/>
              <p:cNvSpPr>
                <a:spLocks noChangeShapeType="1"/>
              </p:cNvSpPr>
              <p:nvPr/>
            </p:nvSpPr>
            <p:spPr bwMode="auto">
              <a:xfrm>
                <a:off x="3360" y="35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animBg="1"/>
      <p:bldP spid="463875" grpId="0" animBg="1"/>
      <p:bldP spid="463876" grpId="0" autoUpdateAnimBg="0"/>
      <p:bldP spid="463877" grpId="0" autoUpdateAnimBg="0"/>
      <p:bldP spid="463881" grpId="0" autoUpdateAnimBg="0"/>
      <p:bldP spid="463883" grpId="0" autoUpdateAnimBg="0"/>
      <p:bldP spid="46388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673E03-9AC5-469A-AC0E-B4E4E9DD0032}" type="slidenum">
              <a:rPr lang="en-US" altLang="zh-CN" sz="1400" smtClean="0"/>
              <a:pPr eaLnBrk="1" hangingPunct="1"/>
              <a:t>56</a:t>
            </a:fld>
            <a:endParaRPr lang="en-US" altLang="zh-CN" sz="1400" smtClean="0"/>
          </a:p>
        </p:txBody>
      </p:sp>
      <p:graphicFrame>
        <p:nvGraphicFramePr>
          <p:cNvPr id="494594" name="Object 2"/>
          <p:cNvGraphicFramePr>
            <a:graphicFrameLocks noChangeAspect="1"/>
          </p:cNvGraphicFramePr>
          <p:nvPr/>
        </p:nvGraphicFramePr>
        <p:xfrm>
          <a:off x="903288" y="606425"/>
          <a:ext cx="4873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6" name="Equation" r:id="rId3" imgW="4635360" imgH="1002960" progId="Equation.3">
                  <p:embed/>
                </p:oleObj>
              </mc:Choice>
              <mc:Fallback>
                <p:oleObj name="Equation" r:id="rId3" imgW="4635360" imgH="1002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606425"/>
                        <a:ext cx="4873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75425" y="735013"/>
            <a:ext cx="995363" cy="762000"/>
            <a:chOff x="4320" y="2208"/>
            <a:chExt cx="627" cy="480"/>
          </a:xfrm>
        </p:grpSpPr>
        <p:sp>
          <p:nvSpPr>
            <p:cNvPr id="59432" name="Oval 4"/>
            <p:cNvSpPr>
              <a:spLocks noChangeArrowheads="1"/>
            </p:cNvSpPr>
            <p:nvPr/>
          </p:nvSpPr>
          <p:spPr bwMode="auto">
            <a:xfrm>
              <a:off x="4320" y="2208"/>
              <a:ext cx="480" cy="48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398F1D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59433" name="Text Box 5"/>
            <p:cNvSpPr txBox="1">
              <a:spLocks noChangeArrowheads="1"/>
            </p:cNvSpPr>
            <p:nvPr/>
          </p:nvSpPr>
          <p:spPr bwMode="auto">
            <a:xfrm>
              <a:off x="4368" y="2265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球</a:t>
              </a:r>
            </a:p>
          </p:txBody>
        </p:sp>
      </p:grpSp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915988" y="1914525"/>
          <a:ext cx="62896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7" name="Equation" r:id="rId5" imgW="5790960" imgH="736560" progId="Equation.3">
                  <p:embed/>
                </p:oleObj>
              </mc:Choice>
              <mc:Fallback>
                <p:oleObj name="Equation" r:id="rId5" imgW="579096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914525"/>
                        <a:ext cx="62896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9" name="Object 7"/>
          <p:cNvGraphicFramePr>
            <a:graphicFrameLocks noChangeAspect="1"/>
          </p:cNvGraphicFramePr>
          <p:nvPr/>
        </p:nvGraphicFramePr>
        <p:xfrm>
          <a:off x="5635625" y="2030413"/>
          <a:ext cx="124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8" name="公式" r:id="rId7" imgW="507960" imgH="228600" progId="Equation.3">
                  <p:embed/>
                </p:oleObj>
              </mc:Choice>
              <mc:Fallback>
                <p:oleObj name="公式" r:id="rId7" imgW="507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2030413"/>
                        <a:ext cx="1244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0" name="Object 8"/>
          <p:cNvGraphicFramePr>
            <a:graphicFrameLocks noChangeAspect="1"/>
          </p:cNvGraphicFramePr>
          <p:nvPr/>
        </p:nvGraphicFramePr>
        <p:xfrm>
          <a:off x="3111500" y="2422525"/>
          <a:ext cx="1873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9" name="公式" r:id="rId9" imgW="126720" imgH="177480" progId="Equation.3">
                  <p:embed/>
                </p:oleObj>
              </mc:Choice>
              <mc:Fallback>
                <p:oleObj name="公式" r:id="rId9" imgW="126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422525"/>
                        <a:ext cx="1873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1" name="Object 9"/>
          <p:cNvGraphicFramePr>
            <a:graphicFrameLocks noChangeAspect="1"/>
          </p:cNvGraphicFramePr>
          <p:nvPr/>
        </p:nvGraphicFramePr>
        <p:xfrm>
          <a:off x="3130550" y="1938338"/>
          <a:ext cx="1682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0" name="公式" r:id="rId11" imgW="114120" imgH="164880" progId="Equation.3">
                  <p:embed/>
                </p:oleObj>
              </mc:Choice>
              <mc:Fallback>
                <p:oleObj name="公式" r:id="rId11" imgW="11412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938338"/>
                        <a:ext cx="1682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2" name="Object 10"/>
          <p:cNvGraphicFramePr>
            <a:graphicFrameLocks noChangeAspect="1"/>
          </p:cNvGraphicFramePr>
          <p:nvPr/>
        </p:nvGraphicFramePr>
        <p:xfrm>
          <a:off x="2311400" y="1973263"/>
          <a:ext cx="2254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1" name="公式" r:id="rId13" imgW="152280" imgH="139680" progId="Equation.3">
                  <p:embed/>
                </p:oleObj>
              </mc:Choice>
              <mc:Fallback>
                <p:oleObj name="公式" r:id="rId13" imgW="15228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973263"/>
                        <a:ext cx="22542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3" name="Object 11"/>
          <p:cNvGraphicFramePr>
            <a:graphicFrameLocks noChangeAspect="1"/>
          </p:cNvGraphicFramePr>
          <p:nvPr/>
        </p:nvGraphicFramePr>
        <p:xfrm>
          <a:off x="2273300" y="2422525"/>
          <a:ext cx="1873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2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422525"/>
                        <a:ext cx="1873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4" name="Object 12"/>
          <p:cNvGraphicFramePr>
            <a:graphicFrameLocks noChangeAspect="1"/>
          </p:cNvGraphicFramePr>
          <p:nvPr/>
        </p:nvGraphicFramePr>
        <p:xfrm>
          <a:off x="1435100" y="2452688"/>
          <a:ext cx="1873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3" name="公式" r:id="rId17" imgW="126720" imgH="177480" progId="Equation.3">
                  <p:embed/>
                </p:oleObj>
              </mc:Choice>
              <mc:Fallback>
                <p:oleObj name="公式" r:id="rId17" imgW="12672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452688"/>
                        <a:ext cx="1873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5" name="Object 13"/>
          <p:cNvGraphicFramePr>
            <a:graphicFrameLocks noChangeAspect="1"/>
          </p:cNvGraphicFramePr>
          <p:nvPr/>
        </p:nvGraphicFramePr>
        <p:xfrm>
          <a:off x="1431925" y="1889125"/>
          <a:ext cx="3429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4" name="公式" r:id="rId19" imgW="228600" imgH="177480" progId="Equation.3">
                  <p:embed/>
                </p:oleObj>
              </mc:Choice>
              <mc:Fallback>
                <p:oleObj name="公式" r:id="rId19" imgW="22860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889125"/>
                        <a:ext cx="3429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6" name="Object 14"/>
          <p:cNvGraphicFramePr>
            <a:graphicFrameLocks noChangeAspect="1"/>
          </p:cNvGraphicFramePr>
          <p:nvPr/>
        </p:nvGraphicFramePr>
        <p:xfrm>
          <a:off x="908050" y="2792413"/>
          <a:ext cx="6610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5" name="Equation" r:id="rId21" imgW="5943600" imgH="888840" progId="Equation.3">
                  <p:embed/>
                </p:oleObj>
              </mc:Choice>
              <mc:Fallback>
                <p:oleObj name="Equation" r:id="rId21" imgW="594360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792413"/>
                        <a:ext cx="6610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7" name="Object 15"/>
          <p:cNvGraphicFramePr>
            <a:graphicFrameLocks noChangeAspect="1"/>
          </p:cNvGraphicFramePr>
          <p:nvPr/>
        </p:nvGraphicFramePr>
        <p:xfrm>
          <a:off x="936625" y="4124325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6" name="Equation" r:id="rId23" imgW="241200" imgH="152280" progId="Equation.3">
                  <p:embed/>
                </p:oleObj>
              </mc:Choice>
              <mc:Fallback>
                <p:oleObj name="Equation" r:id="rId23" imgW="241200" imgH="152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124325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Text Box 16"/>
          <p:cNvSpPr txBox="1">
            <a:spLocks noChangeArrowheads="1"/>
          </p:cNvSpPr>
          <p:nvPr/>
        </p:nvSpPr>
        <p:spPr bwMode="auto">
          <a:xfrm>
            <a:off x="250825" y="8223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或</a:t>
            </a:r>
          </a:p>
        </p:txBody>
      </p:sp>
      <p:sp>
        <p:nvSpPr>
          <p:cNvPr id="59413" name="Text Box 17"/>
          <p:cNvSpPr txBox="1">
            <a:spLocks noChangeArrowheads="1"/>
          </p:cNvSpPr>
          <p:nvPr/>
        </p:nvSpPr>
        <p:spPr bwMode="auto">
          <a:xfrm>
            <a:off x="3451225" y="-12700"/>
            <a:ext cx="172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积分区域</a:t>
            </a:r>
          </a:p>
        </p:txBody>
      </p:sp>
      <p:graphicFrame>
        <p:nvGraphicFramePr>
          <p:cNvPr id="59405" name="Object 18"/>
          <p:cNvGraphicFramePr>
            <a:graphicFrameLocks noChangeAspect="1"/>
          </p:cNvGraphicFramePr>
          <p:nvPr/>
        </p:nvGraphicFramePr>
        <p:xfrm>
          <a:off x="5051425" y="36513"/>
          <a:ext cx="297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7" name="Equation" r:id="rId25" imgW="2971800" imgH="469800" progId="Equation.3">
                  <p:embed/>
                </p:oleObj>
              </mc:Choice>
              <mc:Fallback>
                <p:oleObj name="Equation" r:id="rId25" imgW="297180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6513"/>
                        <a:ext cx="297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AutoShape 19"/>
          <p:cNvSpPr>
            <a:spLocks noChangeArrowheads="1"/>
          </p:cNvSpPr>
          <p:nvPr/>
        </p:nvSpPr>
        <p:spPr bwMode="auto">
          <a:xfrm>
            <a:off x="3298825" y="-26988"/>
            <a:ext cx="4876800" cy="609601"/>
          </a:xfrm>
          <a:prstGeom prst="parallelogram">
            <a:avLst>
              <a:gd name="adj" fmla="val 4125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3298825" y="2335213"/>
            <a:ext cx="2362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4613" name="Object 21"/>
          <p:cNvGraphicFramePr>
            <a:graphicFrameLocks noChangeAspect="1"/>
          </p:cNvGraphicFramePr>
          <p:nvPr/>
        </p:nvGraphicFramePr>
        <p:xfrm>
          <a:off x="3324225" y="2030413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8" name="Equation" r:id="rId27" imgW="965160" imgH="317160" progId="Equation.3">
                  <p:embed/>
                </p:oleObj>
              </mc:Choice>
              <mc:Fallback>
                <p:oleObj name="Equation" r:id="rId27" imgW="96516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030413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4" name="Object 22"/>
          <p:cNvGraphicFramePr>
            <a:graphicFrameLocks noChangeAspect="1"/>
          </p:cNvGraphicFramePr>
          <p:nvPr/>
        </p:nvGraphicFramePr>
        <p:xfrm>
          <a:off x="4289425" y="1878013"/>
          <a:ext cx="138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9" name="Equation" r:id="rId29" imgW="1384200" imgH="469800" progId="Equation.3">
                  <p:embed/>
                </p:oleObj>
              </mc:Choice>
              <mc:Fallback>
                <p:oleObj name="Equation" r:id="rId29" imgW="138420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1878013"/>
                        <a:ext cx="138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5" name="Object 23"/>
          <p:cNvGraphicFramePr>
            <a:graphicFrameLocks noChangeAspect="1"/>
          </p:cNvGraphicFramePr>
          <p:nvPr/>
        </p:nvGraphicFramePr>
        <p:xfrm>
          <a:off x="4022725" y="2335213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0" name="Equation" r:id="rId31" imgW="799920" imgH="380880" progId="Equation.3">
                  <p:embed/>
                </p:oleObj>
              </mc:Choice>
              <mc:Fallback>
                <p:oleObj name="Equation" r:id="rId31" imgW="79992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335213"/>
                        <a:ext cx="800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6" name="Object 24"/>
          <p:cNvGraphicFramePr>
            <a:graphicFrameLocks noChangeAspect="1"/>
          </p:cNvGraphicFramePr>
          <p:nvPr/>
        </p:nvGraphicFramePr>
        <p:xfrm>
          <a:off x="1301750" y="4011613"/>
          <a:ext cx="244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1" name="Equation" r:id="rId33" imgW="203040" imgH="317160" progId="Equation.3">
                  <p:embed/>
                </p:oleObj>
              </mc:Choice>
              <mc:Fallback>
                <p:oleObj name="Equation" r:id="rId33" imgW="203040" imgH="317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011613"/>
                        <a:ext cx="244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 noChangeAspect="1"/>
          </p:cNvGrpSpPr>
          <p:nvPr/>
        </p:nvGrpSpPr>
        <p:grpSpPr bwMode="auto">
          <a:xfrm>
            <a:off x="1851025" y="3840163"/>
            <a:ext cx="3800475" cy="835025"/>
            <a:chOff x="1632" y="2772"/>
            <a:chExt cx="2394" cy="526"/>
          </a:xfrm>
        </p:grpSpPr>
        <p:sp>
          <p:nvSpPr>
            <p:cNvPr id="59417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632" y="2784"/>
              <a:ext cx="234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Rectangle 27"/>
            <p:cNvSpPr>
              <a:spLocks noChangeArrowheads="1"/>
            </p:cNvSpPr>
            <p:nvPr/>
          </p:nvSpPr>
          <p:spPr bwMode="auto">
            <a:xfrm>
              <a:off x="3943" y="2891"/>
              <a:ext cx="8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9419" name="Rectangle 28"/>
            <p:cNvSpPr>
              <a:spLocks noChangeArrowheads="1"/>
            </p:cNvSpPr>
            <p:nvPr/>
          </p:nvSpPr>
          <p:spPr bwMode="auto">
            <a:xfrm>
              <a:off x="3813" y="2891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9420" name="Rectangle 29"/>
            <p:cNvSpPr>
              <a:spLocks noChangeArrowheads="1"/>
            </p:cNvSpPr>
            <p:nvPr/>
          </p:nvSpPr>
          <p:spPr bwMode="auto">
            <a:xfrm>
              <a:off x="3240" y="2891"/>
              <a:ext cx="13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59421" name="Rectangle 30"/>
            <p:cNvSpPr>
              <a:spLocks noChangeArrowheads="1"/>
            </p:cNvSpPr>
            <p:nvPr/>
          </p:nvSpPr>
          <p:spPr bwMode="auto">
            <a:xfrm>
              <a:off x="2726" y="2891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cos</a:t>
              </a:r>
              <a:endParaRPr lang="en-US" altLang="zh-CN"/>
            </a:p>
          </p:txBody>
        </p:sp>
        <p:sp>
          <p:nvSpPr>
            <p:cNvPr id="59422" name="Rectangle 31"/>
            <p:cNvSpPr>
              <a:spLocks noChangeArrowheads="1"/>
            </p:cNvSpPr>
            <p:nvPr/>
          </p:nvSpPr>
          <p:spPr bwMode="auto">
            <a:xfrm>
              <a:off x="2211" y="2891"/>
              <a:ext cx="30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sin</a:t>
              </a:r>
              <a:endParaRPr lang="en-US" altLang="zh-CN"/>
            </a:p>
          </p:txBody>
        </p:sp>
        <p:sp>
          <p:nvSpPr>
            <p:cNvPr id="59423" name="Rectangle 32"/>
            <p:cNvSpPr>
              <a:spLocks noChangeArrowheads="1"/>
            </p:cNvSpPr>
            <p:nvPr/>
          </p:nvSpPr>
          <p:spPr bwMode="auto">
            <a:xfrm>
              <a:off x="1694" y="2891"/>
              <a:ext cx="8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9424" name="Rectangle 33"/>
            <p:cNvSpPr>
              <a:spLocks noChangeArrowheads="1"/>
            </p:cNvSpPr>
            <p:nvPr/>
          </p:nvSpPr>
          <p:spPr bwMode="auto">
            <a:xfrm>
              <a:off x="2024" y="311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9425" name="Rectangle 34"/>
            <p:cNvSpPr>
              <a:spLocks noChangeArrowheads="1"/>
            </p:cNvSpPr>
            <p:nvPr/>
          </p:nvSpPr>
          <p:spPr bwMode="auto">
            <a:xfrm>
              <a:off x="3637" y="2863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9426" name="Rectangle 35"/>
            <p:cNvSpPr>
              <a:spLocks noChangeArrowheads="1"/>
            </p:cNvSpPr>
            <p:nvPr/>
          </p:nvSpPr>
          <p:spPr bwMode="auto">
            <a:xfrm>
              <a:off x="1933" y="2823"/>
              <a:ext cx="103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70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59427" name="Rectangle 36"/>
            <p:cNvSpPr>
              <a:spLocks noChangeArrowheads="1"/>
            </p:cNvSpPr>
            <p:nvPr/>
          </p:nvSpPr>
          <p:spPr bwMode="auto">
            <a:xfrm>
              <a:off x="2061" y="277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CN"/>
            </a:p>
          </p:txBody>
        </p:sp>
        <p:sp>
          <p:nvSpPr>
            <p:cNvPr id="59428" name="Rectangle 37"/>
            <p:cNvSpPr>
              <a:spLocks noChangeArrowheads="1"/>
            </p:cNvSpPr>
            <p:nvPr/>
          </p:nvSpPr>
          <p:spPr bwMode="auto">
            <a:xfrm>
              <a:off x="3403" y="2863"/>
              <a:ext cx="15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59429" name="Rectangle 38"/>
            <p:cNvSpPr>
              <a:spLocks noChangeArrowheads="1"/>
            </p:cNvSpPr>
            <p:nvPr/>
          </p:nvSpPr>
          <p:spPr bwMode="auto">
            <a:xfrm>
              <a:off x="3086" y="2863"/>
              <a:ext cx="15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59430" name="Rectangle 39"/>
            <p:cNvSpPr>
              <a:spLocks noChangeArrowheads="1"/>
            </p:cNvSpPr>
            <p:nvPr/>
          </p:nvSpPr>
          <p:spPr bwMode="auto">
            <a:xfrm>
              <a:off x="2549" y="2863"/>
              <a:ext cx="15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59431" name="Rectangle 40"/>
            <p:cNvSpPr>
              <a:spLocks noChangeArrowheads="1"/>
            </p:cNvSpPr>
            <p:nvPr/>
          </p:nvSpPr>
          <p:spPr bwMode="auto">
            <a:xfrm>
              <a:off x="1756" y="2915"/>
              <a:ext cx="21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0">
                  <a:solidFill>
                    <a:srgbClr val="000000"/>
                  </a:solidFill>
                  <a:latin typeface="MT Extra" pitchFamily="18" charset="2"/>
                </a:rPr>
                <a:t>Q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7452C87-655F-49E4-BEC9-49958E099F9D}" type="slidenum">
              <a:rPr lang="en-US" altLang="zh-CN" sz="1400" smtClean="0"/>
              <a:pPr eaLnBrk="1" hangingPunct="1"/>
              <a:t>57</a:t>
            </a:fld>
            <a:endParaRPr lang="en-US" altLang="zh-CN" sz="1400" smtClean="0"/>
          </a:p>
        </p:txBody>
      </p:sp>
      <p:sp>
        <p:nvSpPr>
          <p:cNvPr id="71683" name="AutoShape 2"/>
          <p:cNvSpPr>
            <a:spLocks noChangeArrowheads="1"/>
          </p:cNvSpPr>
          <p:nvPr/>
        </p:nvSpPr>
        <p:spPr bwMode="auto">
          <a:xfrm>
            <a:off x="914400" y="115888"/>
            <a:ext cx="7467600" cy="3048000"/>
          </a:xfrm>
          <a:prstGeom prst="bevel">
            <a:avLst>
              <a:gd name="adj" fmla="val 3704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1981200" y="4206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当积分区域是球形域</a:t>
            </a:r>
            <a:endParaRPr lang="zh-CN" altLang="en-US" sz="280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1219200" y="9540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或上半部是球面下半部是顶点在原点的锥面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1219200" y="1563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被积函数具有</a:t>
            </a: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791200" y="15779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的形式时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7391400" y="1577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用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1219200" y="21875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球面坐标</a:t>
            </a: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2667000" y="21875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计算三重积分较简便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465931" name="Rectangle 11"/>
          <p:cNvSpPr>
            <a:spLocks noChangeArrowheads="1"/>
          </p:cNvSpPr>
          <p:nvPr/>
        </p:nvSpPr>
        <p:spPr bwMode="auto">
          <a:xfrm>
            <a:off x="5235575" y="420688"/>
            <a:ext cx="299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或是球的一部分</a:t>
            </a:r>
            <a:r>
              <a:rPr lang="en-US" altLang="zh-CN" sz="2800">
                <a:solidFill>
                  <a:srgbClr val="000000"/>
                </a:solidFill>
              </a:rPr>
              <a:t>;</a:t>
            </a:r>
            <a:endParaRPr lang="en-US" altLang="zh-CN" sz="280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2" name="Group 18"/>
          <p:cNvGrpSpPr>
            <a:grpSpLocks noChangeAspect="1"/>
          </p:cNvGrpSpPr>
          <p:nvPr/>
        </p:nvGrpSpPr>
        <p:grpSpPr bwMode="auto">
          <a:xfrm>
            <a:off x="3436938" y="1570038"/>
            <a:ext cx="2420937" cy="484187"/>
            <a:chOff x="2165" y="1807"/>
            <a:chExt cx="1525" cy="305"/>
          </a:xfrm>
        </p:grpSpPr>
        <p:sp>
          <p:nvSpPr>
            <p:cNvPr id="7169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165" y="1808"/>
              <a:ext cx="148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Rectangle 19"/>
            <p:cNvSpPr>
              <a:spLocks noChangeArrowheads="1"/>
            </p:cNvSpPr>
            <p:nvPr/>
          </p:nvSpPr>
          <p:spPr bwMode="auto">
            <a:xfrm>
              <a:off x="3613" y="1833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71695" name="Rectangle 20"/>
            <p:cNvSpPr>
              <a:spLocks noChangeArrowheads="1"/>
            </p:cNvSpPr>
            <p:nvPr/>
          </p:nvSpPr>
          <p:spPr bwMode="auto">
            <a:xfrm>
              <a:off x="2401" y="1833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71696" name="Rectangle 21"/>
            <p:cNvSpPr>
              <a:spLocks noChangeArrowheads="1"/>
            </p:cNvSpPr>
            <p:nvPr/>
          </p:nvSpPr>
          <p:spPr bwMode="auto">
            <a:xfrm>
              <a:off x="3498" y="181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71697" name="Rectangle 22"/>
            <p:cNvSpPr>
              <a:spLocks noChangeArrowheads="1"/>
            </p:cNvSpPr>
            <p:nvPr/>
          </p:nvSpPr>
          <p:spPr bwMode="auto">
            <a:xfrm>
              <a:off x="3074" y="181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71698" name="Rectangle 23"/>
            <p:cNvSpPr>
              <a:spLocks noChangeArrowheads="1"/>
            </p:cNvSpPr>
            <p:nvPr/>
          </p:nvSpPr>
          <p:spPr bwMode="auto">
            <a:xfrm>
              <a:off x="2619" y="181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71699" name="Rectangle 24"/>
            <p:cNvSpPr>
              <a:spLocks noChangeArrowheads="1"/>
            </p:cNvSpPr>
            <p:nvPr/>
          </p:nvSpPr>
          <p:spPr bwMode="auto">
            <a:xfrm>
              <a:off x="3408" y="1833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71700" name="Rectangle 25"/>
            <p:cNvSpPr>
              <a:spLocks noChangeArrowheads="1"/>
            </p:cNvSpPr>
            <p:nvPr/>
          </p:nvSpPr>
          <p:spPr bwMode="auto">
            <a:xfrm>
              <a:off x="2974" y="1833"/>
              <a:ext cx="10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71701" name="Rectangle 26"/>
            <p:cNvSpPr>
              <a:spLocks noChangeArrowheads="1"/>
            </p:cNvSpPr>
            <p:nvPr/>
          </p:nvSpPr>
          <p:spPr bwMode="auto">
            <a:xfrm>
              <a:off x="2504" y="183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71702" name="Rectangle 27"/>
            <p:cNvSpPr>
              <a:spLocks noChangeArrowheads="1"/>
            </p:cNvSpPr>
            <p:nvPr/>
          </p:nvSpPr>
          <p:spPr bwMode="auto">
            <a:xfrm>
              <a:off x="2273" y="1833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71703" name="Rectangle 28"/>
            <p:cNvSpPr>
              <a:spLocks noChangeArrowheads="1"/>
            </p:cNvSpPr>
            <p:nvPr/>
          </p:nvSpPr>
          <p:spPr bwMode="auto">
            <a:xfrm>
              <a:off x="3244" y="1807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71704" name="Rectangle 29"/>
            <p:cNvSpPr>
              <a:spLocks noChangeArrowheads="1"/>
            </p:cNvSpPr>
            <p:nvPr/>
          </p:nvSpPr>
          <p:spPr bwMode="auto">
            <a:xfrm>
              <a:off x="2789" y="1807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utoUpdateAnimBg="0"/>
      <p:bldP spid="465925" grpId="0" autoUpdateAnimBg="0"/>
      <p:bldP spid="465926" grpId="0" autoUpdateAnimBg="0"/>
      <p:bldP spid="465927" grpId="0" autoUpdateAnimBg="0"/>
      <p:bldP spid="465928" grpId="0" autoUpdateAnimBg="0"/>
      <p:bldP spid="465929" grpId="0" autoUpdateAnimBg="0"/>
      <p:bldP spid="465930" grpId="0" autoUpdateAnimBg="0"/>
      <p:bldP spid="46593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9A7E361-48F3-4849-9A9E-08190428F4FE}" type="slidenum">
              <a:rPr lang="en-US" altLang="zh-CN" sz="1400" smtClean="0"/>
              <a:pPr eaLnBrk="1" hangingPunct="1"/>
              <a:t>58</a:t>
            </a:fld>
            <a:endParaRPr lang="en-US" altLang="zh-CN" sz="1400" smtClean="0"/>
          </a:p>
        </p:txBody>
      </p:sp>
      <p:sp>
        <p:nvSpPr>
          <p:cNvPr id="466946" name="AutoShape 2"/>
          <p:cNvSpPr>
            <a:spLocks noChangeArrowheads="1"/>
          </p:cNvSpPr>
          <p:nvPr/>
        </p:nvSpPr>
        <p:spPr bwMode="auto">
          <a:xfrm>
            <a:off x="3581400" y="1590675"/>
            <a:ext cx="1295400" cy="838200"/>
          </a:xfrm>
          <a:prstGeom prst="parallelogram">
            <a:avLst>
              <a:gd name="adj" fmla="val 14582"/>
            </a:avLst>
          </a:prstGeom>
          <a:gradFill rotWithShape="0">
            <a:gsLst>
              <a:gs pos="0">
                <a:srgbClr val="9999FF"/>
              </a:gs>
              <a:gs pos="50000">
                <a:srgbClr val="66FF33"/>
              </a:gs>
              <a:gs pos="100000">
                <a:srgbClr val="9999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3619500" y="752475"/>
          <a:ext cx="24145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0" name="Equation" r:id="rId3" imgW="2311200" imgH="812520" progId="Equation.3">
                  <p:embed/>
                </p:oleObj>
              </mc:Choice>
              <mc:Fallback>
                <p:oleObj name="Equation" r:id="rId3" imgW="231120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752475"/>
                        <a:ext cx="24145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WordArt 7"/>
          <p:cNvSpPr>
            <a:spLocks noChangeArrowheads="1" noChangeShapeType="1" noTextEdit="1"/>
          </p:cNvSpPr>
          <p:nvPr/>
        </p:nvSpPr>
        <p:spPr bwMode="auto">
          <a:xfrm>
            <a:off x="914400" y="142875"/>
            <a:ext cx="6096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练习</a:t>
            </a:r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838200" y="16049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466953" name="Object 9"/>
          <p:cNvGraphicFramePr>
            <a:graphicFrameLocks noChangeAspect="1"/>
          </p:cNvGraphicFramePr>
          <p:nvPr/>
        </p:nvGraphicFramePr>
        <p:xfrm>
          <a:off x="1457325" y="1590675"/>
          <a:ext cx="2206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1" name="Equation" r:id="rId5" imgW="2158920" imgH="812520" progId="Equation.3">
                  <p:embed/>
                </p:oleObj>
              </mc:Choice>
              <mc:Fallback>
                <p:oleObj name="Equation" r:id="rId5" imgW="215892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590675"/>
                        <a:ext cx="22066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4" name="Object 10"/>
          <p:cNvGraphicFramePr>
            <a:graphicFrameLocks noChangeAspect="1"/>
          </p:cNvGraphicFramePr>
          <p:nvPr/>
        </p:nvGraphicFramePr>
        <p:xfrm>
          <a:off x="3644900" y="1590675"/>
          <a:ext cx="1168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2" name="Equation" r:id="rId7" imgW="1117440" imgH="812520" progId="Equation.3">
                  <p:embed/>
                </p:oleObj>
              </mc:Choice>
              <mc:Fallback>
                <p:oleObj name="Equation" r:id="rId7" imgW="1117440" imgH="812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590675"/>
                        <a:ext cx="1168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5" name="Object 11"/>
          <p:cNvGraphicFramePr>
            <a:graphicFrameLocks noChangeAspect="1"/>
          </p:cNvGraphicFramePr>
          <p:nvPr/>
        </p:nvGraphicFramePr>
        <p:xfrm>
          <a:off x="4849813" y="1590675"/>
          <a:ext cx="13287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3" name="Equation" r:id="rId9" imgW="1333440" imgH="812520" progId="Equation.3">
                  <p:embed/>
                </p:oleObj>
              </mc:Choice>
              <mc:Fallback>
                <p:oleObj name="Equation" r:id="rId9" imgW="133344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1590675"/>
                        <a:ext cx="132873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6" name="Object 12"/>
          <p:cNvGraphicFramePr>
            <a:graphicFrameLocks noChangeAspect="1"/>
          </p:cNvGraphicFramePr>
          <p:nvPr/>
        </p:nvGraphicFramePr>
        <p:xfrm>
          <a:off x="1371600" y="2428875"/>
          <a:ext cx="1447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4" name="Equation" r:id="rId11" imgW="1434960" imgH="393480" progId="Equation.3">
                  <p:embed/>
                </p:oleObj>
              </mc:Choice>
              <mc:Fallback>
                <p:oleObj name="Equation" r:id="rId11" imgW="14349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28875"/>
                        <a:ext cx="1447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1295400" y="28860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被积函数是</a:t>
            </a:r>
          </a:p>
        </p:txBody>
      </p:sp>
      <p:graphicFrame>
        <p:nvGraphicFramePr>
          <p:cNvPr id="466958" name="Object 14"/>
          <p:cNvGraphicFramePr>
            <a:graphicFrameLocks noChangeAspect="1"/>
          </p:cNvGraphicFramePr>
          <p:nvPr/>
        </p:nvGraphicFramePr>
        <p:xfrm>
          <a:off x="5105400" y="2816225"/>
          <a:ext cx="17414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5" name="Equation" r:id="rId13" imgW="1701720" imgH="812520" progId="Equation.3">
                  <p:embed/>
                </p:oleObj>
              </mc:Choice>
              <mc:Fallback>
                <p:oleObj name="Equation" r:id="rId13" imgW="1701720" imgH="812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6225"/>
                        <a:ext cx="17414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9" name="Text Box 15"/>
          <p:cNvSpPr txBox="1">
            <a:spLocks noChangeArrowheads="1"/>
          </p:cNvSpPr>
          <p:nvPr/>
        </p:nvSpPr>
        <p:spPr bwMode="auto">
          <a:xfrm>
            <a:off x="838200" y="7667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围成的空间区域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466960" name="Rectangle 16"/>
          <p:cNvSpPr>
            <a:spLocks noChangeArrowheads="1"/>
          </p:cNvSpPr>
          <p:nvPr/>
        </p:nvSpPr>
        <p:spPr bwMode="auto">
          <a:xfrm>
            <a:off x="3124200" y="2900363"/>
            <a:ext cx="216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的奇函数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466961" name="Object 17"/>
          <p:cNvGraphicFramePr>
            <a:graphicFrameLocks noChangeAspect="1"/>
          </p:cNvGraphicFramePr>
          <p:nvPr/>
        </p:nvGraphicFramePr>
        <p:xfrm>
          <a:off x="2803525" y="2465388"/>
          <a:ext cx="24542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6" name="Equation" r:id="rId15" imgW="2501640" imgH="431640" progId="Equation.3">
                  <p:embed/>
                </p:oleObj>
              </mc:Choice>
              <mc:Fallback>
                <p:oleObj name="Equation" r:id="rId15" imgW="250164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465388"/>
                        <a:ext cx="24542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2" name="Object 18"/>
          <p:cNvGraphicFramePr>
            <a:graphicFrameLocks noChangeAspect="1"/>
          </p:cNvGraphicFramePr>
          <p:nvPr/>
        </p:nvGraphicFramePr>
        <p:xfrm>
          <a:off x="6891338" y="2962275"/>
          <a:ext cx="2079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7" name="Equation" r:id="rId17" imgW="203040" imgH="317160" progId="Equation.3">
                  <p:embed/>
                </p:oleObj>
              </mc:Choice>
              <mc:Fallback>
                <p:oleObj name="Equation" r:id="rId17" imgW="20304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2962275"/>
                        <a:ext cx="2079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8" name="Object 24"/>
          <p:cNvGraphicFramePr>
            <a:graphicFrameLocks noChangeAspect="1"/>
          </p:cNvGraphicFramePr>
          <p:nvPr/>
        </p:nvGraphicFramePr>
        <p:xfrm>
          <a:off x="1566863" y="3806825"/>
          <a:ext cx="10890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8" name="Equation" r:id="rId19" imgW="1066680" imgH="812520" progId="Equation.3">
                  <p:embed/>
                </p:oleObj>
              </mc:Choice>
              <mc:Fallback>
                <p:oleObj name="Equation" r:id="rId19" imgW="1066680" imgH="8125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806825"/>
                        <a:ext cx="10890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9" name="Object 25"/>
          <p:cNvGraphicFramePr>
            <a:graphicFrameLocks noChangeAspect="1"/>
          </p:cNvGraphicFramePr>
          <p:nvPr/>
        </p:nvGraphicFramePr>
        <p:xfrm>
          <a:off x="2665413" y="3676650"/>
          <a:ext cx="2571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9" name="Equation" r:id="rId21" imgW="2323800" imgH="736560" progId="Equation.3">
                  <p:embed/>
                </p:oleObj>
              </mc:Choice>
              <mc:Fallback>
                <p:oleObj name="Equation" r:id="rId21" imgW="2323800" imgH="736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676650"/>
                        <a:ext cx="25717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0" name="Object 26"/>
          <p:cNvGraphicFramePr>
            <a:graphicFrameLocks noChangeAspect="1"/>
          </p:cNvGraphicFramePr>
          <p:nvPr/>
        </p:nvGraphicFramePr>
        <p:xfrm>
          <a:off x="5029200" y="3952875"/>
          <a:ext cx="1219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0" name="公式" r:id="rId23" imgW="457200" imgH="164880" progId="Equation.3">
                  <p:embed/>
                </p:oleObj>
              </mc:Choice>
              <mc:Fallback>
                <p:oleObj name="公式" r:id="rId23" imgW="457200" imgH="164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2875"/>
                        <a:ext cx="1219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1" name="Object 27"/>
          <p:cNvGraphicFramePr>
            <a:graphicFrameLocks noChangeAspect="1"/>
          </p:cNvGraphicFramePr>
          <p:nvPr/>
        </p:nvGraphicFramePr>
        <p:xfrm>
          <a:off x="6227763" y="3773488"/>
          <a:ext cx="1498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" name="公式" r:id="rId25" imgW="558720" imgH="228600" progId="Equation.3">
                  <p:embed/>
                </p:oleObj>
              </mc:Choice>
              <mc:Fallback>
                <p:oleObj name="公式" r:id="rId25" imgW="55872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773488"/>
                        <a:ext cx="14986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2" name="Object 28"/>
          <p:cNvGraphicFramePr>
            <a:graphicFrameLocks noChangeAspect="1"/>
          </p:cNvGraphicFramePr>
          <p:nvPr/>
        </p:nvGraphicFramePr>
        <p:xfrm>
          <a:off x="7675563" y="3883025"/>
          <a:ext cx="4778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2" name="Equation" r:id="rId27" imgW="393480" imgH="304560" progId="Equation.3">
                  <p:embed/>
                </p:oleObj>
              </mc:Choice>
              <mc:Fallback>
                <p:oleObj name="Equation" r:id="rId27" imgW="39348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3883025"/>
                        <a:ext cx="4778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3" name="Object 29"/>
          <p:cNvGraphicFramePr>
            <a:graphicFrameLocks noChangeAspect="1"/>
          </p:cNvGraphicFramePr>
          <p:nvPr/>
        </p:nvGraphicFramePr>
        <p:xfrm>
          <a:off x="4848225" y="4230688"/>
          <a:ext cx="2143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3" name="公式" r:id="rId29" imgW="126720" imgH="177480" progId="Equation.3">
                  <p:embed/>
                </p:oleObj>
              </mc:Choice>
              <mc:Fallback>
                <p:oleObj name="公式" r:id="rId29" imgW="126720" imgH="177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4230688"/>
                        <a:ext cx="2143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4" name="Object 30"/>
          <p:cNvGraphicFramePr>
            <a:graphicFrameLocks noChangeAspect="1"/>
          </p:cNvGraphicFramePr>
          <p:nvPr/>
        </p:nvGraphicFramePr>
        <p:xfrm>
          <a:off x="4900613" y="3654425"/>
          <a:ext cx="1841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" name="公式" r:id="rId31" imgW="114120" imgH="164880" progId="Equation.3">
                  <p:embed/>
                </p:oleObj>
              </mc:Choice>
              <mc:Fallback>
                <p:oleObj name="公式" r:id="rId31" imgW="114120" imgH="1648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3654425"/>
                        <a:ext cx="18415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5" name="Object 31"/>
          <p:cNvGraphicFramePr>
            <a:graphicFrameLocks noChangeAspect="1"/>
          </p:cNvGraphicFramePr>
          <p:nvPr/>
        </p:nvGraphicFramePr>
        <p:xfrm>
          <a:off x="3981450" y="3468688"/>
          <a:ext cx="265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5" name="公式" r:id="rId33" imgW="177480" imgH="406080" progId="Equation.3">
                  <p:embed/>
                </p:oleObj>
              </mc:Choice>
              <mc:Fallback>
                <p:oleObj name="公式" r:id="rId33" imgW="17748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3468688"/>
                        <a:ext cx="265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6" name="Object 32"/>
          <p:cNvGraphicFramePr>
            <a:graphicFrameLocks noChangeAspect="1"/>
          </p:cNvGraphicFramePr>
          <p:nvPr/>
        </p:nvGraphicFramePr>
        <p:xfrm>
          <a:off x="3141663" y="3635375"/>
          <a:ext cx="419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6" name="公式" r:id="rId35" imgW="228600" imgH="177480" progId="Equation.3">
                  <p:embed/>
                </p:oleObj>
              </mc:Choice>
              <mc:Fallback>
                <p:oleObj name="公式" r:id="rId35" imgW="228600" imgH="177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3635375"/>
                        <a:ext cx="4191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7" name="Object 33"/>
          <p:cNvGraphicFramePr>
            <a:graphicFrameLocks noChangeAspect="1"/>
          </p:cNvGraphicFramePr>
          <p:nvPr/>
        </p:nvGraphicFramePr>
        <p:xfrm>
          <a:off x="3956050" y="4230688"/>
          <a:ext cx="2143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7" name="公式" r:id="rId37" imgW="126720" imgH="177480" progId="Equation.3">
                  <p:embed/>
                </p:oleObj>
              </mc:Choice>
              <mc:Fallback>
                <p:oleObj name="公式" r:id="rId37" imgW="126720" imgH="177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230688"/>
                        <a:ext cx="2143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8" name="Object 34"/>
          <p:cNvGraphicFramePr>
            <a:graphicFrameLocks noChangeAspect="1"/>
          </p:cNvGraphicFramePr>
          <p:nvPr/>
        </p:nvGraphicFramePr>
        <p:xfrm>
          <a:off x="3103563" y="4187825"/>
          <a:ext cx="2143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8" name="公式" r:id="rId39" imgW="126720" imgH="177480" progId="Equation.3">
                  <p:embed/>
                </p:oleObj>
              </mc:Choice>
              <mc:Fallback>
                <p:oleObj name="公式" r:id="rId39" imgW="12672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4187825"/>
                        <a:ext cx="2143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62000" y="3724275"/>
            <a:ext cx="995363" cy="762000"/>
            <a:chOff x="4320" y="2208"/>
            <a:chExt cx="627" cy="480"/>
          </a:xfrm>
        </p:grpSpPr>
        <p:sp>
          <p:nvSpPr>
            <p:cNvPr id="60487" name="Oval 40"/>
            <p:cNvSpPr>
              <a:spLocks noChangeArrowheads="1"/>
            </p:cNvSpPr>
            <p:nvPr/>
          </p:nvSpPr>
          <p:spPr bwMode="auto">
            <a:xfrm>
              <a:off x="4320" y="2208"/>
              <a:ext cx="480" cy="48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398F1D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60488" name="Text Box 41"/>
            <p:cNvSpPr txBox="1">
              <a:spLocks noChangeArrowheads="1"/>
            </p:cNvSpPr>
            <p:nvPr/>
          </p:nvSpPr>
          <p:spPr bwMode="auto">
            <a:xfrm>
              <a:off x="4368" y="2265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球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477000" y="676275"/>
            <a:ext cx="2286000" cy="2286000"/>
            <a:chOff x="4320" y="336"/>
            <a:chExt cx="1440" cy="1440"/>
          </a:xfrm>
        </p:grpSpPr>
        <p:pic>
          <p:nvPicPr>
            <p:cNvPr id="60480" name="Picture 44" descr="lc-9-4-3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81" name="Group 45"/>
            <p:cNvGrpSpPr>
              <a:grpSpLocks/>
            </p:cNvGrpSpPr>
            <p:nvPr/>
          </p:nvGrpSpPr>
          <p:grpSpPr bwMode="auto">
            <a:xfrm>
              <a:off x="4560" y="432"/>
              <a:ext cx="1200" cy="1296"/>
              <a:chOff x="4560" y="432"/>
              <a:chExt cx="1200" cy="1296"/>
            </a:xfrm>
          </p:grpSpPr>
          <p:sp>
            <p:nvSpPr>
              <p:cNvPr id="60482" name="Line 46"/>
              <p:cNvSpPr>
                <a:spLocks noChangeShapeType="1"/>
              </p:cNvSpPr>
              <p:nvPr/>
            </p:nvSpPr>
            <p:spPr bwMode="auto">
              <a:xfrm>
                <a:off x="5040" y="1248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3" name="Line 47"/>
              <p:cNvSpPr>
                <a:spLocks noChangeShapeType="1"/>
              </p:cNvSpPr>
              <p:nvPr/>
            </p:nvSpPr>
            <p:spPr bwMode="auto">
              <a:xfrm flipH="1">
                <a:off x="4560" y="1488"/>
                <a:ext cx="192" cy="1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4" name="Line 48"/>
              <p:cNvSpPr>
                <a:spLocks noChangeShapeType="1"/>
              </p:cNvSpPr>
              <p:nvPr/>
            </p:nvSpPr>
            <p:spPr bwMode="auto">
              <a:xfrm flipV="1">
                <a:off x="5040" y="81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5" name="Line 49"/>
              <p:cNvSpPr>
                <a:spLocks noChangeShapeType="1"/>
              </p:cNvSpPr>
              <p:nvPr/>
            </p:nvSpPr>
            <p:spPr bwMode="auto">
              <a:xfrm flipH="1">
                <a:off x="4752" y="1248"/>
                <a:ext cx="288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6" name="Line 50"/>
              <p:cNvSpPr>
                <a:spLocks noChangeShapeType="1"/>
              </p:cNvSpPr>
              <p:nvPr/>
            </p:nvSpPr>
            <p:spPr bwMode="auto">
              <a:xfrm flipV="1">
                <a:off x="5040" y="4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0437" name="Object 51"/>
              <p:cNvGraphicFramePr>
                <a:graphicFrameLocks noChangeAspect="1"/>
              </p:cNvGraphicFramePr>
              <p:nvPr/>
            </p:nvGraphicFramePr>
            <p:xfrm>
              <a:off x="4656" y="1552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99" name="Equation" r:id="rId42" imgW="139680" imgH="139680" progId="Equation.3">
                      <p:embed/>
                    </p:oleObj>
                  </mc:Choice>
                  <mc:Fallback>
                    <p:oleObj name="Equation" r:id="rId42" imgW="139680" imgH="13968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552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38" name="Object 52"/>
              <p:cNvGraphicFramePr>
                <a:graphicFrameLocks noChangeAspect="1"/>
              </p:cNvGraphicFramePr>
              <p:nvPr/>
            </p:nvGraphicFramePr>
            <p:xfrm>
              <a:off x="5587" y="129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00" name="Equation" r:id="rId44" imgW="139680" imgH="164880" progId="Equation.3">
                      <p:embed/>
                    </p:oleObj>
                  </mc:Choice>
                  <mc:Fallback>
                    <p:oleObj name="Equation" r:id="rId44" imgW="139680" imgH="16488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" y="129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39" name="Object 53"/>
              <p:cNvGraphicFramePr>
                <a:graphicFrameLocks noChangeAspect="1"/>
              </p:cNvGraphicFramePr>
              <p:nvPr/>
            </p:nvGraphicFramePr>
            <p:xfrm>
              <a:off x="4848" y="43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01" name="Equation" r:id="rId46" imgW="114120" imgH="139680" progId="Equation.3">
                      <p:embed/>
                    </p:oleObj>
                  </mc:Choice>
                  <mc:Fallback>
                    <p:oleObj name="Equation" r:id="rId46" imgW="114120" imgH="1396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43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40" name="Object 54"/>
              <p:cNvGraphicFramePr>
                <a:graphicFrameLocks noChangeAspect="1"/>
              </p:cNvGraphicFramePr>
              <p:nvPr/>
            </p:nvGraphicFramePr>
            <p:xfrm>
              <a:off x="4829" y="1165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02" name="Equation" r:id="rId48" imgW="164880" imgH="177480" progId="Equation.3">
                      <p:embed/>
                    </p:oleObj>
                  </mc:Choice>
                  <mc:Fallback>
                    <p:oleObj name="Equation" r:id="rId48" imgW="164880" imgH="17748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9" y="1165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450" name="Group 56"/>
          <p:cNvGrpSpPr>
            <a:grpSpLocks noChangeAspect="1"/>
          </p:cNvGrpSpPr>
          <p:nvPr/>
        </p:nvGrpSpPr>
        <p:grpSpPr bwMode="auto">
          <a:xfrm>
            <a:off x="1676400" y="142875"/>
            <a:ext cx="6477000" cy="541338"/>
            <a:chOff x="1056" y="336"/>
            <a:chExt cx="4080" cy="341"/>
          </a:xfrm>
        </p:grpSpPr>
        <p:sp>
          <p:nvSpPr>
            <p:cNvPr id="60451" name="AutoShape 55"/>
            <p:cNvSpPr>
              <a:spLocks noChangeAspect="1" noChangeArrowheads="1" noTextEdit="1"/>
            </p:cNvSpPr>
            <p:nvPr/>
          </p:nvSpPr>
          <p:spPr bwMode="auto">
            <a:xfrm>
              <a:off x="1056" y="336"/>
              <a:ext cx="408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Line 57"/>
            <p:cNvSpPr>
              <a:spLocks noChangeShapeType="1"/>
            </p:cNvSpPr>
            <p:nvPr/>
          </p:nvSpPr>
          <p:spPr bwMode="auto">
            <a:xfrm flipV="1">
              <a:off x="2533" y="539"/>
              <a:ext cx="32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3" name="Line 58"/>
            <p:cNvSpPr>
              <a:spLocks noChangeShapeType="1"/>
            </p:cNvSpPr>
            <p:nvPr/>
          </p:nvSpPr>
          <p:spPr bwMode="auto">
            <a:xfrm>
              <a:off x="2565" y="541"/>
              <a:ext cx="49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4" name="Line 59"/>
            <p:cNvSpPr>
              <a:spLocks noChangeShapeType="1"/>
            </p:cNvSpPr>
            <p:nvPr/>
          </p:nvSpPr>
          <p:spPr bwMode="auto">
            <a:xfrm flipV="1">
              <a:off x="2616" y="360"/>
              <a:ext cx="54" cy="28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5" name="Line 60"/>
            <p:cNvSpPr>
              <a:spLocks noChangeShapeType="1"/>
            </p:cNvSpPr>
            <p:nvPr/>
          </p:nvSpPr>
          <p:spPr bwMode="auto">
            <a:xfrm>
              <a:off x="2670" y="360"/>
              <a:ext cx="7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6" name="Line 61"/>
            <p:cNvSpPr>
              <a:spLocks noChangeShapeType="1"/>
            </p:cNvSpPr>
            <p:nvPr/>
          </p:nvSpPr>
          <p:spPr bwMode="auto">
            <a:xfrm flipV="1">
              <a:off x="3956" y="539"/>
              <a:ext cx="32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Line 62"/>
            <p:cNvSpPr>
              <a:spLocks noChangeShapeType="1"/>
            </p:cNvSpPr>
            <p:nvPr/>
          </p:nvSpPr>
          <p:spPr bwMode="auto">
            <a:xfrm>
              <a:off x="3988" y="541"/>
              <a:ext cx="49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8" name="Line 63"/>
            <p:cNvSpPr>
              <a:spLocks noChangeShapeType="1"/>
            </p:cNvSpPr>
            <p:nvPr/>
          </p:nvSpPr>
          <p:spPr bwMode="auto">
            <a:xfrm flipV="1">
              <a:off x="4039" y="360"/>
              <a:ext cx="54" cy="28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9" name="Line 64"/>
            <p:cNvSpPr>
              <a:spLocks noChangeShapeType="1"/>
            </p:cNvSpPr>
            <p:nvPr/>
          </p:nvSpPr>
          <p:spPr bwMode="auto">
            <a:xfrm>
              <a:off x="4093" y="360"/>
              <a:ext cx="10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0" name="Rectangle 65"/>
            <p:cNvSpPr>
              <a:spLocks noChangeArrowheads="1"/>
            </p:cNvSpPr>
            <p:nvPr/>
          </p:nvSpPr>
          <p:spPr bwMode="auto">
            <a:xfrm>
              <a:off x="5024" y="363"/>
              <a:ext cx="1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60461" name="Rectangle 66"/>
            <p:cNvSpPr>
              <a:spLocks noChangeArrowheads="1"/>
            </p:cNvSpPr>
            <p:nvPr/>
          </p:nvSpPr>
          <p:spPr bwMode="auto">
            <a:xfrm>
              <a:off x="4568" y="363"/>
              <a:ext cx="1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60462" name="Rectangle 67"/>
            <p:cNvSpPr>
              <a:spLocks noChangeArrowheads="1"/>
            </p:cNvSpPr>
            <p:nvPr/>
          </p:nvSpPr>
          <p:spPr bwMode="auto">
            <a:xfrm>
              <a:off x="3295" y="363"/>
              <a:ext cx="1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60463" name="Rectangle 68"/>
            <p:cNvSpPr>
              <a:spLocks noChangeArrowheads="1"/>
            </p:cNvSpPr>
            <p:nvPr/>
          </p:nvSpPr>
          <p:spPr bwMode="auto">
            <a:xfrm>
              <a:off x="2836" y="363"/>
              <a:ext cx="1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60464" name="Rectangle 69"/>
            <p:cNvSpPr>
              <a:spLocks noChangeArrowheads="1"/>
            </p:cNvSpPr>
            <p:nvPr/>
          </p:nvSpPr>
          <p:spPr bwMode="auto">
            <a:xfrm>
              <a:off x="4093" y="387"/>
              <a:ext cx="22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60465" name="Rectangle 70"/>
            <p:cNvSpPr>
              <a:spLocks noChangeArrowheads="1"/>
            </p:cNvSpPr>
            <p:nvPr/>
          </p:nvSpPr>
          <p:spPr bwMode="auto">
            <a:xfrm>
              <a:off x="4906" y="387"/>
              <a:ext cx="20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60466" name="Rectangle 71"/>
            <p:cNvSpPr>
              <a:spLocks noChangeArrowheads="1"/>
            </p:cNvSpPr>
            <p:nvPr/>
          </p:nvSpPr>
          <p:spPr bwMode="auto">
            <a:xfrm>
              <a:off x="4435" y="387"/>
              <a:ext cx="21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0467" name="Rectangle 72"/>
            <p:cNvSpPr>
              <a:spLocks noChangeArrowheads="1"/>
            </p:cNvSpPr>
            <p:nvPr/>
          </p:nvSpPr>
          <p:spPr bwMode="auto">
            <a:xfrm>
              <a:off x="3608" y="387"/>
              <a:ext cx="19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60468" name="Rectangle 73"/>
            <p:cNvSpPr>
              <a:spLocks noChangeArrowheads="1"/>
            </p:cNvSpPr>
            <p:nvPr/>
          </p:nvSpPr>
          <p:spPr bwMode="auto">
            <a:xfrm>
              <a:off x="3177" y="387"/>
              <a:ext cx="20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60469" name="Rectangle 74"/>
            <p:cNvSpPr>
              <a:spLocks noChangeArrowheads="1"/>
            </p:cNvSpPr>
            <p:nvPr/>
          </p:nvSpPr>
          <p:spPr bwMode="auto">
            <a:xfrm>
              <a:off x="2703" y="387"/>
              <a:ext cx="21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0470" name="Rectangle 75"/>
            <p:cNvSpPr>
              <a:spLocks noChangeArrowheads="1"/>
            </p:cNvSpPr>
            <p:nvPr/>
          </p:nvSpPr>
          <p:spPr bwMode="auto">
            <a:xfrm>
              <a:off x="2185" y="387"/>
              <a:ext cx="19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60471" name="Rectangle 76"/>
            <p:cNvSpPr>
              <a:spLocks noChangeArrowheads="1"/>
            </p:cNvSpPr>
            <p:nvPr/>
          </p:nvSpPr>
          <p:spPr bwMode="auto">
            <a:xfrm>
              <a:off x="4700" y="360"/>
              <a:ext cx="2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0472" name="Rectangle 77"/>
            <p:cNvSpPr>
              <a:spLocks noChangeArrowheads="1"/>
            </p:cNvSpPr>
            <p:nvPr/>
          </p:nvSpPr>
          <p:spPr bwMode="auto">
            <a:xfrm>
              <a:off x="4241" y="360"/>
              <a:ext cx="2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0473" name="Rectangle 78"/>
            <p:cNvSpPr>
              <a:spLocks noChangeArrowheads="1"/>
            </p:cNvSpPr>
            <p:nvPr/>
          </p:nvSpPr>
          <p:spPr bwMode="auto">
            <a:xfrm>
              <a:off x="3761" y="360"/>
              <a:ext cx="2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0474" name="Rectangle 79"/>
            <p:cNvSpPr>
              <a:spLocks noChangeArrowheads="1"/>
            </p:cNvSpPr>
            <p:nvPr/>
          </p:nvSpPr>
          <p:spPr bwMode="auto">
            <a:xfrm>
              <a:off x="2968" y="360"/>
              <a:ext cx="2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0475" name="Rectangle 80"/>
            <p:cNvSpPr>
              <a:spLocks noChangeArrowheads="1"/>
            </p:cNvSpPr>
            <p:nvPr/>
          </p:nvSpPr>
          <p:spPr bwMode="auto">
            <a:xfrm>
              <a:off x="2338" y="360"/>
              <a:ext cx="2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0476" name="Rectangle 81"/>
            <p:cNvSpPr>
              <a:spLocks noChangeArrowheads="1"/>
            </p:cNvSpPr>
            <p:nvPr/>
          </p:nvSpPr>
          <p:spPr bwMode="auto">
            <a:xfrm>
              <a:off x="3372" y="394"/>
              <a:ext cx="36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与</a:t>
              </a:r>
              <a:endParaRPr lang="zh-CN" altLang="en-US"/>
            </a:p>
          </p:txBody>
        </p:sp>
        <p:sp>
          <p:nvSpPr>
            <p:cNvPr id="60477" name="Rectangle 82"/>
            <p:cNvSpPr>
              <a:spLocks noChangeArrowheads="1"/>
            </p:cNvSpPr>
            <p:nvPr/>
          </p:nvSpPr>
          <p:spPr bwMode="auto">
            <a:xfrm>
              <a:off x="1476" y="394"/>
              <a:ext cx="84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是曲面</a:t>
              </a:r>
              <a:endParaRPr lang="zh-CN" altLang="en-US"/>
            </a:p>
          </p:txBody>
        </p:sp>
        <p:sp>
          <p:nvSpPr>
            <p:cNvPr id="60478" name="Rectangle 83"/>
            <p:cNvSpPr>
              <a:spLocks noChangeArrowheads="1"/>
            </p:cNvSpPr>
            <p:nvPr/>
          </p:nvSpPr>
          <p:spPr bwMode="auto">
            <a:xfrm>
              <a:off x="1058" y="394"/>
              <a:ext cx="36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设</a:t>
              </a:r>
              <a:endParaRPr lang="zh-CN" altLang="en-US"/>
            </a:p>
          </p:txBody>
        </p:sp>
        <p:sp>
          <p:nvSpPr>
            <p:cNvPr id="60479" name="Rectangle 84"/>
            <p:cNvSpPr>
              <a:spLocks noChangeArrowheads="1"/>
            </p:cNvSpPr>
            <p:nvPr/>
          </p:nvSpPr>
          <p:spPr bwMode="auto">
            <a:xfrm>
              <a:off x="1294" y="360"/>
              <a:ext cx="32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6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6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 animBg="1"/>
      <p:bldP spid="466952" grpId="0" autoUpdateAnimBg="0"/>
      <p:bldP spid="466957" grpId="0" autoUpdateAnimBg="0"/>
      <p:bldP spid="466959" grpId="0" autoUpdateAnimBg="0"/>
      <p:bldP spid="46696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E9B08E-866A-46C1-9BAE-8A3E6778B44E}" type="slidenum">
              <a:rPr lang="en-US" altLang="zh-CN" sz="1400" smtClean="0"/>
              <a:pPr eaLnBrk="1" hangingPunct="1"/>
              <a:t>59</a:t>
            </a:fld>
            <a:endParaRPr lang="en-US" altLang="zh-CN" sz="1400" smtClean="0"/>
          </a:p>
        </p:txBody>
      </p:sp>
      <p:graphicFrame>
        <p:nvGraphicFramePr>
          <p:cNvPr id="483332" name="Object 4"/>
          <p:cNvGraphicFramePr>
            <a:graphicFrameLocks noChangeAspect="1"/>
          </p:cNvGraphicFramePr>
          <p:nvPr/>
        </p:nvGraphicFramePr>
        <p:xfrm>
          <a:off x="1528763" y="606425"/>
          <a:ext cx="10890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7" name="Equation" r:id="rId3" imgW="1066680" imgH="812520" progId="Equation.3">
                  <p:embed/>
                </p:oleObj>
              </mc:Choice>
              <mc:Fallback>
                <p:oleObj name="Equation" r:id="rId3" imgW="106668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06425"/>
                        <a:ext cx="10890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3" name="Object 5"/>
          <p:cNvGraphicFramePr>
            <a:graphicFrameLocks noChangeAspect="1"/>
          </p:cNvGraphicFramePr>
          <p:nvPr/>
        </p:nvGraphicFramePr>
        <p:xfrm>
          <a:off x="2627313" y="476250"/>
          <a:ext cx="2571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8" name="Equation" r:id="rId5" imgW="2323800" imgH="736560" progId="Equation.3">
                  <p:embed/>
                </p:oleObj>
              </mc:Choice>
              <mc:Fallback>
                <p:oleObj name="Equation" r:id="rId5" imgW="232380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6250"/>
                        <a:ext cx="25717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4991100" y="752475"/>
          <a:ext cx="1219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9" name="公式" r:id="rId7" imgW="457200" imgH="164880" progId="Equation.3">
                  <p:embed/>
                </p:oleObj>
              </mc:Choice>
              <mc:Fallback>
                <p:oleObj name="公式" r:id="rId7" imgW="45720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752475"/>
                        <a:ext cx="1219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6189663" y="573088"/>
          <a:ext cx="1498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0" name="公式" r:id="rId9" imgW="558720" imgH="228600" progId="Equation.3">
                  <p:embed/>
                </p:oleObj>
              </mc:Choice>
              <mc:Fallback>
                <p:oleObj name="公式" r:id="rId9" imgW="5587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573088"/>
                        <a:ext cx="14986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7637463" y="682625"/>
          <a:ext cx="4778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1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3" y="682625"/>
                        <a:ext cx="4778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7" name="Object 9"/>
          <p:cNvGraphicFramePr>
            <a:graphicFrameLocks noChangeAspect="1"/>
          </p:cNvGraphicFramePr>
          <p:nvPr/>
        </p:nvGraphicFramePr>
        <p:xfrm>
          <a:off x="4810125" y="1030288"/>
          <a:ext cx="2143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2" name="公式" r:id="rId13" imgW="126720" imgH="177480" progId="Equation.3">
                  <p:embed/>
                </p:oleObj>
              </mc:Choice>
              <mc:Fallback>
                <p:oleObj name="公式" r:id="rId13" imgW="12672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030288"/>
                        <a:ext cx="2143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4862513" y="454025"/>
          <a:ext cx="1841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3" name="公式" r:id="rId15" imgW="114120" imgH="164880" progId="Equation.3">
                  <p:embed/>
                </p:oleObj>
              </mc:Choice>
              <mc:Fallback>
                <p:oleObj name="公式" r:id="rId15" imgW="11412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454025"/>
                        <a:ext cx="18415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9" name="Object 11"/>
          <p:cNvGraphicFramePr>
            <a:graphicFrameLocks noChangeAspect="1"/>
          </p:cNvGraphicFramePr>
          <p:nvPr/>
        </p:nvGraphicFramePr>
        <p:xfrm>
          <a:off x="3943350" y="268288"/>
          <a:ext cx="265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4" name="公式" r:id="rId17" imgW="177480" imgH="406080" progId="Equation.3">
                  <p:embed/>
                </p:oleObj>
              </mc:Choice>
              <mc:Fallback>
                <p:oleObj name="公式" r:id="rId17" imgW="17748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68288"/>
                        <a:ext cx="265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0" name="Object 12"/>
          <p:cNvGraphicFramePr>
            <a:graphicFrameLocks noChangeAspect="1"/>
          </p:cNvGraphicFramePr>
          <p:nvPr/>
        </p:nvGraphicFramePr>
        <p:xfrm>
          <a:off x="3103563" y="434975"/>
          <a:ext cx="419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5" name="公式" r:id="rId19" imgW="228600" imgH="177480" progId="Equation.3">
                  <p:embed/>
                </p:oleObj>
              </mc:Choice>
              <mc:Fallback>
                <p:oleObj name="公式" r:id="rId19" imgW="2286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434975"/>
                        <a:ext cx="4191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1" name="Object 13"/>
          <p:cNvGraphicFramePr>
            <a:graphicFrameLocks noChangeAspect="1"/>
          </p:cNvGraphicFramePr>
          <p:nvPr/>
        </p:nvGraphicFramePr>
        <p:xfrm>
          <a:off x="3917950" y="1030288"/>
          <a:ext cx="2143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6" name="公式" r:id="rId21" imgW="126720" imgH="177480" progId="Equation.3">
                  <p:embed/>
                </p:oleObj>
              </mc:Choice>
              <mc:Fallback>
                <p:oleObj name="公式" r:id="rId21" imgW="1267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030288"/>
                        <a:ext cx="2143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2" name="Object 14"/>
          <p:cNvGraphicFramePr>
            <a:graphicFrameLocks noChangeAspect="1"/>
          </p:cNvGraphicFramePr>
          <p:nvPr/>
        </p:nvGraphicFramePr>
        <p:xfrm>
          <a:off x="3065463" y="987425"/>
          <a:ext cx="2143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7" name="公式" r:id="rId23" imgW="126720" imgH="177480" progId="Equation.3">
                  <p:embed/>
                </p:oleObj>
              </mc:Choice>
              <mc:Fallback>
                <p:oleObj name="公式" r:id="rId23" imgW="12672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987425"/>
                        <a:ext cx="2143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3" name="Object 15"/>
          <p:cNvGraphicFramePr>
            <a:graphicFrameLocks noChangeAspect="1"/>
          </p:cNvGraphicFramePr>
          <p:nvPr/>
        </p:nvGraphicFramePr>
        <p:xfrm>
          <a:off x="1485900" y="1519238"/>
          <a:ext cx="1295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8" name="公式" r:id="rId25" imgW="520560" imgH="279360" progId="Equation.3">
                  <p:embed/>
                </p:oleObj>
              </mc:Choice>
              <mc:Fallback>
                <p:oleObj name="公式" r:id="rId25" imgW="52056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519238"/>
                        <a:ext cx="12954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4" name="Object 16"/>
          <p:cNvGraphicFramePr>
            <a:graphicFrameLocks noChangeAspect="1"/>
          </p:cNvGraphicFramePr>
          <p:nvPr/>
        </p:nvGraphicFramePr>
        <p:xfrm>
          <a:off x="2738438" y="1366838"/>
          <a:ext cx="19478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9" name="公式" r:id="rId27" imgW="799920" imgH="406080" progId="Equation.3">
                  <p:embed/>
                </p:oleObj>
              </mc:Choice>
              <mc:Fallback>
                <p:oleObj name="公式" r:id="rId27" imgW="79992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366838"/>
                        <a:ext cx="19478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5" name="Object 17"/>
          <p:cNvGraphicFramePr>
            <a:graphicFrameLocks noChangeAspect="1"/>
          </p:cNvGraphicFramePr>
          <p:nvPr/>
        </p:nvGraphicFramePr>
        <p:xfrm>
          <a:off x="4686300" y="1366838"/>
          <a:ext cx="13001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0" name="公式" r:id="rId29" imgW="545760" imgH="406080" progId="Equation.3">
                  <p:embed/>
                </p:oleObj>
              </mc:Choice>
              <mc:Fallback>
                <p:oleObj name="公式" r:id="rId29" imgW="54576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366838"/>
                        <a:ext cx="13001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6" name="Object 18"/>
          <p:cNvGraphicFramePr>
            <a:graphicFrameLocks noChangeAspect="1"/>
          </p:cNvGraphicFramePr>
          <p:nvPr/>
        </p:nvGraphicFramePr>
        <p:xfrm>
          <a:off x="5981700" y="1439863"/>
          <a:ext cx="6985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1" name="Equation" r:id="rId31" imgW="698400" imgH="838080" progId="Equation.3">
                  <p:embed/>
                </p:oleObj>
              </mc:Choice>
              <mc:Fallback>
                <p:oleObj name="Equation" r:id="rId31" imgW="698400" imgH="838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439863"/>
                        <a:ext cx="6985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23900" y="523875"/>
            <a:ext cx="995363" cy="762000"/>
            <a:chOff x="4320" y="2208"/>
            <a:chExt cx="627" cy="480"/>
          </a:xfrm>
        </p:grpSpPr>
        <p:sp>
          <p:nvSpPr>
            <p:cNvPr id="61460" name="Oval 20"/>
            <p:cNvSpPr>
              <a:spLocks noChangeArrowheads="1"/>
            </p:cNvSpPr>
            <p:nvPr/>
          </p:nvSpPr>
          <p:spPr bwMode="auto">
            <a:xfrm>
              <a:off x="4320" y="2208"/>
              <a:ext cx="480" cy="48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398F1D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auto">
            <a:xfrm>
              <a:off x="4368" y="2265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球</a:t>
              </a:r>
            </a:p>
          </p:txBody>
        </p:sp>
      </p:grpSp>
      <p:sp>
        <p:nvSpPr>
          <p:cNvPr id="483350" name="Text Box 22" descr="深色竖线"/>
          <p:cNvSpPr txBox="1">
            <a:spLocks noChangeArrowheads="1"/>
          </p:cNvSpPr>
          <p:nvPr/>
        </p:nvSpPr>
        <p:spPr bwMode="auto">
          <a:xfrm>
            <a:off x="1333500" y="2366963"/>
            <a:ext cx="3200400" cy="519112"/>
          </a:xfrm>
          <a:prstGeom prst="rect">
            <a:avLst/>
          </a:prstGeom>
          <a:pattFill prst="dkVert">
            <a:fgClr>
              <a:srgbClr val="00FF99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请再用柱面坐标做</a:t>
            </a:r>
            <a:r>
              <a:rPr lang="en-US" altLang="zh-CN" sz="2800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5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FFF2CDE-EC60-4E79-AA3C-BA5BF583A416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1087438" y="460375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2916238" y="549275"/>
          <a:ext cx="2667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公式" r:id="rId3" imgW="1130040" imgH="228600" progId="Equation.3">
                  <p:embed/>
                </p:oleObj>
              </mc:Choice>
              <mc:Fallback>
                <p:oleObj name="公式" r:id="rId3" imgW="11300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49275"/>
                        <a:ext cx="2667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1597025" y="1844675"/>
          <a:ext cx="18653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5" imgW="1879560" imgH="812520" progId="Equation.3">
                  <p:embed/>
                </p:oleObj>
              </mc:Choice>
              <mc:Fallback>
                <p:oleObj name="Equation" r:id="rId5" imgW="187956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1844675"/>
                        <a:ext cx="186531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5" name="WordArt 7"/>
          <p:cNvSpPr>
            <a:spLocks noChangeArrowheads="1" noChangeShapeType="1" noTextEdit="1"/>
          </p:cNvSpPr>
          <p:nvPr/>
        </p:nvSpPr>
        <p:spPr bwMode="auto">
          <a:xfrm>
            <a:off x="3449638" y="1712913"/>
            <a:ext cx="301625" cy="8937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488456" name="Text Box 8"/>
          <p:cNvSpPr txBox="1">
            <a:spLocks noChangeArrowheads="1"/>
          </p:cNvSpPr>
          <p:nvPr/>
        </p:nvSpPr>
        <p:spPr bwMode="auto">
          <a:xfrm>
            <a:off x="3449638" y="18589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0</a:t>
            </a:r>
          </a:p>
        </p:txBody>
      </p:sp>
      <p:graphicFrame>
        <p:nvGraphicFramePr>
          <p:cNvPr id="488457" name="Object 9"/>
          <p:cNvGraphicFramePr>
            <a:graphicFrameLocks noChangeAspect="1"/>
          </p:cNvGraphicFramePr>
          <p:nvPr/>
        </p:nvGraphicFramePr>
        <p:xfrm>
          <a:off x="4129088" y="1865313"/>
          <a:ext cx="18415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7" imgW="1828800" imgH="812520" progId="Equation.3">
                  <p:embed/>
                </p:oleObj>
              </mc:Choice>
              <mc:Fallback>
                <p:oleObj name="Equation" r:id="rId7" imgW="182880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1865313"/>
                        <a:ext cx="18415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8" name="WordArt 10"/>
          <p:cNvSpPr>
            <a:spLocks noChangeArrowheads="1" noChangeShapeType="1" noTextEdit="1"/>
          </p:cNvSpPr>
          <p:nvPr/>
        </p:nvSpPr>
        <p:spPr bwMode="auto">
          <a:xfrm>
            <a:off x="5967413" y="1768475"/>
            <a:ext cx="301625" cy="8937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488459" name="Object 11"/>
          <p:cNvGraphicFramePr>
            <a:graphicFrameLocks noChangeAspect="1"/>
          </p:cNvGraphicFramePr>
          <p:nvPr/>
        </p:nvGraphicFramePr>
        <p:xfrm>
          <a:off x="6034088" y="1871663"/>
          <a:ext cx="17653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9" imgW="1714320" imgH="863280" progId="Equation.3">
                  <p:embed/>
                </p:oleObj>
              </mc:Choice>
              <mc:Fallback>
                <p:oleObj name="Equation" r:id="rId9" imgW="1714320" imgH="863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1871663"/>
                        <a:ext cx="17653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0" name="Object 12"/>
          <p:cNvGraphicFramePr>
            <a:graphicFrameLocks noChangeAspect="1"/>
          </p:cNvGraphicFramePr>
          <p:nvPr/>
        </p:nvGraphicFramePr>
        <p:xfrm>
          <a:off x="1608138" y="619125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11" imgW="1384200" imgH="393480" progId="Equation.3">
                  <p:embed/>
                </p:oleObj>
              </mc:Choice>
              <mc:Fallback>
                <p:oleObj name="Equation" r:id="rId11" imgW="13842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619125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1" name="Object 13"/>
          <p:cNvGraphicFramePr>
            <a:graphicFrameLocks noChangeAspect="1"/>
          </p:cNvGraphicFramePr>
          <p:nvPr/>
        </p:nvGraphicFramePr>
        <p:xfrm>
          <a:off x="1595438" y="1169988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3" imgW="1130040" imgH="431640" progId="Equation.3">
                  <p:embed/>
                </p:oleObj>
              </mc:Choice>
              <mc:Fallback>
                <p:oleObj name="Equation" r:id="rId13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1169988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2687638" y="10969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在一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五卦限部分的区域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88463" name="Rectangle 15"/>
          <p:cNvSpPr>
            <a:spLocks noChangeArrowheads="1"/>
          </p:cNvSpPr>
          <p:nvPr/>
        </p:nvSpPr>
        <p:spPr bwMode="auto">
          <a:xfrm>
            <a:off x="6421438" y="10826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autoUpdateAnimBg="0"/>
      <p:bldP spid="488455" grpId="0" animBg="1"/>
      <p:bldP spid="488456" grpId="0" autoUpdateAnimBg="0"/>
      <p:bldP spid="488458" grpId="0" animBg="1"/>
      <p:bldP spid="488462" grpId="0" autoUpdateAnimBg="0"/>
      <p:bldP spid="48846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BD55C3-CB50-41E2-AF5E-8F0B5EA92C31}" type="slidenum">
              <a:rPr lang="en-US" altLang="zh-CN" sz="1400" smtClean="0"/>
              <a:pPr eaLnBrk="1" hangingPunct="1"/>
              <a:t>60</a:t>
            </a:fld>
            <a:endParaRPr lang="en-US" altLang="zh-CN" sz="1400" smtClean="0"/>
          </a:p>
        </p:txBody>
      </p:sp>
      <p:sp>
        <p:nvSpPr>
          <p:cNvPr id="62476" name="WordArt 3"/>
          <p:cNvSpPr>
            <a:spLocks noChangeArrowheads="1" noChangeShapeType="1" noTextEdit="1"/>
          </p:cNvSpPr>
          <p:nvPr/>
        </p:nvSpPr>
        <p:spPr bwMode="auto">
          <a:xfrm>
            <a:off x="673100" y="142875"/>
            <a:ext cx="6096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练习</a:t>
            </a: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1282700" y="2190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/>
              <a:t>设函数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467978" name="Object 10"/>
          <p:cNvGraphicFramePr>
            <a:graphicFrameLocks noChangeAspect="1"/>
          </p:cNvGraphicFramePr>
          <p:nvPr/>
        </p:nvGraphicFramePr>
        <p:xfrm>
          <a:off x="2578100" y="295275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7" name="Equation" r:id="rId3" imgW="774360" imgH="393480" progId="Equation.3">
                  <p:embed/>
                </p:oleObj>
              </mc:Choice>
              <mc:Fallback>
                <p:oleObj name="Equation" r:id="rId3" imgW="7743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95275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9" name="Text Box 11"/>
          <p:cNvSpPr txBox="1">
            <a:spLocks noChangeArrowheads="1"/>
          </p:cNvSpPr>
          <p:nvPr/>
        </p:nvSpPr>
        <p:spPr bwMode="auto">
          <a:xfrm>
            <a:off x="3187700" y="2190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连续且恒大于零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67980" name="Object 12"/>
          <p:cNvGraphicFramePr>
            <a:graphicFrameLocks noChangeAspect="1"/>
          </p:cNvGraphicFramePr>
          <p:nvPr/>
        </p:nvGraphicFramePr>
        <p:xfrm>
          <a:off x="673100" y="752475"/>
          <a:ext cx="4343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Equation" r:id="rId5" imgW="4343400" imgH="1714320" progId="Equation.3">
                  <p:embed/>
                </p:oleObj>
              </mc:Choice>
              <mc:Fallback>
                <p:oleObj name="Equation" r:id="rId5" imgW="4343400" imgH="1714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752475"/>
                        <a:ext cx="4343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1" name="Object 13"/>
          <p:cNvGraphicFramePr>
            <a:graphicFrameLocks noChangeAspect="1"/>
          </p:cNvGraphicFramePr>
          <p:nvPr/>
        </p:nvGraphicFramePr>
        <p:xfrm>
          <a:off x="5092700" y="752475"/>
          <a:ext cx="3670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Equation" r:id="rId7" imgW="3670200" imgH="1562040" progId="Equation.3">
                  <p:embed/>
                </p:oleObj>
              </mc:Choice>
              <mc:Fallback>
                <p:oleObj name="Equation" r:id="rId7" imgW="3670200" imgH="1562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752475"/>
                        <a:ext cx="3670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520700" y="24034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其中</a:t>
            </a:r>
          </a:p>
        </p:txBody>
      </p:sp>
      <p:graphicFrame>
        <p:nvGraphicFramePr>
          <p:cNvPr id="467983" name="Object 15"/>
          <p:cNvGraphicFramePr>
            <a:graphicFrameLocks noChangeAspect="1"/>
          </p:cNvGraphicFramePr>
          <p:nvPr/>
        </p:nvGraphicFramePr>
        <p:xfrm>
          <a:off x="1409700" y="2439988"/>
          <a:ext cx="497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0" name="Equation" r:id="rId9" imgW="4978080" imgH="482400" progId="Equation.3">
                  <p:embed/>
                </p:oleObj>
              </mc:Choice>
              <mc:Fallback>
                <p:oleObj name="Equation" r:id="rId9" imgW="497808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439988"/>
                        <a:ext cx="497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4" name="Object 16"/>
          <p:cNvGraphicFramePr>
            <a:graphicFrameLocks noChangeAspect="1"/>
          </p:cNvGraphicFramePr>
          <p:nvPr/>
        </p:nvGraphicFramePr>
        <p:xfrm>
          <a:off x="1435100" y="3013075"/>
          <a:ext cx="398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1" name="Equation" r:id="rId11" imgW="3987720" imgH="482400" progId="Equation.3">
                  <p:embed/>
                </p:oleObj>
              </mc:Choice>
              <mc:Fallback>
                <p:oleObj name="Equation" r:id="rId11" imgW="398772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013075"/>
                        <a:ext cx="398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596900" y="34956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(1) </a:t>
            </a:r>
            <a:r>
              <a:rPr lang="zh-CN" altLang="en-US" sz="2800">
                <a:solidFill>
                  <a:schemeClr val="tx2"/>
                </a:solidFill>
              </a:rPr>
              <a:t>讨论</a:t>
            </a:r>
          </a:p>
        </p:txBody>
      </p:sp>
      <p:graphicFrame>
        <p:nvGraphicFramePr>
          <p:cNvPr id="4679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84386"/>
              </p:ext>
            </p:extLst>
          </p:nvPr>
        </p:nvGraphicFramePr>
        <p:xfrm>
          <a:off x="2032000" y="3599863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2" name="Equation" r:id="rId13" imgW="698400" imgH="393480" progId="Equation.3">
                  <p:embed/>
                </p:oleObj>
              </mc:Choice>
              <mc:Fallback>
                <p:oleObj name="Equation" r:id="rId13" imgW="6984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599863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2578100" y="34956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在区间</a:t>
            </a:r>
          </a:p>
        </p:txBody>
      </p:sp>
      <p:graphicFrame>
        <p:nvGraphicFramePr>
          <p:cNvPr id="467988" name="Object 20"/>
          <p:cNvGraphicFramePr>
            <a:graphicFrameLocks noChangeAspect="1"/>
          </p:cNvGraphicFramePr>
          <p:nvPr/>
        </p:nvGraphicFramePr>
        <p:xfrm>
          <a:off x="3898900" y="355917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3" name="Equation" r:id="rId15" imgW="1117440" imgH="393480" progId="Equation.3">
                  <p:embed/>
                </p:oleObj>
              </mc:Choice>
              <mc:Fallback>
                <p:oleObj name="Equation" r:id="rId15" imgW="111744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559175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4864100" y="34956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内的单调性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67990" name="Text Box 22"/>
          <p:cNvSpPr txBox="1">
            <a:spLocks noChangeArrowheads="1"/>
          </p:cNvSpPr>
          <p:nvPr/>
        </p:nvSpPr>
        <p:spPr bwMode="auto">
          <a:xfrm>
            <a:off x="596900" y="40290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</a:rPr>
              <a:t>证明</a:t>
            </a:r>
          </a:p>
        </p:txBody>
      </p:sp>
      <p:graphicFrame>
        <p:nvGraphicFramePr>
          <p:cNvPr id="467991" name="Object 23"/>
          <p:cNvGraphicFramePr>
            <a:graphicFrameLocks noChangeAspect="1"/>
          </p:cNvGraphicFramePr>
          <p:nvPr/>
        </p:nvGraphicFramePr>
        <p:xfrm>
          <a:off x="2044700" y="4079875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4" name="Equation" r:id="rId17" imgW="1460160" imgH="406080" progId="Equation.3">
                  <p:embed/>
                </p:oleObj>
              </mc:Choice>
              <mc:Fallback>
                <p:oleObj name="Equation" r:id="rId17" imgW="146016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079875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2" name="Object 24"/>
          <p:cNvGraphicFramePr>
            <a:graphicFrameLocks noChangeAspect="1"/>
          </p:cNvGraphicFramePr>
          <p:nvPr/>
        </p:nvGraphicFramePr>
        <p:xfrm>
          <a:off x="3492500" y="3876675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5" name="Equation" r:id="rId19" imgW="2082600" imgH="838080" progId="Equation.3">
                  <p:embed/>
                </p:oleObj>
              </mc:Choice>
              <mc:Fallback>
                <p:oleObj name="Equation" r:id="rId19" imgW="2082600" imgH="838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76675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7" grpId="0" autoUpdateAnimBg="0"/>
      <p:bldP spid="467979" grpId="0" autoUpdateAnimBg="0"/>
      <p:bldP spid="467982" grpId="0" autoUpdateAnimBg="0"/>
      <p:bldP spid="467985" grpId="0" autoUpdateAnimBg="0"/>
      <p:bldP spid="467987" grpId="0" autoUpdateAnimBg="0"/>
      <p:bldP spid="467989" grpId="0" autoUpdateAnimBg="0"/>
      <p:bldP spid="46799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B0B49E-AB5D-41BE-8827-3EAAEEB51450}" type="slidenum">
              <a:rPr lang="en-US" altLang="zh-CN" sz="1400" smtClean="0"/>
              <a:pPr eaLnBrk="1" hangingPunct="1"/>
              <a:t>61</a:t>
            </a:fld>
            <a:endParaRPr lang="en-US" altLang="zh-CN" sz="1400" smtClean="0"/>
          </a:p>
        </p:txBody>
      </p:sp>
      <p:sp>
        <p:nvSpPr>
          <p:cNvPr id="63504" name="AutoShape 2"/>
          <p:cNvSpPr>
            <a:spLocks noChangeArrowheads="1"/>
          </p:cNvSpPr>
          <p:nvPr/>
        </p:nvSpPr>
        <p:spPr bwMode="auto">
          <a:xfrm>
            <a:off x="3657600" y="577850"/>
            <a:ext cx="5410200" cy="1066800"/>
          </a:xfrm>
          <a:prstGeom prst="parallelogram">
            <a:avLst>
              <a:gd name="adj" fmla="val 3021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490" name="Object 8"/>
          <p:cNvGraphicFramePr>
            <a:graphicFrameLocks noChangeAspect="1"/>
          </p:cNvGraphicFramePr>
          <p:nvPr/>
        </p:nvGraphicFramePr>
        <p:xfrm>
          <a:off x="3937000" y="577850"/>
          <a:ext cx="497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9" name="Equation" r:id="rId3" imgW="4978080" imgH="482400" progId="Equation.3">
                  <p:embed/>
                </p:oleObj>
              </mc:Choice>
              <mc:Fallback>
                <p:oleObj name="Equation" r:id="rId3" imgW="49780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77850"/>
                        <a:ext cx="497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9"/>
          <p:cNvGraphicFramePr>
            <a:graphicFrameLocks noChangeAspect="1"/>
          </p:cNvGraphicFramePr>
          <p:nvPr/>
        </p:nvGraphicFramePr>
        <p:xfrm>
          <a:off x="3937000" y="1111250"/>
          <a:ext cx="398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0" name="Equation" r:id="rId5" imgW="3987720" imgH="482400" progId="Equation.3">
                  <p:embed/>
                </p:oleObj>
              </mc:Choice>
              <mc:Fallback>
                <p:oleObj name="Equation" r:id="rId5" imgW="398772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111250"/>
                        <a:ext cx="398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609600" y="8064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(1) </a:t>
            </a: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469003" name="Text Box 11"/>
          <p:cNvSpPr txBox="1">
            <a:spLocks noChangeArrowheads="1"/>
          </p:cNvSpPr>
          <p:nvPr/>
        </p:nvSpPr>
        <p:spPr bwMode="auto">
          <a:xfrm>
            <a:off x="1676400" y="8064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因为</a:t>
            </a:r>
          </a:p>
        </p:txBody>
      </p:sp>
      <p:graphicFrame>
        <p:nvGraphicFramePr>
          <p:cNvPr id="469004" name="Object 12"/>
          <p:cNvGraphicFramePr>
            <a:graphicFrameLocks noChangeAspect="1"/>
          </p:cNvGraphicFramePr>
          <p:nvPr/>
        </p:nvGraphicFramePr>
        <p:xfrm>
          <a:off x="1117600" y="1606550"/>
          <a:ext cx="4216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1" name="Equation" r:id="rId7" imgW="4216320" imgH="1714320" progId="Equation.3">
                  <p:embed/>
                </p:oleObj>
              </mc:Choice>
              <mc:Fallback>
                <p:oleObj name="Equation" r:id="rId7" imgW="4216320" imgH="1714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606550"/>
                        <a:ext cx="4216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5" name="Object 13"/>
          <p:cNvGraphicFramePr>
            <a:graphicFrameLocks noChangeAspect="1"/>
          </p:cNvGraphicFramePr>
          <p:nvPr/>
        </p:nvGraphicFramePr>
        <p:xfrm>
          <a:off x="990600" y="3903663"/>
          <a:ext cx="304800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2" name="Equation" r:id="rId9" imgW="241200" imgH="152280" progId="Equation.3">
                  <p:embed/>
                </p:oleObj>
              </mc:Choice>
              <mc:Fallback>
                <p:oleObj name="Equation" r:id="rId9" imgW="241200" imgH="152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03663"/>
                        <a:ext cx="304800" cy="1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86400" y="1644650"/>
            <a:ext cx="685800" cy="533400"/>
            <a:chOff x="3504" y="1296"/>
            <a:chExt cx="432" cy="336"/>
          </a:xfrm>
        </p:grpSpPr>
        <p:sp>
          <p:nvSpPr>
            <p:cNvPr id="63516" name="Oval 15"/>
            <p:cNvSpPr>
              <a:spLocks noChangeArrowheads="1"/>
            </p:cNvSpPr>
            <p:nvPr/>
          </p:nvSpPr>
          <p:spPr bwMode="auto">
            <a:xfrm>
              <a:off x="3504" y="129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FF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Text Box 16"/>
            <p:cNvSpPr txBox="1">
              <a:spLocks noChangeArrowheads="1"/>
            </p:cNvSpPr>
            <p:nvPr/>
          </p:nvSpPr>
          <p:spPr bwMode="auto">
            <a:xfrm>
              <a:off x="3504" y="129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  <a:ea typeface="隶书" pitchFamily="49" charset="-122"/>
                </a:rPr>
                <a:t>球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334000" y="2482850"/>
            <a:ext cx="1371600" cy="533400"/>
            <a:chOff x="3408" y="1824"/>
            <a:chExt cx="864" cy="336"/>
          </a:xfrm>
        </p:grpSpPr>
        <p:sp>
          <p:nvSpPr>
            <p:cNvPr id="63514" name="Oval 18"/>
            <p:cNvSpPr>
              <a:spLocks noChangeArrowheads="1"/>
            </p:cNvSpPr>
            <p:nvPr/>
          </p:nvSpPr>
          <p:spPr bwMode="auto">
            <a:xfrm>
              <a:off x="3408" y="1824"/>
              <a:ext cx="768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50000">
                  <a:srgbClr val="FFFFFF"/>
                </a:gs>
                <a:gs pos="100000">
                  <a:srgbClr val="00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Text Box 19"/>
            <p:cNvSpPr txBox="1">
              <a:spLocks noChangeArrowheads="1"/>
            </p:cNvSpPr>
            <p:nvPr/>
          </p:nvSpPr>
          <p:spPr bwMode="auto">
            <a:xfrm>
              <a:off x="3456" y="182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ea typeface="华文彩云" pitchFamily="2" charset="-122"/>
                </a:rPr>
                <a:t>极坐标</a:t>
              </a:r>
            </a:p>
          </p:txBody>
        </p:sp>
      </p:grpSp>
      <p:sp>
        <p:nvSpPr>
          <p:cNvPr id="469012" name="Line 20"/>
          <p:cNvSpPr>
            <a:spLocks noChangeShapeType="1"/>
          </p:cNvSpPr>
          <p:nvPr/>
        </p:nvSpPr>
        <p:spPr bwMode="auto">
          <a:xfrm>
            <a:off x="1308100" y="4019550"/>
            <a:ext cx="434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9013" name="Object 21"/>
          <p:cNvGraphicFramePr>
            <a:graphicFrameLocks noChangeAspect="1"/>
          </p:cNvGraphicFramePr>
          <p:nvPr/>
        </p:nvGraphicFramePr>
        <p:xfrm>
          <a:off x="1308100" y="3321050"/>
          <a:ext cx="4330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3" name="Equation" r:id="rId11" imgW="4330440" imgH="698400" progId="Equation.3">
                  <p:embed/>
                </p:oleObj>
              </mc:Choice>
              <mc:Fallback>
                <p:oleObj name="Equation" r:id="rId11" imgW="4330440" imgH="698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321050"/>
                        <a:ext cx="4330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4" name="Object 22"/>
          <p:cNvGraphicFramePr>
            <a:graphicFrameLocks noChangeAspect="1"/>
          </p:cNvGraphicFramePr>
          <p:nvPr/>
        </p:nvGraphicFramePr>
        <p:xfrm>
          <a:off x="1949450" y="4019550"/>
          <a:ext cx="2844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4" name="Equation" r:id="rId13" imgW="2844720" imgH="698400" progId="Equation.3">
                  <p:embed/>
                </p:oleObj>
              </mc:Choice>
              <mc:Fallback>
                <p:oleObj name="Equation" r:id="rId13" imgW="2844720" imgH="698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019550"/>
                        <a:ext cx="2844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5" name="Object 23"/>
          <p:cNvGraphicFramePr>
            <a:graphicFrameLocks noChangeAspect="1"/>
          </p:cNvGraphicFramePr>
          <p:nvPr/>
        </p:nvGraphicFramePr>
        <p:xfrm>
          <a:off x="5715000" y="3321050"/>
          <a:ext cx="2336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5" name="Equation" r:id="rId15" imgW="2336760" imgH="1409400" progId="Equation.3">
                  <p:embed/>
                </p:oleObj>
              </mc:Choice>
              <mc:Fallback>
                <p:oleObj name="Equation" r:id="rId15" imgW="2336760" imgH="1409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21050"/>
                        <a:ext cx="23368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6" name="Object 24"/>
          <p:cNvGraphicFramePr>
            <a:graphicFrameLocks noChangeAspect="1"/>
          </p:cNvGraphicFramePr>
          <p:nvPr/>
        </p:nvGraphicFramePr>
        <p:xfrm>
          <a:off x="1066800" y="4768850"/>
          <a:ext cx="2336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6" name="Equation" r:id="rId17" imgW="2336760" imgH="1409400" progId="Equation.3">
                  <p:embed/>
                </p:oleObj>
              </mc:Choice>
              <mc:Fallback>
                <p:oleObj name="Equation" r:id="rId17" imgW="2336760" imgH="1409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68850"/>
                        <a:ext cx="23368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Text Box 25"/>
          <p:cNvSpPr txBox="1">
            <a:spLocks noChangeArrowheads="1"/>
          </p:cNvSpPr>
          <p:nvPr/>
        </p:nvSpPr>
        <p:spPr bwMode="auto">
          <a:xfrm>
            <a:off x="685800" y="444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(1) </a:t>
            </a:r>
            <a:r>
              <a:rPr lang="zh-CN" altLang="en-US" sz="2800">
                <a:solidFill>
                  <a:schemeClr val="tx2"/>
                </a:solidFill>
              </a:rPr>
              <a:t>讨论</a:t>
            </a:r>
          </a:p>
        </p:txBody>
      </p:sp>
      <p:graphicFrame>
        <p:nvGraphicFramePr>
          <p:cNvPr id="63498" name="Object 26"/>
          <p:cNvGraphicFramePr>
            <a:graphicFrameLocks noChangeAspect="1"/>
          </p:cNvGraphicFramePr>
          <p:nvPr/>
        </p:nvGraphicFramePr>
        <p:xfrm>
          <a:off x="2120900" y="12065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7" name="Equation" r:id="rId19" imgW="698400" imgH="393480" progId="Equation.3">
                  <p:embed/>
                </p:oleObj>
              </mc:Choice>
              <mc:Fallback>
                <p:oleObj name="Equation" r:id="rId19" imgW="6984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2065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1" name="Text Box 27"/>
          <p:cNvSpPr txBox="1">
            <a:spLocks noChangeArrowheads="1"/>
          </p:cNvSpPr>
          <p:nvPr/>
        </p:nvSpPr>
        <p:spPr bwMode="auto">
          <a:xfrm>
            <a:off x="2667000" y="444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在区间</a:t>
            </a:r>
          </a:p>
        </p:txBody>
      </p:sp>
      <p:graphicFrame>
        <p:nvGraphicFramePr>
          <p:cNvPr id="63499" name="Object 28"/>
          <p:cNvGraphicFramePr>
            <a:graphicFrameLocks noChangeAspect="1"/>
          </p:cNvGraphicFramePr>
          <p:nvPr/>
        </p:nvGraphicFramePr>
        <p:xfrm>
          <a:off x="3987800" y="10795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8" name="Equation" r:id="rId21" imgW="1117440" imgH="393480" progId="Equation.3">
                  <p:embed/>
                </p:oleObj>
              </mc:Choice>
              <mc:Fallback>
                <p:oleObj name="Equation" r:id="rId21" imgW="111744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0795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Text Box 29"/>
          <p:cNvSpPr txBox="1">
            <a:spLocks noChangeArrowheads="1"/>
          </p:cNvSpPr>
          <p:nvPr/>
        </p:nvSpPr>
        <p:spPr bwMode="auto">
          <a:xfrm>
            <a:off x="4953000" y="444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内的单调性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3513" name="AutoShape 30"/>
          <p:cNvSpPr>
            <a:spLocks noChangeArrowheads="1"/>
          </p:cNvSpPr>
          <p:nvPr/>
        </p:nvSpPr>
        <p:spPr bwMode="auto">
          <a:xfrm>
            <a:off x="838200" y="44450"/>
            <a:ext cx="63246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9023" name="Object 31"/>
          <p:cNvGraphicFramePr>
            <a:graphicFrameLocks noChangeAspect="1"/>
          </p:cNvGraphicFramePr>
          <p:nvPr/>
        </p:nvGraphicFramePr>
        <p:xfrm>
          <a:off x="6858000" y="43116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9" name="Equation" r:id="rId23" imgW="203040" imgH="228600" progId="Equation.3">
                  <p:embed/>
                </p:oleObj>
              </mc:Choice>
              <mc:Fallback>
                <p:oleObj name="Equation" r:id="rId23" imgW="20304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3116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24" name="Object 32"/>
          <p:cNvGraphicFramePr>
            <a:graphicFrameLocks noChangeAspect="1"/>
          </p:cNvGraphicFramePr>
          <p:nvPr/>
        </p:nvGraphicFramePr>
        <p:xfrm>
          <a:off x="7315200" y="43116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0" name="Equation" r:id="rId25" imgW="203040" imgH="228600" progId="Equation.3">
                  <p:embed/>
                </p:oleObj>
              </mc:Choice>
              <mc:Fallback>
                <p:oleObj name="Equation" r:id="rId25" imgW="20304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3116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25" name="Object 33"/>
          <p:cNvGraphicFramePr>
            <a:graphicFrameLocks noChangeAspect="1"/>
          </p:cNvGraphicFramePr>
          <p:nvPr/>
        </p:nvGraphicFramePr>
        <p:xfrm>
          <a:off x="7772400" y="43116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1" name="Equation" r:id="rId27" imgW="203040" imgH="228600" progId="Equation.3">
                  <p:embed/>
                </p:oleObj>
              </mc:Choice>
              <mc:Fallback>
                <p:oleObj name="Equation" r:id="rId27" imgW="2030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3116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2" grpId="0" autoUpdateAnimBg="0"/>
      <p:bldP spid="469003" grpId="0" autoUpdateAnimBg="0"/>
      <p:bldP spid="4690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AAAEE0F-78AF-4D0D-9BB4-E90623B8B2A3}" type="slidenum">
              <a:rPr lang="en-US" altLang="zh-CN" sz="1400" smtClean="0"/>
              <a:pPr eaLnBrk="1" hangingPunct="1"/>
              <a:t>62</a:t>
            </a:fld>
            <a:endParaRPr lang="en-US" altLang="zh-CN" sz="1400" smtClean="0"/>
          </a:p>
        </p:txBody>
      </p:sp>
      <p:graphicFrame>
        <p:nvGraphicFramePr>
          <p:cNvPr id="470023" name="Object 7"/>
          <p:cNvGraphicFramePr>
            <a:graphicFrameLocks noChangeAspect="1"/>
          </p:cNvGraphicFramePr>
          <p:nvPr/>
        </p:nvGraphicFramePr>
        <p:xfrm>
          <a:off x="990600" y="2528888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4" name="Equation" r:id="rId3" imgW="1079280" imgH="406080" progId="Equation.3">
                  <p:embed/>
                </p:oleObj>
              </mc:Choice>
              <mc:Fallback>
                <p:oleObj name="Equation" r:id="rId3" imgW="10792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28888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2057400" y="255428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5" name="Equation" r:id="rId5" imgW="215640" imgH="304560" progId="Equation.3">
                  <p:embed/>
                </p:oleObj>
              </mc:Choice>
              <mc:Fallback>
                <p:oleObj name="Equation" r:id="rId5" imgW="21564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5428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5" name="Line 9"/>
          <p:cNvSpPr>
            <a:spLocks noChangeShapeType="1"/>
          </p:cNvSpPr>
          <p:nvPr/>
        </p:nvSpPr>
        <p:spPr bwMode="auto">
          <a:xfrm>
            <a:off x="2286000" y="2782888"/>
            <a:ext cx="3429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0026" name="Object 10"/>
          <p:cNvGraphicFramePr>
            <a:graphicFrameLocks noChangeAspect="1"/>
          </p:cNvGraphicFramePr>
          <p:nvPr/>
        </p:nvGraphicFramePr>
        <p:xfrm>
          <a:off x="2286000" y="2008188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6" name="Equation" r:id="rId7" imgW="3416040" imgH="698400" progId="Equation.3">
                  <p:embed/>
                </p:oleObj>
              </mc:Choice>
              <mc:Fallback>
                <p:oleObj name="Equation" r:id="rId7" imgW="3416040" imgH="69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08188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1"/>
          <p:cNvGraphicFramePr>
            <a:graphicFrameLocks noChangeAspect="1"/>
          </p:cNvGraphicFramePr>
          <p:nvPr/>
        </p:nvGraphicFramePr>
        <p:xfrm>
          <a:off x="990600" y="649288"/>
          <a:ext cx="3073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7" name="Equation" r:id="rId9" imgW="3073320" imgH="1409400" progId="Equation.3">
                  <p:embed/>
                </p:oleObj>
              </mc:Choice>
              <mc:Fallback>
                <p:oleObj name="Equation" r:id="rId9" imgW="3073320" imgH="140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49288"/>
                        <a:ext cx="30734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8" name="Object 12"/>
          <p:cNvGraphicFramePr>
            <a:graphicFrameLocks noChangeAspect="1"/>
          </p:cNvGraphicFramePr>
          <p:nvPr/>
        </p:nvGraphicFramePr>
        <p:xfrm>
          <a:off x="2984500" y="2770188"/>
          <a:ext cx="2044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8" name="Equation" r:id="rId11" imgW="2044440" imgH="698400" progId="Equation.3">
                  <p:embed/>
                </p:oleObj>
              </mc:Choice>
              <mc:Fallback>
                <p:oleObj name="Equation" r:id="rId11" imgW="2044440" imgH="69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770188"/>
                        <a:ext cx="2044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62400" y="4383088"/>
            <a:ext cx="4724400" cy="533400"/>
            <a:chOff x="2592" y="3504"/>
            <a:chExt cx="2976" cy="336"/>
          </a:xfrm>
        </p:grpSpPr>
        <p:sp>
          <p:nvSpPr>
            <p:cNvPr id="64534" name="AutoShape 14"/>
            <p:cNvSpPr>
              <a:spLocks noChangeArrowheads="1"/>
            </p:cNvSpPr>
            <p:nvPr/>
          </p:nvSpPr>
          <p:spPr bwMode="auto">
            <a:xfrm>
              <a:off x="2688" y="3504"/>
              <a:ext cx="288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99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15"/>
            <p:cNvSpPr txBox="1">
              <a:spLocks noChangeArrowheads="1"/>
            </p:cNvSpPr>
            <p:nvPr/>
          </p:nvSpPr>
          <p:spPr bwMode="auto">
            <a:xfrm>
              <a:off x="2592" y="3513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 </a:t>
              </a:r>
              <a:r>
                <a:rPr lang="zh-CN" altLang="en-US" sz="2800"/>
                <a:t>设函数</a:t>
              </a:r>
              <a:endParaRPr lang="zh-CN" altLang="en-US" sz="2800">
                <a:solidFill>
                  <a:schemeClr val="tx2"/>
                </a:solidFill>
              </a:endParaRPr>
            </a:p>
          </p:txBody>
        </p:sp>
        <p:graphicFrame>
          <p:nvGraphicFramePr>
            <p:cNvPr id="64524" name="Object 16"/>
            <p:cNvGraphicFramePr>
              <a:graphicFrameLocks noChangeAspect="1"/>
            </p:cNvGraphicFramePr>
            <p:nvPr/>
          </p:nvGraphicFramePr>
          <p:xfrm>
            <a:off x="3408" y="3561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9" name="Equation" r:id="rId13" imgW="774360" imgH="393480" progId="Equation.3">
                    <p:embed/>
                  </p:oleObj>
                </mc:Choice>
                <mc:Fallback>
                  <p:oleObj name="Equation" r:id="rId13" imgW="77436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61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6" name="Text Box 17"/>
            <p:cNvSpPr txBox="1">
              <a:spLocks noChangeArrowheads="1"/>
            </p:cNvSpPr>
            <p:nvPr/>
          </p:nvSpPr>
          <p:spPr bwMode="auto">
            <a:xfrm>
              <a:off x="3792" y="3513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 </a:t>
              </a:r>
              <a:r>
                <a:rPr lang="zh-CN" altLang="en-US" sz="2800">
                  <a:solidFill>
                    <a:schemeClr val="tx2"/>
                  </a:solidFill>
                </a:rPr>
                <a:t>连续且恒大于零</a:t>
              </a:r>
            </a:p>
          </p:txBody>
        </p:sp>
      </p:grpSp>
      <p:sp>
        <p:nvSpPr>
          <p:cNvPr id="470034" name="Text Box 18"/>
          <p:cNvSpPr txBox="1">
            <a:spLocks noChangeArrowheads="1"/>
          </p:cNvSpPr>
          <p:nvPr/>
        </p:nvSpPr>
        <p:spPr bwMode="auto">
          <a:xfrm>
            <a:off x="838200" y="36353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70035" name="Object 19"/>
          <p:cNvGraphicFramePr>
            <a:graphicFrameLocks noChangeAspect="1"/>
          </p:cNvGraphicFramePr>
          <p:nvPr/>
        </p:nvGraphicFramePr>
        <p:xfrm>
          <a:off x="1841500" y="3709988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" name="Equation" r:id="rId15" imgW="2425680" imgH="444240" progId="Equation.3">
                  <p:embed/>
                </p:oleObj>
              </mc:Choice>
              <mc:Fallback>
                <p:oleObj name="Equation" r:id="rId15" imgW="242568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709988"/>
                        <a:ext cx="242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6" name="Text Box 20"/>
          <p:cNvSpPr txBox="1">
            <a:spLocks noChangeArrowheads="1"/>
          </p:cNvSpPr>
          <p:nvPr/>
        </p:nvSpPr>
        <p:spPr bwMode="auto">
          <a:xfrm>
            <a:off x="4114800" y="36353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单调增加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70037" name="Object 21"/>
          <p:cNvGraphicFramePr>
            <a:graphicFrameLocks noChangeAspect="1"/>
          </p:cNvGraphicFramePr>
          <p:nvPr/>
        </p:nvGraphicFramePr>
        <p:xfrm>
          <a:off x="5829300" y="261778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1" name="Equation" r:id="rId17" imgW="495000" imgH="317160" progId="Equation.3">
                  <p:embed/>
                </p:oleObj>
              </mc:Choice>
              <mc:Fallback>
                <p:oleObj name="Equation" r:id="rId17" imgW="49500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61778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8" name="Object 22"/>
          <p:cNvGraphicFramePr>
            <a:graphicFrameLocks noChangeAspect="1"/>
          </p:cNvGraphicFramePr>
          <p:nvPr/>
        </p:nvGraphicFramePr>
        <p:xfrm>
          <a:off x="6642100" y="2617788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2" name="Equation" r:id="rId19" imgW="1587240" imgH="393480" progId="Equation.3">
                  <p:embed/>
                </p:oleObj>
              </mc:Choice>
              <mc:Fallback>
                <p:oleObj name="Equation" r:id="rId19" imgW="158724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2617788"/>
                        <a:ext cx="158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Text Box 23"/>
          <p:cNvSpPr txBox="1">
            <a:spLocks noChangeArrowheads="1"/>
          </p:cNvSpPr>
          <p:nvPr/>
        </p:nvSpPr>
        <p:spPr bwMode="auto">
          <a:xfrm>
            <a:off x="838200" y="1158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(1) </a:t>
            </a:r>
            <a:r>
              <a:rPr lang="zh-CN" altLang="en-US" sz="2800">
                <a:solidFill>
                  <a:schemeClr val="tx2"/>
                </a:solidFill>
              </a:rPr>
              <a:t>讨论</a:t>
            </a:r>
          </a:p>
        </p:txBody>
      </p:sp>
      <p:graphicFrame>
        <p:nvGraphicFramePr>
          <p:cNvPr id="64522" name="Object 24"/>
          <p:cNvGraphicFramePr>
            <a:graphicFrameLocks noChangeAspect="1"/>
          </p:cNvGraphicFramePr>
          <p:nvPr/>
        </p:nvGraphicFramePr>
        <p:xfrm>
          <a:off x="2273300" y="192088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3" name="Equation" r:id="rId21" imgW="698400" imgH="393480" progId="Equation.3">
                  <p:embed/>
                </p:oleObj>
              </mc:Choice>
              <mc:Fallback>
                <p:oleObj name="Equation" r:id="rId21" imgW="6984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92088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Text Box 25"/>
          <p:cNvSpPr txBox="1">
            <a:spLocks noChangeArrowheads="1"/>
          </p:cNvSpPr>
          <p:nvPr/>
        </p:nvSpPr>
        <p:spPr bwMode="auto">
          <a:xfrm>
            <a:off x="2819400" y="1158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在区间</a:t>
            </a:r>
          </a:p>
        </p:txBody>
      </p:sp>
      <p:graphicFrame>
        <p:nvGraphicFramePr>
          <p:cNvPr id="64523" name="Object 26"/>
          <p:cNvGraphicFramePr>
            <a:graphicFrameLocks noChangeAspect="1"/>
          </p:cNvGraphicFramePr>
          <p:nvPr/>
        </p:nvGraphicFramePr>
        <p:xfrm>
          <a:off x="4140200" y="17938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4" name="Equation" r:id="rId23" imgW="1117440" imgH="393480" progId="Equation.3">
                  <p:embed/>
                </p:oleObj>
              </mc:Choice>
              <mc:Fallback>
                <p:oleObj name="Equation" r:id="rId23" imgW="111744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9388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Text Box 27"/>
          <p:cNvSpPr txBox="1">
            <a:spLocks noChangeArrowheads="1"/>
          </p:cNvSpPr>
          <p:nvPr/>
        </p:nvSpPr>
        <p:spPr bwMode="auto">
          <a:xfrm>
            <a:off x="5105400" y="1158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内的单调性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4533" name="AutoShape 28"/>
          <p:cNvSpPr>
            <a:spLocks noChangeArrowheads="1"/>
          </p:cNvSpPr>
          <p:nvPr/>
        </p:nvSpPr>
        <p:spPr bwMode="auto">
          <a:xfrm>
            <a:off x="990600" y="115888"/>
            <a:ext cx="63246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5" grpId="0" animBg="1"/>
      <p:bldP spid="470034" grpId="0" autoUpdateAnimBg="0"/>
      <p:bldP spid="47003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56B6FAD-8544-47FC-8DF2-729777224746}" type="slidenum">
              <a:rPr lang="en-US" altLang="zh-CN" sz="1400" smtClean="0"/>
              <a:pPr eaLnBrk="1" hangingPunct="1"/>
              <a:t>63</a:t>
            </a:fld>
            <a:endParaRPr lang="en-US" altLang="zh-CN" sz="1400" smtClean="0"/>
          </a:p>
        </p:txBody>
      </p:sp>
      <p:sp>
        <p:nvSpPr>
          <p:cNvPr id="471042" name="AutoShape 2" descr="花束"/>
          <p:cNvSpPr>
            <a:spLocks noChangeArrowheads="1"/>
          </p:cNvSpPr>
          <p:nvPr/>
        </p:nvSpPr>
        <p:spPr bwMode="auto">
          <a:xfrm>
            <a:off x="5562600" y="2058988"/>
            <a:ext cx="2438400" cy="1524000"/>
          </a:xfrm>
          <a:prstGeom prst="parallelogram">
            <a:avLst>
              <a:gd name="adj" fmla="val 2068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43" name="AutoShape 3" descr="花束"/>
          <p:cNvSpPr>
            <a:spLocks noChangeArrowheads="1"/>
          </p:cNvSpPr>
          <p:nvPr/>
        </p:nvSpPr>
        <p:spPr bwMode="auto">
          <a:xfrm>
            <a:off x="5715000" y="0"/>
            <a:ext cx="3276600" cy="1524000"/>
          </a:xfrm>
          <a:prstGeom prst="parallelogram">
            <a:avLst>
              <a:gd name="adj" fmla="val 2418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44" name="AutoShape 4"/>
          <p:cNvSpPr>
            <a:spLocks noChangeArrowheads="1"/>
          </p:cNvSpPr>
          <p:nvPr/>
        </p:nvSpPr>
        <p:spPr bwMode="auto">
          <a:xfrm>
            <a:off x="2057400" y="5059363"/>
            <a:ext cx="5791200" cy="762000"/>
          </a:xfrm>
          <a:prstGeom prst="wedgeRoundRectCallout">
            <a:avLst>
              <a:gd name="adj1" fmla="val -55292"/>
              <a:gd name="adj2" fmla="val -35417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ea typeface="幼圆" pitchFamily="49" charset="-122"/>
            </a:endParaRPr>
          </a:p>
        </p:txBody>
      </p:sp>
      <p:sp>
        <p:nvSpPr>
          <p:cNvPr id="471045" name="Text Box 5"/>
          <p:cNvSpPr txBox="1">
            <a:spLocks noChangeArrowheads="1"/>
          </p:cNvSpPr>
          <p:nvPr/>
        </p:nvSpPr>
        <p:spPr bwMode="auto">
          <a:xfrm>
            <a:off x="609600" y="18446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证</a:t>
            </a:r>
          </a:p>
        </p:txBody>
      </p:sp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1676400" y="18446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因</a:t>
            </a:r>
          </a:p>
        </p:txBody>
      </p:sp>
      <p:sp>
        <p:nvSpPr>
          <p:cNvPr id="65558" name="Text Box 7"/>
          <p:cNvSpPr txBox="1">
            <a:spLocks noChangeArrowheads="1"/>
          </p:cNvSpPr>
          <p:nvPr/>
        </p:nvSpPr>
        <p:spPr bwMode="auto">
          <a:xfrm>
            <a:off x="685800" y="196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</a:rPr>
              <a:t>证明</a:t>
            </a:r>
          </a:p>
        </p:txBody>
      </p:sp>
      <p:graphicFrame>
        <p:nvGraphicFramePr>
          <p:cNvPr id="65538" name="Object 8"/>
          <p:cNvGraphicFramePr>
            <a:graphicFrameLocks noChangeAspect="1"/>
          </p:cNvGraphicFramePr>
          <p:nvPr/>
        </p:nvGraphicFramePr>
        <p:xfrm>
          <a:off x="2133600" y="273050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2" name="Equation" r:id="rId4" imgW="1460160" imgH="406080" progId="Equation.3">
                  <p:embed/>
                </p:oleObj>
              </mc:Choice>
              <mc:Fallback>
                <p:oleObj name="Equation" r:id="rId4" imgW="1460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3050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9"/>
          <p:cNvGraphicFramePr>
            <a:graphicFrameLocks noChangeAspect="1"/>
          </p:cNvGraphicFramePr>
          <p:nvPr/>
        </p:nvGraphicFramePr>
        <p:xfrm>
          <a:off x="3657600" y="44450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3" name="Equation" r:id="rId6" imgW="2082600" imgH="838080" progId="Equation.3">
                  <p:embed/>
                </p:oleObj>
              </mc:Choice>
              <mc:Fallback>
                <p:oleObj name="Equation" r:id="rId6" imgW="208260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450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5" name="Object 15"/>
          <p:cNvGraphicFramePr>
            <a:graphicFrameLocks noChangeAspect="1"/>
          </p:cNvGraphicFramePr>
          <p:nvPr/>
        </p:nvGraphicFramePr>
        <p:xfrm>
          <a:off x="5816600" y="2058988"/>
          <a:ext cx="1955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4" name="Equation" r:id="rId8" imgW="1955520" imgH="1409400" progId="Equation.3">
                  <p:embed/>
                </p:oleObj>
              </mc:Choice>
              <mc:Fallback>
                <p:oleObj name="Equation" r:id="rId8" imgW="1955520" imgH="140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058988"/>
                        <a:ext cx="19558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6"/>
          <p:cNvGraphicFramePr>
            <a:graphicFrameLocks noChangeAspect="1"/>
          </p:cNvGraphicFramePr>
          <p:nvPr/>
        </p:nvGraphicFramePr>
        <p:xfrm>
          <a:off x="889000" y="882650"/>
          <a:ext cx="497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5" name="Equation" r:id="rId10" imgW="4978080" imgH="482400" progId="Equation.3">
                  <p:embed/>
                </p:oleObj>
              </mc:Choice>
              <mc:Fallback>
                <p:oleObj name="Equation" r:id="rId10" imgW="497808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882650"/>
                        <a:ext cx="497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7"/>
          <p:cNvGraphicFramePr>
            <a:graphicFrameLocks noChangeAspect="1"/>
          </p:cNvGraphicFramePr>
          <p:nvPr/>
        </p:nvGraphicFramePr>
        <p:xfrm>
          <a:off x="889000" y="1416050"/>
          <a:ext cx="398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6" name="Equation" r:id="rId12" imgW="3987720" imgH="482400" progId="Equation.3">
                  <p:embed/>
                </p:oleObj>
              </mc:Choice>
              <mc:Fallback>
                <p:oleObj name="Equation" r:id="rId12" imgW="398772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416050"/>
                        <a:ext cx="398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8" name="Object 18"/>
          <p:cNvGraphicFramePr>
            <a:graphicFrameLocks noChangeAspect="1"/>
          </p:cNvGraphicFramePr>
          <p:nvPr/>
        </p:nvGraphicFramePr>
        <p:xfrm>
          <a:off x="1905000" y="1906588"/>
          <a:ext cx="3848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7" name="Equation" r:id="rId14" imgW="3848040" imgH="1562040" progId="Equation.3">
                  <p:embed/>
                </p:oleObj>
              </mc:Choice>
              <mc:Fallback>
                <p:oleObj name="Equation" r:id="rId14" imgW="3848040" imgH="1562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6588"/>
                        <a:ext cx="3848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685800" y="36591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要证明</a:t>
            </a:r>
          </a:p>
        </p:txBody>
      </p:sp>
      <p:graphicFrame>
        <p:nvGraphicFramePr>
          <p:cNvPr id="471060" name="Object 20"/>
          <p:cNvGraphicFramePr>
            <a:graphicFrameLocks noChangeAspect="1"/>
          </p:cNvGraphicFramePr>
          <p:nvPr/>
        </p:nvGraphicFramePr>
        <p:xfrm>
          <a:off x="1885950" y="3722688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8" name="Equation" r:id="rId16" imgW="1130040" imgH="406080" progId="Equation.3">
                  <p:embed/>
                </p:oleObj>
              </mc:Choice>
              <mc:Fallback>
                <p:oleObj name="Equation" r:id="rId16" imgW="113004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722688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1" name="Object 21"/>
          <p:cNvGraphicFramePr>
            <a:graphicFrameLocks noChangeAspect="1"/>
          </p:cNvGraphicFramePr>
          <p:nvPr/>
        </p:nvGraphicFramePr>
        <p:xfrm>
          <a:off x="2971800" y="3506788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9" name="Equation" r:id="rId18" imgW="2082600" imgH="838080" progId="Equation.3">
                  <p:embed/>
                </p:oleObj>
              </mc:Choice>
              <mc:Fallback>
                <p:oleObj name="Equation" r:id="rId18" imgW="2082600" imgH="838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6788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2" name="Text Box 22"/>
          <p:cNvSpPr txBox="1">
            <a:spLocks noChangeArrowheads="1"/>
          </p:cNvSpPr>
          <p:nvPr/>
        </p:nvSpPr>
        <p:spPr bwMode="auto">
          <a:xfrm>
            <a:off x="685800" y="43735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只需证明</a:t>
            </a:r>
          </a:p>
        </p:txBody>
      </p:sp>
      <p:graphicFrame>
        <p:nvGraphicFramePr>
          <p:cNvPr id="471063" name="Object 23"/>
          <p:cNvGraphicFramePr>
            <a:graphicFrameLocks noChangeAspect="1"/>
          </p:cNvGraphicFramePr>
          <p:nvPr/>
        </p:nvGraphicFramePr>
        <p:xfrm>
          <a:off x="2222500" y="4449763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0" name="Equation" r:id="rId20" imgW="1130040" imgH="406080" progId="Equation.3">
                  <p:embed/>
                </p:oleObj>
              </mc:Choice>
              <mc:Fallback>
                <p:oleObj name="Equation" r:id="rId20" imgW="113004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449763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4" name="Object 24"/>
          <p:cNvGraphicFramePr>
            <a:graphicFrameLocks noChangeAspect="1"/>
          </p:cNvGraphicFramePr>
          <p:nvPr/>
        </p:nvGraphicFramePr>
        <p:xfrm>
          <a:off x="3352800" y="4221163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1" name="Equation" r:id="rId22" imgW="2590560" imgH="838080" progId="Equation.3">
                  <p:embed/>
                </p:oleObj>
              </mc:Choice>
              <mc:Fallback>
                <p:oleObj name="Equation" r:id="rId22" imgW="2590560" imgH="838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21163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867400" y="43735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471066" name="Object 26"/>
          <p:cNvGraphicFramePr>
            <a:graphicFrameLocks noChangeAspect="1"/>
          </p:cNvGraphicFramePr>
          <p:nvPr/>
        </p:nvGraphicFramePr>
        <p:xfrm>
          <a:off x="2108200" y="5046663"/>
          <a:ext cx="5740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2" name="Equation" r:id="rId24" imgW="5740200" imgH="698400" progId="Equation.3">
                  <p:embed/>
                </p:oleObj>
              </mc:Choice>
              <mc:Fallback>
                <p:oleObj name="Equation" r:id="rId24" imgW="5740200" imgH="698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046663"/>
                        <a:ext cx="5740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7" name="Object 27"/>
          <p:cNvGraphicFramePr>
            <a:graphicFrameLocks noChangeAspect="1"/>
          </p:cNvGraphicFramePr>
          <p:nvPr/>
        </p:nvGraphicFramePr>
        <p:xfrm>
          <a:off x="1143000" y="5059363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3" name="Equation" r:id="rId26" imgW="634680" imgH="393480" progId="Equation.3">
                  <p:embed/>
                </p:oleObj>
              </mc:Choice>
              <mc:Fallback>
                <p:oleObj name="Equation" r:id="rId26" imgW="63468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59363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AutoShape 28"/>
          <p:cNvSpPr>
            <a:spLocks noChangeArrowheads="1"/>
          </p:cNvSpPr>
          <p:nvPr/>
        </p:nvSpPr>
        <p:spPr bwMode="auto">
          <a:xfrm>
            <a:off x="838200" y="44450"/>
            <a:ext cx="4876800" cy="838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0" name="Object 29"/>
          <p:cNvGraphicFramePr>
            <a:graphicFrameLocks noChangeAspect="1"/>
          </p:cNvGraphicFramePr>
          <p:nvPr/>
        </p:nvGraphicFramePr>
        <p:xfrm>
          <a:off x="5791200" y="76200"/>
          <a:ext cx="3073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4" name="Equation" r:id="rId28" imgW="3073320" imgH="1409400" progId="Equation.3">
                  <p:embed/>
                </p:oleObj>
              </mc:Choice>
              <mc:Fallback>
                <p:oleObj name="Equation" r:id="rId28" imgW="3073320" imgH="1409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"/>
                        <a:ext cx="30734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0" name="Text Box 30"/>
          <p:cNvSpPr txBox="1">
            <a:spLocks noChangeArrowheads="1"/>
          </p:cNvSpPr>
          <p:nvPr/>
        </p:nvSpPr>
        <p:spPr bwMode="auto">
          <a:xfrm>
            <a:off x="685800" y="49831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令</a:t>
            </a:r>
          </a:p>
        </p:txBody>
      </p:sp>
      <p:graphicFrame>
        <p:nvGraphicFramePr>
          <p:cNvPr id="471071" name="Object 31"/>
          <p:cNvGraphicFramePr>
            <a:graphicFrameLocks noChangeAspect="1"/>
          </p:cNvGraphicFramePr>
          <p:nvPr/>
        </p:nvGraphicFramePr>
        <p:xfrm>
          <a:off x="7924800" y="5275263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5" name="Equation" r:id="rId30" imgW="571320" imgH="317160" progId="Equation.3">
                  <p:embed/>
                </p:oleObj>
              </mc:Choice>
              <mc:Fallback>
                <p:oleObj name="Equation" r:id="rId30" imgW="571320" imgH="317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275263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2" grpId="0" animBg="1"/>
      <p:bldP spid="471043" grpId="0" animBg="1"/>
      <p:bldP spid="471044" grpId="0" animBg="1" autoUpdateAnimBg="0"/>
      <p:bldP spid="471045" grpId="0" autoUpdateAnimBg="0"/>
      <p:bldP spid="471046" grpId="0" autoUpdateAnimBg="0"/>
      <p:bldP spid="471059" grpId="0" autoUpdateAnimBg="0"/>
      <p:bldP spid="471062" grpId="0" autoUpdateAnimBg="0"/>
      <p:bldP spid="471065" grpId="0" autoUpdateAnimBg="0"/>
      <p:bldP spid="47107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5CB948-1E1D-4B33-9683-F8A1EB156295}" type="slidenum">
              <a:rPr lang="en-US" altLang="zh-CN" sz="1400" smtClean="0"/>
              <a:pPr eaLnBrk="1" hangingPunct="1"/>
              <a:t>64</a:t>
            </a:fld>
            <a:endParaRPr lang="en-US" altLang="zh-CN" sz="1400" smtClean="0"/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774700" y="15208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472073" name="Object 9"/>
          <p:cNvGraphicFramePr>
            <a:graphicFrameLocks noChangeAspect="1"/>
          </p:cNvGraphicFramePr>
          <p:nvPr/>
        </p:nvGraphicFramePr>
        <p:xfrm>
          <a:off x="1612900" y="1431925"/>
          <a:ext cx="439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7" name="Equation" r:id="rId3" imgW="4394160" imgH="698400" progId="Equation.3">
                  <p:embed/>
                </p:oleObj>
              </mc:Choice>
              <mc:Fallback>
                <p:oleObj name="Equation" r:id="rId3" imgW="4394160" imgH="698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431925"/>
                        <a:ext cx="4394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6032500" y="15843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8" name="Equation" r:id="rId5" imgW="495000" imgH="317160" progId="Equation.3">
                  <p:embed/>
                </p:oleObj>
              </mc:Choice>
              <mc:Fallback>
                <p:oleObj name="Equation" r:id="rId5" imgW="49500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5843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774700" y="22066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</a:p>
        </p:txBody>
      </p:sp>
      <p:graphicFrame>
        <p:nvGraphicFramePr>
          <p:cNvPr id="472076" name="Object 12"/>
          <p:cNvGraphicFramePr>
            <a:graphicFrameLocks noChangeAspect="1"/>
          </p:cNvGraphicFramePr>
          <p:nvPr/>
        </p:nvGraphicFramePr>
        <p:xfrm>
          <a:off x="1231900" y="2219325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9" name="Equation" r:id="rId7" imgW="2349360" imgH="444240" progId="Equation.3">
                  <p:embed/>
                </p:oleObj>
              </mc:Choice>
              <mc:Fallback>
                <p:oleObj name="Equation" r:id="rId7" imgW="23493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219325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7" name="Text Box 13"/>
          <p:cNvSpPr txBox="1">
            <a:spLocks noChangeArrowheads="1"/>
          </p:cNvSpPr>
          <p:nvPr/>
        </p:nvSpPr>
        <p:spPr bwMode="auto">
          <a:xfrm>
            <a:off x="3441700" y="22066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单调增加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72078" name="Text Box 14"/>
          <p:cNvSpPr txBox="1">
            <a:spLocks noChangeArrowheads="1"/>
          </p:cNvSpPr>
          <p:nvPr/>
        </p:nvSpPr>
        <p:spPr bwMode="auto">
          <a:xfrm>
            <a:off x="774700" y="28305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因为</a:t>
            </a:r>
          </a:p>
        </p:txBody>
      </p:sp>
      <p:graphicFrame>
        <p:nvGraphicFramePr>
          <p:cNvPr id="472079" name="Object 15"/>
          <p:cNvGraphicFramePr>
            <a:graphicFrameLocks noChangeAspect="1"/>
          </p:cNvGraphicFramePr>
          <p:nvPr/>
        </p:nvGraphicFramePr>
        <p:xfrm>
          <a:off x="1689100" y="2892425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0" name="Equation" r:id="rId9" imgW="2882880" imgH="444240" progId="Equation.3">
                  <p:embed/>
                </p:oleObj>
              </mc:Choice>
              <mc:Fallback>
                <p:oleObj name="Equation" r:id="rId9" imgW="28828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892425"/>
                        <a:ext cx="288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80" name="Text Box 16"/>
          <p:cNvSpPr txBox="1">
            <a:spLocks noChangeArrowheads="1"/>
          </p:cNvSpPr>
          <p:nvPr/>
        </p:nvSpPr>
        <p:spPr bwMode="auto">
          <a:xfrm>
            <a:off x="4432300" y="28162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</a:p>
        </p:txBody>
      </p:sp>
      <p:graphicFrame>
        <p:nvGraphicFramePr>
          <p:cNvPr id="472081" name="Object 17"/>
          <p:cNvGraphicFramePr>
            <a:graphicFrameLocks noChangeAspect="1"/>
          </p:cNvGraphicFramePr>
          <p:nvPr/>
        </p:nvGraphicFramePr>
        <p:xfrm>
          <a:off x="5270500" y="2892425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1" name="Equation" r:id="rId11" imgW="1892160" imgH="444240" progId="Equation.3">
                  <p:embed/>
                </p:oleObj>
              </mc:Choice>
              <mc:Fallback>
                <p:oleObj name="Equation" r:id="rId11" imgW="18921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892425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2" name="Object 18"/>
          <p:cNvGraphicFramePr>
            <a:graphicFrameLocks noChangeAspect="1"/>
          </p:cNvGraphicFramePr>
          <p:nvPr/>
        </p:nvGraphicFramePr>
        <p:xfrm>
          <a:off x="3022600" y="3502025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2" name="Equation" r:id="rId13" imgW="1714320" imgH="393480" progId="Equation.3">
                  <p:embed/>
                </p:oleObj>
              </mc:Choice>
              <mc:Fallback>
                <p:oleObj name="Equation" r:id="rId13" imgW="171432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502025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3" name="Object 19"/>
          <p:cNvGraphicFramePr>
            <a:graphicFrameLocks noChangeAspect="1"/>
          </p:cNvGraphicFramePr>
          <p:nvPr/>
        </p:nvGraphicFramePr>
        <p:xfrm>
          <a:off x="927100" y="4111625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3" name="Equation" r:id="rId15" imgW="3466800" imgH="431640" progId="Equation.3">
                  <p:embed/>
                </p:oleObj>
              </mc:Choice>
              <mc:Fallback>
                <p:oleObj name="Equation" r:id="rId15" imgW="34668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111625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4" name="Object 20"/>
          <p:cNvGraphicFramePr>
            <a:graphicFrameLocks noChangeAspect="1"/>
          </p:cNvGraphicFramePr>
          <p:nvPr/>
        </p:nvGraphicFramePr>
        <p:xfrm>
          <a:off x="4432300" y="4098925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4" name="Equation" r:id="rId17" imgW="1257120" imgH="393480" progId="Equation.3">
                  <p:embed/>
                </p:oleObj>
              </mc:Choice>
              <mc:Fallback>
                <p:oleObj name="Equation" r:id="rId17" imgW="125712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098925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85" name="Text Box 21"/>
          <p:cNvSpPr txBox="1">
            <a:spLocks noChangeArrowheads="1"/>
          </p:cNvSpPr>
          <p:nvPr/>
        </p:nvSpPr>
        <p:spPr bwMode="auto">
          <a:xfrm>
            <a:off x="850900" y="47974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因此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72086" name="Object 22"/>
          <p:cNvGraphicFramePr>
            <a:graphicFrameLocks noChangeAspect="1"/>
          </p:cNvGraphicFramePr>
          <p:nvPr/>
        </p:nvGraphicFramePr>
        <p:xfrm>
          <a:off x="1828800" y="4848225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5" name="Equation" r:id="rId19" imgW="1460160" imgH="406080" progId="Equation.3">
                  <p:embed/>
                </p:oleObj>
              </mc:Choice>
              <mc:Fallback>
                <p:oleObj name="Equation" r:id="rId19" imgW="146016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48225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7" name="Object 23"/>
          <p:cNvGraphicFramePr>
            <a:graphicFrameLocks noChangeAspect="1"/>
          </p:cNvGraphicFramePr>
          <p:nvPr/>
        </p:nvGraphicFramePr>
        <p:xfrm>
          <a:off x="3365500" y="4645025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6" name="Equation" r:id="rId21" imgW="2082600" imgH="838080" progId="Equation.3">
                  <p:embed/>
                </p:oleObj>
              </mc:Choice>
              <mc:Fallback>
                <p:oleObj name="Equation" r:id="rId21" imgW="2082600" imgH="838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645025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4"/>
          <p:cNvSpPr txBox="1">
            <a:spLocks noChangeArrowheads="1"/>
          </p:cNvSpPr>
          <p:nvPr/>
        </p:nvSpPr>
        <p:spPr bwMode="auto">
          <a:xfrm>
            <a:off x="685800" y="1492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</a:rPr>
              <a:t>证明</a:t>
            </a:r>
          </a:p>
        </p:txBody>
      </p:sp>
      <p:graphicFrame>
        <p:nvGraphicFramePr>
          <p:cNvPr id="66572" name="Object 25"/>
          <p:cNvGraphicFramePr>
            <a:graphicFrameLocks noChangeAspect="1"/>
          </p:cNvGraphicFramePr>
          <p:nvPr/>
        </p:nvGraphicFramePr>
        <p:xfrm>
          <a:off x="2133600" y="225425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7" name="Equation" r:id="rId23" imgW="1460160" imgH="406080" progId="Equation.3">
                  <p:embed/>
                </p:oleObj>
              </mc:Choice>
              <mc:Fallback>
                <p:oleObj name="Equation" r:id="rId23" imgW="146016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5425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26"/>
          <p:cNvGraphicFramePr>
            <a:graphicFrameLocks noChangeAspect="1"/>
          </p:cNvGraphicFramePr>
          <p:nvPr/>
        </p:nvGraphicFramePr>
        <p:xfrm>
          <a:off x="3657600" y="-3175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8" name="Equation" r:id="rId25" imgW="2082600" imgH="838080" progId="Equation.3">
                  <p:embed/>
                </p:oleObj>
              </mc:Choice>
              <mc:Fallback>
                <p:oleObj name="Equation" r:id="rId25" imgW="2082600" imgH="838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-3175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AutoShape 27"/>
          <p:cNvSpPr>
            <a:spLocks noChangeArrowheads="1"/>
          </p:cNvSpPr>
          <p:nvPr/>
        </p:nvSpPr>
        <p:spPr bwMode="auto">
          <a:xfrm>
            <a:off x="838200" y="-3175"/>
            <a:ext cx="4876800" cy="838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585" name="Group 28"/>
          <p:cNvGrpSpPr>
            <a:grpSpLocks/>
          </p:cNvGrpSpPr>
          <p:nvPr/>
        </p:nvGrpSpPr>
        <p:grpSpPr bwMode="auto">
          <a:xfrm>
            <a:off x="3886200" y="5559425"/>
            <a:ext cx="4724400" cy="533400"/>
            <a:chOff x="2592" y="3504"/>
            <a:chExt cx="2976" cy="336"/>
          </a:xfrm>
        </p:grpSpPr>
        <p:sp>
          <p:nvSpPr>
            <p:cNvPr id="66586" name="AutoShape 29"/>
            <p:cNvSpPr>
              <a:spLocks noChangeArrowheads="1"/>
            </p:cNvSpPr>
            <p:nvPr/>
          </p:nvSpPr>
          <p:spPr bwMode="auto">
            <a:xfrm>
              <a:off x="2688" y="3504"/>
              <a:ext cx="2880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99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Text Box 30"/>
            <p:cNvSpPr txBox="1">
              <a:spLocks noChangeArrowheads="1"/>
            </p:cNvSpPr>
            <p:nvPr/>
          </p:nvSpPr>
          <p:spPr bwMode="auto">
            <a:xfrm>
              <a:off x="2592" y="3513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 </a:t>
              </a:r>
              <a:r>
                <a:rPr lang="zh-CN" altLang="en-US" sz="2800"/>
                <a:t>设函数</a:t>
              </a:r>
              <a:endParaRPr lang="zh-CN" altLang="en-US" sz="2800">
                <a:solidFill>
                  <a:schemeClr val="tx2"/>
                </a:solidFill>
              </a:endParaRPr>
            </a:p>
          </p:txBody>
        </p:sp>
        <p:graphicFrame>
          <p:nvGraphicFramePr>
            <p:cNvPr id="66575" name="Object 31"/>
            <p:cNvGraphicFramePr>
              <a:graphicFrameLocks noChangeAspect="1"/>
            </p:cNvGraphicFramePr>
            <p:nvPr/>
          </p:nvGraphicFramePr>
          <p:xfrm>
            <a:off x="3408" y="3561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39" name="Equation" r:id="rId27" imgW="774360" imgH="393480" progId="Equation.3">
                    <p:embed/>
                  </p:oleObj>
                </mc:Choice>
                <mc:Fallback>
                  <p:oleObj name="Equation" r:id="rId27" imgW="77436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61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8" name="Text Box 32"/>
            <p:cNvSpPr txBox="1">
              <a:spLocks noChangeArrowheads="1"/>
            </p:cNvSpPr>
            <p:nvPr/>
          </p:nvSpPr>
          <p:spPr bwMode="auto">
            <a:xfrm>
              <a:off x="3792" y="3513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 </a:t>
              </a:r>
              <a:r>
                <a:rPr lang="zh-CN" altLang="en-US" sz="2800">
                  <a:solidFill>
                    <a:schemeClr val="tx2"/>
                  </a:solidFill>
                </a:rPr>
                <a:t>连续且恒大于零</a:t>
              </a:r>
            </a:p>
          </p:txBody>
        </p:sp>
      </p:grpSp>
      <p:graphicFrame>
        <p:nvGraphicFramePr>
          <p:cNvPr id="66574" name="Object 33"/>
          <p:cNvGraphicFramePr>
            <a:graphicFrameLocks noChangeAspect="1"/>
          </p:cNvGraphicFramePr>
          <p:nvPr/>
        </p:nvGraphicFramePr>
        <p:xfrm>
          <a:off x="1193800" y="835025"/>
          <a:ext cx="670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0" name="Equation" r:id="rId29" imgW="6705360" imgH="698400" progId="Equation.3">
                  <p:embed/>
                </p:oleObj>
              </mc:Choice>
              <mc:Fallback>
                <p:oleObj name="Equation" r:id="rId29" imgW="6705360" imgH="698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835025"/>
                        <a:ext cx="670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2" grpId="0" autoUpdateAnimBg="0"/>
      <p:bldP spid="472075" grpId="0" autoUpdateAnimBg="0"/>
      <p:bldP spid="472077" grpId="0" autoUpdateAnimBg="0"/>
      <p:bldP spid="472078" grpId="0" autoUpdateAnimBg="0"/>
      <p:bldP spid="472080" grpId="0" autoUpdateAnimBg="0"/>
      <p:bldP spid="47208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182C2E-F017-4311-BE11-D9E7FC6FE16F}" type="slidenum">
              <a:rPr lang="en-US" altLang="zh-CN" sz="1400" smtClean="0"/>
              <a:pPr eaLnBrk="1" hangingPunct="1"/>
              <a:t>65</a:t>
            </a:fld>
            <a:endParaRPr lang="en-US" altLang="zh-CN" sz="1400" smtClean="0"/>
          </a:p>
        </p:txBody>
      </p:sp>
      <p:sp>
        <p:nvSpPr>
          <p:cNvPr id="67588" name="AutoShape 11"/>
          <p:cNvSpPr>
            <a:spLocks noChangeArrowheads="1"/>
          </p:cNvSpPr>
          <p:nvPr/>
        </p:nvSpPr>
        <p:spPr bwMode="auto">
          <a:xfrm>
            <a:off x="1395413" y="1981200"/>
            <a:ext cx="6705600" cy="1981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Rectangle 17"/>
          <p:cNvSpPr>
            <a:spLocks noChangeArrowheads="1"/>
          </p:cNvSpPr>
          <p:nvPr/>
        </p:nvSpPr>
        <p:spPr bwMode="auto">
          <a:xfrm>
            <a:off x="584200" y="0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三、小结</a:t>
            </a: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660400" y="762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三重积分的定义</a:t>
            </a: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660400" y="28956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直角坐标系下</a:t>
            </a:r>
            <a:r>
              <a:rPr lang="zh-CN" altLang="en-US" sz="2800"/>
              <a:t>计算三重积分</a:t>
            </a:r>
          </a:p>
        </p:txBody>
      </p:sp>
      <p:graphicFrame>
        <p:nvGraphicFramePr>
          <p:cNvPr id="473108" name="Object 20"/>
          <p:cNvGraphicFramePr>
            <a:graphicFrameLocks noChangeAspect="1"/>
          </p:cNvGraphicFramePr>
          <p:nvPr/>
        </p:nvGraphicFramePr>
        <p:xfrm>
          <a:off x="3824288" y="3429000"/>
          <a:ext cx="23098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Equation" r:id="rId3" imgW="1841400" imgH="380880" progId="Equation.3">
                  <p:embed/>
                </p:oleObj>
              </mc:Choice>
              <mc:Fallback>
                <p:oleObj name="Equation" r:id="rId3" imgW="184140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429000"/>
                        <a:ext cx="23098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9" name="Text Box 21"/>
          <p:cNvSpPr txBox="1">
            <a:spLocks noChangeArrowheads="1"/>
          </p:cNvSpPr>
          <p:nvPr/>
        </p:nvSpPr>
        <p:spPr bwMode="auto">
          <a:xfrm>
            <a:off x="660400" y="230028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思想</a:t>
            </a:r>
            <a:r>
              <a:rPr lang="en-US" altLang="zh-CN" sz="2800">
                <a:solidFill>
                  <a:srgbClr val="0000FF"/>
                </a:solidFill>
              </a:rPr>
              <a:t>:</a:t>
            </a:r>
            <a:r>
              <a:rPr lang="zh-CN" altLang="en-US" sz="2800">
                <a:solidFill>
                  <a:schemeClr val="tx2"/>
                </a:solidFill>
              </a:rPr>
              <a:t>计算时将三重积分化为三次积分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73110" name="Text Box 22"/>
          <p:cNvSpPr txBox="1">
            <a:spLocks noChangeArrowheads="1"/>
          </p:cNvSpPr>
          <p:nvPr/>
        </p:nvSpPr>
        <p:spPr bwMode="auto">
          <a:xfrm>
            <a:off x="660400" y="18430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三重积分的计算</a:t>
            </a:r>
          </a:p>
        </p:txBody>
      </p:sp>
      <p:sp>
        <p:nvSpPr>
          <p:cNvPr id="473111" name="Text Box 23"/>
          <p:cNvSpPr txBox="1">
            <a:spLocks noChangeArrowheads="1"/>
          </p:cNvSpPr>
          <p:nvPr/>
        </p:nvSpPr>
        <p:spPr bwMode="auto">
          <a:xfrm>
            <a:off x="660400" y="1219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0" lang="en-US" altLang="zh-CN" sz="2800">
                <a:solidFill>
                  <a:schemeClr val="accent2"/>
                </a:solidFill>
              </a:rPr>
              <a:t>(</a:t>
            </a:r>
            <a:r>
              <a:rPr kumimoji="0" lang="zh-CN" altLang="en-US" sz="2800">
                <a:solidFill>
                  <a:schemeClr val="accent2"/>
                </a:solidFill>
              </a:rPr>
              <a:t>四步</a:t>
            </a:r>
            <a:r>
              <a:rPr kumimoji="0" lang="en-US" altLang="zh-CN" sz="2800">
                <a:solidFill>
                  <a:schemeClr val="accent2"/>
                </a:solidFill>
              </a:rPr>
              <a:t>:</a:t>
            </a:r>
            <a:r>
              <a:rPr kumimoji="0" lang="zh-CN" altLang="en-US" sz="2800">
                <a:solidFill>
                  <a:schemeClr val="tx2"/>
                </a:solidFill>
              </a:rPr>
              <a:t>分割、取近似、求和、取极限</a:t>
            </a:r>
            <a:r>
              <a:rPr kumimoji="0" lang="en-US" altLang="zh-CN" sz="28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73112" name="Text Box 24"/>
          <p:cNvSpPr txBox="1">
            <a:spLocks noChangeArrowheads="1"/>
          </p:cNvSpPr>
          <p:nvPr/>
        </p:nvSpPr>
        <p:spPr bwMode="auto">
          <a:xfrm>
            <a:off x="660400" y="33528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直角坐标体积元素                            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6" grpId="0" autoUpdateAnimBg="0"/>
      <p:bldP spid="473107" grpId="0" autoUpdateAnimBg="0"/>
      <p:bldP spid="473109" grpId="0" autoUpdateAnimBg="0"/>
      <p:bldP spid="473110" grpId="0" autoUpdateAnimBg="0"/>
      <p:bldP spid="473111" grpId="0" autoUpdateAnimBg="0"/>
      <p:bldP spid="47311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1992E6-1C75-4B81-BEA6-8E4A756FA1B3}" type="slidenum">
              <a:rPr lang="en-US" altLang="zh-CN" sz="1400" smtClean="0"/>
              <a:pPr eaLnBrk="1" hangingPunct="1"/>
              <a:t>66</a:t>
            </a:fld>
            <a:endParaRPr lang="en-US" altLang="zh-CN" sz="1400" smtClean="0"/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755650" y="18891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柱面坐标系下</a:t>
            </a:r>
            <a:r>
              <a:rPr lang="zh-CN" altLang="en-US" sz="2800"/>
              <a:t>计算三重积分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55650" y="156051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柱面坐标体积元素                                    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484358" name="Object 6"/>
          <p:cNvGraphicFramePr>
            <a:graphicFrameLocks noChangeAspect="1"/>
          </p:cNvGraphicFramePr>
          <p:nvPr/>
        </p:nvGraphicFramePr>
        <p:xfrm>
          <a:off x="1874838" y="1173163"/>
          <a:ext cx="167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1" name="Equation" r:id="rId3" imgW="1701720" imgH="380880" progId="Equation.3">
                  <p:embed/>
                </p:oleObj>
              </mc:Choice>
              <mc:Fallback>
                <p:oleObj name="Equation" r:id="rId3" imgW="17017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173163"/>
                        <a:ext cx="167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9" name="Object 7"/>
          <p:cNvGraphicFramePr>
            <a:graphicFrameLocks noChangeAspect="1"/>
          </p:cNvGraphicFramePr>
          <p:nvPr/>
        </p:nvGraphicFramePr>
        <p:xfrm>
          <a:off x="3559175" y="1154113"/>
          <a:ext cx="16335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2" name="Equation" r:id="rId5" imgW="1663560" imgH="393480" progId="Equation.3">
                  <p:embed/>
                </p:oleObj>
              </mc:Choice>
              <mc:Fallback>
                <p:oleObj name="Equation" r:id="rId5" imgW="1663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1154113"/>
                        <a:ext cx="16335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0" name="Object 8"/>
          <p:cNvGraphicFramePr>
            <a:graphicFrameLocks noChangeAspect="1"/>
          </p:cNvGraphicFramePr>
          <p:nvPr/>
        </p:nvGraphicFramePr>
        <p:xfrm>
          <a:off x="5287963" y="1154113"/>
          <a:ext cx="862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3" name="公式" r:id="rId7" imgW="342720" imgH="139680" progId="Equation.3">
                  <p:embed/>
                </p:oleObj>
              </mc:Choice>
              <mc:Fallback>
                <p:oleObj name="公式" r:id="rId7" imgW="34272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154113"/>
                        <a:ext cx="8620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755650" y="646113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柱面坐标与直角坐标的关系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graphicFrame>
        <p:nvGraphicFramePr>
          <p:cNvPr id="484362" name="Object 10"/>
          <p:cNvGraphicFramePr>
            <a:graphicFrameLocks noChangeAspect="1"/>
          </p:cNvGraphicFramePr>
          <p:nvPr/>
        </p:nvGraphicFramePr>
        <p:xfrm>
          <a:off x="3848100" y="1657350"/>
          <a:ext cx="295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4" name="Equation" r:id="rId9" imgW="2958840" imgH="393480" progId="Equation.3">
                  <p:embed/>
                </p:oleObj>
              </mc:Choice>
              <mc:Fallback>
                <p:oleObj name="Equation" r:id="rId9" imgW="29588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657350"/>
                        <a:ext cx="2959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3" name="Object 11"/>
          <p:cNvGraphicFramePr>
            <a:graphicFrameLocks noChangeAspect="1"/>
          </p:cNvGraphicFramePr>
          <p:nvPr/>
        </p:nvGraphicFramePr>
        <p:xfrm>
          <a:off x="3740150" y="3732213"/>
          <a:ext cx="372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5" name="Equation" r:id="rId11" imgW="3720960" imgH="469800" progId="Equation.3">
                  <p:embed/>
                </p:oleObj>
              </mc:Choice>
              <mc:Fallback>
                <p:oleObj name="Equation" r:id="rId11" imgW="372096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732213"/>
                        <a:ext cx="372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4" name="Object 12"/>
          <p:cNvGraphicFramePr>
            <a:graphicFrameLocks noChangeAspect="1"/>
          </p:cNvGraphicFramePr>
          <p:nvPr/>
        </p:nvGraphicFramePr>
        <p:xfrm>
          <a:off x="3498850" y="3198813"/>
          <a:ext cx="2590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6" name="公式" r:id="rId13" imgW="1041120" imgH="203040" progId="Equation.3">
                  <p:embed/>
                </p:oleObj>
              </mc:Choice>
              <mc:Fallback>
                <p:oleObj name="公式" r:id="rId13" imgW="10411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198813"/>
                        <a:ext cx="2590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5" name="Object 13"/>
          <p:cNvGraphicFramePr>
            <a:graphicFrameLocks noChangeAspect="1"/>
          </p:cNvGraphicFramePr>
          <p:nvPr/>
        </p:nvGraphicFramePr>
        <p:xfrm>
          <a:off x="831850" y="3198813"/>
          <a:ext cx="2667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7" name="公式" r:id="rId15" imgW="1066680" imgH="203040" progId="Equation.3">
                  <p:embed/>
                </p:oleObj>
              </mc:Choice>
              <mc:Fallback>
                <p:oleObj name="公式" r:id="rId15" imgW="10666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198813"/>
                        <a:ext cx="26670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6" name="Object 14"/>
          <p:cNvGraphicFramePr>
            <a:graphicFrameLocks noChangeAspect="1"/>
          </p:cNvGraphicFramePr>
          <p:nvPr/>
        </p:nvGraphicFramePr>
        <p:xfrm>
          <a:off x="6124575" y="3325813"/>
          <a:ext cx="15652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8" name="Equation" r:id="rId17" imgW="1498320" imgH="317160" progId="Equation.3">
                  <p:embed/>
                </p:oleObj>
              </mc:Choice>
              <mc:Fallback>
                <p:oleObj name="Equation" r:id="rId17" imgW="149832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325813"/>
                        <a:ext cx="15652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5"/>
          <p:cNvSpPr txBox="1">
            <a:spLocks noChangeArrowheads="1"/>
          </p:cNvSpPr>
          <p:nvPr/>
        </p:nvSpPr>
        <p:spPr bwMode="auto">
          <a:xfrm>
            <a:off x="755650" y="213201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球面坐标系下</a:t>
            </a:r>
            <a:r>
              <a:rPr lang="zh-CN" altLang="en-US" sz="2800"/>
              <a:t>计算三重积分</a:t>
            </a:r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755650" y="37465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球面坐标体积元素                                            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84369" name="Text Box 17"/>
          <p:cNvSpPr txBox="1">
            <a:spLocks noChangeArrowheads="1"/>
          </p:cNvSpPr>
          <p:nvPr/>
        </p:nvSpPr>
        <p:spPr bwMode="auto">
          <a:xfrm>
            <a:off x="755650" y="26797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球面坐标与直角坐标的关系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utoUpdateAnimBg="0"/>
      <p:bldP spid="484357" grpId="0" autoUpdateAnimBg="0"/>
      <p:bldP spid="484361" grpId="0" autoUpdateAnimBg="0"/>
      <p:bldP spid="68622" grpId="0"/>
      <p:bldP spid="484368" grpId="0" autoUpdateAnimBg="0"/>
      <p:bldP spid="48436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C18B21F-43D5-46FF-9976-B1900359CEE4}" type="slidenum">
              <a:rPr lang="en-US" altLang="zh-CN" sz="1400" smtClean="0"/>
              <a:pPr eaLnBrk="1" hangingPunct="1"/>
              <a:t>67</a:t>
            </a:fld>
            <a:endParaRPr lang="en-US" altLang="zh-CN" sz="1400" smtClean="0"/>
          </a:p>
        </p:txBody>
      </p:sp>
      <p:sp>
        <p:nvSpPr>
          <p:cNvPr id="474135" name="Text Box 23"/>
          <p:cNvSpPr txBox="1">
            <a:spLocks noChangeArrowheads="1"/>
          </p:cNvSpPr>
          <p:nvPr/>
        </p:nvSpPr>
        <p:spPr bwMode="auto">
          <a:xfrm>
            <a:off x="684213" y="162877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使用对称性简化运算</a:t>
            </a:r>
          </a:p>
        </p:txBody>
      </p:sp>
      <p:sp>
        <p:nvSpPr>
          <p:cNvPr id="474136" name="Text Box 24"/>
          <p:cNvSpPr txBox="1">
            <a:spLocks noChangeArrowheads="1"/>
          </p:cNvSpPr>
          <p:nvPr/>
        </p:nvSpPr>
        <p:spPr bwMode="auto">
          <a:xfrm>
            <a:off x="760413" y="333375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恰当选择坐标系计算三重积分</a:t>
            </a:r>
          </a:p>
        </p:txBody>
      </p:sp>
      <p:sp>
        <p:nvSpPr>
          <p:cNvPr id="474137" name="Text Box 25"/>
          <p:cNvSpPr txBox="1">
            <a:spLocks noChangeArrowheads="1"/>
          </p:cNvSpPr>
          <p:nvPr/>
        </p:nvSpPr>
        <p:spPr bwMode="auto">
          <a:xfrm>
            <a:off x="760413" y="8667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33CC"/>
                </a:solidFill>
              </a:rPr>
              <a:t>(</a:t>
            </a:r>
            <a:r>
              <a:rPr lang="zh-CN" altLang="en-US" sz="2800">
                <a:solidFill>
                  <a:srgbClr val="0033CC"/>
                </a:solidFill>
              </a:rPr>
              <a:t>注意选择的原则</a:t>
            </a:r>
            <a:r>
              <a:rPr lang="en-US" altLang="zh-CN" sz="2800">
                <a:solidFill>
                  <a:srgbClr val="0033CC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5" grpId="0" autoUpdateAnimBg="0"/>
      <p:bldP spid="474136" grpId="0" autoUpdateAnimBg="0"/>
      <p:bldP spid="47413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FD2DCC-CE74-45B2-A140-F7AC872662C6}" type="slidenum">
              <a:rPr lang="en-US" altLang="zh-CN" sz="1400" smtClean="0"/>
              <a:pPr eaLnBrk="1" hangingPunct="1"/>
              <a:t>68</a:t>
            </a:fld>
            <a:endParaRPr lang="en-US" altLang="zh-CN" sz="1400" smtClean="0"/>
          </a:p>
        </p:txBody>
      </p:sp>
      <p:sp>
        <p:nvSpPr>
          <p:cNvPr id="73731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6F85EB9-9C2B-4649-B9E8-58FB1FCB101C}" type="slidenum">
              <a:rPr lang="en-US" altLang="zh-CN" sz="1400"/>
              <a:pPr algn="r" eaLnBrk="1" hangingPunct="1"/>
              <a:t>68</a:t>
            </a:fld>
            <a:endParaRPr lang="en-US" altLang="zh-CN" sz="1400"/>
          </a:p>
        </p:txBody>
      </p:sp>
      <p:sp>
        <p:nvSpPr>
          <p:cNvPr id="73732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49" charset="-122"/>
                <a:ea typeface="黑体" pitchFamily="49" charset="-122"/>
              </a:rPr>
              <a:t>同步练习册作业</a:t>
            </a:r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1368425" y="1155700"/>
            <a:ext cx="477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§10.3</a:t>
            </a:r>
          </a:p>
        </p:txBody>
      </p:sp>
      <p:sp>
        <p:nvSpPr>
          <p:cNvPr id="73734" name="Text Box 3"/>
          <p:cNvSpPr txBox="1">
            <a:spLocks noChangeArrowheads="1"/>
          </p:cNvSpPr>
          <p:nvPr/>
        </p:nvSpPr>
        <p:spPr bwMode="auto">
          <a:xfrm>
            <a:off x="1500188" y="2143125"/>
            <a:ext cx="6429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1(1),3(2)(3</a:t>
            </a:r>
            <a:r>
              <a:rPr lang="en-US" altLang="zh-CN" sz="40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),4,6(2),7</a:t>
            </a:r>
            <a:endParaRPr lang="en-US" altLang="zh-CN" sz="4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8B3F200-2A71-4383-A6C9-700D61716308}" type="slidenum">
              <a:rPr lang="en-US" altLang="zh-CN" sz="1400" smtClean="0"/>
              <a:pPr eaLnBrk="1" hangingPunct="1"/>
              <a:t>69</a:t>
            </a:fld>
            <a:endParaRPr lang="en-US" altLang="zh-CN" sz="1400" smtClean="0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1143000" y="26035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49" charset="-122"/>
                <a:ea typeface="黑体" pitchFamily="49" charset="-122"/>
              </a:rPr>
              <a:t>作 业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1066800" y="117475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10-3 (164</a:t>
            </a:r>
            <a:r>
              <a:rPr lang="zh-CN" altLang="en-US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页）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1143000" y="2820988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10.(2)    11. (2) (4)     12.(2) (3)</a:t>
            </a:r>
          </a:p>
        </p:txBody>
      </p:sp>
      <p:sp>
        <p:nvSpPr>
          <p:cNvPr id="74758" name="Text Box 10"/>
          <p:cNvSpPr txBox="1">
            <a:spLocks noChangeArrowheads="1"/>
          </p:cNvSpPr>
          <p:nvPr/>
        </p:nvSpPr>
        <p:spPr bwMode="auto">
          <a:xfrm>
            <a:off x="762000" y="2027238"/>
            <a:ext cx="731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 1.(2)     5.   7.   8.   9.(2)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autoUpdateAnimBg="0"/>
      <p:bldP spid="479236" grpId="0" autoUpdateAnimBg="0"/>
      <p:bldP spid="747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70EE43F-8315-4882-AF81-32CB31667B65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719138" y="244475"/>
            <a:ext cx="7620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2700338" y="333375"/>
          <a:ext cx="27368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公式" r:id="rId3" imgW="1130040" imgH="228600" progId="Equation.3">
                  <p:embed/>
                </p:oleObj>
              </mc:Choice>
              <mc:Fallback>
                <p:oleObj name="公式" r:id="rId3" imgW="11300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3375"/>
                        <a:ext cx="27368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1633538" y="1552575"/>
          <a:ext cx="1682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5" imgW="1739880" imgH="812520" progId="Equation.3">
                  <p:embed/>
                </p:oleObj>
              </mc:Choice>
              <mc:Fallback>
                <p:oleObj name="Equation" r:id="rId5" imgW="173988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552575"/>
                        <a:ext cx="16827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9" name="WordArt 7"/>
          <p:cNvSpPr>
            <a:spLocks noChangeArrowheads="1" noChangeShapeType="1" noTextEdit="1"/>
          </p:cNvSpPr>
          <p:nvPr/>
        </p:nvSpPr>
        <p:spPr bwMode="auto">
          <a:xfrm>
            <a:off x="3389313" y="1628775"/>
            <a:ext cx="377825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solidFill>
                  <a:srgbClr val="3366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489480" name="Text Box 8"/>
          <p:cNvSpPr txBox="1">
            <a:spLocks noChangeArrowheads="1"/>
          </p:cNvSpPr>
          <p:nvPr/>
        </p:nvSpPr>
        <p:spPr bwMode="auto">
          <a:xfrm>
            <a:off x="3386138" y="15668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0</a:t>
            </a:r>
          </a:p>
        </p:txBody>
      </p:sp>
      <p:graphicFrame>
        <p:nvGraphicFramePr>
          <p:cNvPr id="489481" name="Object 9"/>
          <p:cNvGraphicFramePr>
            <a:graphicFrameLocks noChangeAspect="1"/>
          </p:cNvGraphicFramePr>
          <p:nvPr/>
        </p:nvGraphicFramePr>
        <p:xfrm>
          <a:off x="4294188" y="1552575"/>
          <a:ext cx="1841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7" imgW="1828800" imgH="812520" progId="Equation.3">
                  <p:embed/>
                </p:oleObj>
              </mc:Choice>
              <mc:Fallback>
                <p:oleObj name="Equation" r:id="rId7" imgW="182880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1552575"/>
                        <a:ext cx="1841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2" name="WordArt 10"/>
          <p:cNvSpPr>
            <a:spLocks noChangeArrowheads="1" noChangeShapeType="1" noTextEdit="1"/>
          </p:cNvSpPr>
          <p:nvPr/>
        </p:nvSpPr>
        <p:spPr bwMode="auto">
          <a:xfrm>
            <a:off x="6284913" y="1704975"/>
            <a:ext cx="377825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solidFill>
                  <a:srgbClr val="3366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489483" name="Object 11"/>
          <p:cNvGraphicFramePr>
            <a:graphicFrameLocks noChangeAspect="1"/>
          </p:cNvGraphicFramePr>
          <p:nvPr/>
        </p:nvGraphicFramePr>
        <p:xfrm>
          <a:off x="6205538" y="1552575"/>
          <a:ext cx="16129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9" imgW="1714320" imgH="863280" progId="Equation.3">
                  <p:embed/>
                </p:oleObj>
              </mc:Choice>
              <mc:Fallback>
                <p:oleObj name="Equation" r:id="rId9" imgW="1714320" imgH="863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1552575"/>
                        <a:ext cx="16129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4" name="Object 12"/>
          <p:cNvGraphicFramePr>
            <a:graphicFrameLocks noChangeAspect="1"/>
          </p:cNvGraphicFramePr>
          <p:nvPr/>
        </p:nvGraphicFramePr>
        <p:xfrm>
          <a:off x="1328738" y="409575"/>
          <a:ext cx="1371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11" imgW="1358640" imgH="380880" progId="Equation.3">
                  <p:embed/>
                </p:oleObj>
              </mc:Choice>
              <mc:Fallback>
                <p:oleObj name="Equation" r:id="rId11" imgW="135864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409575"/>
                        <a:ext cx="1371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5" name="Object 13"/>
          <p:cNvGraphicFramePr>
            <a:graphicFrameLocks noChangeAspect="1"/>
          </p:cNvGraphicFramePr>
          <p:nvPr/>
        </p:nvGraphicFramePr>
        <p:xfrm>
          <a:off x="5367338" y="422275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13" imgW="1130040" imgH="444240" progId="Equation.3">
                  <p:embed/>
                </p:oleObj>
              </mc:Choice>
              <mc:Fallback>
                <p:oleObj name="Equation" r:id="rId13" imgW="11300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422275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6" name="Text Box 14"/>
          <p:cNvSpPr txBox="1">
            <a:spLocks noChangeArrowheads="1"/>
          </p:cNvSpPr>
          <p:nvPr/>
        </p:nvSpPr>
        <p:spPr bwMode="auto">
          <a:xfrm>
            <a:off x="6434138" y="3333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在第一</a:t>
            </a:r>
            <a:endParaRPr lang="zh-CN" altLang="en-US" sz="2800"/>
          </a:p>
        </p:txBody>
      </p:sp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1252538" y="8667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卦限的部分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zh-CN" altLang="en-US" sz="2800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utoUpdateAnimBg="0"/>
      <p:bldP spid="489479" grpId="0" animBg="1"/>
      <p:bldP spid="489480" grpId="0" autoUpdateAnimBg="0"/>
      <p:bldP spid="489482" grpId="0" animBg="1"/>
      <p:bldP spid="489486" grpId="0" autoUpdateAnimBg="0"/>
      <p:bldP spid="4894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9BE3FE2-03D3-49C8-8F1D-46D8666738A7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10258" name="Text Box 6"/>
          <p:cNvSpPr txBox="1">
            <a:spLocks noChangeArrowheads="1"/>
          </p:cNvSpPr>
          <p:nvPr/>
        </p:nvSpPr>
        <p:spPr bwMode="auto">
          <a:xfrm>
            <a:off x="684213" y="36513"/>
            <a:ext cx="22098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2665413" y="138113"/>
          <a:ext cx="2590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公式" r:id="rId3" imgW="1130040" imgH="228600" progId="Equation.3">
                  <p:embed/>
                </p:oleObj>
              </mc:Choice>
              <mc:Fallback>
                <p:oleObj name="公式" r:id="rId3" imgW="11300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138113"/>
                        <a:ext cx="2590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61401"/>
              </p:ext>
            </p:extLst>
          </p:nvPr>
        </p:nvGraphicFramePr>
        <p:xfrm>
          <a:off x="1831975" y="764704"/>
          <a:ext cx="19827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Equation" r:id="rId5" imgW="2044440" imgH="812520" progId="Equation.3">
                  <p:embed/>
                </p:oleObj>
              </mc:Choice>
              <mc:Fallback>
                <p:oleObj name="Equation" r:id="rId5" imgW="204444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764704"/>
                        <a:ext cx="198278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35925"/>
              </p:ext>
            </p:extLst>
          </p:nvPr>
        </p:nvGraphicFramePr>
        <p:xfrm>
          <a:off x="1835696" y="2350393"/>
          <a:ext cx="16271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7" imgW="1676160" imgH="812520" progId="Equation.3">
                  <p:embed/>
                </p:oleObj>
              </mc:Choice>
              <mc:Fallback>
                <p:oleObj name="Equation" r:id="rId7" imgW="167616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50393"/>
                        <a:ext cx="16271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8" name="WordArt 10"/>
          <p:cNvSpPr>
            <a:spLocks noChangeArrowheads="1" noChangeShapeType="1" noTextEdit="1"/>
          </p:cNvSpPr>
          <p:nvPr/>
        </p:nvSpPr>
        <p:spPr bwMode="auto">
          <a:xfrm>
            <a:off x="3884613" y="748919"/>
            <a:ext cx="3048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11659" name="WordArt 11"/>
          <p:cNvSpPr>
            <a:spLocks noChangeArrowheads="1" noChangeShapeType="1" noTextEdit="1"/>
          </p:cNvSpPr>
          <p:nvPr/>
        </p:nvSpPr>
        <p:spPr bwMode="auto">
          <a:xfrm>
            <a:off x="3411931" y="2356784"/>
            <a:ext cx="381000" cy="5476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11660" name="Text Box 12"/>
          <p:cNvSpPr txBox="1">
            <a:spLocks noChangeArrowheads="1"/>
          </p:cNvSpPr>
          <p:nvPr/>
        </p:nvSpPr>
        <p:spPr bwMode="auto">
          <a:xfrm>
            <a:off x="3884613" y="764704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0</a:t>
            </a:r>
          </a:p>
        </p:txBody>
      </p:sp>
      <p:graphicFrame>
        <p:nvGraphicFramePr>
          <p:cNvPr id="411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82758"/>
              </p:ext>
            </p:extLst>
          </p:nvPr>
        </p:nvGraphicFramePr>
        <p:xfrm>
          <a:off x="3186113" y="2417763"/>
          <a:ext cx="53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2417763"/>
                        <a:ext cx="53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1217613" y="710629"/>
            <a:ext cx="8382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411664" name="Object 16"/>
          <p:cNvGraphicFramePr>
            <a:graphicFrameLocks noChangeAspect="1"/>
          </p:cNvGraphicFramePr>
          <p:nvPr/>
        </p:nvGraphicFramePr>
        <p:xfrm>
          <a:off x="1293813" y="206375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11" imgW="1358640" imgH="380880" progId="Equation.3">
                  <p:embed/>
                </p:oleObj>
              </mc:Choice>
              <mc:Fallback>
                <p:oleObj name="Equation" r:id="rId11" imgW="135864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06375"/>
                        <a:ext cx="135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5" name="Object 17"/>
          <p:cNvGraphicFramePr>
            <a:graphicFrameLocks noChangeAspect="1"/>
          </p:cNvGraphicFramePr>
          <p:nvPr/>
        </p:nvGraphicFramePr>
        <p:xfrm>
          <a:off x="5256213" y="201613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13" imgW="2806560" imgH="431640" progId="Equation.3">
                  <p:embed/>
                </p:oleObj>
              </mc:Choice>
              <mc:Fallback>
                <p:oleObj name="Equation" r:id="rId13" imgW="280656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01613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475656" y="1671464"/>
            <a:ext cx="5867400" cy="533400"/>
            <a:chOff x="816" y="2400"/>
            <a:chExt cx="3696" cy="336"/>
          </a:xfrm>
        </p:grpSpPr>
        <p:grpSp>
          <p:nvGrpSpPr>
            <p:cNvPr id="10265" name="Group 23"/>
            <p:cNvGrpSpPr>
              <a:grpSpLocks/>
            </p:cNvGrpSpPr>
            <p:nvPr/>
          </p:nvGrpSpPr>
          <p:grpSpPr bwMode="auto">
            <a:xfrm>
              <a:off x="816" y="2400"/>
              <a:ext cx="3696" cy="336"/>
              <a:chOff x="816" y="2400"/>
              <a:chExt cx="3696" cy="336"/>
            </a:xfrm>
          </p:grpSpPr>
          <p:sp>
            <p:nvSpPr>
              <p:cNvPr id="10266" name="AutoShape 24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3696" cy="336"/>
              </a:xfrm>
              <a:prstGeom prst="wedgeRoundRectCallout">
                <a:avLst>
                  <a:gd name="adj1" fmla="val -33441"/>
                  <a:gd name="adj2" fmla="val -99490"/>
                  <a:gd name="adj3" fmla="val 16667"/>
                </a:avLst>
              </a:prstGeom>
              <a:gradFill rotWithShape="0">
                <a:gsLst>
                  <a:gs pos="0">
                    <a:srgbClr val="FFFF99"/>
                  </a:gs>
                  <a:gs pos="100000">
                    <a:srgbClr val="66FF33"/>
                  </a:gs>
                </a:gsLst>
                <a:lin ang="5400000" scaled="1"/>
              </a:gra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zh-CN" sz="2800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10252" name="Object 25"/>
              <p:cNvGraphicFramePr>
                <a:graphicFrameLocks noChangeAspect="1"/>
              </p:cNvGraphicFramePr>
              <p:nvPr/>
            </p:nvGraphicFramePr>
            <p:xfrm>
              <a:off x="860" y="2435"/>
              <a:ext cx="222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5" name="Equation" r:id="rId15" imgW="3530520" imgH="444240" progId="Equation.3">
                      <p:embed/>
                    </p:oleObj>
                  </mc:Choice>
                  <mc:Fallback>
                    <p:oleObj name="Equation" r:id="rId15" imgW="3530520" imgH="44424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0" y="2435"/>
                            <a:ext cx="222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5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539943"/>
                </p:ext>
              </p:extLst>
            </p:nvPr>
          </p:nvGraphicFramePr>
          <p:xfrm>
            <a:off x="3084" y="2409"/>
            <a:ext cx="1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" name="公式" r:id="rId17" imgW="965160" imgH="215640" progId="Equation.3">
                    <p:embed/>
                  </p:oleObj>
                </mc:Choice>
                <mc:Fallback>
                  <p:oleObj name="公式" r:id="rId17" imgW="96516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2409"/>
                          <a:ext cx="1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8" grpId="0" animBg="1"/>
      <p:bldP spid="411659" grpId="0" animBg="1"/>
      <p:bldP spid="411660" grpId="0" autoUpdateAnimBg="0"/>
      <p:bldP spid="4116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900113" y="1973784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(          )</a:t>
            </a:r>
            <a:r>
              <a:rPr lang="zh-CN" altLang="en-US" sz="2800" dirty="0">
                <a:solidFill>
                  <a:srgbClr val="000000"/>
                </a:solidFill>
              </a:rPr>
              <a:t>成立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356A6-9FDC-409B-8462-0BE34578542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963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751355"/>
              </p:ext>
            </p:extLst>
          </p:nvPr>
        </p:nvGraphicFramePr>
        <p:xfrm>
          <a:off x="1403350" y="749821"/>
          <a:ext cx="61102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14" imgW="5968800" imgH="469800" progId="Equation.3">
                  <p:embed/>
                </p:oleObj>
              </mc:Choice>
              <mc:Fallback>
                <p:oleObj name="Equation" r:id="rId14" imgW="5968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49821"/>
                        <a:ext cx="61102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7"/>
          <p:cNvGrpSpPr>
            <a:grpSpLocks noChangeAspect="1"/>
          </p:cNvGrpSpPr>
          <p:nvPr/>
        </p:nvGrpSpPr>
        <p:grpSpPr bwMode="auto">
          <a:xfrm>
            <a:off x="800100" y="1343546"/>
            <a:ext cx="6313488" cy="541338"/>
            <a:chOff x="768" y="1079"/>
            <a:chExt cx="3977" cy="341"/>
          </a:xfrm>
        </p:grpSpPr>
        <p:sp>
          <p:nvSpPr>
            <p:cNvPr id="21" name="AutoShape 16"/>
            <p:cNvSpPr>
              <a:spLocks noChangeAspect="1" noChangeArrowheads="1" noTextEdit="1"/>
            </p:cNvSpPr>
            <p:nvPr/>
          </p:nvSpPr>
          <p:spPr bwMode="auto">
            <a:xfrm>
              <a:off x="768" y="1080"/>
              <a:ext cx="393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685" y="1106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4567" y="110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4137" y="1106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019" y="110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556" y="1106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437" y="110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970" y="1106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855" y="108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340" y="108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907" y="108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439" y="108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010" y="124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399" y="10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³</a:t>
              </a:r>
              <a:endParaRPr lang="en-US" altLang="zh-CN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851" y="10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³</a:t>
              </a:r>
              <a:endParaRPr lang="en-US" altLang="zh-CN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270" y="10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³</a:t>
              </a:r>
              <a:endParaRPr lang="en-US" altLang="zh-CN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525" y="10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082" y="10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614" y="10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226" y="1106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666" y="1106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069" y="110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 dirty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705" y="110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250" y="1106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804" y="1106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1322" y="110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1093" y="111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：</a:t>
              </a:r>
              <a:endParaRPr lang="zh-CN" alt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851" y="1079"/>
              <a:ext cx="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/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07845"/>
              </p:ext>
            </p:extLst>
          </p:nvPr>
        </p:nvGraphicFramePr>
        <p:xfrm>
          <a:off x="1763688" y="2833556"/>
          <a:ext cx="2393311" cy="74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16" imgW="1295280" imgH="406080" progId="Equation.DSMT4">
                  <p:embed/>
                </p:oleObj>
              </mc:Choice>
              <mc:Fallback>
                <p:oleObj name="Equation" r:id="rId16" imgW="12952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833556"/>
                        <a:ext cx="2393311" cy="748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17216"/>
              </p:ext>
            </p:extLst>
          </p:nvPr>
        </p:nvGraphicFramePr>
        <p:xfrm>
          <a:off x="1835696" y="3683590"/>
          <a:ext cx="2359562" cy="76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18" imgW="1244520" imgH="406080" progId="Equation.DSMT4">
                  <p:embed/>
                </p:oleObj>
              </mc:Choice>
              <mc:Fallback>
                <p:oleObj name="Equation" r:id="rId18" imgW="12445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683590"/>
                        <a:ext cx="2359562" cy="767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96040"/>
              </p:ext>
            </p:extLst>
          </p:nvPr>
        </p:nvGraphicFramePr>
        <p:xfrm>
          <a:off x="1835696" y="4587725"/>
          <a:ext cx="2224571" cy="74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Equation" r:id="rId20" imgW="1206360" imgH="406080" progId="Equation.DSMT4">
                  <p:embed/>
                </p:oleObj>
              </mc:Choice>
              <mc:Fallback>
                <p:oleObj name="Equation" r:id="rId20" imgW="120636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87725"/>
                        <a:ext cx="2224571" cy="748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25690"/>
              </p:ext>
            </p:extLst>
          </p:nvPr>
        </p:nvGraphicFramePr>
        <p:xfrm>
          <a:off x="1835696" y="5435994"/>
          <a:ext cx="2786653" cy="72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Equation" r:id="rId22" imgW="1549080" imgH="406080" progId="Equation.DSMT4">
                  <p:embed/>
                </p:oleObj>
              </mc:Choice>
              <mc:Fallback>
                <p:oleObj name="Equation" r:id="rId22" imgW="154908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435994"/>
                        <a:ext cx="2786653" cy="72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92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</TotalTime>
  <Words>2004</Words>
  <Application>Microsoft Office PowerPoint</Application>
  <PresentationFormat>全屏显示(4:3)</PresentationFormat>
  <Paragraphs>714</Paragraphs>
  <Slides>69</Slides>
  <Notes>2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  <vt:variant>
        <vt:lpstr>自定义放映</vt:lpstr>
      </vt:variant>
      <vt:variant>
        <vt:i4>3</vt:i4>
      </vt:variant>
    </vt:vector>
  </HeadingPairs>
  <TitlesOfParts>
    <vt:vector size="75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641</cp:revision>
  <cp:lastPrinted>2017-04-27T00:19:43Z</cp:lastPrinted>
  <dcterms:created xsi:type="dcterms:W3CDTF">1997-01-23T06:06:41Z</dcterms:created>
  <dcterms:modified xsi:type="dcterms:W3CDTF">2018-04-11T02:13:23Z</dcterms:modified>
</cp:coreProperties>
</file>