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03" r:id="rId2"/>
    <p:sldId id="304" r:id="rId3"/>
    <p:sldId id="305" r:id="rId4"/>
    <p:sldId id="306" r:id="rId5"/>
    <p:sldId id="308" r:id="rId6"/>
    <p:sldId id="311" r:id="rId7"/>
    <p:sldId id="313" r:id="rId8"/>
    <p:sldId id="315" r:id="rId9"/>
    <p:sldId id="318" r:id="rId10"/>
    <p:sldId id="319" r:id="rId11"/>
    <p:sldId id="320" r:id="rId12"/>
    <p:sldId id="321" r:id="rId13"/>
    <p:sldId id="323" r:id="rId14"/>
    <p:sldId id="324" r:id="rId15"/>
    <p:sldId id="325" r:id="rId16"/>
    <p:sldId id="327" r:id="rId17"/>
    <p:sldId id="330" r:id="rId18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0000"/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5.wmf"/><Relationship Id="rId7" Type="http://schemas.openxmlformats.org/officeDocument/2006/relationships/image" Target="../media/image10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1.wmf"/><Relationship Id="rId4" Type="http://schemas.openxmlformats.org/officeDocument/2006/relationships/image" Target="../media/image116.wmf"/><Relationship Id="rId9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image" Target="../media/image1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2.wmf"/><Relationship Id="rId11" Type="http://schemas.openxmlformats.org/officeDocument/2006/relationships/image" Target="../media/image92.wmf"/><Relationship Id="rId5" Type="http://schemas.openxmlformats.org/officeDocument/2006/relationships/image" Target="../media/image117.wmf"/><Relationship Id="rId10" Type="http://schemas.openxmlformats.org/officeDocument/2006/relationships/image" Target="NULL"/><Relationship Id="rId4" Type="http://schemas.openxmlformats.org/officeDocument/2006/relationships/image" Target="../media/image116.wmf"/><Relationship Id="rId9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NULL"/><Relationship Id="rId3" Type="http://schemas.openxmlformats.org/officeDocument/2006/relationships/image" Target="../media/image126.wmf"/><Relationship Id="rId7" Type="http://schemas.openxmlformats.org/officeDocument/2006/relationships/image" Target="../media/image130.emf"/><Relationship Id="rId12" Type="http://schemas.openxmlformats.org/officeDocument/2006/relationships/image" Target="../media/image10.wmf"/><Relationship Id="rId17" Type="http://schemas.openxmlformats.org/officeDocument/2006/relationships/image" Target="../media/image136.wmf"/><Relationship Id="rId2" Type="http://schemas.openxmlformats.org/officeDocument/2006/relationships/image" Target="../media/image125.wmf"/><Relationship Id="rId16" Type="http://schemas.openxmlformats.org/officeDocument/2006/relationships/image" Target="../media/image135.w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wmf"/><Relationship Id="rId15" Type="http://schemas.openxmlformats.org/officeDocument/2006/relationships/image" Target="../media/image11.wmf"/><Relationship Id="rId10" Type="http://schemas.openxmlformats.org/officeDocument/2006/relationships/image" Target="../media/image133.emf"/><Relationship Id="rId4" Type="http://schemas.openxmlformats.org/officeDocument/2006/relationships/image" Target="../media/image127.wmf"/><Relationship Id="rId9" Type="http://schemas.openxmlformats.org/officeDocument/2006/relationships/image" Target="../media/image132.emf"/><Relationship Id="rId14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e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emf"/><Relationship Id="rId12" Type="http://schemas.openxmlformats.org/officeDocument/2006/relationships/image" Target="../media/image11.w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92.wmf"/><Relationship Id="rId5" Type="http://schemas.openxmlformats.org/officeDocument/2006/relationships/image" Target="../media/image147.wmf"/><Relationship Id="rId10" Type="http://schemas.openxmlformats.org/officeDocument/2006/relationships/image" Target="NULL"/><Relationship Id="rId4" Type="http://schemas.openxmlformats.org/officeDocument/2006/relationships/image" Target="../media/image146.wmf"/><Relationship Id="rId9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4.wmf"/><Relationship Id="rId7" Type="http://schemas.openxmlformats.org/officeDocument/2006/relationships/image" Target="../media/image10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emf"/><Relationship Id="rId5" Type="http://schemas.openxmlformats.org/officeDocument/2006/relationships/image" Target="../media/image156.wmf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e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w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6" Type="http://schemas.openxmlformats.org/officeDocument/2006/relationships/image" Target="../media/image40.e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emf"/><Relationship Id="rId10" Type="http://schemas.openxmlformats.org/officeDocument/2006/relationships/image" Target="../media/image34.w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12.wmf"/><Relationship Id="rId16" Type="http://schemas.openxmlformats.org/officeDocument/2006/relationships/image" Target="../media/image54.emf"/><Relationship Id="rId1" Type="http://schemas.openxmlformats.org/officeDocument/2006/relationships/image" Target="../media/image13.wmf"/><Relationship Id="rId6" Type="http://schemas.openxmlformats.org/officeDocument/2006/relationships/image" Target="../media/image44.wmf"/><Relationship Id="rId11" Type="http://schemas.openxmlformats.org/officeDocument/2006/relationships/image" Target="../media/image49.e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11.wmf"/><Relationship Id="rId5" Type="http://schemas.openxmlformats.org/officeDocument/2006/relationships/image" Target="../media/image59.wmf"/><Relationship Id="rId10" Type="http://schemas.openxmlformats.org/officeDocument/2006/relationships/image" Target="NULL"/><Relationship Id="rId4" Type="http://schemas.openxmlformats.org/officeDocument/2006/relationships/image" Target="../media/image58.wmf"/><Relationship Id="rId9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18" Type="http://schemas.openxmlformats.org/officeDocument/2006/relationships/image" Target="../media/image78.emf"/><Relationship Id="rId3" Type="http://schemas.openxmlformats.org/officeDocument/2006/relationships/image" Target="../media/image65.wmf"/><Relationship Id="rId21" Type="http://schemas.openxmlformats.org/officeDocument/2006/relationships/image" Target="NULL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17" Type="http://schemas.openxmlformats.org/officeDocument/2006/relationships/image" Target="../media/image58.wmf"/><Relationship Id="rId2" Type="http://schemas.openxmlformats.org/officeDocument/2006/relationships/image" Target="../media/image64.emf"/><Relationship Id="rId16" Type="http://schemas.openxmlformats.org/officeDocument/2006/relationships/image" Target="../media/image57.wmf"/><Relationship Id="rId20" Type="http://schemas.openxmlformats.org/officeDocument/2006/relationships/image" Target="../media/image10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emf"/><Relationship Id="rId5" Type="http://schemas.openxmlformats.org/officeDocument/2006/relationships/image" Target="../media/image67.w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19" Type="http://schemas.openxmlformats.org/officeDocument/2006/relationships/image" Target="../media/image79.e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Relationship Id="rId2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10.wmf"/><Relationship Id="rId3" Type="http://schemas.openxmlformats.org/officeDocument/2006/relationships/image" Target="../media/image82.emf"/><Relationship Id="rId7" Type="http://schemas.openxmlformats.org/officeDocument/2006/relationships/image" Target="../media/image86.wmf"/><Relationship Id="rId12" Type="http://schemas.openxmlformats.org/officeDocument/2006/relationships/image" Target="../media/image91.emf"/><Relationship Id="rId17" Type="http://schemas.openxmlformats.org/officeDocument/2006/relationships/image" Target="../media/image93.wmf"/><Relationship Id="rId2" Type="http://schemas.openxmlformats.org/officeDocument/2006/relationships/image" Target="../media/image81.wmf"/><Relationship Id="rId16" Type="http://schemas.openxmlformats.org/officeDocument/2006/relationships/image" Target="../media/image11.w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2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emf"/><Relationship Id="rId4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w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E23275F-944E-4C20-A045-B302062C1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6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162CAFA0-E528-4FBD-B0C0-46BDFF5F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13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56B8C-C7F0-4221-912D-29B10FC639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4B2F3-AD57-49C7-87BC-345236C19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4B9E1-1176-4AE7-B4CA-B95FED4432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7978D-8720-4DB5-913C-7FFA069998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F12F7-7049-4113-A3DA-92F11BAD1C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BC883-79F4-4C68-8947-E24C82A7383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8EAA4-B979-40EA-88CA-10FA01B590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915D1-4B01-444B-B93C-E160764B48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668A2-BA4C-4B00-8584-62CE1C29B6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CC0EE-F476-4089-86EF-BBDE152322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2C1FE-4799-475F-8385-80E26CBBD1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99474-F926-4025-A1DC-80336EC0F2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0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08.w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6.emf"/><Relationship Id="rId22" Type="http://schemas.openxmlformats.org/officeDocument/2006/relationships/image" Target="../media/image1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43.bin"/><Relationship Id="rId18" Type="http://schemas.openxmlformats.org/officeDocument/2006/relationships/image" Target="NULL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18.wmf"/><Relationship Id="rId22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18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22.wmf"/><Relationship Id="rId2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31.emf"/><Relationship Id="rId26" Type="http://schemas.openxmlformats.org/officeDocument/2006/relationships/oleObject" Target="../embeddings/oleObject171.bin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34" Type="http://schemas.openxmlformats.org/officeDocument/2006/relationships/oleObject" Target="../embeddings/oleObject175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67.bin"/><Relationship Id="rId25" Type="http://schemas.openxmlformats.org/officeDocument/2006/relationships/image" Target="../media/image94.png"/><Relationship Id="rId33" Type="http://schemas.openxmlformats.org/officeDocument/2006/relationships/image" Target="../media/image11.wmf"/><Relationship Id="rId38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image" Target="NUL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34.emf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36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6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68.bin"/><Relationship Id="rId31" Type="http://schemas.openxmlformats.org/officeDocument/2006/relationships/image" Target="../media/image92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173.bin"/><Relationship Id="rId35" Type="http://schemas.openxmlformats.org/officeDocument/2006/relationships/image" Target="../media/image1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4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50.wmf"/><Relationship Id="rId26" Type="http://schemas.openxmlformats.org/officeDocument/2006/relationships/oleObject" Target="../embeddings/oleObject195.bin"/><Relationship Id="rId3" Type="http://schemas.openxmlformats.org/officeDocument/2006/relationships/oleObject" Target="../embeddings/oleObject184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91.bin"/><Relationship Id="rId25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20" Type="http://schemas.openxmlformats.org/officeDocument/2006/relationships/oleObject" Target="../embeddings/oleObject19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88.bin"/><Relationship Id="rId24" Type="http://schemas.openxmlformats.org/officeDocument/2006/relationships/oleObject" Target="../embeddings/oleObject194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image" Target="NULL"/><Relationship Id="rId10" Type="http://schemas.openxmlformats.org/officeDocument/2006/relationships/image" Target="../media/image146.wmf"/><Relationship Id="rId19" Type="http://schemas.openxmlformats.org/officeDocument/2006/relationships/image" Target="../media/image151.png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48.emf"/><Relationship Id="rId22" Type="http://schemas.openxmlformats.org/officeDocument/2006/relationships/oleObject" Target="../embeddings/oleObject193.bin"/><Relationship Id="rId27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201.bin"/><Relationship Id="rId18" Type="http://schemas.openxmlformats.org/officeDocument/2006/relationships/image" Target="NULL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57.emf"/><Relationship Id="rId22" Type="http://schemas.openxmlformats.org/officeDocument/2006/relationships/image" Target="../media/image15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0.wmf"/><Relationship Id="rId25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6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9.wmf"/><Relationship Id="rId23" Type="http://schemas.openxmlformats.org/officeDocument/2006/relationships/image" Target="../media/image23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39.e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5.wmf"/><Relationship Id="rId32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7.emf"/><Relationship Id="rId35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66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54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7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4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8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NULL"/><Relationship Id="rId10" Type="http://schemas.openxmlformats.org/officeDocument/2006/relationships/image" Target="../media/image58.wmf"/><Relationship Id="rId19" Type="http://schemas.openxmlformats.org/officeDocument/2006/relationships/image" Target="../media/image6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7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0.wmf"/><Relationship Id="rId26" Type="http://schemas.openxmlformats.org/officeDocument/2006/relationships/image" Target="../media/image74.emf"/><Relationship Id="rId39" Type="http://schemas.openxmlformats.org/officeDocument/2006/relationships/oleObject" Target="../embeddings/oleObject97.bin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57.wmf"/><Relationship Id="rId42" Type="http://schemas.openxmlformats.org/officeDocument/2006/relationships/image" Target="../media/image10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38" Type="http://schemas.openxmlformats.org/officeDocument/2006/relationships/image" Target="../media/image78.emf"/><Relationship Id="rId46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92.bin"/><Relationship Id="rId41" Type="http://schemas.openxmlformats.org/officeDocument/2006/relationships/oleObject" Target="../embeddings/oleObject9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96.bin"/><Relationship Id="rId40" Type="http://schemas.openxmlformats.org/officeDocument/2006/relationships/image" Target="../media/image79.emf"/><Relationship Id="rId45" Type="http://schemas.openxmlformats.org/officeDocument/2006/relationships/oleObject" Target="../embeddings/oleObject100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75.wmf"/><Relationship Id="rId36" Type="http://schemas.openxmlformats.org/officeDocument/2006/relationships/image" Target="../media/image58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4" Type="http://schemas.openxmlformats.org/officeDocument/2006/relationships/image" Target="NULL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68.w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95.bin"/><Relationship Id="rId43" Type="http://schemas.openxmlformats.org/officeDocument/2006/relationships/oleObject" Target="../embeddings/oleObject9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oleObject" Target="../embeddings/oleObject119.bin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oleObject" Target="../embeddings/oleObject116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image" Target="../media/image92.wmf"/><Relationship Id="rId38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90.wmf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93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oleObject" Target="../embeddings/oleObject113.bin"/><Relationship Id="rId36" Type="http://schemas.openxmlformats.org/officeDocument/2006/relationships/oleObject" Target="../embeddings/oleObject117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09.bin"/><Relationship Id="rId31" Type="http://schemas.openxmlformats.org/officeDocument/2006/relationships/image" Target="NULL"/><Relationship Id="rId4" Type="http://schemas.openxmlformats.org/officeDocument/2006/relationships/image" Target="../media/image80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5.emf"/><Relationship Id="rId22" Type="http://schemas.openxmlformats.org/officeDocument/2006/relationships/image" Target="../media/image89.wmf"/><Relationship Id="rId27" Type="http://schemas.openxmlformats.org/officeDocument/2006/relationships/image" Target="../media/image94.png"/><Relationship Id="rId30" Type="http://schemas.openxmlformats.org/officeDocument/2006/relationships/oleObject" Target="../embeddings/oleObject114.bin"/><Relationship Id="rId35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79A96AC-05CC-4A1F-A868-CB845B1715A9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406530" name="Oval 2"/>
          <p:cNvSpPr>
            <a:spLocks noChangeArrowheads="1"/>
          </p:cNvSpPr>
          <p:nvPr/>
        </p:nvSpPr>
        <p:spPr bwMode="auto">
          <a:xfrm>
            <a:off x="3429000" y="1784350"/>
            <a:ext cx="2438400" cy="762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810000" y="3765550"/>
            <a:ext cx="365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l" eaLnBrk="0" hangingPunct="0">
              <a:defRPr/>
            </a:pPr>
            <a:r>
              <a:rPr lang="zh-CN" altLang="en-US" sz="4000" b="0">
                <a:solidFill>
                  <a:srgbClr val="FF0000"/>
                </a:solidFill>
                <a:ea typeface="黑体" pitchFamily="49" charset="-122"/>
              </a:rPr>
              <a:t>典型例题</a:t>
            </a:r>
            <a:endParaRPr lang="zh-CN" altLang="en-US" sz="4400" b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3357563" y="1784350"/>
            <a:ext cx="29670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sz="4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习 题 课</a:t>
            </a:r>
            <a:endParaRPr lang="zh-CN" altLang="en-US" sz="4400" b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3810000" y="292735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l" eaLnBrk="0" hangingPunct="0">
              <a:defRPr/>
            </a:pPr>
            <a:r>
              <a:rPr lang="zh-CN" altLang="en-US" sz="4000" b="0">
                <a:solidFill>
                  <a:srgbClr val="FF0000"/>
                </a:solidFill>
                <a:ea typeface="黑体" pitchFamily="49" charset="-122"/>
              </a:rPr>
              <a:t>教学要求</a:t>
            </a:r>
            <a:endParaRPr lang="zh-CN" altLang="en-US" sz="4400" b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1565275" y="260350"/>
            <a:ext cx="6013450" cy="914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第十章   重 积 分</a:t>
            </a:r>
          </a:p>
        </p:txBody>
      </p:sp>
      <p:pic>
        <p:nvPicPr>
          <p:cNvPr id="406535" name="Picture 7" descr="BD145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03550"/>
            <a:ext cx="6778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536" name="Picture 8" descr="BD14581_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3841750"/>
            <a:ext cx="6778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  <p:bldP spid="406531" grpId="0" autoUpdateAnimBg="0"/>
      <p:bldP spid="406532" grpId="0" autoUpdateAnimBg="0"/>
      <p:bldP spid="4065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12C6B1F-1119-4193-A2B1-A4A442853AEC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graphicFrame>
        <p:nvGraphicFramePr>
          <p:cNvPr id="422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27140"/>
              </p:ext>
            </p:extLst>
          </p:nvPr>
        </p:nvGraphicFramePr>
        <p:xfrm>
          <a:off x="1374775" y="188640"/>
          <a:ext cx="6927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3" imgW="6629400" imgH="977760" progId="Equation.3">
                  <p:embed/>
                </p:oleObj>
              </mc:Choice>
              <mc:Fallback>
                <p:oleObj name="Equation" r:id="rId3" imgW="662940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8640"/>
                        <a:ext cx="69278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698474"/>
              </p:ext>
            </p:extLst>
          </p:nvPr>
        </p:nvGraphicFramePr>
        <p:xfrm>
          <a:off x="1447800" y="1280840"/>
          <a:ext cx="5719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5" imgW="2400120" imgH="215640" progId="Equation.3">
                  <p:embed/>
                </p:oleObj>
              </mc:Choice>
              <mc:Fallback>
                <p:oleObj name="公式" r:id="rId5" imgW="2400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80840"/>
                        <a:ext cx="5719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57297"/>
              </p:ext>
            </p:extLst>
          </p:nvPr>
        </p:nvGraphicFramePr>
        <p:xfrm>
          <a:off x="1447800" y="1788840"/>
          <a:ext cx="3276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7" imgW="3238200" imgH="812520" progId="Equation.3">
                  <p:embed/>
                </p:oleObj>
              </mc:Choice>
              <mc:Fallback>
                <p:oleObj name="Equation" r:id="rId7" imgW="3238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88840"/>
                        <a:ext cx="3276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762000" y="283811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422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224359"/>
              </p:ext>
            </p:extLst>
          </p:nvPr>
        </p:nvGraphicFramePr>
        <p:xfrm>
          <a:off x="1447800" y="2628628"/>
          <a:ext cx="2362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9" imgW="2336760" imgH="977760" progId="Equation.3">
                  <p:embed/>
                </p:oleObj>
              </mc:Choice>
              <mc:Fallback>
                <p:oleObj name="Equation" r:id="rId9" imgW="233676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28628"/>
                        <a:ext cx="2362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938280"/>
              </p:ext>
            </p:extLst>
          </p:nvPr>
        </p:nvGraphicFramePr>
        <p:xfrm>
          <a:off x="3962400" y="3581128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128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762000" y="39430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422929" name="Text Box 17"/>
          <p:cNvSpPr txBox="1">
            <a:spLocks noChangeArrowheads="1"/>
          </p:cNvSpPr>
          <p:nvPr/>
        </p:nvSpPr>
        <p:spPr bwMode="auto">
          <a:xfrm>
            <a:off x="1295400" y="3608996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旋转曲面方程为</a:t>
            </a:r>
          </a:p>
        </p:txBody>
      </p:sp>
      <p:graphicFrame>
        <p:nvGraphicFramePr>
          <p:cNvPr id="4229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10256"/>
              </p:ext>
            </p:extLst>
          </p:nvPr>
        </p:nvGraphicFramePr>
        <p:xfrm>
          <a:off x="3886200" y="2855640"/>
          <a:ext cx="3675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13" imgW="3492360" imgH="444240" progId="Equation.3">
                  <p:embed/>
                </p:oleObj>
              </mc:Choice>
              <mc:Fallback>
                <p:oleObj name="Equation" r:id="rId13" imgW="34923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55640"/>
                        <a:ext cx="36750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C5914F-6486-4C27-99EA-D6C5B664112E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graphicFrame>
        <p:nvGraphicFramePr>
          <p:cNvPr id="423938" name="Object 2"/>
          <p:cNvGraphicFramePr>
            <a:graphicFrameLocks noChangeAspect="1"/>
          </p:cNvGraphicFramePr>
          <p:nvPr/>
        </p:nvGraphicFramePr>
        <p:xfrm>
          <a:off x="1600200" y="1828800"/>
          <a:ext cx="2921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3" imgW="2730240" imgH="812520" progId="Equation.3">
                  <p:embed/>
                </p:oleObj>
              </mc:Choice>
              <mc:Fallback>
                <p:oleObj name="Equation" r:id="rId3" imgW="273024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2921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39" name="Object 3"/>
          <p:cNvGraphicFramePr>
            <a:graphicFrameLocks noChangeAspect="1"/>
          </p:cNvGraphicFramePr>
          <p:nvPr/>
        </p:nvGraphicFramePr>
        <p:xfrm>
          <a:off x="3614738" y="3124200"/>
          <a:ext cx="271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5" imgW="457200" imgH="876240" progId="Equation.3">
                  <p:embed/>
                </p:oleObj>
              </mc:Choice>
              <mc:Fallback>
                <p:oleObj name="Equation" r:id="rId5" imgW="457200" imgH="876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124200"/>
                        <a:ext cx="271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3657600" y="2765425"/>
          <a:ext cx="1905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公式" r:id="rId7" imgW="126720" imgH="164880" progId="Equation.3">
                  <p:embed/>
                </p:oleObj>
              </mc:Choice>
              <mc:Fallback>
                <p:oleObj name="公式" r:id="rId7" imgW="12672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65425"/>
                        <a:ext cx="1905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2514600" y="2776538"/>
          <a:ext cx="3635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公式" r:id="rId9" imgW="241200" imgH="228600" progId="Equation.3">
                  <p:embed/>
                </p:oleObj>
              </mc:Choice>
              <mc:Fallback>
                <p:oleObj name="公式" r:id="rId9" imgW="24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76538"/>
                        <a:ext cx="3635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2" name="Object 6"/>
          <p:cNvGraphicFramePr>
            <a:graphicFrameLocks noChangeAspect="1"/>
          </p:cNvGraphicFramePr>
          <p:nvPr/>
        </p:nvGraphicFramePr>
        <p:xfrm>
          <a:off x="2536825" y="3313113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公式" r:id="rId11" imgW="126720" imgH="177480" progId="Equation.3">
                  <p:embed/>
                </p:oleObj>
              </mc:Choice>
              <mc:Fallback>
                <p:oleObj name="公式" r:id="rId11" imgW="1267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313113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1747838" y="2779713"/>
          <a:ext cx="3460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公式" r:id="rId13" imgW="228600" imgH="177480" progId="Equation.3">
                  <p:embed/>
                </p:oleObj>
              </mc:Choice>
              <mc:Fallback>
                <p:oleObj name="公式" r:id="rId13" imgW="2286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779713"/>
                        <a:ext cx="34607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1676400" y="3313113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13113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9"/>
          <p:cNvGraphicFramePr>
            <a:graphicFrameLocks noChangeAspect="1"/>
          </p:cNvGraphicFramePr>
          <p:nvPr/>
        </p:nvGraphicFramePr>
        <p:xfrm>
          <a:off x="1295400" y="3760788"/>
          <a:ext cx="49545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7" imgW="4813200" imgH="1307880" progId="Equation.3">
                  <p:embed/>
                </p:oleObj>
              </mc:Choice>
              <mc:Fallback>
                <p:oleObj name="Equation" r:id="rId17" imgW="4813200" imgH="1307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60788"/>
                        <a:ext cx="4954588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6300788" y="4005263"/>
          <a:ext cx="1295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公式" r:id="rId19" imgW="545760" imgH="406080" progId="Equation.3">
                  <p:embed/>
                </p:oleObj>
              </mc:Choice>
              <mc:Fallback>
                <p:oleObj name="公式" r:id="rId19" imgW="5457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005263"/>
                        <a:ext cx="1295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2"/>
          <p:cNvGraphicFramePr>
            <a:graphicFrameLocks noChangeAspect="1"/>
          </p:cNvGraphicFramePr>
          <p:nvPr/>
        </p:nvGraphicFramePr>
        <p:xfrm>
          <a:off x="1295400" y="647700"/>
          <a:ext cx="292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21" imgW="2920680" imgH="1028520" progId="Equation.3">
                  <p:embed/>
                </p:oleObj>
              </mc:Choice>
              <mc:Fallback>
                <p:oleObj name="Equation" r:id="rId21" imgW="2920680" imgH="1028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47700"/>
                        <a:ext cx="292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65716"/>
              </p:ext>
            </p:extLst>
          </p:nvPr>
        </p:nvGraphicFramePr>
        <p:xfrm>
          <a:off x="4343400" y="924632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23" imgW="2158920" imgH="469800" progId="Equation.3">
                  <p:embed/>
                </p:oleObj>
              </mc:Choice>
              <mc:Fallback>
                <p:oleObj name="Equation" r:id="rId23" imgW="215892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24632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7010400" y="152400"/>
          <a:ext cx="2025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公式" r:id="rId25" imgW="812520" imgH="228600" progId="Equation.3">
                  <p:embed/>
                </p:oleObj>
              </mc:Choice>
              <mc:Fallback>
                <p:oleObj name="公式" r:id="rId25" imgW="81252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52400"/>
                        <a:ext cx="20256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724400" y="166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旋转曲面方程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800600" y="76200"/>
            <a:ext cx="42672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1295400" y="2819400"/>
            <a:ext cx="4333876" cy="866775"/>
            <a:chOff x="816" y="1776"/>
            <a:chExt cx="2730" cy="546"/>
          </a:xfrm>
        </p:grpSpPr>
        <p:sp>
          <p:nvSpPr>
            <p:cNvPr id="9234" name="AutoShape 27"/>
            <p:cNvSpPr>
              <a:spLocks noChangeAspect="1" noChangeArrowheads="1" noTextEdit="1"/>
            </p:cNvSpPr>
            <p:nvPr/>
          </p:nvSpPr>
          <p:spPr bwMode="auto">
            <a:xfrm>
              <a:off x="816" y="1776"/>
              <a:ext cx="265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29"/>
            <p:cNvSpPr>
              <a:spLocks noChangeArrowheads="1"/>
            </p:cNvSpPr>
            <p:nvPr/>
          </p:nvSpPr>
          <p:spPr bwMode="auto">
            <a:xfrm>
              <a:off x="1431" y="1813"/>
              <a:ext cx="310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300" dirty="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 dirty="0"/>
            </a:p>
          </p:txBody>
        </p:sp>
        <p:sp>
          <p:nvSpPr>
            <p:cNvPr id="9236" name="Rectangle 30"/>
            <p:cNvSpPr>
              <a:spLocks noChangeArrowheads="1"/>
            </p:cNvSpPr>
            <p:nvPr/>
          </p:nvSpPr>
          <p:spPr bwMode="auto">
            <a:xfrm>
              <a:off x="2078" y="1813"/>
              <a:ext cx="310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300" dirty="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 dirty="0"/>
            </a:p>
          </p:txBody>
        </p:sp>
        <p:sp>
          <p:nvSpPr>
            <p:cNvPr id="9237" name="Rectangle 31"/>
            <p:cNvSpPr>
              <a:spLocks noChangeArrowheads="1"/>
            </p:cNvSpPr>
            <p:nvPr/>
          </p:nvSpPr>
          <p:spPr bwMode="auto">
            <a:xfrm>
              <a:off x="900" y="1813"/>
              <a:ext cx="310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300" dirty="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lang="en-US" altLang="zh-CN" dirty="0"/>
            </a:p>
          </p:txBody>
        </p:sp>
        <p:sp>
          <p:nvSpPr>
            <p:cNvPr id="9238" name="Rectangle 32"/>
            <p:cNvSpPr>
              <a:spLocks noChangeArrowheads="1"/>
            </p:cNvSpPr>
            <p:nvPr/>
          </p:nvSpPr>
          <p:spPr bwMode="auto">
            <a:xfrm>
              <a:off x="2866" y="1849"/>
              <a:ext cx="26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239" name="Rectangle 33"/>
            <p:cNvSpPr>
              <a:spLocks noChangeArrowheads="1"/>
            </p:cNvSpPr>
            <p:nvPr/>
          </p:nvSpPr>
          <p:spPr bwMode="auto">
            <a:xfrm>
              <a:off x="829" y="1849"/>
              <a:ext cx="26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240" name="Rectangle 34"/>
            <p:cNvSpPr>
              <a:spLocks noChangeArrowheads="1"/>
            </p:cNvSpPr>
            <p:nvPr/>
          </p:nvSpPr>
          <p:spPr bwMode="auto">
            <a:xfrm>
              <a:off x="3359" y="1875"/>
              <a:ext cx="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9241" name="Rectangle 35"/>
            <p:cNvSpPr>
              <a:spLocks noChangeArrowheads="1"/>
            </p:cNvSpPr>
            <p:nvPr/>
          </p:nvSpPr>
          <p:spPr bwMode="auto">
            <a:xfrm>
              <a:off x="3052" y="1875"/>
              <a:ext cx="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9242" name="Rectangle 36"/>
            <p:cNvSpPr>
              <a:spLocks noChangeArrowheads="1"/>
            </p:cNvSpPr>
            <p:nvPr/>
          </p:nvSpPr>
          <p:spPr bwMode="auto">
            <a:xfrm>
              <a:off x="3229" y="1875"/>
              <a:ext cx="2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9243" name="Rectangle 37"/>
            <p:cNvSpPr>
              <a:spLocks noChangeArrowheads="1"/>
            </p:cNvSpPr>
            <p:nvPr/>
          </p:nvSpPr>
          <p:spPr bwMode="auto">
            <a:xfrm>
              <a:off x="3157" y="1875"/>
              <a:ext cx="17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9244" name="Rectangle 38"/>
            <p:cNvSpPr>
              <a:spLocks noChangeArrowheads="1"/>
            </p:cNvSpPr>
            <p:nvPr/>
          </p:nvSpPr>
          <p:spPr bwMode="auto">
            <a:xfrm>
              <a:off x="2483" y="1875"/>
              <a:ext cx="17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9245" name="Rectangle 39"/>
            <p:cNvSpPr>
              <a:spLocks noChangeArrowheads="1"/>
            </p:cNvSpPr>
            <p:nvPr/>
          </p:nvSpPr>
          <p:spPr bwMode="auto">
            <a:xfrm>
              <a:off x="1900" y="1875"/>
              <a:ext cx="2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dirty="0">
                  <a:solidFill>
                    <a:srgbClr val="000000"/>
                  </a:solidFill>
                </a:rPr>
                <a:t>d</a:t>
              </a:r>
              <a:endParaRPr lang="en-US" altLang="zh-CN" dirty="0"/>
            </a:p>
          </p:txBody>
        </p:sp>
        <p:sp>
          <p:nvSpPr>
            <p:cNvPr id="9246" name="Rectangle 40"/>
            <p:cNvSpPr>
              <a:spLocks noChangeArrowheads="1"/>
            </p:cNvSpPr>
            <p:nvPr/>
          </p:nvSpPr>
          <p:spPr bwMode="auto">
            <a:xfrm>
              <a:off x="1216" y="1875"/>
              <a:ext cx="2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9247" name="Rectangle 41"/>
            <p:cNvSpPr>
              <a:spLocks noChangeArrowheads="1"/>
            </p:cNvSpPr>
            <p:nvPr/>
          </p:nvSpPr>
          <p:spPr bwMode="auto">
            <a:xfrm>
              <a:off x="2735" y="1852"/>
              <a:ext cx="13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9248" name="Rectangle 42"/>
            <p:cNvSpPr>
              <a:spLocks noChangeArrowheads="1"/>
            </p:cNvSpPr>
            <p:nvPr/>
          </p:nvSpPr>
          <p:spPr bwMode="auto">
            <a:xfrm>
              <a:off x="2577" y="1849"/>
              <a:ext cx="26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9249" name="Rectangle 43"/>
            <p:cNvSpPr>
              <a:spLocks noChangeArrowheads="1"/>
            </p:cNvSpPr>
            <p:nvPr/>
          </p:nvSpPr>
          <p:spPr bwMode="auto">
            <a:xfrm>
              <a:off x="1991" y="1849"/>
              <a:ext cx="26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 dirty="0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9250" name="Rectangle 44"/>
            <p:cNvSpPr>
              <a:spLocks noChangeArrowheads="1"/>
            </p:cNvSpPr>
            <p:nvPr/>
          </p:nvSpPr>
          <p:spPr bwMode="auto">
            <a:xfrm>
              <a:off x="1743" y="1849"/>
              <a:ext cx="26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 dirty="0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9251" name="Rectangle 45"/>
            <p:cNvSpPr>
              <a:spLocks noChangeArrowheads="1"/>
            </p:cNvSpPr>
            <p:nvPr/>
          </p:nvSpPr>
          <p:spPr bwMode="auto">
            <a:xfrm>
              <a:off x="1346" y="1849"/>
              <a:ext cx="26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E902C5-5697-4BF6-BD9E-7FC5871A3ACE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411288" y="530225"/>
          <a:ext cx="7199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6756120" imgH="1028520" progId="Equation.3">
                  <p:embed/>
                </p:oleObj>
              </mc:Choice>
              <mc:Fallback>
                <p:oleObj name="Equation" r:id="rId3" imgW="6756120" imgH="102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30225"/>
                        <a:ext cx="7199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55566"/>
              </p:ext>
            </p:extLst>
          </p:nvPr>
        </p:nvGraphicFramePr>
        <p:xfrm>
          <a:off x="968896" y="2401888"/>
          <a:ext cx="2667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5" imgW="2743200" imgH="812520" progId="Equation.3">
                  <p:embed/>
                </p:oleObj>
              </mc:Choice>
              <mc:Fallback>
                <p:oleObj name="Equation" r:id="rId5" imgW="274320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96" y="2401888"/>
                        <a:ext cx="2667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762000" y="34163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424966" name="Object 6"/>
          <p:cNvGraphicFramePr>
            <a:graphicFrameLocks noChangeAspect="1"/>
          </p:cNvGraphicFramePr>
          <p:nvPr/>
        </p:nvGraphicFramePr>
        <p:xfrm>
          <a:off x="1371600" y="3200400"/>
          <a:ext cx="58896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7" imgW="5803560" imgH="1028520" progId="Equation.3">
                  <p:embed/>
                </p:oleObj>
              </mc:Choice>
              <mc:Fallback>
                <p:oleObj name="Equation" r:id="rId7" imgW="5803560" imgH="102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58896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1250950" y="435610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35610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4146550" y="4279900"/>
          <a:ext cx="2025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279900"/>
                        <a:ext cx="20256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19925" y="1812925"/>
            <a:ext cx="1066800" cy="1219200"/>
            <a:chOff x="3599" y="672"/>
            <a:chExt cx="913" cy="1104"/>
          </a:xfrm>
        </p:grpSpPr>
        <p:sp>
          <p:nvSpPr>
            <p:cNvPr id="424977" name="AutoShape 17"/>
            <p:cNvSpPr>
              <a:spLocks noChangeArrowheads="1"/>
            </p:cNvSpPr>
            <p:nvPr/>
          </p:nvSpPr>
          <p:spPr bwMode="auto">
            <a:xfrm rot="16202681">
              <a:off x="3600" y="864"/>
              <a:ext cx="910" cy="912"/>
            </a:xfrm>
            <a:prstGeom prst="moon">
              <a:avLst>
                <a:gd name="adj" fmla="val 84630"/>
              </a:avLst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69" name="Oval 18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7324725" y="1914525"/>
          <a:ext cx="24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1914525"/>
                        <a:ext cx="2460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943725" y="1304925"/>
            <a:ext cx="1676400" cy="2311400"/>
            <a:chOff x="4272" y="2608"/>
            <a:chExt cx="1056" cy="1456"/>
          </a:xfrm>
        </p:grpSpPr>
        <p:graphicFrame>
          <p:nvGraphicFramePr>
            <p:cNvPr id="10248" name="Object 32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3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34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35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0" name="Object 36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37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Line 38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39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6" name="Text Box 44"/>
          <p:cNvSpPr txBox="1">
            <a:spLocks noChangeArrowheads="1"/>
          </p:cNvSpPr>
          <p:nvPr/>
        </p:nvSpPr>
        <p:spPr bwMode="auto">
          <a:xfrm>
            <a:off x="868536" y="77940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pSp>
        <p:nvGrpSpPr>
          <p:cNvPr id="10257" name="Group 51"/>
          <p:cNvGrpSpPr>
            <a:grpSpLocks noChangeAspect="1"/>
          </p:cNvGrpSpPr>
          <p:nvPr/>
        </p:nvGrpSpPr>
        <p:grpSpPr bwMode="auto">
          <a:xfrm>
            <a:off x="871538" y="1690688"/>
            <a:ext cx="6105525" cy="495300"/>
            <a:chOff x="549" y="1178"/>
            <a:chExt cx="3846" cy="312"/>
          </a:xfrm>
        </p:grpSpPr>
        <p:sp>
          <p:nvSpPr>
            <p:cNvPr id="10258" name="AutoShape 50"/>
            <p:cNvSpPr>
              <a:spLocks noChangeAspect="1" noChangeArrowheads="1" noTextEdit="1"/>
            </p:cNvSpPr>
            <p:nvPr/>
          </p:nvSpPr>
          <p:spPr bwMode="auto">
            <a:xfrm>
              <a:off x="549" y="1196"/>
              <a:ext cx="372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Rectangle 52"/>
            <p:cNvSpPr>
              <a:spLocks noChangeArrowheads="1"/>
            </p:cNvSpPr>
            <p:nvPr/>
          </p:nvSpPr>
          <p:spPr bwMode="auto">
            <a:xfrm>
              <a:off x="2531" y="1212"/>
              <a:ext cx="186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围成的空间区域，</a:t>
              </a:r>
              <a:endParaRPr lang="zh-CN" altLang="en-US"/>
            </a:p>
          </p:txBody>
        </p:sp>
        <p:sp>
          <p:nvSpPr>
            <p:cNvPr id="10260" name="Rectangle 53"/>
            <p:cNvSpPr>
              <a:spLocks noChangeArrowheads="1"/>
            </p:cNvSpPr>
            <p:nvPr/>
          </p:nvSpPr>
          <p:spPr bwMode="auto">
            <a:xfrm>
              <a:off x="628" y="1212"/>
              <a:ext cx="139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的曲面与平面</a:t>
              </a:r>
              <a:endParaRPr lang="zh-CN" altLang="en-US"/>
            </a:p>
          </p:txBody>
        </p:sp>
        <p:sp>
          <p:nvSpPr>
            <p:cNvPr id="10261" name="Rectangle 54"/>
            <p:cNvSpPr>
              <a:spLocks noChangeArrowheads="1"/>
            </p:cNvSpPr>
            <p:nvPr/>
          </p:nvSpPr>
          <p:spPr bwMode="auto">
            <a:xfrm>
              <a:off x="2386" y="120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8</a:t>
              </a:r>
              <a:endParaRPr lang="en-US" altLang="zh-CN"/>
            </a:p>
          </p:txBody>
        </p:sp>
        <p:sp>
          <p:nvSpPr>
            <p:cNvPr id="10262" name="Rectangle 55"/>
            <p:cNvSpPr>
              <a:spLocks noChangeArrowheads="1"/>
            </p:cNvSpPr>
            <p:nvPr/>
          </p:nvSpPr>
          <p:spPr bwMode="auto">
            <a:xfrm>
              <a:off x="2219" y="117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63" name="Rectangle 56"/>
            <p:cNvSpPr>
              <a:spLocks noChangeArrowheads="1"/>
            </p:cNvSpPr>
            <p:nvPr/>
          </p:nvSpPr>
          <p:spPr bwMode="auto">
            <a:xfrm>
              <a:off x="2040" y="1205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59F6EB-04EC-4193-AF23-E18EF7BF59FC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903413" y="2330450"/>
          <a:ext cx="2393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3" imgW="2222280" imgH="812520" progId="Equation.3">
                  <p:embed/>
                </p:oleObj>
              </mc:Choice>
              <mc:Fallback>
                <p:oleObj name="Equation" r:id="rId3" imgW="222228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330450"/>
                        <a:ext cx="2393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989013" y="44450"/>
          <a:ext cx="6934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5" imgW="6489360" imgH="1028520" progId="Equation.3">
                  <p:embed/>
                </p:oleObj>
              </mc:Choice>
              <mc:Fallback>
                <p:oleObj name="Equation" r:id="rId5" imgW="648936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4450"/>
                        <a:ext cx="69342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058863" y="1120775"/>
          <a:ext cx="5873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公式" r:id="rId7" imgW="2400120" imgH="215640" progId="Equation.3">
                  <p:embed/>
                </p:oleObj>
              </mc:Choice>
              <mc:Fallback>
                <p:oleObj name="公式" r:id="rId7" imgW="2400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20775"/>
                        <a:ext cx="5873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1065213" y="164465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64465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4189413" y="1620838"/>
          <a:ext cx="1981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1620838"/>
                        <a:ext cx="19812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8"/>
          <p:cNvSpPr>
            <a:spLocks noChangeArrowheads="1"/>
          </p:cNvSpPr>
          <p:nvPr/>
        </p:nvSpPr>
        <p:spPr bwMode="auto">
          <a:xfrm>
            <a:off x="836613" y="44450"/>
            <a:ext cx="7239000" cy="2209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7017" name="Object 9"/>
          <p:cNvGraphicFramePr>
            <a:graphicFrameLocks noChangeAspect="1"/>
          </p:cNvGraphicFramePr>
          <p:nvPr/>
        </p:nvGraphicFramePr>
        <p:xfrm>
          <a:off x="1579563" y="3244850"/>
          <a:ext cx="37528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13" imgW="3403440" imgH="850680" progId="Equation.3">
                  <p:embed/>
                </p:oleObj>
              </mc:Choice>
              <mc:Fallback>
                <p:oleObj name="Equation" r:id="rId13" imgW="340344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3244850"/>
                        <a:ext cx="37528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5332413" y="3168650"/>
          <a:ext cx="1371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公式" r:id="rId15" imgW="609480" imgH="406080" progId="Equation.3">
                  <p:embed/>
                </p:oleObj>
              </mc:Choice>
              <mc:Fallback>
                <p:oleObj name="公式" r:id="rId15" imgW="6094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168650"/>
                        <a:ext cx="1371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49"/>
          <p:cNvGrpSpPr>
            <a:grpSpLocks/>
          </p:cNvGrpSpPr>
          <p:nvPr/>
        </p:nvGrpSpPr>
        <p:grpSpPr bwMode="auto">
          <a:xfrm>
            <a:off x="6856413" y="2025650"/>
            <a:ext cx="1676400" cy="2311400"/>
            <a:chOff x="4416" y="1536"/>
            <a:chExt cx="1056" cy="1456"/>
          </a:xfrm>
        </p:grpSpPr>
        <p:grpSp>
          <p:nvGrpSpPr>
            <p:cNvPr id="11281" name="Group 36"/>
            <p:cNvGrpSpPr>
              <a:grpSpLocks/>
            </p:cNvGrpSpPr>
            <p:nvPr/>
          </p:nvGrpSpPr>
          <p:grpSpPr bwMode="auto">
            <a:xfrm>
              <a:off x="4464" y="1856"/>
              <a:ext cx="672" cy="768"/>
              <a:chOff x="3599" y="672"/>
              <a:chExt cx="913" cy="1104"/>
            </a:xfrm>
          </p:grpSpPr>
          <p:sp>
            <p:nvSpPr>
              <p:cNvPr id="427045" name="AutoShape 37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10" cy="912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288" name="Oval 38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3" name="Object 39"/>
            <p:cNvGraphicFramePr>
              <a:graphicFrameLocks noChangeAspect="1"/>
            </p:cNvGraphicFramePr>
            <p:nvPr/>
          </p:nvGraphicFramePr>
          <p:xfrm>
            <a:off x="4656" y="1904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" name="Equation" r:id="rId17" imgW="317160" imgH="393480" progId="Equation.3">
                    <p:embed/>
                  </p:oleObj>
                </mc:Choice>
                <mc:Fallback>
                  <p:oleObj name="Equation" r:id="rId17" imgW="31716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904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2" name="Group 40"/>
            <p:cNvGrpSpPr>
              <a:grpSpLocks/>
            </p:cNvGrpSpPr>
            <p:nvPr/>
          </p:nvGrpSpPr>
          <p:grpSpPr bwMode="auto">
            <a:xfrm>
              <a:off x="4416" y="1536"/>
              <a:ext cx="1056" cy="1456"/>
              <a:chOff x="4272" y="2608"/>
              <a:chExt cx="1056" cy="1456"/>
            </a:xfrm>
          </p:grpSpPr>
          <p:graphicFrame>
            <p:nvGraphicFramePr>
              <p:cNvPr id="11274" name="Object 41"/>
              <p:cNvGraphicFramePr>
                <a:graphicFrameLocks noChangeAspect="1"/>
              </p:cNvGraphicFramePr>
              <p:nvPr/>
            </p:nvGraphicFramePr>
            <p:xfrm>
              <a:off x="4386" y="388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1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388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5" name="Object 42"/>
              <p:cNvGraphicFramePr>
                <a:graphicFrameLocks noChangeAspect="1"/>
              </p:cNvGraphicFramePr>
              <p:nvPr/>
            </p:nvGraphicFramePr>
            <p:xfrm>
              <a:off x="5155" y="374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2" name="Equation" r:id="rId21" imgW="139680" imgH="164880" progId="Equation.3">
                      <p:embed/>
                    </p:oleObj>
                  </mc:Choice>
                  <mc:Fallback>
                    <p:oleObj name="Equation" r:id="rId21" imgW="139680" imgH="1648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5" y="374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Line 43"/>
              <p:cNvSpPr>
                <a:spLocks noChangeShapeType="1"/>
              </p:cNvSpPr>
              <p:nvPr/>
            </p:nvSpPr>
            <p:spPr bwMode="auto">
              <a:xfrm flipV="1">
                <a:off x="4656" y="3043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Line 44"/>
              <p:cNvSpPr>
                <a:spLocks noChangeShapeType="1"/>
              </p:cNvSpPr>
              <p:nvPr/>
            </p:nvSpPr>
            <p:spPr bwMode="auto">
              <a:xfrm flipV="1">
                <a:off x="4656" y="2640"/>
                <a:ext cx="0" cy="4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6" name="Object 45"/>
              <p:cNvGraphicFramePr>
                <a:graphicFrameLocks noChangeAspect="1"/>
              </p:cNvGraphicFramePr>
              <p:nvPr/>
            </p:nvGraphicFramePr>
            <p:xfrm>
              <a:off x="4464" y="260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3" name="Equation" r:id="rId23" imgW="114120" imgH="139680" progId="Equation.3">
                      <p:embed/>
                    </p:oleObj>
                  </mc:Choice>
                  <mc:Fallback>
                    <p:oleObj name="Equation" r:id="rId23" imgW="114120" imgH="1396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60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Object 46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4" name="Equation" r:id="rId25" imgW="164880" imgH="177480" progId="Equation.3">
                      <p:embed/>
                    </p:oleObj>
                  </mc:Choice>
                  <mc:Fallback>
                    <p:oleObj name="Equation" r:id="rId25" imgW="164880" imgH="17748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5" name="Line 47"/>
              <p:cNvSpPr>
                <a:spLocks noChangeShapeType="1"/>
              </p:cNvSpPr>
              <p:nvPr/>
            </p:nvSpPr>
            <p:spPr bwMode="auto">
              <a:xfrm>
                <a:off x="4656" y="369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48"/>
              <p:cNvSpPr>
                <a:spLocks noChangeShapeType="1"/>
              </p:cNvSpPr>
              <p:nvPr/>
            </p:nvSpPr>
            <p:spPr bwMode="auto">
              <a:xfrm flipH="1">
                <a:off x="4272" y="3696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3AC0E93-209A-4AF0-A0D4-A66185E09F23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47800" y="49213"/>
          <a:ext cx="662940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" imgW="6311880" imgH="1511280" progId="Equation.3">
                  <p:embed/>
                </p:oleObj>
              </mc:Choice>
              <mc:Fallback>
                <p:oleObj name="Equation" r:id="rId3" imgW="631188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213"/>
                        <a:ext cx="662940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341438" y="1787525"/>
          <a:ext cx="4068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5" imgW="3771720" imgH="469800" progId="Equation.3">
                  <p:embed/>
                </p:oleObj>
              </mc:Choice>
              <mc:Fallback>
                <p:oleObj name="Equation" r:id="rId5" imgW="37717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787525"/>
                        <a:ext cx="4068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762000" y="24733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428039" name="Object 7"/>
          <p:cNvGraphicFramePr>
            <a:graphicFrameLocks noChangeAspect="1"/>
          </p:cNvGraphicFramePr>
          <p:nvPr/>
        </p:nvGraphicFramePr>
        <p:xfrm>
          <a:off x="1831975" y="2566988"/>
          <a:ext cx="4568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7" imgW="4127400" imgH="812520" progId="Equation.3">
                  <p:embed/>
                </p:oleObj>
              </mc:Choice>
              <mc:Fallback>
                <p:oleObj name="Equation" r:id="rId7" imgW="412740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566988"/>
                        <a:ext cx="4568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1038" y="3463925"/>
            <a:ext cx="995362" cy="762000"/>
            <a:chOff x="4320" y="2208"/>
            <a:chExt cx="627" cy="480"/>
          </a:xfrm>
        </p:grpSpPr>
        <p:sp>
          <p:nvSpPr>
            <p:cNvPr id="12322" name="Oval 9"/>
            <p:cNvSpPr>
              <a:spLocks noChangeArrowheads="1"/>
            </p:cNvSpPr>
            <p:nvPr/>
          </p:nvSpPr>
          <p:spPr bwMode="auto">
            <a:xfrm>
              <a:off x="4320" y="2208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398F1D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2323" name="Text Box 10"/>
            <p:cNvSpPr txBox="1">
              <a:spLocks noChangeArrowheads="1"/>
            </p:cNvSpPr>
            <p:nvPr/>
          </p:nvSpPr>
          <p:spPr bwMode="auto">
            <a:xfrm>
              <a:off x="4368" y="2265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球</a:t>
              </a:r>
            </a:p>
          </p:txBody>
        </p:sp>
      </p:grpSp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1447800" y="3463925"/>
          <a:ext cx="4660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9" imgW="4216320" imgH="736560" progId="Equation.3">
                  <p:embed/>
                </p:oleObj>
              </mc:Choice>
              <mc:Fallback>
                <p:oleObj name="Equation" r:id="rId9" imgW="4216320" imgH="736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63925"/>
                        <a:ext cx="4660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1438275" y="4256088"/>
          <a:ext cx="2752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11" imgW="2387520" imgH="698400" progId="Equation.3">
                  <p:embed/>
                </p:oleObj>
              </mc:Choice>
              <mc:Fallback>
                <p:oleObj name="Equation" r:id="rId11" imgW="2387520" imgH="69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256088"/>
                        <a:ext cx="2752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4337050" y="3997325"/>
          <a:ext cx="1968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3997325"/>
                        <a:ext cx="1968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/>
          <p:cNvGraphicFramePr>
            <a:graphicFrameLocks noChangeAspect="1"/>
          </p:cNvGraphicFramePr>
          <p:nvPr/>
        </p:nvGraphicFramePr>
        <p:xfrm>
          <a:off x="4413250" y="3509963"/>
          <a:ext cx="1587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公式" r:id="rId15" imgW="101520" imgH="164880" progId="Equation.3">
                  <p:embed/>
                </p:oleObj>
              </mc:Choice>
              <mc:Fallback>
                <p:oleObj name="公式" r:id="rId15" imgW="10152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09963"/>
                        <a:ext cx="1587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7" name="Object 15"/>
          <p:cNvGraphicFramePr>
            <a:graphicFrameLocks noChangeAspect="1"/>
          </p:cNvGraphicFramePr>
          <p:nvPr/>
        </p:nvGraphicFramePr>
        <p:xfrm>
          <a:off x="2819400" y="3471863"/>
          <a:ext cx="23812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公式" r:id="rId17" imgW="152280" imgH="139680" progId="Equation.3">
                  <p:embed/>
                </p:oleObj>
              </mc:Choice>
              <mc:Fallback>
                <p:oleObj name="公式" r:id="rId17" imgW="15228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71863"/>
                        <a:ext cx="238125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/>
          <p:cNvGraphicFramePr>
            <a:graphicFrameLocks noChangeAspect="1"/>
          </p:cNvGraphicFramePr>
          <p:nvPr/>
        </p:nvGraphicFramePr>
        <p:xfrm>
          <a:off x="2743200" y="4024313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公式" r:id="rId19" imgW="126720" imgH="177480" progId="Equation.3">
                  <p:embed/>
                </p:oleObj>
              </mc:Choice>
              <mc:Fallback>
                <p:oleObj name="公式" r:id="rId19" imgW="1267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24313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1905000" y="4024313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公式" r:id="rId21" imgW="126720" imgH="177480" progId="Equation.3">
                  <p:embed/>
                </p:oleObj>
              </mc:Choice>
              <mc:Fallback>
                <p:oleObj name="公式" r:id="rId21" imgW="12672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24313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0" name="Object 18"/>
          <p:cNvGraphicFramePr>
            <a:graphicFrameLocks noChangeAspect="1"/>
          </p:cNvGraphicFramePr>
          <p:nvPr/>
        </p:nvGraphicFramePr>
        <p:xfrm>
          <a:off x="1981200" y="3490913"/>
          <a:ext cx="3603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公式" r:id="rId23" imgW="228600" imgH="177480" progId="Equation.3">
                  <p:embed/>
                </p:oleObj>
              </mc:Choice>
              <mc:Fallback>
                <p:oleObj name="公式" r:id="rId23" imgW="22860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90913"/>
                        <a:ext cx="36036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477000" y="2016125"/>
            <a:ext cx="2286000" cy="2438400"/>
            <a:chOff x="3264" y="2640"/>
            <a:chExt cx="1440" cy="1536"/>
          </a:xfrm>
        </p:grpSpPr>
        <p:pic>
          <p:nvPicPr>
            <p:cNvPr id="12313" name="Picture 26" descr="lc-9-4-13(1)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7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14" name="Group 43"/>
            <p:cNvGrpSpPr>
              <a:grpSpLocks/>
            </p:cNvGrpSpPr>
            <p:nvPr/>
          </p:nvGrpSpPr>
          <p:grpSpPr bwMode="auto">
            <a:xfrm>
              <a:off x="3456" y="2640"/>
              <a:ext cx="1248" cy="1376"/>
              <a:chOff x="3456" y="2640"/>
              <a:chExt cx="1248" cy="1376"/>
            </a:xfrm>
          </p:grpSpPr>
          <p:grpSp>
            <p:nvGrpSpPr>
              <p:cNvPr id="12315" name="Group 27"/>
              <p:cNvGrpSpPr>
                <a:grpSpLocks/>
              </p:cNvGrpSpPr>
              <p:nvPr/>
            </p:nvGrpSpPr>
            <p:grpSpPr bwMode="auto">
              <a:xfrm>
                <a:off x="3456" y="2640"/>
                <a:ext cx="1248" cy="1376"/>
                <a:chOff x="576" y="1440"/>
                <a:chExt cx="1248" cy="1376"/>
              </a:xfrm>
            </p:grpSpPr>
            <p:graphicFrame>
              <p:nvGraphicFramePr>
                <p:cNvPr id="12304" name="Object 28"/>
                <p:cNvGraphicFramePr>
                  <a:graphicFrameLocks noChangeAspect="1"/>
                </p:cNvGraphicFramePr>
                <p:nvPr/>
              </p:nvGraphicFramePr>
              <p:xfrm>
                <a:off x="672" y="264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61" name="Equation" r:id="rId26" imgW="139680" imgH="139680" progId="Equation.3">
                        <p:embed/>
                      </p:oleObj>
                    </mc:Choice>
                    <mc:Fallback>
                      <p:oleObj name="Equation" r:id="rId26" imgW="139680" imgH="13968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264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5" name="Object 29"/>
                <p:cNvGraphicFramePr>
                  <a:graphicFrameLocks noChangeAspect="1"/>
                </p:cNvGraphicFramePr>
                <p:nvPr/>
              </p:nvGraphicFramePr>
              <p:xfrm>
                <a:off x="1603" y="241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62" name="Equation" r:id="rId28" imgW="139680" imgH="164880" progId="Equation.3">
                        <p:embed/>
                      </p:oleObj>
                    </mc:Choice>
                    <mc:Fallback>
                      <p:oleObj name="Equation" r:id="rId28" imgW="139680" imgH="1648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3" y="241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1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104" y="196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04" y="148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06" name="Object 32"/>
                <p:cNvGraphicFramePr>
                  <a:graphicFrameLocks noChangeAspect="1"/>
                </p:cNvGraphicFramePr>
                <p:nvPr/>
              </p:nvGraphicFramePr>
              <p:xfrm>
                <a:off x="912" y="144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63" name="Equation" r:id="rId30" imgW="114120" imgH="139680" progId="Equation.3">
                        <p:embed/>
                      </p:oleObj>
                    </mc:Choice>
                    <mc:Fallback>
                      <p:oleObj name="Equation" r:id="rId30" imgW="114120" imgH="139680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44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7" name="Object 33"/>
                <p:cNvGraphicFramePr>
                  <a:graphicFrameLocks noChangeAspect="1"/>
                </p:cNvGraphicFramePr>
                <p:nvPr/>
              </p:nvGraphicFramePr>
              <p:xfrm>
                <a:off x="1056" y="2368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64" name="Equation" r:id="rId32" imgW="164880" imgH="177480" progId="Equation.3">
                        <p:embed/>
                      </p:oleObj>
                    </mc:Choice>
                    <mc:Fallback>
                      <p:oleObj name="Equation" r:id="rId32" imgW="164880" imgH="17748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368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18" name="Line 34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4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336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0" name="Line 36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576" y="2576"/>
                  <a:ext cx="19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2301" name="Object 40"/>
              <p:cNvGraphicFramePr>
                <a:graphicFrameLocks noChangeAspect="1"/>
              </p:cNvGraphicFramePr>
              <p:nvPr/>
            </p:nvGraphicFramePr>
            <p:xfrm>
              <a:off x="4002" y="2988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5" name="Equation" r:id="rId34" imgW="164880" imgH="279360" progId="Equation.3">
                      <p:embed/>
                    </p:oleObj>
                  </mc:Choice>
                  <mc:Fallback>
                    <p:oleObj name="Equation" r:id="rId34" imgW="164880" imgH="27936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" y="2988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41"/>
              <p:cNvGraphicFramePr>
                <a:graphicFrameLocks noChangeAspect="1"/>
              </p:cNvGraphicFramePr>
              <p:nvPr/>
            </p:nvGraphicFramePr>
            <p:xfrm>
              <a:off x="3504" y="3666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6" name="Equation" r:id="rId36" imgW="164880" imgH="279360" progId="Equation.3">
                      <p:embed/>
                    </p:oleObj>
                  </mc:Choice>
                  <mc:Fallback>
                    <p:oleObj name="Equation" r:id="rId36" imgW="164880" imgH="27936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666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42"/>
              <p:cNvGraphicFramePr>
                <a:graphicFrameLocks noChangeAspect="1"/>
              </p:cNvGraphicFramePr>
              <p:nvPr/>
            </p:nvGraphicFramePr>
            <p:xfrm>
              <a:off x="4416" y="3570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67" name="Equation" r:id="rId38" imgW="164880" imgH="279360" progId="Equation.3">
                      <p:embed/>
                    </p:oleObj>
                  </mc:Choice>
                  <mc:Fallback>
                    <p:oleObj name="Equation" r:id="rId38" imgW="164880" imgH="27936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570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312" name="Text Box 45"/>
          <p:cNvSpPr txBox="1">
            <a:spLocks noChangeArrowheads="1"/>
          </p:cNvSpPr>
          <p:nvPr/>
        </p:nvSpPr>
        <p:spPr bwMode="auto">
          <a:xfrm>
            <a:off x="762000" y="-2698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01FF84-BB05-41A0-B5D8-41053062DC07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00200" y="44450"/>
          <a:ext cx="5553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3" imgW="4991040" imgH="952200" progId="Equation.3">
                  <p:embed/>
                </p:oleObj>
              </mc:Choice>
              <mc:Fallback>
                <p:oleObj name="Equation" r:id="rId3" imgW="499104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450"/>
                        <a:ext cx="55530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59" name="Object 3"/>
          <p:cNvGraphicFramePr>
            <a:graphicFrameLocks noChangeAspect="1"/>
          </p:cNvGraphicFramePr>
          <p:nvPr/>
        </p:nvGraphicFramePr>
        <p:xfrm>
          <a:off x="1295400" y="1147763"/>
          <a:ext cx="327977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2946240" imgH="1104840" progId="Equation.3">
                  <p:embed/>
                </p:oleObj>
              </mc:Choice>
              <mc:Fallback>
                <p:oleObj name="Equation" r:id="rId5" imgW="294624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7763"/>
                        <a:ext cx="327977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1295400" y="2454275"/>
          <a:ext cx="228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公式" r:id="rId7" imgW="965160" imgH="419040" progId="Equation.3">
                  <p:embed/>
                </p:oleObj>
              </mc:Choice>
              <mc:Fallback>
                <p:oleObj name="公式" r:id="rId7" imgW="965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54275"/>
                        <a:ext cx="2286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1295400" y="3532188"/>
          <a:ext cx="30480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9" imgW="1257120" imgH="406080" progId="Equation.3">
                  <p:embed/>
                </p:oleObj>
              </mc:Choice>
              <mc:Fallback>
                <p:oleObj name="公式" r:id="rId9" imgW="12571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32188"/>
                        <a:ext cx="30480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/>
        </p:nvGraphicFramePr>
        <p:xfrm>
          <a:off x="4343400" y="3825875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公式" r:id="rId11" imgW="545760" imgH="203040" progId="Equation.3">
                  <p:embed/>
                </p:oleObj>
              </mc:Choice>
              <mc:Fallback>
                <p:oleObj name="公式" r:id="rId11" imgW="5457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25875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4741863" y="1463675"/>
          <a:ext cx="6207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公式" r:id="rId13" imgW="304560" imgH="444240" progId="Equation.3">
                  <p:embed/>
                </p:oleObj>
              </mc:Choice>
              <mc:Fallback>
                <p:oleObj name="公式" r:id="rId13" imgW="304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463675"/>
                        <a:ext cx="6207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4D20EA1-C6C2-4A24-82D0-26961124FC2C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/>
        </p:nvGraphicFramePr>
        <p:xfrm>
          <a:off x="1524000" y="117475"/>
          <a:ext cx="26146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3" imgW="2882880" imgH="812520" progId="Equation.3">
                  <p:embed/>
                </p:oleObj>
              </mc:Choice>
              <mc:Fallback>
                <p:oleObj name="Equation" r:id="rId3" imgW="288288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7475"/>
                        <a:ext cx="26146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838200" y="163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tx2"/>
                </a:solidFill>
                <a:ea typeface="黑体" pitchFamily="49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49" charset="-122"/>
            </a:endParaRP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1560513" y="1701800"/>
          <a:ext cx="38893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5" imgW="3759120" imgH="431640" progId="Equation.3">
                  <p:embed/>
                </p:oleObj>
              </mc:Choice>
              <mc:Fallback>
                <p:oleObj name="Equation" r:id="rId5" imgW="37591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701800"/>
                        <a:ext cx="38893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1447800" y="2886075"/>
          <a:ext cx="3568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7" imgW="3568680" imgH="812520" progId="Equation.3">
                  <p:embed/>
                </p:oleObj>
              </mc:Choice>
              <mc:Fallback>
                <p:oleObj name="Equation" r:id="rId7" imgW="35686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86075"/>
                        <a:ext cx="35687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/>
        </p:nvGraphicFramePr>
        <p:xfrm>
          <a:off x="1435100" y="3617913"/>
          <a:ext cx="51943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9" imgW="4914720" imgH="838080" progId="Equation.3">
                  <p:embed/>
                </p:oleObj>
              </mc:Choice>
              <mc:Fallback>
                <p:oleObj name="Equation" r:id="rId9" imgW="491472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617913"/>
                        <a:ext cx="51943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1447800" y="4535488"/>
          <a:ext cx="58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11" imgW="583920" imgH="838080" progId="Equation.3">
                  <p:embed/>
                </p:oleObj>
              </mc:Choice>
              <mc:Fallback>
                <p:oleObj name="Equation" r:id="rId11" imgW="58392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35488"/>
                        <a:ext cx="58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9"/>
          <p:cNvSpPr txBox="1">
            <a:spLocks noChangeArrowheads="1"/>
          </p:cNvSpPr>
          <p:nvPr/>
        </p:nvSpPr>
        <p:spPr bwMode="auto">
          <a:xfrm>
            <a:off x="914400" y="11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1539875" y="954088"/>
          <a:ext cx="22701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3" imgW="2463480" imgH="520560" progId="Equation.3">
                  <p:embed/>
                </p:oleObj>
              </mc:Choice>
              <mc:Fallback>
                <p:oleObj name="Equation" r:id="rId13" imgW="246348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954088"/>
                        <a:ext cx="22701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4038600" y="123825"/>
          <a:ext cx="34893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5" imgW="3936960" imgH="520560" progId="Equation.3">
                  <p:embed/>
                </p:oleObj>
              </mc:Choice>
              <mc:Fallback>
                <p:oleObj name="Equation" r:id="rId15" imgW="39369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3825"/>
                        <a:ext cx="34893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1524000" y="2260600"/>
          <a:ext cx="4724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7" imgW="4647960" imgH="444240" progId="Equation.3">
                  <p:embed/>
                </p:oleObj>
              </mc:Choice>
              <mc:Fallback>
                <p:oleObj name="Equation" r:id="rId17" imgW="46479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60600"/>
                        <a:ext cx="4724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3581400" y="954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en-US" sz="2800">
                <a:solidFill>
                  <a:srgbClr val="006600"/>
                </a:solidFill>
                <a:latin typeface="宋体" pitchFamily="2" charset="-122"/>
              </a:rPr>
              <a:t>所围成的</a:t>
            </a:r>
            <a:r>
              <a:rPr lang="en-US" altLang="zh-CN" sz="2800">
                <a:solidFill>
                  <a:srgbClr val="006600"/>
                </a:solidFill>
                <a:latin typeface="宋体" pitchFamily="2" charset="-122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" y="3697288"/>
            <a:ext cx="990600" cy="762000"/>
            <a:chOff x="480" y="2592"/>
            <a:chExt cx="624" cy="480"/>
          </a:xfrm>
        </p:grpSpPr>
        <p:sp>
          <p:nvSpPr>
            <p:cNvPr id="14363" name="Oval 20"/>
            <p:cNvSpPr>
              <a:spLocks noChangeArrowheads="1"/>
            </p:cNvSpPr>
            <p:nvPr/>
          </p:nvSpPr>
          <p:spPr bwMode="auto">
            <a:xfrm>
              <a:off x="480" y="2592"/>
              <a:ext cx="480" cy="48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398F1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525" y="2649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  <a:ea typeface="幼圆" pitchFamily="49" charset="-122"/>
                </a:rPr>
                <a:t>球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0" y="954088"/>
            <a:ext cx="2286000" cy="2286000"/>
            <a:chOff x="4320" y="336"/>
            <a:chExt cx="1440" cy="1440"/>
          </a:xfrm>
        </p:grpSpPr>
        <p:pic>
          <p:nvPicPr>
            <p:cNvPr id="14356" name="Picture 23" descr="lc-9-4-3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36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57" name="Group 24"/>
            <p:cNvGrpSpPr>
              <a:grpSpLocks/>
            </p:cNvGrpSpPr>
            <p:nvPr/>
          </p:nvGrpSpPr>
          <p:grpSpPr bwMode="auto">
            <a:xfrm>
              <a:off x="4560" y="432"/>
              <a:ext cx="1200" cy="1296"/>
              <a:chOff x="4560" y="432"/>
              <a:chExt cx="1200" cy="1296"/>
            </a:xfrm>
          </p:grpSpPr>
          <p:sp>
            <p:nvSpPr>
              <p:cNvPr id="14358" name="Line 25"/>
              <p:cNvSpPr>
                <a:spLocks noChangeShapeType="1"/>
              </p:cNvSpPr>
              <p:nvPr/>
            </p:nvSpPr>
            <p:spPr bwMode="auto">
              <a:xfrm>
                <a:off x="5040" y="1248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26"/>
              <p:cNvSpPr>
                <a:spLocks noChangeShapeType="1"/>
              </p:cNvSpPr>
              <p:nvPr/>
            </p:nvSpPr>
            <p:spPr bwMode="auto">
              <a:xfrm flipH="1">
                <a:off x="4560" y="1488"/>
                <a:ext cx="192" cy="1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27"/>
              <p:cNvSpPr>
                <a:spLocks noChangeShapeType="1"/>
              </p:cNvSpPr>
              <p:nvPr/>
            </p:nvSpPr>
            <p:spPr bwMode="auto">
              <a:xfrm flipV="1">
                <a:off x="5040" y="81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28"/>
              <p:cNvSpPr>
                <a:spLocks noChangeShapeType="1"/>
              </p:cNvSpPr>
              <p:nvPr/>
            </p:nvSpPr>
            <p:spPr bwMode="auto">
              <a:xfrm flipH="1">
                <a:off x="4752" y="1248"/>
                <a:ext cx="288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29"/>
              <p:cNvSpPr>
                <a:spLocks noChangeShapeType="1"/>
              </p:cNvSpPr>
              <p:nvPr/>
            </p:nvSpPr>
            <p:spPr bwMode="auto">
              <a:xfrm flipV="1">
                <a:off x="5040" y="4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46" name="Object 30"/>
              <p:cNvGraphicFramePr>
                <a:graphicFrameLocks noChangeAspect="1"/>
              </p:cNvGraphicFramePr>
              <p:nvPr/>
            </p:nvGraphicFramePr>
            <p:xfrm>
              <a:off x="4656" y="1552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7" name="Equation" r:id="rId20" imgW="139680" imgH="139680" progId="Equation.3">
                      <p:embed/>
                    </p:oleObj>
                  </mc:Choice>
                  <mc:Fallback>
                    <p:oleObj name="Equation" r:id="rId20" imgW="139680" imgH="13968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52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7" name="Object 31"/>
              <p:cNvGraphicFramePr>
                <a:graphicFrameLocks noChangeAspect="1"/>
              </p:cNvGraphicFramePr>
              <p:nvPr/>
            </p:nvGraphicFramePr>
            <p:xfrm>
              <a:off x="5587" y="1296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8" name="Equation" r:id="rId22" imgW="139680" imgH="164880" progId="Equation.3">
                      <p:embed/>
                    </p:oleObj>
                  </mc:Choice>
                  <mc:Fallback>
                    <p:oleObj name="Equation" r:id="rId22" imgW="139680" imgH="1648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7" y="1296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32"/>
              <p:cNvGraphicFramePr>
                <a:graphicFrameLocks noChangeAspect="1"/>
              </p:cNvGraphicFramePr>
              <p:nvPr/>
            </p:nvGraphicFramePr>
            <p:xfrm>
              <a:off x="4848" y="43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9" name="Equation" r:id="rId24" imgW="114120" imgH="139680" progId="Equation.3">
                      <p:embed/>
                    </p:oleObj>
                  </mc:Choice>
                  <mc:Fallback>
                    <p:oleObj name="Equation" r:id="rId24" imgW="114120" imgH="1396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43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33"/>
              <p:cNvGraphicFramePr>
                <a:graphicFrameLocks noChangeAspect="1"/>
              </p:cNvGraphicFramePr>
              <p:nvPr/>
            </p:nvGraphicFramePr>
            <p:xfrm>
              <a:off x="4829" y="1165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0" name="Equation" r:id="rId26" imgW="164880" imgH="177480" progId="Equation.3">
                      <p:embed/>
                    </p:oleObj>
                  </mc:Choice>
                  <mc:Fallback>
                    <p:oleObj name="Equation" r:id="rId26" imgW="164880" imgH="1774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9" y="1165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autoUpdateAnimBg="0"/>
      <p:bldP spid="4311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24F822B-43A7-4201-9DD0-F7E9BB4CE81D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17421" name="Text Box 2"/>
          <p:cNvSpPr txBox="1">
            <a:spLocks noChangeArrowheads="1"/>
          </p:cNvSpPr>
          <p:nvPr/>
        </p:nvSpPr>
        <p:spPr bwMode="auto">
          <a:xfrm>
            <a:off x="323850" y="60642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计算二重积分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132138" y="549275"/>
          <a:ext cx="2139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888840" imgH="380880" progId="Equation.DSMT4">
                  <p:embed/>
                </p:oleObj>
              </mc:Choice>
              <mc:Fallback>
                <p:oleObj name="Equation" r:id="rId3" imgW="88884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9275"/>
                        <a:ext cx="21399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395288" y="2189163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 </a:t>
            </a:r>
          </a:p>
        </p:txBody>
      </p:sp>
      <p:sp>
        <p:nvSpPr>
          <p:cNvPr id="17423" name="Text Box 5"/>
          <p:cNvSpPr txBox="1">
            <a:spLocks noChangeArrowheads="1"/>
          </p:cNvSpPr>
          <p:nvPr/>
        </p:nvSpPr>
        <p:spPr bwMode="auto">
          <a:xfrm>
            <a:off x="755650" y="13414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其中</a:t>
            </a:r>
            <a:r>
              <a:rPr lang="en-US" altLang="zh-CN" sz="2800"/>
              <a:t>D</a:t>
            </a:r>
            <a:r>
              <a:rPr lang="zh-CN" altLang="en-US" sz="2800"/>
              <a:t>由曲线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981325" y="1382713"/>
          <a:ext cx="360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" imgW="1498320" imgH="203040" progId="Equation.DSMT4">
                  <p:embed/>
                </p:oleObj>
              </mc:Choice>
              <mc:Fallback>
                <p:oleObj name="Equation" r:id="rId5" imgW="1498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1382713"/>
                        <a:ext cx="360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971550" y="2189163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/>
              <a:t>D</a:t>
            </a:r>
            <a:r>
              <a:rPr lang="zh-CN" altLang="en-US" sz="2800"/>
              <a:t>为如图所示图形的上半部分</a:t>
            </a:r>
            <a:r>
              <a:rPr lang="en-US" altLang="zh-CN" sz="2800"/>
              <a:t>.</a:t>
            </a:r>
          </a:p>
        </p:txBody>
      </p:sp>
      <p:graphicFrame>
        <p:nvGraphicFramePr>
          <p:cNvPr id="498711" name="Object 4"/>
          <p:cNvGraphicFramePr>
            <a:graphicFrameLocks noChangeAspect="1"/>
          </p:cNvGraphicFramePr>
          <p:nvPr/>
        </p:nvGraphicFramePr>
        <p:xfrm>
          <a:off x="755650" y="2728913"/>
          <a:ext cx="26304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7" imgW="1091880" imgH="380880" progId="Equation.DSMT4">
                  <p:embed/>
                </p:oleObj>
              </mc:Choice>
              <mc:Fallback>
                <p:oleObj name="Equation" r:id="rId7" imgW="10918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28913"/>
                        <a:ext cx="26304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4" name="Object 5"/>
          <p:cNvGraphicFramePr>
            <a:graphicFrameLocks noChangeAspect="1"/>
          </p:cNvGraphicFramePr>
          <p:nvPr/>
        </p:nvGraphicFramePr>
        <p:xfrm>
          <a:off x="1408113" y="3643313"/>
          <a:ext cx="51085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643313"/>
                        <a:ext cx="51085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5" name="Object 6"/>
          <p:cNvGraphicFramePr>
            <a:graphicFrameLocks noChangeAspect="1"/>
          </p:cNvGraphicFramePr>
          <p:nvPr/>
        </p:nvGraphicFramePr>
        <p:xfrm>
          <a:off x="1403350" y="4581525"/>
          <a:ext cx="10715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11" imgW="444240" imgH="406080" progId="Equation.DSMT4">
                  <p:embed/>
                </p:oleObj>
              </mc:Choice>
              <mc:Fallback>
                <p:oleObj name="Equation" r:id="rId11" imgW="4442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10715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28"/>
          <p:cNvSpPr txBox="1">
            <a:spLocks noChangeArrowheads="1"/>
          </p:cNvSpPr>
          <p:nvPr/>
        </p:nvSpPr>
        <p:spPr bwMode="auto">
          <a:xfrm>
            <a:off x="6516688" y="132556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与极轴围成</a:t>
            </a:r>
            <a:r>
              <a:rPr lang="en-US" altLang="zh-CN" sz="2800"/>
              <a:t>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310313" y="1838325"/>
            <a:ext cx="2501900" cy="2311400"/>
            <a:chOff x="3975" y="1158"/>
            <a:chExt cx="1576" cy="1456"/>
          </a:xfrm>
        </p:grpSpPr>
        <p:sp>
          <p:nvSpPr>
            <p:cNvPr id="17429" name="Freeform 31"/>
            <p:cNvSpPr>
              <a:spLocks/>
            </p:cNvSpPr>
            <p:nvPr/>
          </p:nvSpPr>
          <p:spPr bwMode="auto">
            <a:xfrm>
              <a:off x="4187" y="1494"/>
              <a:ext cx="932" cy="1093"/>
            </a:xfrm>
            <a:custGeom>
              <a:avLst/>
              <a:gdLst>
                <a:gd name="T0" fmla="*/ 80 w 932"/>
                <a:gd name="T1" fmla="*/ 537 h 1093"/>
                <a:gd name="T2" fmla="*/ 7 w 932"/>
                <a:gd name="T3" fmla="*/ 427 h 1093"/>
                <a:gd name="T4" fmla="*/ 0 w 932"/>
                <a:gd name="T5" fmla="*/ 357 h 1093"/>
                <a:gd name="T6" fmla="*/ 7 w 932"/>
                <a:gd name="T7" fmla="*/ 280 h 1093"/>
                <a:gd name="T8" fmla="*/ 38 w 932"/>
                <a:gd name="T9" fmla="*/ 209 h 1093"/>
                <a:gd name="T10" fmla="*/ 98 w 932"/>
                <a:gd name="T11" fmla="*/ 119 h 1093"/>
                <a:gd name="T12" fmla="*/ 152 w 932"/>
                <a:gd name="T13" fmla="*/ 72 h 1093"/>
                <a:gd name="T14" fmla="*/ 245 w 932"/>
                <a:gd name="T15" fmla="*/ 28 h 1093"/>
                <a:gd name="T16" fmla="*/ 384 w 932"/>
                <a:gd name="T17" fmla="*/ 0 h 1093"/>
                <a:gd name="T18" fmla="*/ 482 w 932"/>
                <a:gd name="T19" fmla="*/ 15 h 1093"/>
                <a:gd name="T20" fmla="*/ 588 w 932"/>
                <a:gd name="T21" fmla="*/ 42 h 1093"/>
                <a:gd name="T22" fmla="*/ 686 w 932"/>
                <a:gd name="T23" fmla="*/ 91 h 1093"/>
                <a:gd name="T24" fmla="*/ 773 w 932"/>
                <a:gd name="T25" fmla="*/ 160 h 1093"/>
                <a:gd name="T26" fmla="*/ 822 w 932"/>
                <a:gd name="T27" fmla="*/ 209 h 1093"/>
                <a:gd name="T28" fmla="*/ 878 w 932"/>
                <a:gd name="T29" fmla="*/ 300 h 1093"/>
                <a:gd name="T30" fmla="*/ 902 w 932"/>
                <a:gd name="T31" fmla="*/ 353 h 1093"/>
                <a:gd name="T32" fmla="*/ 925 w 932"/>
                <a:gd name="T33" fmla="*/ 451 h 1093"/>
                <a:gd name="T34" fmla="*/ 932 w 932"/>
                <a:gd name="T35" fmla="*/ 500 h 1093"/>
                <a:gd name="T36" fmla="*/ 932 w 932"/>
                <a:gd name="T37" fmla="*/ 564 h 1093"/>
                <a:gd name="T38" fmla="*/ 925 w 932"/>
                <a:gd name="T39" fmla="*/ 633 h 1093"/>
                <a:gd name="T40" fmla="*/ 911 w 932"/>
                <a:gd name="T41" fmla="*/ 696 h 1093"/>
                <a:gd name="T42" fmla="*/ 869 w 932"/>
                <a:gd name="T43" fmla="*/ 815 h 1093"/>
                <a:gd name="T44" fmla="*/ 813 w 932"/>
                <a:gd name="T45" fmla="*/ 899 h 1093"/>
                <a:gd name="T46" fmla="*/ 767 w 932"/>
                <a:gd name="T47" fmla="*/ 946 h 1093"/>
                <a:gd name="T48" fmla="*/ 715 w 932"/>
                <a:gd name="T49" fmla="*/ 990 h 1093"/>
                <a:gd name="T50" fmla="*/ 608 w 932"/>
                <a:gd name="T51" fmla="*/ 1051 h 1093"/>
                <a:gd name="T52" fmla="*/ 523 w 932"/>
                <a:gd name="T53" fmla="*/ 1079 h 1093"/>
                <a:gd name="T54" fmla="*/ 461 w 932"/>
                <a:gd name="T55" fmla="*/ 1088 h 1093"/>
                <a:gd name="T56" fmla="*/ 369 w 932"/>
                <a:gd name="T57" fmla="*/ 1093 h 1093"/>
                <a:gd name="T58" fmla="*/ 314 w 932"/>
                <a:gd name="T59" fmla="*/ 1077 h 1093"/>
                <a:gd name="T60" fmla="*/ 222 w 932"/>
                <a:gd name="T61" fmla="*/ 1051 h 1093"/>
                <a:gd name="T62" fmla="*/ 168 w 932"/>
                <a:gd name="T63" fmla="*/ 1014 h 1093"/>
                <a:gd name="T64" fmla="*/ 87 w 932"/>
                <a:gd name="T65" fmla="*/ 950 h 1093"/>
                <a:gd name="T66" fmla="*/ 38 w 932"/>
                <a:gd name="T67" fmla="*/ 887 h 1093"/>
                <a:gd name="T68" fmla="*/ 0 w 932"/>
                <a:gd name="T69" fmla="*/ 798 h 1093"/>
                <a:gd name="T70" fmla="*/ 0 w 932"/>
                <a:gd name="T71" fmla="*/ 707 h 1093"/>
                <a:gd name="T72" fmla="*/ 21 w 932"/>
                <a:gd name="T73" fmla="*/ 610 h 1093"/>
                <a:gd name="T74" fmla="*/ 80 w 932"/>
                <a:gd name="T75" fmla="*/ 537 h 10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32"/>
                <a:gd name="T115" fmla="*/ 0 h 1093"/>
                <a:gd name="T116" fmla="*/ 932 w 932"/>
                <a:gd name="T117" fmla="*/ 1093 h 10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32" h="1093">
                  <a:moveTo>
                    <a:pt x="80" y="537"/>
                  </a:moveTo>
                  <a:lnTo>
                    <a:pt x="7" y="427"/>
                  </a:lnTo>
                  <a:lnTo>
                    <a:pt x="0" y="357"/>
                  </a:lnTo>
                  <a:lnTo>
                    <a:pt x="7" y="280"/>
                  </a:lnTo>
                  <a:lnTo>
                    <a:pt x="38" y="209"/>
                  </a:lnTo>
                  <a:lnTo>
                    <a:pt x="98" y="119"/>
                  </a:lnTo>
                  <a:lnTo>
                    <a:pt x="152" y="72"/>
                  </a:lnTo>
                  <a:lnTo>
                    <a:pt x="245" y="28"/>
                  </a:lnTo>
                  <a:lnTo>
                    <a:pt x="384" y="0"/>
                  </a:lnTo>
                  <a:lnTo>
                    <a:pt x="482" y="15"/>
                  </a:lnTo>
                  <a:lnTo>
                    <a:pt x="588" y="42"/>
                  </a:lnTo>
                  <a:lnTo>
                    <a:pt x="686" y="91"/>
                  </a:lnTo>
                  <a:lnTo>
                    <a:pt x="773" y="160"/>
                  </a:lnTo>
                  <a:lnTo>
                    <a:pt x="822" y="209"/>
                  </a:lnTo>
                  <a:lnTo>
                    <a:pt x="878" y="300"/>
                  </a:lnTo>
                  <a:lnTo>
                    <a:pt x="902" y="353"/>
                  </a:lnTo>
                  <a:lnTo>
                    <a:pt x="925" y="451"/>
                  </a:lnTo>
                  <a:lnTo>
                    <a:pt x="932" y="500"/>
                  </a:lnTo>
                  <a:lnTo>
                    <a:pt x="932" y="564"/>
                  </a:lnTo>
                  <a:lnTo>
                    <a:pt x="925" y="633"/>
                  </a:lnTo>
                  <a:lnTo>
                    <a:pt x="911" y="696"/>
                  </a:lnTo>
                  <a:lnTo>
                    <a:pt x="869" y="815"/>
                  </a:lnTo>
                  <a:lnTo>
                    <a:pt x="813" y="899"/>
                  </a:lnTo>
                  <a:lnTo>
                    <a:pt x="767" y="946"/>
                  </a:lnTo>
                  <a:lnTo>
                    <a:pt x="715" y="990"/>
                  </a:lnTo>
                  <a:lnTo>
                    <a:pt x="608" y="1051"/>
                  </a:lnTo>
                  <a:lnTo>
                    <a:pt x="523" y="1079"/>
                  </a:lnTo>
                  <a:lnTo>
                    <a:pt x="461" y="1088"/>
                  </a:lnTo>
                  <a:lnTo>
                    <a:pt x="369" y="1093"/>
                  </a:lnTo>
                  <a:lnTo>
                    <a:pt x="314" y="1077"/>
                  </a:lnTo>
                  <a:cubicBezTo>
                    <a:pt x="290" y="1070"/>
                    <a:pt x="218" y="1052"/>
                    <a:pt x="222" y="1051"/>
                  </a:cubicBezTo>
                  <a:cubicBezTo>
                    <a:pt x="226" y="1050"/>
                    <a:pt x="190" y="1031"/>
                    <a:pt x="168" y="1014"/>
                  </a:cubicBezTo>
                  <a:lnTo>
                    <a:pt x="87" y="950"/>
                  </a:lnTo>
                  <a:lnTo>
                    <a:pt x="38" y="887"/>
                  </a:lnTo>
                  <a:lnTo>
                    <a:pt x="0" y="798"/>
                  </a:lnTo>
                  <a:lnTo>
                    <a:pt x="0" y="707"/>
                  </a:lnTo>
                  <a:lnTo>
                    <a:pt x="21" y="610"/>
                  </a:lnTo>
                  <a:lnTo>
                    <a:pt x="80" y="537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4513" y="1278"/>
            <a:ext cx="91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Equation" r:id="rId13" imgW="799920" imgH="177480" progId="Equation.DSMT4">
                    <p:embed/>
                  </p:oleObj>
                </mc:Choice>
                <mc:Fallback>
                  <p:oleObj name="Equation" r:id="rId13" imgW="7999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278"/>
                          <a:ext cx="91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0" name="Group 33"/>
            <p:cNvGrpSpPr>
              <a:grpSpLocks/>
            </p:cNvGrpSpPr>
            <p:nvPr/>
          </p:nvGrpSpPr>
          <p:grpSpPr bwMode="auto">
            <a:xfrm>
              <a:off x="3975" y="1158"/>
              <a:ext cx="1576" cy="1456"/>
              <a:chOff x="3704" y="848"/>
              <a:chExt cx="1576" cy="1456"/>
            </a:xfrm>
          </p:grpSpPr>
          <p:graphicFrame>
            <p:nvGraphicFramePr>
              <p:cNvPr id="17417" name="Object 9"/>
              <p:cNvGraphicFramePr>
                <a:graphicFrameLocks noChangeAspect="1"/>
              </p:cNvGraphicFramePr>
              <p:nvPr/>
            </p:nvGraphicFramePr>
            <p:xfrm>
              <a:off x="5106" y="177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1" name="Equation" r:id="rId15" imgW="139680" imgH="139680" progId="Equation.3">
                      <p:embed/>
                    </p:oleObj>
                  </mc:Choice>
                  <mc:Fallback>
                    <p:oleObj name="Equation" r:id="rId15" imgW="139680" imgH="1396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177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8" name="Object 10"/>
              <p:cNvGraphicFramePr>
                <a:graphicFrameLocks noChangeAspect="1"/>
              </p:cNvGraphicFramePr>
              <p:nvPr/>
            </p:nvGraphicFramePr>
            <p:xfrm>
              <a:off x="3810" y="848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2" name="Equation" r:id="rId17" imgW="139680" imgH="164880" progId="Equation.3">
                      <p:embed/>
                    </p:oleObj>
                  </mc:Choice>
                  <mc:Fallback>
                    <p:oleObj name="Equation" r:id="rId17" imgW="13968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0" y="848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3" name="Line 36"/>
              <p:cNvSpPr>
                <a:spLocks noChangeShapeType="1"/>
              </p:cNvSpPr>
              <p:nvPr/>
            </p:nvSpPr>
            <p:spPr bwMode="auto">
              <a:xfrm>
                <a:off x="3714" y="1728"/>
                <a:ext cx="15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37"/>
              <p:cNvSpPr>
                <a:spLocks noChangeShapeType="1"/>
              </p:cNvSpPr>
              <p:nvPr/>
            </p:nvSpPr>
            <p:spPr bwMode="auto">
              <a:xfrm flipV="1">
                <a:off x="4002" y="864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19" name="Object 11"/>
              <p:cNvGraphicFramePr>
                <a:graphicFrameLocks noChangeAspect="1"/>
              </p:cNvGraphicFramePr>
              <p:nvPr/>
            </p:nvGraphicFramePr>
            <p:xfrm>
              <a:off x="3704" y="1718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3" name="Equation" r:id="rId19" imgW="164880" imgH="177480" progId="Equation.3">
                      <p:embed/>
                    </p:oleObj>
                  </mc:Choice>
                  <mc:Fallback>
                    <p:oleObj name="Equation" r:id="rId19" imgW="164880" imgH="1774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1718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1" name="Group 39"/>
            <p:cNvGrpSpPr>
              <a:grpSpLocks/>
            </p:cNvGrpSpPr>
            <p:nvPr/>
          </p:nvGrpSpPr>
          <p:grpSpPr bwMode="auto">
            <a:xfrm>
              <a:off x="4187" y="1494"/>
              <a:ext cx="1034" cy="1093"/>
              <a:chOff x="3916" y="1200"/>
              <a:chExt cx="1034" cy="1093"/>
            </a:xfrm>
          </p:grpSpPr>
          <p:sp>
            <p:nvSpPr>
              <p:cNvPr id="17432" name="Freeform 40"/>
              <p:cNvSpPr>
                <a:spLocks/>
              </p:cNvSpPr>
              <p:nvPr/>
            </p:nvSpPr>
            <p:spPr bwMode="auto">
              <a:xfrm>
                <a:off x="3916" y="1200"/>
                <a:ext cx="932" cy="1093"/>
              </a:xfrm>
              <a:custGeom>
                <a:avLst/>
                <a:gdLst>
                  <a:gd name="T0" fmla="*/ 80 w 932"/>
                  <a:gd name="T1" fmla="*/ 537 h 1093"/>
                  <a:gd name="T2" fmla="*/ 7 w 932"/>
                  <a:gd name="T3" fmla="*/ 427 h 1093"/>
                  <a:gd name="T4" fmla="*/ 0 w 932"/>
                  <a:gd name="T5" fmla="*/ 357 h 1093"/>
                  <a:gd name="T6" fmla="*/ 7 w 932"/>
                  <a:gd name="T7" fmla="*/ 280 h 1093"/>
                  <a:gd name="T8" fmla="*/ 38 w 932"/>
                  <a:gd name="T9" fmla="*/ 209 h 1093"/>
                  <a:gd name="T10" fmla="*/ 98 w 932"/>
                  <a:gd name="T11" fmla="*/ 119 h 1093"/>
                  <a:gd name="T12" fmla="*/ 152 w 932"/>
                  <a:gd name="T13" fmla="*/ 72 h 1093"/>
                  <a:gd name="T14" fmla="*/ 245 w 932"/>
                  <a:gd name="T15" fmla="*/ 28 h 1093"/>
                  <a:gd name="T16" fmla="*/ 384 w 932"/>
                  <a:gd name="T17" fmla="*/ 0 h 1093"/>
                  <a:gd name="T18" fmla="*/ 482 w 932"/>
                  <a:gd name="T19" fmla="*/ 15 h 1093"/>
                  <a:gd name="T20" fmla="*/ 588 w 932"/>
                  <a:gd name="T21" fmla="*/ 42 h 1093"/>
                  <a:gd name="T22" fmla="*/ 686 w 932"/>
                  <a:gd name="T23" fmla="*/ 91 h 1093"/>
                  <a:gd name="T24" fmla="*/ 773 w 932"/>
                  <a:gd name="T25" fmla="*/ 160 h 1093"/>
                  <a:gd name="T26" fmla="*/ 822 w 932"/>
                  <a:gd name="T27" fmla="*/ 209 h 1093"/>
                  <a:gd name="T28" fmla="*/ 878 w 932"/>
                  <a:gd name="T29" fmla="*/ 300 h 1093"/>
                  <a:gd name="T30" fmla="*/ 902 w 932"/>
                  <a:gd name="T31" fmla="*/ 353 h 1093"/>
                  <a:gd name="T32" fmla="*/ 925 w 932"/>
                  <a:gd name="T33" fmla="*/ 451 h 1093"/>
                  <a:gd name="T34" fmla="*/ 932 w 932"/>
                  <a:gd name="T35" fmla="*/ 500 h 1093"/>
                  <a:gd name="T36" fmla="*/ 932 w 932"/>
                  <a:gd name="T37" fmla="*/ 564 h 1093"/>
                  <a:gd name="T38" fmla="*/ 925 w 932"/>
                  <a:gd name="T39" fmla="*/ 633 h 1093"/>
                  <a:gd name="T40" fmla="*/ 911 w 932"/>
                  <a:gd name="T41" fmla="*/ 696 h 1093"/>
                  <a:gd name="T42" fmla="*/ 869 w 932"/>
                  <a:gd name="T43" fmla="*/ 815 h 1093"/>
                  <a:gd name="T44" fmla="*/ 813 w 932"/>
                  <a:gd name="T45" fmla="*/ 899 h 1093"/>
                  <a:gd name="T46" fmla="*/ 767 w 932"/>
                  <a:gd name="T47" fmla="*/ 946 h 1093"/>
                  <a:gd name="T48" fmla="*/ 715 w 932"/>
                  <a:gd name="T49" fmla="*/ 990 h 1093"/>
                  <a:gd name="T50" fmla="*/ 608 w 932"/>
                  <a:gd name="T51" fmla="*/ 1051 h 1093"/>
                  <a:gd name="T52" fmla="*/ 523 w 932"/>
                  <a:gd name="T53" fmla="*/ 1079 h 1093"/>
                  <a:gd name="T54" fmla="*/ 461 w 932"/>
                  <a:gd name="T55" fmla="*/ 1088 h 1093"/>
                  <a:gd name="T56" fmla="*/ 369 w 932"/>
                  <a:gd name="T57" fmla="*/ 1093 h 1093"/>
                  <a:gd name="T58" fmla="*/ 314 w 932"/>
                  <a:gd name="T59" fmla="*/ 1077 h 1093"/>
                  <a:gd name="T60" fmla="*/ 222 w 932"/>
                  <a:gd name="T61" fmla="*/ 1051 h 1093"/>
                  <a:gd name="T62" fmla="*/ 168 w 932"/>
                  <a:gd name="T63" fmla="*/ 1014 h 1093"/>
                  <a:gd name="T64" fmla="*/ 87 w 932"/>
                  <a:gd name="T65" fmla="*/ 950 h 1093"/>
                  <a:gd name="T66" fmla="*/ 38 w 932"/>
                  <a:gd name="T67" fmla="*/ 887 h 1093"/>
                  <a:gd name="T68" fmla="*/ 0 w 932"/>
                  <a:gd name="T69" fmla="*/ 798 h 1093"/>
                  <a:gd name="T70" fmla="*/ 0 w 932"/>
                  <a:gd name="T71" fmla="*/ 707 h 1093"/>
                  <a:gd name="T72" fmla="*/ 21 w 932"/>
                  <a:gd name="T73" fmla="*/ 610 h 1093"/>
                  <a:gd name="T74" fmla="*/ 80 w 932"/>
                  <a:gd name="T75" fmla="*/ 537 h 10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32"/>
                  <a:gd name="T115" fmla="*/ 0 h 1093"/>
                  <a:gd name="T116" fmla="*/ 932 w 932"/>
                  <a:gd name="T117" fmla="*/ 1093 h 109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32" h="1093">
                    <a:moveTo>
                      <a:pt x="80" y="537"/>
                    </a:moveTo>
                    <a:lnTo>
                      <a:pt x="7" y="427"/>
                    </a:lnTo>
                    <a:lnTo>
                      <a:pt x="0" y="357"/>
                    </a:lnTo>
                    <a:lnTo>
                      <a:pt x="7" y="280"/>
                    </a:lnTo>
                    <a:lnTo>
                      <a:pt x="38" y="209"/>
                    </a:lnTo>
                    <a:lnTo>
                      <a:pt x="98" y="119"/>
                    </a:lnTo>
                    <a:lnTo>
                      <a:pt x="152" y="72"/>
                    </a:lnTo>
                    <a:lnTo>
                      <a:pt x="245" y="28"/>
                    </a:lnTo>
                    <a:lnTo>
                      <a:pt x="384" y="0"/>
                    </a:lnTo>
                    <a:lnTo>
                      <a:pt x="482" y="15"/>
                    </a:lnTo>
                    <a:lnTo>
                      <a:pt x="588" y="42"/>
                    </a:lnTo>
                    <a:lnTo>
                      <a:pt x="686" y="91"/>
                    </a:lnTo>
                    <a:lnTo>
                      <a:pt x="773" y="160"/>
                    </a:lnTo>
                    <a:lnTo>
                      <a:pt x="822" y="209"/>
                    </a:lnTo>
                    <a:lnTo>
                      <a:pt x="878" y="300"/>
                    </a:lnTo>
                    <a:lnTo>
                      <a:pt x="902" y="353"/>
                    </a:lnTo>
                    <a:lnTo>
                      <a:pt x="925" y="451"/>
                    </a:lnTo>
                    <a:lnTo>
                      <a:pt x="932" y="500"/>
                    </a:lnTo>
                    <a:lnTo>
                      <a:pt x="932" y="564"/>
                    </a:lnTo>
                    <a:lnTo>
                      <a:pt x="925" y="633"/>
                    </a:lnTo>
                    <a:lnTo>
                      <a:pt x="911" y="696"/>
                    </a:lnTo>
                    <a:lnTo>
                      <a:pt x="869" y="815"/>
                    </a:lnTo>
                    <a:lnTo>
                      <a:pt x="813" y="899"/>
                    </a:lnTo>
                    <a:lnTo>
                      <a:pt x="767" y="946"/>
                    </a:lnTo>
                    <a:lnTo>
                      <a:pt x="715" y="990"/>
                    </a:lnTo>
                    <a:lnTo>
                      <a:pt x="608" y="1051"/>
                    </a:lnTo>
                    <a:lnTo>
                      <a:pt x="523" y="1079"/>
                    </a:lnTo>
                    <a:lnTo>
                      <a:pt x="461" y="1088"/>
                    </a:lnTo>
                    <a:lnTo>
                      <a:pt x="369" y="1093"/>
                    </a:lnTo>
                    <a:lnTo>
                      <a:pt x="314" y="1077"/>
                    </a:lnTo>
                    <a:cubicBezTo>
                      <a:pt x="290" y="1070"/>
                      <a:pt x="218" y="1052"/>
                      <a:pt x="222" y="1051"/>
                    </a:cubicBezTo>
                    <a:cubicBezTo>
                      <a:pt x="226" y="1050"/>
                      <a:pt x="190" y="1031"/>
                      <a:pt x="168" y="1014"/>
                    </a:cubicBezTo>
                    <a:lnTo>
                      <a:pt x="87" y="950"/>
                    </a:lnTo>
                    <a:lnTo>
                      <a:pt x="38" y="887"/>
                    </a:lnTo>
                    <a:lnTo>
                      <a:pt x="0" y="798"/>
                    </a:lnTo>
                    <a:lnTo>
                      <a:pt x="0" y="707"/>
                    </a:lnTo>
                    <a:lnTo>
                      <a:pt x="21" y="610"/>
                    </a:lnTo>
                    <a:lnTo>
                      <a:pt x="80" y="537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16" name="Object 8"/>
              <p:cNvGraphicFramePr>
                <a:graphicFrameLocks noChangeAspect="1"/>
              </p:cNvGraphicFramePr>
              <p:nvPr/>
            </p:nvGraphicFramePr>
            <p:xfrm>
              <a:off x="4848" y="1776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14" name="Equation" r:id="rId21" imgW="215640" imgH="304560" progId="Equation.DSMT4">
                      <p:embed/>
                    </p:oleObj>
                  </mc:Choice>
                  <mc:Fallback>
                    <p:oleObj name="Equation" r:id="rId21" imgW="215640" imgH="30456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776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8734" name="Text Box 46"/>
          <p:cNvSpPr txBox="1">
            <a:spLocks noChangeArrowheads="1"/>
          </p:cNvSpPr>
          <p:nvPr/>
        </p:nvSpPr>
        <p:spPr bwMode="auto">
          <a:xfrm>
            <a:off x="7092950" y="2565400"/>
            <a:ext cx="57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D</a:t>
            </a:r>
            <a:endParaRPr lang="en-US" altLang="zh-CN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/>
      <p:bldP spid="498699" grpId="0"/>
      <p:bldP spid="4987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33D0656-2DBA-4C3E-9FFB-F74EA2D5D396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407554" name="AutoShape 2"/>
          <p:cNvSpPr>
            <a:spLocks noChangeArrowheads="1"/>
          </p:cNvSpPr>
          <p:nvPr/>
        </p:nvSpPr>
        <p:spPr bwMode="auto">
          <a:xfrm>
            <a:off x="762000" y="954088"/>
            <a:ext cx="7772400" cy="4267200"/>
          </a:xfrm>
          <a:prstGeom prst="foldedCorner">
            <a:avLst>
              <a:gd name="adj" fmla="val 1250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1066800" y="1095375"/>
            <a:ext cx="6629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    </a:t>
            </a:r>
            <a:r>
              <a:rPr lang="en-US" altLang="zh-CN" sz="2800">
                <a:solidFill>
                  <a:srgbClr val="FFFFFF"/>
                </a:solidFill>
              </a:rPr>
              <a:t>1. </a:t>
            </a:r>
            <a:r>
              <a:rPr lang="zh-CN" altLang="zh-CN" sz="2800">
                <a:solidFill>
                  <a:srgbClr val="FFFFFF"/>
                </a:solidFill>
              </a:rPr>
              <a:t>理解二重积分、三重积分的概念,</a:t>
            </a:r>
            <a:endParaRPr lang="en-US" altLang="zh-CN" sz="2800">
              <a:solidFill>
                <a:srgbClr val="FFFFFF"/>
              </a:solidFill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838200" y="115888"/>
            <a:ext cx="411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zh-CN" altLang="en-US" sz="4000">
                <a:solidFill>
                  <a:srgbClr val="0000FF"/>
                </a:solidFill>
                <a:ea typeface="黑体" pitchFamily="49" charset="-122"/>
              </a:rPr>
              <a:t>一、教学要求</a:t>
            </a:r>
            <a:endParaRPr lang="zh-CN" altLang="en-US" sz="360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828800" y="2314575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FFFF"/>
                </a:solidFill>
              </a:rPr>
              <a:t>2. </a:t>
            </a:r>
            <a:r>
              <a:rPr lang="zh-CN" altLang="zh-CN" sz="2800">
                <a:solidFill>
                  <a:srgbClr val="FFFFFF"/>
                </a:solidFill>
              </a:rPr>
              <a:t>掌握二重积分的计算法(直角坐标、极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1143000" y="4386263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 dirty="0"/>
              <a:t>         </a:t>
            </a:r>
            <a:r>
              <a:rPr lang="en-US" altLang="zh-CN" sz="2800" dirty="0">
                <a:solidFill>
                  <a:srgbClr val="FFFFFF"/>
                </a:solidFill>
              </a:rPr>
              <a:t>3. </a:t>
            </a:r>
            <a:r>
              <a:rPr lang="zh-CN" altLang="en-US" sz="2800" dirty="0">
                <a:solidFill>
                  <a:srgbClr val="FFFFFF"/>
                </a:solidFill>
              </a:rPr>
              <a:t>会用重积分求一些几何</a:t>
            </a:r>
            <a:r>
              <a:rPr lang="zh-CN" altLang="en-US" sz="2800" dirty="0" smtClean="0">
                <a:solidFill>
                  <a:srgbClr val="FFFFFF"/>
                </a:solidFill>
              </a:rPr>
              <a:t>量</a:t>
            </a:r>
            <a:r>
              <a:rPr lang="en-US" altLang="zh-CN" sz="2800" dirty="0" smtClean="0">
                <a:solidFill>
                  <a:srgbClr val="FFFFFF"/>
                </a:solidFill>
              </a:rPr>
              <a:t>.</a:t>
            </a:r>
            <a:endParaRPr lang="en-US" altLang="zh-CN" sz="2800" dirty="0">
              <a:solidFill>
                <a:srgbClr val="FFFFFF"/>
              </a:solidFill>
            </a:endParaRP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7272395" y="1094266"/>
            <a:ext cx="12461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FFFFFF"/>
                </a:solidFill>
              </a:rPr>
              <a:t>了解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820948" y="1689157"/>
            <a:ext cx="29511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bg1"/>
                </a:solidFill>
              </a:rPr>
              <a:t>重积分的性质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2109788" y="2962275"/>
            <a:ext cx="5899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FFFF"/>
                </a:solidFill>
              </a:rPr>
              <a:t>了解三重积分的计算法（</a:t>
            </a:r>
            <a:r>
              <a:rPr lang="zh-CN" altLang="en-US" sz="2800">
                <a:solidFill>
                  <a:srgbClr val="FFFFFF"/>
                </a:solidFill>
              </a:rPr>
              <a:t>直角坐标、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1069975" y="3028717"/>
            <a:ext cx="137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dirty="0">
                <a:solidFill>
                  <a:schemeClr val="bg1"/>
                </a:solidFill>
              </a:rPr>
              <a:t>坐标)，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889956" y="3658135"/>
            <a:ext cx="2149624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FFFF"/>
                </a:solidFill>
              </a:rPr>
              <a:t>柱面坐标</a:t>
            </a:r>
            <a:r>
              <a:rPr lang="en-US" altLang="zh-CN" sz="2800" dirty="0" smtClean="0">
                <a:solidFill>
                  <a:srgbClr val="FFFFFF"/>
                </a:solidFill>
              </a:rPr>
              <a:t>).</a:t>
            </a:r>
            <a:endParaRPr lang="en-US" altLang="zh-CN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 autoUpdateAnimBg="0"/>
      <p:bldP spid="407557" grpId="0" autoUpdateAnimBg="0"/>
      <p:bldP spid="407558" grpId="0" autoUpdateAnimBg="0"/>
      <p:bldP spid="407559" grpId="0" autoUpdateAnimBg="0"/>
      <p:bldP spid="407560" grpId="0" autoUpdateAnimBg="0"/>
      <p:bldP spid="407561" grpId="0" autoUpdateAnimBg="0"/>
      <p:bldP spid="407562" grpId="0" autoUpdateAnimBg="0"/>
      <p:bldP spid="407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26AC0F7-395E-4E80-A865-67221A4B99B7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08578" name="AutoShape 2"/>
          <p:cNvSpPr>
            <a:spLocks noChangeArrowheads="1"/>
          </p:cNvSpPr>
          <p:nvPr/>
        </p:nvSpPr>
        <p:spPr bwMode="auto">
          <a:xfrm>
            <a:off x="2373313" y="1039813"/>
            <a:ext cx="838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7402513" y="1863725"/>
          <a:ext cx="86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公式" r:id="rId3" imgW="419040" imgH="228600" progId="Equation.3">
                  <p:embed/>
                </p:oleObj>
              </mc:Choice>
              <mc:Fallback>
                <p:oleObj name="公式" r:id="rId3" imgW="419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1863725"/>
                        <a:ext cx="863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544513" y="18923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49" charset="-122"/>
            </a:endParaRP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1077913" y="18780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先去掉绝对值符号</a:t>
            </a:r>
            <a:r>
              <a:rPr lang="en-US" altLang="zh-CN" sz="2800"/>
              <a:t>,</a:t>
            </a:r>
            <a:r>
              <a:rPr lang="zh-CN" altLang="en-US" sz="2800"/>
              <a:t>如图</a:t>
            </a:r>
          </a:p>
        </p:txBody>
      </p:sp>
      <p:graphicFrame>
        <p:nvGraphicFramePr>
          <p:cNvPr id="408591" name="Object 15"/>
          <p:cNvGraphicFramePr>
            <a:graphicFrameLocks noChangeAspect="1"/>
          </p:cNvGraphicFramePr>
          <p:nvPr/>
        </p:nvGraphicFramePr>
        <p:xfrm>
          <a:off x="676275" y="3694113"/>
          <a:ext cx="25352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2349360" imgH="863280" progId="Equation.3">
                  <p:embed/>
                </p:oleObj>
              </mc:Choice>
              <mc:Fallback>
                <p:oleObj name="Equation" r:id="rId5" imgW="2349360" imgH="863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694113"/>
                        <a:ext cx="25352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16"/>
          <p:cNvGraphicFramePr>
            <a:graphicFrameLocks noChangeAspect="1"/>
          </p:cNvGraphicFramePr>
          <p:nvPr/>
        </p:nvGraphicFramePr>
        <p:xfrm>
          <a:off x="684213" y="4656138"/>
          <a:ext cx="3073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7" imgW="2958840" imgH="698400" progId="Equation.3">
                  <p:embed/>
                </p:oleObj>
              </mc:Choice>
              <mc:Fallback>
                <p:oleObj name="Equation" r:id="rId7" imgW="295884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6138"/>
                        <a:ext cx="3073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17"/>
          <p:cNvGraphicFramePr>
            <a:graphicFrameLocks noChangeAspect="1"/>
          </p:cNvGraphicFramePr>
          <p:nvPr/>
        </p:nvGraphicFramePr>
        <p:xfrm>
          <a:off x="6792913" y="4621213"/>
          <a:ext cx="6461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9" imgW="685800" imgH="838080" progId="Equation.3">
                  <p:embed/>
                </p:oleObj>
              </mc:Choice>
              <mc:Fallback>
                <p:oleObj name="Equation" r:id="rId9" imgW="68580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4621213"/>
                        <a:ext cx="6461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Rectangle 18"/>
          <p:cNvSpPr>
            <a:spLocks noChangeArrowheads="1"/>
          </p:cNvSpPr>
          <p:nvPr/>
        </p:nvSpPr>
        <p:spPr bwMode="auto">
          <a:xfrm>
            <a:off x="696913" y="-26988"/>
            <a:ext cx="365760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>
                <a:solidFill>
                  <a:schemeClr val="accent2"/>
                </a:solidFill>
                <a:ea typeface="黑体" pitchFamily="49" charset="-122"/>
              </a:rPr>
              <a:t>二、典型例题</a:t>
            </a:r>
          </a:p>
        </p:txBody>
      </p:sp>
      <p:sp>
        <p:nvSpPr>
          <p:cNvPr id="1046" name="Text Box 19"/>
          <p:cNvSpPr txBox="1">
            <a:spLocks noChangeArrowheads="1"/>
          </p:cNvSpPr>
          <p:nvPr/>
        </p:nvSpPr>
        <p:spPr bwMode="auto">
          <a:xfrm>
            <a:off x="468313" y="9953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黑体" pitchFamily="49" charset="-122"/>
              </a:rPr>
              <a:t>例</a:t>
            </a:r>
          </a:p>
        </p:txBody>
      </p:sp>
      <p:graphicFrame>
        <p:nvGraphicFramePr>
          <p:cNvPr id="408599" name="Object 23"/>
          <p:cNvGraphicFramePr>
            <a:graphicFrameLocks noChangeAspect="1"/>
          </p:cNvGraphicFramePr>
          <p:nvPr/>
        </p:nvGraphicFramePr>
        <p:xfrm>
          <a:off x="1028700" y="2747963"/>
          <a:ext cx="1878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1" imgW="1892160" imgH="812520" progId="Equation.3">
                  <p:embed/>
                </p:oleObj>
              </mc:Choice>
              <mc:Fallback>
                <p:oleObj name="Equation" r:id="rId11" imgW="1892160" imgH="8125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747963"/>
                        <a:ext cx="1878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0" name="Object 24"/>
          <p:cNvGraphicFramePr>
            <a:graphicFrameLocks noChangeAspect="1"/>
          </p:cNvGraphicFramePr>
          <p:nvPr/>
        </p:nvGraphicFramePr>
        <p:xfrm>
          <a:off x="3802063" y="4656138"/>
          <a:ext cx="29146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3" imgW="2997000" imgH="749160" progId="Equation.3">
                  <p:embed/>
                </p:oleObj>
              </mc:Choice>
              <mc:Fallback>
                <p:oleObj name="Equation" r:id="rId13" imgW="2997000" imgH="749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656138"/>
                        <a:ext cx="29146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1" name="Object 25"/>
          <p:cNvGraphicFramePr>
            <a:graphicFrameLocks noChangeAspect="1"/>
          </p:cNvGraphicFramePr>
          <p:nvPr/>
        </p:nvGraphicFramePr>
        <p:xfrm>
          <a:off x="3214688" y="3706813"/>
          <a:ext cx="24352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5" imgW="2349360" imgH="863280" progId="Equation.3">
                  <p:embed/>
                </p:oleObj>
              </mc:Choice>
              <mc:Fallback>
                <p:oleObj name="Equation" r:id="rId15" imgW="2349360" imgH="863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706813"/>
                        <a:ext cx="24352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35113" y="2595563"/>
            <a:ext cx="2743200" cy="914400"/>
            <a:chOff x="2208" y="1872"/>
            <a:chExt cx="1728" cy="576"/>
          </a:xfrm>
        </p:grpSpPr>
        <p:sp>
          <p:nvSpPr>
            <p:cNvPr id="1089" name="AutoShape 28" descr="棚架"/>
            <p:cNvSpPr>
              <a:spLocks noChangeArrowheads="1"/>
            </p:cNvSpPr>
            <p:nvPr/>
          </p:nvSpPr>
          <p:spPr bwMode="auto">
            <a:xfrm>
              <a:off x="2208" y="1872"/>
              <a:ext cx="1728" cy="576"/>
            </a:xfrm>
            <a:prstGeom prst="downArrowCallout">
              <a:avLst>
                <a:gd name="adj1" fmla="val 75000"/>
                <a:gd name="adj2" fmla="val 75000"/>
                <a:gd name="adj3" fmla="val 16667"/>
                <a:gd name="adj4" fmla="val 66667"/>
              </a:avLst>
            </a:prstGeom>
            <a:pattFill prst="trellis">
              <a:fgClr>
                <a:srgbClr val="FF66FF"/>
              </a:fgClr>
              <a:bgClr>
                <a:srgbClr val="FFFFFF"/>
              </a:bgClr>
            </a:pattFill>
            <a:ln w="9525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605" name="Text Box 29"/>
            <p:cNvSpPr txBox="1">
              <a:spLocks noChangeArrowheads="1"/>
            </p:cNvSpPr>
            <p:nvPr/>
          </p:nvSpPr>
          <p:spPr bwMode="auto">
            <a:xfrm>
              <a:off x="2304" y="1881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US" sz="2800"/>
                <a:t>先对</a:t>
              </a:r>
              <a:r>
                <a:rPr lang="en-US" altLang="zh-CN" sz="2800" i="1"/>
                <a:t>y</a:t>
              </a:r>
              <a:r>
                <a:rPr lang="zh-CN" altLang="en-US" sz="2800"/>
                <a:t>积分简单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408631" name="Rectangle 55"/>
          <p:cNvSpPr>
            <a:spLocks noChangeArrowheads="1"/>
          </p:cNvSpPr>
          <p:nvPr/>
        </p:nvSpPr>
        <p:spPr bwMode="auto">
          <a:xfrm>
            <a:off x="6107113" y="2792413"/>
            <a:ext cx="1295400" cy="1295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640" name="Rectangle 64"/>
          <p:cNvSpPr>
            <a:spLocks noChangeArrowheads="1"/>
          </p:cNvSpPr>
          <p:nvPr/>
        </p:nvSpPr>
        <p:spPr bwMode="auto">
          <a:xfrm>
            <a:off x="6107113" y="2792413"/>
            <a:ext cx="1295400" cy="1295400"/>
          </a:xfrm>
          <a:prstGeom prst="rect">
            <a:avLst/>
          </a:prstGeom>
          <a:solidFill>
            <a:srgbClr val="00FF00">
              <a:alpha val="50195"/>
            </a:srgb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8641" name="Object 65"/>
          <p:cNvGraphicFramePr>
            <a:graphicFrameLocks noChangeAspect="1"/>
          </p:cNvGraphicFramePr>
          <p:nvPr/>
        </p:nvGraphicFramePr>
        <p:xfrm>
          <a:off x="6819900" y="2994025"/>
          <a:ext cx="2778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7" imgW="317160" imgH="291960" progId="Equation.3">
                  <p:embed/>
                </p:oleObj>
              </mc:Choice>
              <mc:Fallback>
                <p:oleObj name="Equation" r:id="rId17" imgW="317160" imgH="2919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994025"/>
                        <a:ext cx="2778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30" name="Freeform 54"/>
          <p:cNvSpPr>
            <a:spLocks/>
          </p:cNvSpPr>
          <p:nvPr/>
        </p:nvSpPr>
        <p:spPr bwMode="auto">
          <a:xfrm>
            <a:off x="5878513" y="2259013"/>
            <a:ext cx="1741487" cy="1190625"/>
          </a:xfrm>
          <a:custGeom>
            <a:avLst/>
            <a:gdLst>
              <a:gd name="T0" fmla="*/ 0 w 1097"/>
              <a:gd name="T1" fmla="*/ 22682199 h 750"/>
              <a:gd name="T2" fmla="*/ 483869844 w 1097"/>
              <a:gd name="T3" fmla="*/ 1111388148 h 750"/>
              <a:gd name="T4" fmla="*/ 967739688 w 1097"/>
              <a:gd name="T5" fmla="*/ 1680945259 h 750"/>
              <a:gd name="T6" fmla="*/ 1209674511 w 1097"/>
              <a:gd name="T7" fmla="*/ 1837194896 h 750"/>
              <a:gd name="T8" fmla="*/ 1358362827 w 1097"/>
              <a:gd name="T9" fmla="*/ 1890117366 h 750"/>
              <a:gd name="T10" fmla="*/ 1519652709 w 1097"/>
              <a:gd name="T11" fmla="*/ 1842235207 h 750"/>
              <a:gd name="T12" fmla="*/ 1774189495 w 1097"/>
              <a:gd name="T13" fmla="*/ 1728827418 h 750"/>
              <a:gd name="T14" fmla="*/ 2147483647 w 1097"/>
              <a:gd name="T15" fmla="*/ 1083667232 h 750"/>
              <a:gd name="T16" fmla="*/ 2147483647 w 1097"/>
              <a:gd name="T17" fmla="*/ 0 h 7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7"/>
              <a:gd name="T28" fmla="*/ 0 h 750"/>
              <a:gd name="T29" fmla="*/ 1097 w 1097"/>
              <a:gd name="T30" fmla="*/ 750 h 7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7" h="750">
                <a:moveTo>
                  <a:pt x="0" y="9"/>
                </a:moveTo>
                <a:cubicBezTo>
                  <a:pt x="56" y="165"/>
                  <a:pt x="128" y="331"/>
                  <a:pt x="192" y="441"/>
                </a:cubicBezTo>
                <a:cubicBezTo>
                  <a:pt x="256" y="551"/>
                  <a:pt x="336" y="619"/>
                  <a:pt x="384" y="667"/>
                </a:cubicBezTo>
                <a:cubicBezTo>
                  <a:pt x="432" y="715"/>
                  <a:pt x="454" y="715"/>
                  <a:pt x="480" y="729"/>
                </a:cubicBezTo>
                <a:cubicBezTo>
                  <a:pt x="506" y="743"/>
                  <a:pt x="519" y="750"/>
                  <a:pt x="539" y="750"/>
                </a:cubicBezTo>
                <a:cubicBezTo>
                  <a:pt x="559" y="750"/>
                  <a:pt x="576" y="742"/>
                  <a:pt x="603" y="731"/>
                </a:cubicBezTo>
                <a:cubicBezTo>
                  <a:pt x="630" y="720"/>
                  <a:pt x="652" y="736"/>
                  <a:pt x="704" y="686"/>
                </a:cubicBezTo>
                <a:cubicBezTo>
                  <a:pt x="756" y="636"/>
                  <a:pt x="848" y="544"/>
                  <a:pt x="914" y="430"/>
                </a:cubicBezTo>
                <a:cubicBezTo>
                  <a:pt x="980" y="316"/>
                  <a:pt x="1059" y="90"/>
                  <a:pt x="1097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639" name="Freeform 63"/>
          <p:cNvSpPr>
            <a:spLocks/>
          </p:cNvSpPr>
          <p:nvPr/>
        </p:nvSpPr>
        <p:spPr bwMode="auto">
          <a:xfrm>
            <a:off x="6107113" y="2792413"/>
            <a:ext cx="1295400" cy="642937"/>
          </a:xfrm>
          <a:custGeom>
            <a:avLst/>
            <a:gdLst>
              <a:gd name="T0" fmla="*/ 0 w 816"/>
              <a:gd name="T1" fmla="*/ 0 h 405"/>
              <a:gd name="T2" fmla="*/ 2056447678 w 816"/>
              <a:gd name="T3" fmla="*/ 0 h 405"/>
              <a:gd name="T4" fmla="*/ 1796872456 w 816"/>
              <a:gd name="T5" fmla="*/ 443547220 h 405"/>
              <a:gd name="T6" fmla="*/ 1544856510 w 816"/>
              <a:gd name="T7" fmla="*/ 743444696 h 405"/>
              <a:gd name="T8" fmla="*/ 1383566558 w 816"/>
              <a:gd name="T9" fmla="*/ 882054133 h 405"/>
              <a:gd name="T10" fmla="*/ 1222275019 w 816"/>
              <a:gd name="T11" fmla="*/ 995460248 h 405"/>
              <a:gd name="T12" fmla="*/ 945059502 w 816"/>
              <a:gd name="T13" fmla="*/ 1020661783 h 405"/>
              <a:gd name="T14" fmla="*/ 690522804 w 816"/>
              <a:gd name="T15" fmla="*/ 904734721 h 405"/>
              <a:gd name="T16" fmla="*/ 483870054 w 816"/>
              <a:gd name="T17" fmla="*/ 725804415 h 405"/>
              <a:gd name="T18" fmla="*/ 277217204 w 816"/>
              <a:gd name="T19" fmla="*/ 488909983 h 405"/>
              <a:gd name="T20" fmla="*/ 183972195 w 816"/>
              <a:gd name="T21" fmla="*/ 350300646 h 405"/>
              <a:gd name="T22" fmla="*/ 45362811 w 816"/>
              <a:gd name="T23" fmla="*/ 120967419 h 405"/>
              <a:gd name="T24" fmla="*/ 0 w 816"/>
              <a:gd name="T25" fmla="*/ 0 h 4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6"/>
              <a:gd name="T40" fmla="*/ 0 h 405"/>
              <a:gd name="T41" fmla="*/ 816 w 816"/>
              <a:gd name="T42" fmla="*/ 405 h 4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6" h="405">
                <a:moveTo>
                  <a:pt x="0" y="0"/>
                </a:moveTo>
                <a:lnTo>
                  <a:pt x="816" y="0"/>
                </a:lnTo>
                <a:lnTo>
                  <a:pt x="713" y="176"/>
                </a:lnTo>
                <a:lnTo>
                  <a:pt x="613" y="295"/>
                </a:lnTo>
                <a:lnTo>
                  <a:pt x="549" y="350"/>
                </a:lnTo>
                <a:lnTo>
                  <a:pt x="485" y="395"/>
                </a:lnTo>
                <a:lnTo>
                  <a:pt x="375" y="405"/>
                </a:lnTo>
                <a:lnTo>
                  <a:pt x="274" y="359"/>
                </a:lnTo>
                <a:lnTo>
                  <a:pt x="192" y="288"/>
                </a:lnTo>
                <a:lnTo>
                  <a:pt x="110" y="194"/>
                </a:lnTo>
                <a:cubicBezTo>
                  <a:pt x="73" y="149"/>
                  <a:pt x="88" y="163"/>
                  <a:pt x="73" y="139"/>
                </a:cubicBezTo>
                <a:lnTo>
                  <a:pt x="18" y="4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42" name="Text Box 66"/>
          <p:cNvSpPr txBox="1">
            <a:spLocks noChangeArrowheads="1"/>
          </p:cNvSpPr>
          <p:nvPr/>
        </p:nvSpPr>
        <p:spPr bwMode="auto">
          <a:xfrm>
            <a:off x="6640513" y="28686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D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  <a:endParaRPr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408643" name="Text Box 67"/>
          <p:cNvSpPr txBox="1">
            <a:spLocks noChangeArrowheads="1"/>
          </p:cNvSpPr>
          <p:nvPr/>
        </p:nvSpPr>
        <p:spPr bwMode="auto">
          <a:xfrm>
            <a:off x="6716713" y="34782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000000"/>
                </a:solidFill>
              </a:rPr>
              <a:t>D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421313" y="1801813"/>
            <a:ext cx="3048000" cy="2743200"/>
            <a:chOff x="3984" y="2400"/>
            <a:chExt cx="1920" cy="1728"/>
          </a:xfrm>
        </p:grpSpPr>
        <p:grpSp>
          <p:nvGrpSpPr>
            <p:cNvPr id="1086" name="Group 48"/>
            <p:cNvGrpSpPr>
              <a:grpSpLocks/>
            </p:cNvGrpSpPr>
            <p:nvPr/>
          </p:nvGrpSpPr>
          <p:grpSpPr bwMode="auto">
            <a:xfrm>
              <a:off x="3984" y="2400"/>
              <a:ext cx="1920" cy="1728"/>
              <a:chOff x="2784" y="192"/>
              <a:chExt cx="1920" cy="1728"/>
            </a:xfrm>
          </p:grpSpPr>
          <p:graphicFrame>
            <p:nvGraphicFramePr>
              <p:cNvPr id="1038" name="Object 49"/>
              <p:cNvGraphicFramePr>
                <a:graphicFrameLocks noChangeAspect="1"/>
              </p:cNvGraphicFramePr>
              <p:nvPr/>
            </p:nvGraphicFramePr>
            <p:xfrm>
              <a:off x="4530" y="1296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" name="Equation" r:id="rId19" imgW="139680" imgH="139680" progId="Equation.3">
                      <p:embed/>
                    </p:oleObj>
                  </mc:Choice>
                  <mc:Fallback>
                    <p:oleObj name="Equation" r:id="rId19" imgW="139680" imgH="13968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0" y="1296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7" name="Line 51"/>
              <p:cNvSpPr>
                <a:spLocks noChangeShapeType="1"/>
              </p:cNvSpPr>
              <p:nvPr/>
            </p:nvSpPr>
            <p:spPr bwMode="auto">
              <a:xfrm>
                <a:off x="2784" y="123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Line 52"/>
              <p:cNvSpPr>
                <a:spLocks noChangeShapeType="1"/>
              </p:cNvSpPr>
              <p:nvPr/>
            </p:nvSpPr>
            <p:spPr bwMode="auto">
              <a:xfrm flipV="1">
                <a:off x="3619" y="192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40" name="Object 53"/>
              <p:cNvGraphicFramePr>
                <a:graphicFrameLocks noChangeAspect="1"/>
              </p:cNvGraphicFramePr>
              <p:nvPr/>
            </p:nvGraphicFramePr>
            <p:xfrm>
              <a:off x="3408" y="1216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" name="Equation" r:id="rId21" imgW="164880" imgH="177480" progId="Equation.3">
                      <p:embed/>
                    </p:oleObj>
                  </mc:Choice>
                  <mc:Fallback>
                    <p:oleObj name="Equation" r:id="rId21" imgW="164880" imgH="1774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216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4" name="Object 56"/>
            <p:cNvGraphicFramePr>
              <a:graphicFrameLocks noChangeAspect="1"/>
            </p:cNvGraphicFramePr>
            <p:nvPr/>
          </p:nvGraphicFramePr>
          <p:xfrm>
            <a:off x="5244" y="3456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name="Equation" r:id="rId23" imgW="177480" imgH="304560" progId="Equation.3">
                    <p:embed/>
                  </p:oleObj>
                </mc:Choice>
                <mc:Fallback>
                  <p:oleObj name="Equation" r:id="rId23" imgW="177480" imgH="3045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3456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57"/>
            <p:cNvGraphicFramePr>
              <a:graphicFrameLocks noChangeAspect="1"/>
            </p:cNvGraphicFramePr>
            <p:nvPr/>
          </p:nvGraphicFramePr>
          <p:xfrm>
            <a:off x="4158" y="3456"/>
            <a:ext cx="21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25" imgW="444240" imgH="304560" progId="Equation.3">
                    <p:embed/>
                  </p:oleObj>
                </mc:Choice>
                <mc:Fallback>
                  <p:oleObj name="Equation" r:id="rId25" imgW="444240" imgH="3045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456"/>
                          <a:ext cx="21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59"/>
            <p:cNvGraphicFramePr>
              <a:graphicFrameLocks noChangeAspect="1"/>
            </p:cNvGraphicFramePr>
            <p:nvPr/>
          </p:nvGraphicFramePr>
          <p:xfrm>
            <a:off x="4704" y="2831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Equation" r:id="rId27" imgW="177480" imgH="304560" progId="Equation.3">
                    <p:embed/>
                  </p:oleObj>
                </mc:Choice>
                <mc:Fallback>
                  <p:oleObj name="Equation" r:id="rId27" imgW="177480" imgH="3045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831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60"/>
            <p:cNvGraphicFramePr>
              <a:graphicFrameLocks noChangeAspect="1"/>
            </p:cNvGraphicFramePr>
            <p:nvPr/>
          </p:nvGraphicFramePr>
          <p:xfrm>
            <a:off x="4590" y="3840"/>
            <a:ext cx="21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Equation" r:id="rId28" imgW="444240" imgH="304560" progId="Equation.3">
                    <p:embed/>
                  </p:oleObj>
                </mc:Choice>
                <mc:Fallback>
                  <p:oleObj name="Equation" r:id="rId28" imgW="444240" imgH="3045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840"/>
                          <a:ext cx="21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" name="Group 75"/>
          <p:cNvGrpSpPr>
            <a:grpSpLocks noChangeAspect="1"/>
          </p:cNvGrpSpPr>
          <p:nvPr/>
        </p:nvGrpSpPr>
        <p:grpSpPr bwMode="auto">
          <a:xfrm>
            <a:off x="1077913" y="949325"/>
            <a:ext cx="7615237" cy="882650"/>
            <a:chOff x="768" y="855"/>
            <a:chExt cx="4797" cy="556"/>
          </a:xfrm>
        </p:grpSpPr>
        <p:sp>
          <p:nvSpPr>
            <p:cNvPr id="1056" name="AutoShape 74"/>
            <p:cNvSpPr>
              <a:spLocks noChangeAspect="1" noChangeArrowheads="1" noTextEdit="1"/>
            </p:cNvSpPr>
            <p:nvPr/>
          </p:nvSpPr>
          <p:spPr bwMode="auto">
            <a:xfrm>
              <a:off x="768" y="868"/>
              <a:ext cx="475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76"/>
            <p:cNvSpPr>
              <a:spLocks noChangeShapeType="1"/>
            </p:cNvSpPr>
            <p:nvPr/>
          </p:nvSpPr>
          <p:spPr bwMode="auto">
            <a:xfrm>
              <a:off x="1527" y="902"/>
              <a:ext cx="1" cy="3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77"/>
            <p:cNvSpPr>
              <a:spLocks noChangeShapeType="1"/>
            </p:cNvSpPr>
            <p:nvPr/>
          </p:nvSpPr>
          <p:spPr bwMode="auto">
            <a:xfrm>
              <a:off x="2149" y="902"/>
              <a:ext cx="1" cy="3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Rectangle 78"/>
            <p:cNvSpPr>
              <a:spLocks noChangeArrowheads="1"/>
            </p:cNvSpPr>
            <p:nvPr/>
          </p:nvSpPr>
          <p:spPr bwMode="auto">
            <a:xfrm>
              <a:off x="5507" y="918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060" name="Rectangle 79"/>
            <p:cNvSpPr>
              <a:spLocks noChangeArrowheads="1"/>
            </p:cNvSpPr>
            <p:nvPr/>
          </p:nvSpPr>
          <p:spPr bwMode="auto">
            <a:xfrm>
              <a:off x="5393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61" name="Rectangle 80"/>
            <p:cNvSpPr>
              <a:spLocks noChangeArrowheads="1"/>
            </p:cNvSpPr>
            <p:nvPr/>
          </p:nvSpPr>
          <p:spPr bwMode="auto">
            <a:xfrm>
              <a:off x="4693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62" name="Rectangle 81"/>
            <p:cNvSpPr>
              <a:spLocks noChangeArrowheads="1"/>
            </p:cNvSpPr>
            <p:nvPr/>
          </p:nvSpPr>
          <p:spPr bwMode="auto">
            <a:xfrm>
              <a:off x="4424" y="918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63" name="Rectangle 82"/>
            <p:cNvSpPr>
              <a:spLocks noChangeArrowheads="1"/>
            </p:cNvSpPr>
            <p:nvPr/>
          </p:nvSpPr>
          <p:spPr bwMode="auto">
            <a:xfrm>
              <a:off x="4317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64" name="Rectangle 83"/>
            <p:cNvSpPr>
              <a:spLocks noChangeArrowheads="1"/>
            </p:cNvSpPr>
            <p:nvPr/>
          </p:nvSpPr>
          <p:spPr bwMode="auto">
            <a:xfrm>
              <a:off x="3614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65" name="Rectangle 84"/>
            <p:cNvSpPr>
              <a:spLocks noChangeArrowheads="1"/>
            </p:cNvSpPr>
            <p:nvPr/>
          </p:nvSpPr>
          <p:spPr bwMode="auto">
            <a:xfrm>
              <a:off x="3339" y="918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:</a:t>
              </a:r>
              <a:endParaRPr lang="en-US" altLang="zh-CN"/>
            </a:p>
          </p:txBody>
        </p:sp>
        <p:sp>
          <p:nvSpPr>
            <p:cNvPr id="1066" name="Rectangle 85"/>
            <p:cNvSpPr>
              <a:spLocks noChangeArrowheads="1"/>
            </p:cNvSpPr>
            <p:nvPr/>
          </p:nvSpPr>
          <p:spPr bwMode="auto">
            <a:xfrm>
              <a:off x="2519" y="918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1067" name="Rectangle 86"/>
            <p:cNvSpPr>
              <a:spLocks noChangeArrowheads="1"/>
            </p:cNvSpPr>
            <p:nvPr/>
          </p:nvSpPr>
          <p:spPr bwMode="auto">
            <a:xfrm>
              <a:off x="2211" y="918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68" name="Rectangle 87"/>
            <p:cNvSpPr>
              <a:spLocks noChangeArrowheads="1"/>
            </p:cNvSpPr>
            <p:nvPr/>
          </p:nvSpPr>
          <p:spPr bwMode="auto">
            <a:xfrm>
              <a:off x="2081" y="895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69" name="Rectangle 88"/>
            <p:cNvSpPr>
              <a:spLocks noChangeArrowheads="1"/>
            </p:cNvSpPr>
            <p:nvPr/>
          </p:nvSpPr>
          <p:spPr bwMode="auto">
            <a:xfrm>
              <a:off x="5241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1070" name="Rectangle 89"/>
            <p:cNvSpPr>
              <a:spLocks noChangeArrowheads="1"/>
            </p:cNvSpPr>
            <p:nvPr/>
          </p:nvSpPr>
          <p:spPr bwMode="auto">
            <a:xfrm>
              <a:off x="4868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1071" name="Rectangle 90"/>
            <p:cNvSpPr>
              <a:spLocks noChangeArrowheads="1"/>
            </p:cNvSpPr>
            <p:nvPr/>
          </p:nvSpPr>
          <p:spPr bwMode="auto">
            <a:xfrm>
              <a:off x="4553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72" name="Rectangle 91"/>
            <p:cNvSpPr>
              <a:spLocks noChangeArrowheads="1"/>
            </p:cNvSpPr>
            <p:nvPr/>
          </p:nvSpPr>
          <p:spPr bwMode="auto">
            <a:xfrm>
              <a:off x="4165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1073" name="Rectangle 92"/>
            <p:cNvSpPr>
              <a:spLocks noChangeArrowheads="1"/>
            </p:cNvSpPr>
            <p:nvPr/>
          </p:nvSpPr>
          <p:spPr bwMode="auto">
            <a:xfrm>
              <a:off x="3788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1074" name="Rectangle 93"/>
            <p:cNvSpPr>
              <a:spLocks noChangeArrowheads="1"/>
            </p:cNvSpPr>
            <p:nvPr/>
          </p:nvSpPr>
          <p:spPr bwMode="auto">
            <a:xfrm>
              <a:off x="3474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75" name="Rectangle 94"/>
            <p:cNvSpPr>
              <a:spLocks noChangeArrowheads="1"/>
            </p:cNvSpPr>
            <p:nvPr/>
          </p:nvSpPr>
          <p:spPr bwMode="auto">
            <a:xfrm>
              <a:off x="1794" y="891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76" name="Rectangle 95"/>
            <p:cNvSpPr>
              <a:spLocks noChangeArrowheads="1"/>
            </p:cNvSpPr>
            <p:nvPr/>
          </p:nvSpPr>
          <p:spPr bwMode="auto">
            <a:xfrm>
              <a:off x="1398" y="855"/>
              <a:ext cx="188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300">
                  <a:solidFill>
                    <a:srgbClr val="000000"/>
                  </a:solidFill>
                  <a:latin typeface="Symbol" pitchFamily="18" charset="2"/>
                </a:rPr>
                <a:t>òò</a:t>
              </a:r>
              <a:endParaRPr lang="en-US" altLang="zh-CN"/>
            </a:p>
          </p:txBody>
        </p:sp>
        <p:sp>
          <p:nvSpPr>
            <p:cNvPr id="1077" name="Rectangle 96"/>
            <p:cNvSpPr>
              <a:spLocks noChangeArrowheads="1"/>
            </p:cNvSpPr>
            <p:nvPr/>
          </p:nvSpPr>
          <p:spPr bwMode="auto">
            <a:xfrm>
              <a:off x="5061" y="918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78" name="Rectangle 97"/>
            <p:cNvSpPr>
              <a:spLocks noChangeArrowheads="1"/>
            </p:cNvSpPr>
            <p:nvPr/>
          </p:nvSpPr>
          <p:spPr bwMode="auto">
            <a:xfrm>
              <a:off x="3971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79" name="Rectangle 98"/>
            <p:cNvSpPr>
              <a:spLocks noChangeArrowheads="1"/>
            </p:cNvSpPr>
            <p:nvPr/>
          </p:nvSpPr>
          <p:spPr bwMode="auto">
            <a:xfrm>
              <a:off x="3128" y="918"/>
              <a:ext cx="1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80" name="Rectangle 99"/>
            <p:cNvSpPr>
              <a:spLocks noChangeArrowheads="1"/>
            </p:cNvSpPr>
            <p:nvPr/>
          </p:nvSpPr>
          <p:spPr bwMode="auto">
            <a:xfrm>
              <a:off x="1964" y="91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81" name="Rectangle 100"/>
            <p:cNvSpPr>
              <a:spLocks noChangeArrowheads="1"/>
            </p:cNvSpPr>
            <p:nvPr/>
          </p:nvSpPr>
          <p:spPr bwMode="auto">
            <a:xfrm>
              <a:off x="1623" y="918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82" name="Rectangle 101"/>
            <p:cNvSpPr>
              <a:spLocks noChangeArrowheads="1"/>
            </p:cNvSpPr>
            <p:nvPr/>
          </p:nvSpPr>
          <p:spPr bwMode="auto">
            <a:xfrm>
              <a:off x="1378" y="12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83" name="Rectangle 102"/>
            <p:cNvSpPr>
              <a:spLocks noChangeArrowheads="1"/>
            </p:cNvSpPr>
            <p:nvPr/>
          </p:nvSpPr>
          <p:spPr bwMode="auto">
            <a:xfrm>
              <a:off x="2625" y="925"/>
              <a:ext cx="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charset="-122"/>
                </a:rPr>
                <a:t>其中</a:t>
              </a:r>
              <a:endParaRPr lang="zh-CN" altLang="en-US"/>
            </a:p>
          </p:txBody>
        </p:sp>
        <p:sp>
          <p:nvSpPr>
            <p:cNvPr id="1084" name="Rectangle 103"/>
            <p:cNvSpPr>
              <a:spLocks noChangeArrowheads="1"/>
            </p:cNvSpPr>
            <p:nvPr/>
          </p:nvSpPr>
          <p:spPr bwMode="auto">
            <a:xfrm>
              <a:off x="832" y="925"/>
              <a:ext cx="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charset="-122"/>
                  <a:ea typeface="宋体-18030" charset="-122"/>
                </a:rPr>
                <a:t>计算</a:t>
              </a:r>
              <a:endParaRPr lang="zh-CN" altLang="en-US"/>
            </a:p>
          </p:txBody>
        </p:sp>
        <p:sp>
          <p:nvSpPr>
            <p:cNvPr id="1085" name="Rectangle 104"/>
            <p:cNvSpPr>
              <a:spLocks noChangeArrowheads="1"/>
            </p:cNvSpPr>
            <p:nvPr/>
          </p:nvSpPr>
          <p:spPr bwMode="auto">
            <a:xfrm>
              <a:off x="2360" y="891"/>
              <a:ext cx="1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88" grpId="0" autoUpdateAnimBg="0"/>
      <p:bldP spid="408590" grpId="0" autoUpdateAnimBg="0"/>
      <p:bldP spid="408631" grpId="0" animBg="1"/>
      <p:bldP spid="408640" grpId="0" animBg="1"/>
      <p:bldP spid="408630" grpId="0" animBg="1"/>
      <p:bldP spid="408639" grpId="0" animBg="1"/>
      <p:bldP spid="408642" grpId="0" autoUpdateAnimBg="0"/>
      <p:bldP spid="4086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56B1CC4-5363-4891-986E-4FF4A9608645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409602" name="AutoShape 2"/>
          <p:cNvSpPr>
            <a:spLocks noChangeArrowheads="1"/>
          </p:cNvSpPr>
          <p:nvPr/>
        </p:nvSpPr>
        <p:spPr bwMode="auto">
          <a:xfrm>
            <a:off x="3352800" y="196850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64" name="Group 3"/>
          <p:cNvGrpSpPr>
            <a:grpSpLocks/>
          </p:cNvGrpSpPr>
          <p:nvPr/>
        </p:nvGrpSpPr>
        <p:grpSpPr bwMode="auto">
          <a:xfrm>
            <a:off x="914400" y="44450"/>
            <a:ext cx="1447800" cy="685800"/>
            <a:chOff x="432" y="336"/>
            <a:chExt cx="912" cy="432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432" y="336"/>
              <a:ext cx="720" cy="43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 sz="2400" b="0">
                <a:solidFill>
                  <a:srgbClr val="FF3399"/>
                </a:solidFill>
              </a:endParaRPr>
            </a:p>
          </p:txBody>
        </p:sp>
        <p:sp>
          <p:nvSpPr>
            <p:cNvPr id="2082" name="Text Box 5"/>
            <p:cNvSpPr txBox="1">
              <a:spLocks noChangeArrowheads="1"/>
            </p:cNvSpPr>
            <p:nvPr/>
          </p:nvSpPr>
          <p:spPr bwMode="auto">
            <a:xfrm>
              <a:off x="432" y="355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zh-CN" altLang="en-US" sz="3200">
                  <a:solidFill>
                    <a:srgbClr val="FF5050"/>
                  </a:solidFill>
                </a:rPr>
                <a:t>练习</a:t>
              </a:r>
            </a:p>
          </p:txBody>
        </p:sp>
      </p:grp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133600" y="122238"/>
          <a:ext cx="36782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3568680" imgH="812520" progId="Equation.3">
                  <p:embed/>
                </p:oleObj>
              </mc:Choice>
              <mc:Fallback>
                <p:oleObj name="Equation" r:id="rId3" imgW="356868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2238"/>
                        <a:ext cx="36782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1068388" y="806450"/>
          <a:ext cx="57134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公式" r:id="rId5" imgW="2425680" imgH="469800" progId="Equation.3">
                  <p:embed/>
                </p:oleObj>
              </mc:Choice>
              <mc:Fallback>
                <p:oleObj name="公式" r:id="rId5" imgW="24256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806450"/>
                        <a:ext cx="57134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324600" y="806450"/>
            <a:ext cx="2971800" cy="2590800"/>
            <a:chOff x="3984" y="1056"/>
            <a:chExt cx="1872" cy="1632"/>
          </a:xfrm>
        </p:grpSpPr>
        <p:sp>
          <p:nvSpPr>
            <p:cNvPr id="2076" name="Line 12"/>
            <p:cNvSpPr>
              <a:spLocks noChangeShapeType="1"/>
            </p:cNvSpPr>
            <p:nvPr/>
          </p:nvSpPr>
          <p:spPr bwMode="auto">
            <a:xfrm>
              <a:off x="3984" y="230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13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Text Box 14"/>
            <p:cNvSpPr txBox="1">
              <a:spLocks noChangeArrowheads="1"/>
            </p:cNvSpPr>
            <p:nvPr/>
          </p:nvSpPr>
          <p:spPr bwMode="auto">
            <a:xfrm>
              <a:off x="4224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/>
                <a:t>o</a:t>
              </a:r>
              <a:endParaRPr lang="en-US" altLang="zh-CN" sz="2400" b="0" i="1"/>
            </a:p>
          </p:txBody>
        </p:sp>
        <p:sp>
          <p:nvSpPr>
            <p:cNvPr id="2079" name="Text Box 15"/>
            <p:cNvSpPr txBox="1">
              <a:spLocks noChangeArrowheads="1"/>
            </p:cNvSpPr>
            <p:nvPr/>
          </p:nvSpPr>
          <p:spPr bwMode="auto">
            <a:xfrm>
              <a:off x="5472" y="22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/>
                <a:t>x</a:t>
              </a:r>
              <a:endParaRPr lang="en-US" altLang="zh-CN" sz="2400" b="0" i="1"/>
            </a:p>
          </p:txBody>
        </p:sp>
        <p:sp>
          <p:nvSpPr>
            <p:cNvPr id="2080" name="Text Box 16"/>
            <p:cNvSpPr txBox="1">
              <a:spLocks noChangeArrowheads="1"/>
            </p:cNvSpPr>
            <p:nvPr/>
          </p:nvSpPr>
          <p:spPr bwMode="auto">
            <a:xfrm>
              <a:off x="4512" y="10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/>
                <a:t>y</a:t>
              </a:r>
              <a:endParaRPr lang="en-US" altLang="zh-CN" sz="2400" b="0" i="1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46875" y="1416050"/>
            <a:ext cx="1711325" cy="1371600"/>
            <a:chOff x="4346" y="1440"/>
            <a:chExt cx="1078" cy="864"/>
          </a:xfrm>
        </p:grpSpPr>
        <p:sp>
          <p:nvSpPr>
            <p:cNvPr id="2075" name="Rectangle 18"/>
            <p:cNvSpPr>
              <a:spLocks noChangeArrowheads="1"/>
            </p:cNvSpPr>
            <p:nvPr/>
          </p:nvSpPr>
          <p:spPr bwMode="auto">
            <a:xfrm>
              <a:off x="4512" y="1584"/>
              <a:ext cx="768" cy="720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50000">
                  <a:srgbClr val="FFFFFF"/>
                </a:gs>
                <a:gs pos="100000">
                  <a:srgbClr val="66FF33"/>
                </a:gs>
              </a:gsLst>
              <a:lin ang="27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0" name="Object 19"/>
            <p:cNvGraphicFramePr>
              <a:graphicFrameLocks noChangeAspect="1"/>
            </p:cNvGraphicFramePr>
            <p:nvPr/>
          </p:nvGraphicFramePr>
          <p:xfrm>
            <a:off x="5302" y="1920"/>
            <a:ext cx="12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7" imgW="291960" imgH="825480" progId="Equation.3">
                    <p:embed/>
                  </p:oleObj>
                </mc:Choice>
                <mc:Fallback>
                  <p:oleObj name="Equation" r:id="rId7" imgW="291960" imgH="825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1920"/>
                          <a:ext cx="122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20"/>
            <p:cNvGraphicFramePr>
              <a:graphicFrameLocks noChangeAspect="1"/>
            </p:cNvGraphicFramePr>
            <p:nvPr/>
          </p:nvGraphicFramePr>
          <p:xfrm>
            <a:off x="4346" y="1440"/>
            <a:ext cx="1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9" imgW="291960" imgH="825480" progId="Equation.3">
                    <p:embed/>
                  </p:oleObj>
                </mc:Choice>
                <mc:Fallback>
                  <p:oleObj name="Equation" r:id="rId9" imgW="291960" imgH="825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440"/>
                          <a:ext cx="1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21" name="Text Box 21"/>
          <p:cNvSpPr txBox="1">
            <a:spLocks noChangeArrowheads="1"/>
          </p:cNvSpPr>
          <p:nvPr/>
        </p:nvSpPr>
        <p:spPr bwMode="auto">
          <a:xfrm>
            <a:off x="7467600" y="16446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D</a:t>
            </a:r>
            <a:r>
              <a:rPr lang="en-US" altLang="zh-CN" sz="2400" baseline="-25000">
                <a:solidFill>
                  <a:schemeClr val="accent2"/>
                </a:solidFill>
              </a:rPr>
              <a:t>2</a:t>
            </a:r>
            <a:endParaRPr lang="en-US" altLang="zh-CN" sz="2400" b="0"/>
          </a:p>
        </p:txBody>
      </p:sp>
      <p:sp>
        <p:nvSpPr>
          <p:cNvPr id="409622" name="Text Box 22"/>
          <p:cNvSpPr txBox="1">
            <a:spLocks noChangeArrowheads="1"/>
          </p:cNvSpPr>
          <p:nvPr/>
        </p:nvSpPr>
        <p:spPr bwMode="auto">
          <a:xfrm>
            <a:off x="7239000" y="21018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3399"/>
                </a:solidFill>
              </a:rPr>
              <a:t>D</a:t>
            </a:r>
            <a:r>
              <a:rPr lang="en-US" altLang="zh-CN" sz="2400" baseline="-25000">
                <a:solidFill>
                  <a:srgbClr val="FF3399"/>
                </a:solidFill>
              </a:rPr>
              <a:t>1</a:t>
            </a:r>
            <a:endParaRPr lang="en-US" altLang="zh-CN" sz="2400" b="0"/>
          </a:p>
        </p:txBody>
      </p:sp>
      <p:sp>
        <p:nvSpPr>
          <p:cNvPr id="409623" name="Text Box 23"/>
          <p:cNvSpPr txBox="1">
            <a:spLocks noChangeArrowheads="1"/>
          </p:cNvSpPr>
          <p:nvPr/>
        </p:nvSpPr>
        <p:spPr bwMode="auto">
          <a:xfrm>
            <a:off x="685800" y="17970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49" charset="-122"/>
            </a:endParaRPr>
          </a:p>
        </p:txBody>
      </p:sp>
      <p:graphicFrame>
        <p:nvGraphicFramePr>
          <p:cNvPr id="409624" name="Object 24"/>
          <p:cNvGraphicFramePr>
            <a:graphicFrameLocks noChangeAspect="1"/>
          </p:cNvGraphicFramePr>
          <p:nvPr/>
        </p:nvGraphicFramePr>
        <p:xfrm>
          <a:off x="1273175" y="1797050"/>
          <a:ext cx="2917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10" imgW="2743200" imgH="812520" progId="Equation.3">
                  <p:embed/>
                </p:oleObj>
              </mc:Choice>
              <mc:Fallback>
                <p:oleObj name="Equation" r:id="rId10" imgW="2743200" imgH="812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797050"/>
                        <a:ext cx="2917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5" name="Object 25"/>
          <p:cNvGraphicFramePr>
            <a:graphicFrameLocks noChangeAspect="1"/>
          </p:cNvGraphicFramePr>
          <p:nvPr/>
        </p:nvGraphicFramePr>
        <p:xfrm>
          <a:off x="609600" y="2670175"/>
          <a:ext cx="3251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12" imgW="2920680" imgH="863280" progId="Equation.3">
                  <p:embed/>
                </p:oleObj>
              </mc:Choice>
              <mc:Fallback>
                <p:oleObj name="Equation" r:id="rId12" imgW="2920680" imgH="863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70175"/>
                        <a:ext cx="32512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6" name="Object 26"/>
          <p:cNvGraphicFramePr>
            <a:graphicFrameLocks noChangeAspect="1"/>
          </p:cNvGraphicFramePr>
          <p:nvPr/>
        </p:nvGraphicFramePr>
        <p:xfrm>
          <a:off x="658813" y="3617913"/>
          <a:ext cx="39893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4" imgW="3606480" imgH="838080" progId="Equation.3">
                  <p:embed/>
                </p:oleObj>
              </mc:Choice>
              <mc:Fallback>
                <p:oleObj name="Equation" r:id="rId14" imgW="3606480" imgH="838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617913"/>
                        <a:ext cx="39893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7" name="Object 27"/>
          <p:cNvGraphicFramePr>
            <a:graphicFrameLocks noChangeAspect="1"/>
          </p:cNvGraphicFramePr>
          <p:nvPr/>
        </p:nvGraphicFramePr>
        <p:xfrm>
          <a:off x="4679950" y="3692525"/>
          <a:ext cx="3702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16" imgW="3530520" imgH="1028520" progId="Equation.3">
                  <p:embed/>
                </p:oleObj>
              </mc:Choice>
              <mc:Fallback>
                <p:oleObj name="Equation" r:id="rId16" imgW="3530520" imgH="10285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692525"/>
                        <a:ext cx="3702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609600" y="4692650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公式" r:id="rId18" imgW="482400" imgH="177480" progId="Equation.3">
                  <p:embed/>
                </p:oleObj>
              </mc:Choice>
              <mc:Fallback>
                <p:oleObj name="公式" r:id="rId18" imgW="48240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92650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4038600" y="2711450"/>
          <a:ext cx="2692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20" imgW="2628720" imgH="863280" progId="Equation.3">
                  <p:embed/>
                </p:oleObj>
              </mc:Choice>
              <mc:Fallback>
                <p:oleObj name="Equation" r:id="rId20" imgW="2628720" imgH="863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11450"/>
                        <a:ext cx="2692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Line 30"/>
          <p:cNvSpPr>
            <a:spLocks noChangeShapeType="1"/>
          </p:cNvSpPr>
          <p:nvPr/>
        </p:nvSpPr>
        <p:spPr bwMode="auto">
          <a:xfrm>
            <a:off x="7010400" y="1644650"/>
            <a:ext cx="1219200" cy="11430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239000" y="2406650"/>
            <a:ext cx="1268413" cy="1081088"/>
            <a:chOff x="4625" y="2112"/>
            <a:chExt cx="799" cy="681"/>
          </a:xfrm>
        </p:grpSpPr>
        <p:graphicFrame>
          <p:nvGraphicFramePr>
            <p:cNvPr id="2059" name="Object 32"/>
            <p:cNvGraphicFramePr>
              <a:graphicFrameLocks noChangeAspect="1"/>
            </p:cNvGraphicFramePr>
            <p:nvPr/>
          </p:nvGraphicFramePr>
          <p:xfrm>
            <a:off x="4625" y="2304"/>
            <a:ext cx="79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公式" r:id="rId22" imgW="660240" imgH="406080" progId="Equation.3">
                    <p:embed/>
                  </p:oleObj>
                </mc:Choice>
                <mc:Fallback>
                  <p:oleObj name="公式" r:id="rId22" imgW="660240" imgH="4060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2304"/>
                          <a:ext cx="79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4" name="Line 33"/>
            <p:cNvSpPr>
              <a:spLocks noChangeShapeType="1"/>
            </p:cNvSpPr>
            <p:nvPr/>
          </p:nvSpPr>
          <p:spPr bwMode="auto">
            <a:xfrm flipV="1">
              <a:off x="4848" y="2112"/>
              <a:ext cx="156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3797300" y="301625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24" imgW="241200" imgH="88560" progId="Equation.3">
                  <p:embed/>
                </p:oleObj>
              </mc:Choice>
              <mc:Fallback>
                <p:oleObj name="Equation" r:id="rId24" imgW="241200" imgH="88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01625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5" name="Line 35"/>
          <p:cNvSpPr>
            <a:spLocks noChangeShapeType="1"/>
          </p:cNvSpPr>
          <p:nvPr/>
        </p:nvSpPr>
        <p:spPr bwMode="auto">
          <a:xfrm>
            <a:off x="7239000" y="1720850"/>
            <a:ext cx="0" cy="1295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 flipV="1">
            <a:off x="7924800" y="1416050"/>
            <a:ext cx="0" cy="1295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21" grpId="0" autoUpdateAnimBg="0"/>
      <p:bldP spid="409622" grpId="0" autoUpdateAnimBg="0"/>
      <p:bldP spid="409623" grpId="0" autoUpdateAnimBg="0"/>
      <p:bldP spid="409630" grpId="0" animBg="1"/>
      <p:bldP spid="409635" grpId="0" animBg="1"/>
      <p:bldP spid="4096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3344B4-2896-4E17-8D6F-324B1F135C1B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sp>
        <p:nvSpPr>
          <p:cNvPr id="411650" name="AutoShape 2"/>
          <p:cNvSpPr>
            <a:spLocks noChangeArrowheads="1"/>
          </p:cNvSpPr>
          <p:nvPr/>
        </p:nvSpPr>
        <p:spPr bwMode="auto">
          <a:xfrm>
            <a:off x="3581400" y="882650"/>
            <a:ext cx="6858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51" name="AutoShape 3"/>
          <p:cNvSpPr>
            <a:spLocks noChangeArrowheads="1"/>
          </p:cNvSpPr>
          <p:nvPr/>
        </p:nvSpPr>
        <p:spPr bwMode="auto">
          <a:xfrm>
            <a:off x="1828800" y="730250"/>
            <a:ext cx="228600" cy="685800"/>
          </a:xfrm>
          <a:prstGeom prst="parallelogram">
            <a:avLst>
              <a:gd name="adj" fmla="val 25000"/>
            </a:avLst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52" name="AutoShape 4"/>
          <p:cNvSpPr>
            <a:spLocks noChangeArrowheads="1"/>
          </p:cNvSpPr>
          <p:nvPr/>
        </p:nvSpPr>
        <p:spPr bwMode="auto">
          <a:xfrm>
            <a:off x="1143000" y="730250"/>
            <a:ext cx="228600" cy="685800"/>
          </a:xfrm>
          <a:prstGeom prst="parallelogram">
            <a:avLst>
              <a:gd name="adj" fmla="val 25000"/>
            </a:avLst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990600" y="654050"/>
          <a:ext cx="7481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3" imgW="7480080" imgH="838080" progId="Equation.3">
                  <p:embed/>
                </p:oleObj>
              </mc:Choice>
              <mc:Fallback>
                <p:oleObj name="Equation" r:id="rId3" imgW="748008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54050"/>
                        <a:ext cx="7481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85800" y="16589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zh-CN" sz="2800">
                <a:ea typeface="黑体" pitchFamily="49" charset="-122"/>
              </a:rPr>
              <a:t>证</a:t>
            </a:r>
            <a:endParaRPr lang="zh-CN" altLang="en-US" sz="2800">
              <a:solidFill>
                <a:srgbClr val="006600"/>
              </a:solidFill>
              <a:ea typeface="黑体" pitchFamily="49" charset="-122"/>
            </a:endParaRPr>
          </a:p>
        </p:txBody>
      </p:sp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1447800" y="1574800"/>
          <a:ext cx="39449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5" imgW="3644640" imgH="698400" progId="Equation.3">
                  <p:embed/>
                </p:oleObj>
              </mc:Choice>
              <mc:Fallback>
                <p:oleObj name="Equation" r:id="rId5" imgW="364464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74800"/>
                        <a:ext cx="394493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6" name="Object 8"/>
          <p:cNvGraphicFramePr>
            <a:graphicFrameLocks noChangeAspect="1"/>
          </p:cNvGraphicFramePr>
          <p:nvPr/>
        </p:nvGraphicFramePr>
        <p:xfrm>
          <a:off x="1408113" y="3359150"/>
          <a:ext cx="4535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7" imgW="4330440" imgH="838080" progId="Equation.3">
                  <p:embed/>
                </p:oleObj>
              </mc:Choice>
              <mc:Fallback>
                <p:oleObj name="Equation" r:id="rId7" imgW="433044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359150"/>
                        <a:ext cx="45354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1371600" y="4387850"/>
          <a:ext cx="38163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9" imgW="3809880" imgH="838080" progId="Equation.3">
                  <p:embed/>
                </p:oleObj>
              </mc:Choice>
              <mc:Fallback>
                <p:oleObj name="Equation" r:id="rId9" imgW="380988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87850"/>
                        <a:ext cx="38163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Text Box 10"/>
          <p:cNvSpPr txBox="1">
            <a:spLocks noChangeArrowheads="1"/>
          </p:cNvSpPr>
          <p:nvPr/>
        </p:nvSpPr>
        <p:spPr bwMode="auto">
          <a:xfrm>
            <a:off x="762000" y="58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sp>
        <p:nvSpPr>
          <p:cNvPr id="411659" name="AutoShape 11"/>
          <p:cNvSpPr>
            <a:spLocks noChangeArrowheads="1"/>
          </p:cNvSpPr>
          <p:nvPr/>
        </p:nvSpPr>
        <p:spPr bwMode="auto">
          <a:xfrm rot="-5372061">
            <a:off x="7010401" y="2025650"/>
            <a:ext cx="912812" cy="915987"/>
          </a:xfrm>
          <a:prstGeom prst="rtTriangle">
            <a:avLst/>
          </a:prstGeom>
          <a:gradFill rotWithShape="0">
            <a:gsLst>
              <a:gs pos="0">
                <a:srgbClr val="00FF99"/>
              </a:gs>
              <a:gs pos="50000">
                <a:srgbClr val="FFFF99"/>
              </a:gs>
              <a:gs pos="100000">
                <a:srgbClr val="00FF99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660" name="Object 12"/>
          <p:cNvGraphicFramePr>
            <a:graphicFrameLocks noChangeAspect="1"/>
          </p:cNvGraphicFramePr>
          <p:nvPr/>
        </p:nvGraphicFramePr>
        <p:xfrm>
          <a:off x="7543800" y="25971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公式" r:id="rId11" imgW="317160" imgH="291960" progId="Equation.3">
                  <p:embed/>
                </p:oleObj>
              </mc:Choice>
              <mc:Fallback>
                <p:oleObj name="公式" r:id="rId11" imgW="31716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7150"/>
                        <a:ext cx="2286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248400" y="1568450"/>
            <a:ext cx="2438400" cy="2106613"/>
            <a:chOff x="3936" y="1344"/>
            <a:chExt cx="1536" cy="1327"/>
          </a:xfrm>
        </p:grpSpPr>
        <p:sp>
          <p:nvSpPr>
            <p:cNvPr id="3112" name="Line 14"/>
            <p:cNvSpPr>
              <a:spLocks noChangeShapeType="1"/>
            </p:cNvSpPr>
            <p:nvPr/>
          </p:nvSpPr>
          <p:spPr bwMode="auto">
            <a:xfrm>
              <a:off x="3936" y="249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Line 15"/>
            <p:cNvSpPr>
              <a:spLocks noChangeShapeType="1"/>
            </p:cNvSpPr>
            <p:nvPr/>
          </p:nvSpPr>
          <p:spPr bwMode="auto">
            <a:xfrm flipV="1">
              <a:off x="4128" y="1344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9" name="Object 16"/>
            <p:cNvGraphicFramePr>
              <a:graphicFrameLocks noChangeAspect="1"/>
            </p:cNvGraphicFramePr>
            <p:nvPr/>
          </p:nvGraphicFramePr>
          <p:xfrm>
            <a:off x="5316" y="2544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2544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17"/>
            <p:cNvGraphicFramePr>
              <a:graphicFrameLocks noChangeAspect="1"/>
            </p:cNvGraphicFramePr>
            <p:nvPr/>
          </p:nvGraphicFramePr>
          <p:xfrm>
            <a:off x="3984" y="1385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85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8"/>
            <p:cNvGraphicFramePr>
              <a:graphicFrameLocks noChangeAspect="1"/>
            </p:cNvGraphicFramePr>
            <p:nvPr/>
          </p:nvGraphicFramePr>
          <p:xfrm>
            <a:off x="3972" y="2496"/>
            <a:ext cx="15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496"/>
                          <a:ext cx="15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67" name="Object 19"/>
          <p:cNvGraphicFramePr>
            <a:graphicFrameLocks noChangeAspect="1"/>
          </p:cNvGraphicFramePr>
          <p:nvPr/>
        </p:nvGraphicFramePr>
        <p:xfrm>
          <a:off x="7772400" y="1720850"/>
          <a:ext cx="67627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公式" r:id="rId19" imgW="838080" imgH="317160" progId="Equation.3">
                  <p:embed/>
                </p:oleObj>
              </mc:Choice>
              <mc:Fallback>
                <p:oleObj name="公式" r:id="rId19" imgW="83808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720850"/>
                        <a:ext cx="67627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8" name="Line 20"/>
          <p:cNvSpPr>
            <a:spLocks noChangeShapeType="1"/>
          </p:cNvSpPr>
          <p:nvPr/>
        </p:nvSpPr>
        <p:spPr bwMode="auto">
          <a:xfrm flipV="1">
            <a:off x="6553200" y="2025650"/>
            <a:ext cx="13716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854950" y="2025650"/>
            <a:ext cx="163513" cy="1612900"/>
            <a:chOff x="4948" y="1632"/>
            <a:chExt cx="103" cy="1016"/>
          </a:xfrm>
        </p:grpSpPr>
        <p:graphicFrame>
          <p:nvGraphicFramePr>
            <p:cNvPr id="3088" name="Object 22"/>
            <p:cNvGraphicFramePr>
              <a:graphicFrameLocks noChangeAspect="1"/>
            </p:cNvGraphicFramePr>
            <p:nvPr/>
          </p:nvGraphicFramePr>
          <p:xfrm>
            <a:off x="4948" y="2496"/>
            <a:ext cx="10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公式" r:id="rId21" imgW="215640" imgH="317160" progId="Equation.3">
                    <p:embed/>
                  </p:oleObj>
                </mc:Choice>
                <mc:Fallback>
                  <p:oleObj name="公式" r:id="rId21" imgW="21564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2496"/>
                          <a:ext cx="10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1" name="Line 23"/>
            <p:cNvSpPr>
              <a:spLocks noChangeShapeType="1"/>
            </p:cNvSpPr>
            <p:nvPr/>
          </p:nvSpPr>
          <p:spPr bwMode="auto">
            <a:xfrm>
              <a:off x="4992" y="163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934200" y="2025650"/>
            <a:ext cx="174625" cy="1630363"/>
            <a:chOff x="4368" y="1632"/>
            <a:chExt cx="110" cy="1027"/>
          </a:xfrm>
        </p:grpSpPr>
        <p:graphicFrame>
          <p:nvGraphicFramePr>
            <p:cNvPr id="3087" name="Object 25"/>
            <p:cNvGraphicFramePr>
              <a:graphicFrameLocks noChangeAspect="1"/>
            </p:cNvGraphicFramePr>
            <p:nvPr/>
          </p:nvGraphicFramePr>
          <p:xfrm>
            <a:off x="4368" y="2544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公式" r:id="rId23" imgW="228600" imgH="241200" progId="Equation.3">
                    <p:embed/>
                  </p:oleObj>
                </mc:Choice>
                <mc:Fallback>
                  <p:oleObj name="公式" r:id="rId23" imgW="228600" imgH="24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544"/>
                          <a:ext cx="11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Line 26"/>
            <p:cNvSpPr>
              <a:spLocks noChangeShapeType="1"/>
            </p:cNvSpPr>
            <p:nvPr/>
          </p:nvSpPr>
          <p:spPr bwMode="auto">
            <a:xfrm>
              <a:off x="4416" y="163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324600" y="2863850"/>
            <a:ext cx="1600200" cy="182563"/>
            <a:chOff x="3984" y="2160"/>
            <a:chExt cx="1008" cy="115"/>
          </a:xfrm>
        </p:grpSpPr>
        <p:sp>
          <p:nvSpPr>
            <p:cNvPr id="3109" name="Line 28"/>
            <p:cNvSpPr>
              <a:spLocks noChangeShapeType="1"/>
            </p:cNvSpPr>
            <p:nvPr/>
          </p:nvSpPr>
          <p:spPr bwMode="auto">
            <a:xfrm>
              <a:off x="4128" y="220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6" name="Object 29"/>
            <p:cNvGraphicFramePr>
              <a:graphicFrameLocks noChangeAspect="1"/>
            </p:cNvGraphicFramePr>
            <p:nvPr/>
          </p:nvGraphicFramePr>
          <p:xfrm>
            <a:off x="3984" y="2160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公式" r:id="rId25" imgW="228600" imgH="241200" progId="Equation.3">
                    <p:embed/>
                  </p:oleObj>
                </mc:Choice>
                <mc:Fallback>
                  <p:oleObj name="公式" r:id="rId25" imgW="2286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11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324600" y="1949450"/>
            <a:ext cx="1600200" cy="241300"/>
            <a:chOff x="3984" y="1584"/>
            <a:chExt cx="1008" cy="152"/>
          </a:xfrm>
        </p:grpSpPr>
        <p:sp>
          <p:nvSpPr>
            <p:cNvPr id="3108" name="Line 31"/>
            <p:cNvSpPr>
              <a:spLocks noChangeShapeType="1"/>
            </p:cNvSpPr>
            <p:nvPr/>
          </p:nvSpPr>
          <p:spPr bwMode="auto">
            <a:xfrm>
              <a:off x="4128" y="163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32"/>
            <p:cNvGraphicFramePr>
              <a:graphicFrameLocks noChangeAspect="1"/>
            </p:cNvGraphicFramePr>
            <p:nvPr/>
          </p:nvGraphicFramePr>
          <p:xfrm>
            <a:off x="3984" y="1584"/>
            <a:ext cx="10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公式" r:id="rId26" imgW="215640" imgH="317160" progId="Equation.3">
                    <p:embed/>
                  </p:oleObj>
                </mc:Choice>
                <mc:Fallback>
                  <p:oleObj name="公式" r:id="rId26" imgW="21564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84"/>
                          <a:ext cx="10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81" name="Object 33"/>
          <p:cNvGraphicFramePr>
            <a:graphicFrameLocks noChangeAspect="1"/>
          </p:cNvGraphicFramePr>
          <p:nvPr/>
        </p:nvGraphicFramePr>
        <p:xfrm>
          <a:off x="1428750" y="2430463"/>
          <a:ext cx="40767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27" imgW="3987720" imgH="736560" progId="Equation.3">
                  <p:embed/>
                </p:oleObj>
              </mc:Choice>
              <mc:Fallback>
                <p:oleObj name="Equation" r:id="rId27" imgW="3987720" imgH="736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30463"/>
                        <a:ext cx="40767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5" name="Text Box 34"/>
          <p:cNvSpPr txBox="1">
            <a:spLocks noChangeArrowheads="1"/>
          </p:cNvSpPr>
          <p:nvPr/>
        </p:nvSpPr>
        <p:spPr bwMode="auto">
          <a:xfrm>
            <a:off x="1421166" y="7996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证明</a:t>
            </a:r>
          </a:p>
        </p:txBody>
      </p:sp>
      <p:sp>
        <p:nvSpPr>
          <p:cNvPr id="411683" name="Line 35"/>
          <p:cNvSpPr>
            <a:spLocks noChangeShapeType="1"/>
          </p:cNvSpPr>
          <p:nvPr/>
        </p:nvSpPr>
        <p:spPr bwMode="auto">
          <a:xfrm>
            <a:off x="7086600" y="248285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684" name="Object 36"/>
          <p:cNvGraphicFramePr>
            <a:graphicFrameLocks noChangeAspect="1"/>
          </p:cNvGraphicFramePr>
          <p:nvPr/>
        </p:nvGraphicFramePr>
        <p:xfrm>
          <a:off x="1828800" y="2981325"/>
          <a:ext cx="17621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29" imgW="228600" imgH="241200" progId="Equation.3">
                  <p:embed/>
                </p:oleObj>
              </mc:Choice>
              <mc:Fallback>
                <p:oleObj name="Equation" r:id="rId29" imgW="22860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81325"/>
                        <a:ext cx="176213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5" name="Object 37"/>
          <p:cNvGraphicFramePr>
            <a:graphicFrameLocks noChangeAspect="1"/>
          </p:cNvGraphicFramePr>
          <p:nvPr/>
        </p:nvGraphicFramePr>
        <p:xfrm>
          <a:off x="1905000" y="2465388"/>
          <a:ext cx="166688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31" imgW="215640" imgH="317160" progId="Equation.3">
                  <p:embed/>
                </p:oleObj>
              </mc:Choice>
              <mc:Fallback>
                <p:oleObj name="Equation" r:id="rId31" imgW="215640" imgH="317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65388"/>
                        <a:ext cx="166688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6" name="Object 38"/>
          <p:cNvGraphicFramePr>
            <a:graphicFrameLocks noChangeAspect="1"/>
          </p:cNvGraphicFramePr>
          <p:nvPr/>
        </p:nvGraphicFramePr>
        <p:xfrm>
          <a:off x="2546350" y="3000375"/>
          <a:ext cx="1968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33" imgW="253800" imgH="317160" progId="Equation.3">
                  <p:embed/>
                </p:oleObj>
              </mc:Choice>
              <mc:Fallback>
                <p:oleObj name="Equation" r:id="rId33" imgW="253800" imgH="3171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000375"/>
                        <a:ext cx="19685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7" name="Object 39"/>
          <p:cNvGraphicFramePr>
            <a:graphicFrameLocks noChangeAspect="1"/>
          </p:cNvGraphicFramePr>
          <p:nvPr/>
        </p:nvGraphicFramePr>
        <p:xfrm>
          <a:off x="2590800" y="2465388"/>
          <a:ext cx="166688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65388"/>
                        <a:ext cx="166688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93" name="Text Box 45"/>
          <p:cNvSpPr txBox="1">
            <a:spLocks noChangeArrowheads="1"/>
          </p:cNvSpPr>
          <p:nvPr/>
        </p:nvSpPr>
        <p:spPr bwMode="auto">
          <a:xfrm>
            <a:off x="5562600" y="45402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证毕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nimBg="1"/>
      <p:bldP spid="411651" grpId="0" animBg="1"/>
      <p:bldP spid="411652" grpId="0" animBg="1"/>
      <p:bldP spid="411654" grpId="0" autoUpdateAnimBg="0"/>
      <p:bldP spid="411659" grpId="0" animBg="1"/>
      <p:bldP spid="411668" grpId="0" animBg="1"/>
      <p:bldP spid="411683" grpId="0" animBg="1"/>
      <p:bldP spid="4116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0428397-8601-4909-9F62-17EB084E5491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38888" y="4373563"/>
            <a:ext cx="1676400" cy="1446212"/>
            <a:chOff x="4080" y="3072"/>
            <a:chExt cx="1056" cy="911"/>
          </a:xfrm>
        </p:grpSpPr>
        <p:sp>
          <p:nvSpPr>
            <p:cNvPr id="4151" name="AutoShape 3" descr="宽上对角线"/>
            <p:cNvSpPr>
              <a:spLocks noChangeArrowheads="1"/>
            </p:cNvSpPr>
            <p:nvPr/>
          </p:nvSpPr>
          <p:spPr bwMode="auto">
            <a:xfrm>
              <a:off x="4272" y="3168"/>
              <a:ext cx="864" cy="672"/>
            </a:xfrm>
            <a:prstGeom prst="parallelogram">
              <a:avLst>
                <a:gd name="adj" fmla="val 62054"/>
              </a:avLst>
            </a:prstGeom>
            <a:pattFill prst="wdUpDiag">
              <a:fgClr>
                <a:srgbClr val="00FF99"/>
              </a:fgClr>
              <a:bgClr>
                <a:srgbClr val="FFFFFF"/>
              </a:bgClr>
            </a:patt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6" name="Object 4"/>
            <p:cNvGraphicFramePr>
              <a:graphicFrameLocks noChangeAspect="1"/>
            </p:cNvGraphicFramePr>
            <p:nvPr/>
          </p:nvGraphicFramePr>
          <p:xfrm>
            <a:off x="4080" y="3505"/>
            <a:ext cx="20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" name="Equation" r:id="rId3" imgW="444240" imgH="304560" progId="Equation.3">
                    <p:embed/>
                  </p:oleObj>
                </mc:Choice>
                <mc:Fallback>
                  <p:oleObj name="Equation" r:id="rId3" imgW="44424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05"/>
                          <a:ext cx="20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5"/>
            <p:cNvGraphicFramePr>
              <a:graphicFrameLocks noChangeAspect="1"/>
            </p:cNvGraphicFramePr>
            <p:nvPr/>
          </p:nvGraphicFramePr>
          <p:xfrm>
            <a:off x="5040" y="350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" name="Equation" r:id="rId5" imgW="177480" imgH="304560" progId="Equation.3">
                    <p:embed/>
                  </p:oleObj>
                </mc:Choice>
                <mc:Fallback>
                  <p:oleObj name="Equation" r:id="rId5" imgW="17748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50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6"/>
            <p:cNvGraphicFramePr>
              <a:graphicFrameLocks noChangeAspect="1"/>
            </p:cNvGraphicFramePr>
            <p:nvPr/>
          </p:nvGraphicFramePr>
          <p:xfrm>
            <a:off x="4495" y="3840"/>
            <a:ext cx="20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" name="Equation" r:id="rId7" imgW="444240" imgH="304560" progId="Equation.3">
                    <p:embed/>
                  </p:oleObj>
                </mc:Choice>
                <mc:Fallback>
                  <p:oleObj name="Equation" r:id="rId7" imgW="44424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840"/>
                          <a:ext cx="20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7"/>
            <p:cNvGraphicFramePr>
              <a:graphicFrameLocks noChangeAspect="1"/>
            </p:cNvGraphicFramePr>
            <p:nvPr/>
          </p:nvGraphicFramePr>
          <p:xfrm>
            <a:off x="4560" y="307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" name="Equation" r:id="rId8" imgW="177480" imgH="304560" progId="Equation.3">
                    <p:embed/>
                  </p:oleObj>
                </mc:Choice>
                <mc:Fallback>
                  <p:oleObj name="Equation" r:id="rId8" imgW="17748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7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28" name="AutoShape 8"/>
          <p:cNvSpPr>
            <a:spLocks noChangeArrowheads="1"/>
          </p:cNvSpPr>
          <p:nvPr/>
        </p:nvSpPr>
        <p:spPr bwMode="auto">
          <a:xfrm>
            <a:off x="6110288" y="2697163"/>
            <a:ext cx="914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9" name="AutoShape 9"/>
          <p:cNvSpPr>
            <a:spLocks noChangeArrowheads="1"/>
          </p:cNvSpPr>
          <p:nvPr/>
        </p:nvSpPr>
        <p:spPr bwMode="auto">
          <a:xfrm>
            <a:off x="2833688" y="2697163"/>
            <a:ext cx="914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88100" y="1096963"/>
            <a:ext cx="1682750" cy="1598612"/>
            <a:chOff x="4111" y="1008"/>
            <a:chExt cx="1060" cy="1007"/>
          </a:xfrm>
        </p:grpSpPr>
        <p:sp>
          <p:nvSpPr>
            <p:cNvPr id="4150" name="Rectangle 11" descr="小棋盘"/>
            <p:cNvSpPr>
              <a:spLocks noChangeArrowheads="1"/>
            </p:cNvSpPr>
            <p:nvPr/>
          </p:nvSpPr>
          <p:spPr bwMode="auto">
            <a:xfrm rot="-2740204">
              <a:off x="4416" y="1248"/>
              <a:ext cx="576" cy="576"/>
            </a:xfrm>
            <a:prstGeom prst="rect">
              <a:avLst/>
            </a:prstGeom>
            <a:pattFill prst="smCheck">
              <a:fgClr>
                <a:srgbClr val="33C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2" name="Object 12"/>
            <p:cNvGraphicFramePr>
              <a:graphicFrameLocks noChangeAspect="1"/>
            </p:cNvGraphicFramePr>
            <p:nvPr/>
          </p:nvGraphicFramePr>
          <p:xfrm>
            <a:off x="4735" y="1872"/>
            <a:ext cx="20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" name="Equation" r:id="rId9" imgW="444240" imgH="304560" progId="Equation.3">
                    <p:embed/>
                  </p:oleObj>
                </mc:Choice>
                <mc:Fallback>
                  <p:oleObj name="Equation" r:id="rId9" imgW="4442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1872"/>
                          <a:ext cx="20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3"/>
            <p:cNvGraphicFramePr>
              <a:graphicFrameLocks noChangeAspect="1"/>
            </p:cNvGraphicFramePr>
            <p:nvPr/>
          </p:nvGraphicFramePr>
          <p:xfrm>
            <a:off x="5088" y="1345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" name="Equation" r:id="rId10" imgW="177480" imgH="304560" progId="Equation.3">
                    <p:embed/>
                  </p:oleObj>
                </mc:Choice>
                <mc:Fallback>
                  <p:oleObj name="Equation" r:id="rId10" imgW="17748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45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4"/>
            <p:cNvGraphicFramePr>
              <a:graphicFrameLocks noChangeAspect="1"/>
            </p:cNvGraphicFramePr>
            <p:nvPr/>
          </p:nvGraphicFramePr>
          <p:xfrm>
            <a:off x="4111" y="1537"/>
            <a:ext cx="20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" name="Equation" r:id="rId11" imgW="444240" imgH="304560" progId="Equation.3">
                    <p:embed/>
                  </p:oleObj>
                </mc:Choice>
                <mc:Fallback>
                  <p:oleObj name="Equation" r:id="rId11" imgW="44424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537"/>
                          <a:ext cx="20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5"/>
            <p:cNvGraphicFramePr>
              <a:graphicFrameLocks noChangeAspect="1"/>
            </p:cNvGraphicFramePr>
            <p:nvPr/>
          </p:nvGraphicFramePr>
          <p:xfrm>
            <a:off x="4752" y="1008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" name="Equation" r:id="rId12" imgW="177480" imgH="304560" progId="Equation.3">
                    <p:embed/>
                  </p:oleObj>
                </mc:Choice>
                <mc:Fallback>
                  <p:oleObj name="Equation" r:id="rId12" imgW="17748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36" name="AutoShape 16"/>
          <p:cNvSpPr>
            <a:spLocks noChangeArrowheads="1"/>
          </p:cNvSpPr>
          <p:nvPr/>
        </p:nvSpPr>
        <p:spPr bwMode="auto">
          <a:xfrm>
            <a:off x="1919288" y="1096963"/>
            <a:ext cx="1066800" cy="304800"/>
          </a:xfrm>
          <a:prstGeom prst="parallelogram">
            <a:avLst>
              <a:gd name="adj" fmla="val 19785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Text Box 17"/>
          <p:cNvSpPr txBox="1">
            <a:spLocks noChangeArrowheads="1"/>
          </p:cNvSpPr>
          <p:nvPr/>
        </p:nvSpPr>
        <p:spPr bwMode="auto">
          <a:xfrm>
            <a:off x="1081088" y="444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设函数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u</a:t>
            </a:r>
            <a:r>
              <a:rPr lang="en-US" altLang="zh-CN" sz="2800"/>
              <a:t>)</a:t>
            </a:r>
            <a:r>
              <a:rPr lang="zh-CN" altLang="en-US" sz="2800"/>
              <a:t>连续</a:t>
            </a:r>
            <a:r>
              <a:rPr lang="en-US" altLang="zh-CN" sz="2800"/>
              <a:t>,</a:t>
            </a:r>
            <a:r>
              <a:rPr lang="zh-CN" altLang="en-US" sz="2800"/>
              <a:t>证明</a:t>
            </a:r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2071688" y="412750"/>
          <a:ext cx="4724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13" imgW="4533840" imgH="952200" progId="Equation.3">
                  <p:embed/>
                </p:oleObj>
              </mc:Choice>
              <mc:Fallback>
                <p:oleObj name="Equation" r:id="rId13" imgW="4533840" imgH="95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12750"/>
                        <a:ext cx="47244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9" name="Text Box 19"/>
          <p:cNvSpPr txBox="1">
            <a:spLocks noChangeArrowheads="1"/>
          </p:cNvSpPr>
          <p:nvPr/>
        </p:nvSpPr>
        <p:spPr bwMode="auto">
          <a:xfrm>
            <a:off x="623888" y="14017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证</a:t>
            </a:r>
            <a:endParaRPr lang="zh-CN" altLang="en-US" sz="2400" b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91288" y="792163"/>
            <a:ext cx="1981200" cy="1966912"/>
            <a:chOff x="4176" y="1017"/>
            <a:chExt cx="1248" cy="1239"/>
          </a:xfrm>
        </p:grpSpPr>
        <p:sp>
          <p:nvSpPr>
            <p:cNvPr id="4145" name="Line 22"/>
            <p:cNvSpPr>
              <a:spLocks noChangeShapeType="1"/>
            </p:cNvSpPr>
            <p:nvPr/>
          </p:nvSpPr>
          <p:spPr bwMode="auto">
            <a:xfrm>
              <a:off x="4176" y="17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6" name="Line 23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" name="Text Box 24"/>
            <p:cNvSpPr txBox="1">
              <a:spLocks noChangeArrowheads="1"/>
            </p:cNvSpPr>
            <p:nvPr/>
          </p:nvSpPr>
          <p:spPr bwMode="auto">
            <a:xfrm>
              <a:off x="4512" y="163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o</a:t>
              </a:r>
              <a:endParaRPr lang="en-US" altLang="zh-CN" sz="2400" b="0" i="1"/>
            </a:p>
          </p:txBody>
        </p:sp>
        <p:sp>
          <p:nvSpPr>
            <p:cNvPr id="4148" name="Text Box 25"/>
            <p:cNvSpPr txBox="1">
              <a:spLocks noChangeArrowheads="1"/>
            </p:cNvSpPr>
            <p:nvPr/>
          </p:nvSpPr>
          <p:spPr bwMode="auto">
            <a:xfrm>
              <a:off x="5136" y="163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400" b="0"/>
            </a:p>
          </p:txBody>
        </p:sp>
        <p:sp>
          <p:nvSpPr>
            <p:cNvPr id="4149" name="Text Box 26"/>
            <p:cNvSpPr txBox="1">
              <a:spLocks noChangeArrowheads="1"/>
            </p:cNvSpPr>
            <p:nvPr/>
          </p:nvSpPr>
          <p:spPr bwMode="auto">
            <a:xfrm>
              <a:off x="4512" y="101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400" b="0"/>
            </a:p>
          </p:txBody>
        </p:sp>
      </p:grpSp>
      <p:graphicFrame>
        <p:nvGraphicFramePr>
          <p:cNvPr id="414747" name="Object 27"/>
          <p:cNvGraphicFramePr>
            <a:graphicFrameLocks noChangeAspect="1"/>
          </p:cNvGraphicFramePr>
          <p:nvPr/>
        </p:nvGraphicFramePr>
        <p:xfrm>
          <a:off x="2052638" y="1401763"/>
          <a:ext cx="27066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15" imgW="2654280" imgH="876240" progId="Equation.3">
                  <p:embed/>
                </p:oleObj>
              </mc:Choice>
              <mc:Fallback>
                <p:oleObj name="Equation" r:id="rId15" imgW="2654280" imgH="876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401763"/>
                        <a:ext cx="27066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8" name="Object 28"/>
          <p:cNvGraphicFramePr>
            <a:graphicFrameLocks noChangeAspect="1"/>
          </p:cNvGraphicFramePr>
          <p:nvPr/>
        </p:nvGraphicFramePr>
        <p:xfrm>
          <a:off x="623888" y="2468563"/>
          <a:ext cx="39512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17" imgW="3644640" imgH="698400" progId="Equation.3">
                  <p:embed/>
                </p:oleObj>
              </mc:Choice>
              <mc:Fallback>
                <p:oleObj name="Equation" r:id="rId17" imgW="3644640" imgH="698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468563"/>
                        <a:ext cx="395128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9" name="Object 29"/>
          <p:cNvGraphicFramePr>
            <a:graphicFrameLocks noChangeAspect="1"/>
          </p:cNvGraphicFramePr>
          <p:nvPr/>
        </p:nvGraphicFramePr>
        <p:xfrm>
          <a:off x="4510088" y="2520950"/>
          <a:ext cx="2974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19" imgW="2920680" imgH="698400" progId="Equation.3">
                  <p:embed/>
                </p:oleObj>
              </mc:Choice>
              <mc:Fallback>
                <p:oleObj name="Equation" r:id="rId19" imgW="2920680" imgH="698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520950"/>
                        <a:ext cx="29749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23888" y="3825875"/>
            <a:ext cx="1447800" cy="76200"/>
            <a:chOff x="672" y="3120"/>
            <a:chExt cx="912" cy="48"/>
          </a:xfrm>
        </p:grpSpPr>
        <p:sp>
          <p:nvSpPr>
            <p:cNvPr id="4143" name="Line 31"/>
            <p:cNvSpPr>
              <a:spLocks noChangeShapeType="1"/>
            </p:cNvSpPr>
            <p:nvPr/>
          </p:nvSpPr>
          <p:spPr bwMode="auto">
            <a:xfrm>
              <a:off x="672" y="312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4" name="Line 32"/>
            <p:cNvSpPr>
              <a:spLocks noChangeShapeType="1"/>
            </p:cNvSpPr>
            <p:nvPr/>
          </p:nvSpPr>
          <p:spPr bwMode="auto">
            <a:xfrm>
              <a:off x="672" y="316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753" name="Text Box 33"/>
          <p:cNvSpPr txBox="1">
            <a:spLocks noChangeArrowheads="1"/>
          </p:cNvSpPr>
          <p:nvPr/>
        </p:nvSpPr>
        <p:spPr bwMode="auto">
          <a:xfrm>
            <a:off x="395288" y="33067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令</a:t>
            </a:r>
            <a:endParaRPr lang="zh-CN" altLang="en-US" sz="2800" i="1">
              <a:solidFill>
                <a:srgbClr val="FF0000"/>
              </a:solidFill>
            </a:endParaRPr>
          </a:p>
        </p:txBody>
      </p:sp>
      <p:graphicFrame>
        <p:nvGraphicFramePr>
          <p:cNvPr id="414754" name="Object 34"/>
          <p:cNvGraphicFramePr>
            <a:graphicFrameLocks noChangeAspect="1"/>
          </p:cNvGraphicFramePr>
          <p:nvPr/>
        </p:nvGraphicFramePr>
        <p:xfrm>
          <a:off x="2071688" y="3459163"/>
          <a:ext cx="30003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Equation" r:id="rId21" imgW="2857320" imgH="698400" progId="Equation.3">
                  <p:embed/>
                </p:oleObj>
              </mc:Choice>
              <mc:Fallback>
                <p:oleObj name="Equation" r:id="rId21" imgW="2857320" imgH="698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459163"/>
                        <a:ext cx="30003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5" name="Object 35"/>
          <p:cNvGraphicFramePr>
            <a:graphicFrameLocks noChangeAspect="1"/>
          </p:cNvGraphicFramePr>
          <p:nvPr/>
        </p:nvGraphicFramePr>
        <p:xfrm>
          <a:off x="5119688" y="3497263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23" imgW="2501640" imgH="698400" progId="Equation.3">
                  <p:embed/>
                </p:oleObj>
              </mc:Choice>
              <mc:Fallback>
                <p:oleObj name="Equation" r:id="rId23" imgW="2501640" imgH="698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3497263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9" name="Object 39"/>
          <p:cNvGraphicFramePr>
            <a:graphicFrameLocks noChangeAspect="1"/>
          </p:cNvGraphicFramePr>
          <p:nvPr/>
        </p:nvGraphicFramePr>
        <p:xfrm>
          <a:off x="704850" y="4330700"/>
          <a:ext cx="296703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25" imgW="2755800" imgH="1028520" progId="Equation.3">
                  <p:embed/>
                </p:oleObj>
              </mc:Choice>
              <mc:Fallback>
                <p:oleObj name="Equation" r:id="rId25" imgW="2755800" imgH="10285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330700"/>
                        <a:ext cx="296703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60" name="Object 40"/>
          <p:cNvGraphicFramePr>
            <a:graphicFrameLocks noChangeAspect="1"/>
          </p:cNvGraphicFramePr>
          <p:nvPr/>
        </p:nvGraphicFramePr>
        <p:xfrm>
          <a:off x="3671888" y="4505325"/>
          <a:ext cx="1828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27" imgW="1828800" imgH="698400" progId="Equation.3">
                  <p:embed/>
                </p:oleObj>
              </mc:Choice>
              <mc:Fallback>
                <p:oleObj name="Equation" r:id="rId27" imgW="1828800" imgH="698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505325"/>
                        <a:ext cx="1828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61" name="Object 41"/>
          <p:cNvGraphicFramePr>
            <a:graphicFrameLocks noChangeAspect="1"/>
          </p:cNvGraphicFramePr>
          <p:nvPr/>
        </p:nvGraphicFramePr>
        <p:xfrm>
          <a:off x="762000" y="3978275"/>
          <a:ext cx="1157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29" imgW="1155600" imgH="380880" progId="Equation.3">
                  <p:embed/>
                </p:oleObj>
              </mc:Choice>
              <mc:Fallback>
                <p:oleObj name="Equation" r:id="rId29" imgW="11556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978275"/>
                        <a:ext cx="11572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62" name="Object 42"/>
          <p:cNvGraphicFramePr>
            <a:graphicFrameLocks noChangeAspect="1"/>
          </p:cNvGraphicFramePr>
          <p:nvPr/>
        </p:nvGraphicFramePr>
        <p:xfrm>
          <a:off x="7481888" y="5287963"/>
          <a:ext cx="11684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公式" r:id="rId31" imgW="660240" imgH="177480" progId="Equation.3">
                  <p:embed/>
                </p:oleObj>
              </mc:Choice>
              <mc:Fallback>
                <p:oleObj name="公式" r:id="rId31" imgW="660240" imgH="177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5287963"/>
                        <a:ext cx="116840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63" name="Object 43"/>
          <p:cNvGraphicFramePr>
            <a:graphicFrameLocks noChangeAspect="1"/>
          </p:cNvGraphicFramePr>
          <p:nvPr/>
        </p:nvGraphicFramePr>
        <p:xfrm>
          <a:off x="5957888" y="4525963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公式" r:id="rId33" imgW="660240" imgH="177480" progId="Equation.3">
                  <p:embed/>
                </p:oleObj>
              </mc:Choice>
              <mc:Fallback>
                <p:oleObj name="公式" r:id="rId33" imgW="66024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4525963"/>
                        <a:ext cx="1143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491288" y="4100513"/>
            <a:ext cx="1974850" cy="1797050"/>
            <a:chOff x="4224" y="2987"/>
            <a:chExt cx="1244" cy="1132"/>
          </a:xfrm>
        </p:grpSpPr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 flipV="1">
              <a:off x="4752" y="3063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Line 46"/>
            <p:cNvSpPr>
              <a:spLocks noChangeShapeType="1"/>
            </p:cNvSpPr>
            <p:nvPr/>
          </p:nvSpPr>
          <p:spPr bwMode="auto">
            <a:xfrm>
              <a:off x="4224" y="3591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9" name="Object 47"/>
            <p:cNvGraphicFramePr>
              <a:graphicFrameLocks noChangeAspect="1"/>
            </p:cNvGraphicFramePr>
            <p:nvPr/>
          </p:nvGraphicFramePr>
          <p:xfrm>
            <a:off x="5328" y="3600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5" name="Equation" r:id="rId35" imgW="253800" imgH="241200" progId="Equation.3">
                    <p:embed/>
                  </p:oleObj>
                </mc:Choice>
                <mc:Fallback>
                  <p:oleObj name="Equation" r:id="rId35" imgW="253800" imgH="241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00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48"/>
            <p:cNvGraphicFramePr>
              <a:graphicFrameLocks noChangeAspect="1"/>
            </p:cNvGraphicFramePr>
            <p:nvPr/>
          </p:nvGraphicFramePr>
          <p:xfrm>
            <a:off x="4633" y="3600"/>
            <a:ext cx="11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6" name="Equation" r:id="rId37" imgW="215640" imgH="241200" progId="Equation.3">
                    <p:embed/>
                  </p:oleObj>
                </mc:Choice>
                <mc:Fallback>
                  <p:oleObj name="Equation" r:id="rId37" imgW="21564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3600"/>
                          <a:ext cx="11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49"/>
            <p:cNvGraphicFramePr>
              <a:graphicFrameLocks noChangeAspect="1"/>
            </p:cNvGraphicFramePr>
            <p:nvPr/>
          </p:nvGraphicFramePr>
          <p:xfrm>
            <a:off x="4818" y="2987"/>
            <a:ext cx="126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7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" y="2987"/>
                          <a:ext cx="126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6796088" y="4906963"/>
            <a:ext cx="1295400" cy="0"/>
          </a:xfrm>
          <a:prstGeom prst="line">
            <a:avLst/>
          </a:prstGeom>
          <a:noFill/>
          <a:ln w="38100">
            <a:solidFill>
              <a:srgbClr val="CC18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3" name="Text Box 57"/>
          <p:cNvSpPr txBox="1">
            <a:spLocks noChangeArrowheads="1"/>
          </p:cNvSpPr>
          <p:nvPr/>
        </p:nvSpPr>
        <p:spPr bwMode="auto">
          <a:xfrm>
            <a:off x="623888" y="2669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grpSp>
        <p:nvGrpSpPr>
          <p:cNvPr id="7" name="Group 68"/>
          <p:cNvGrpSpPr>
            <a:grpSpLocks noChangeAspect="1"/>
          </p:cNvGrpSpPr>
          <p:nvPr/>
        </p:nvGrpSpPr>
        <p:grpSpPr bwMode="auto">
          <a:xfrm>
            <a:off x="852488" y="3413125"/>
            <a:ext cx="1250950" cy="407988"/>
            <a:chOff x="624" y="2467"/>
            <a:chExt cx="788" cy="257"/>
          </a:xfrm>
        </p:grpSpPr>
        <p:sp>
          <p:nvSpPr>
            <p:cNvPr id="4135" name="AutoShape 67"/>
            <p:cNvSpPr>
              <a:spLocks noChangeAspect="1" noChangeArrowheads="1" noTextEdit="1"/>
            </p:cNvSpPr>
            <p:nvPr/>
          </p:nvSpPr>
          <p:spPr bwMode="auto">
            <a:xfrm>
              <a:off x="624" y="2544"/>
              <a:ext cx="75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Rectangle 69"/>
            <p:cNvSpPr>
              <a:spLocks noChangeArrowheads="1"/>
            </p:cNvSpPr>
            <p:nvPr/>
          </p:nvSpPr>
          <p:spPr bwMode="auto">
            <a:xfrm>
              <a:off x="1305" y="248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4137" name="Rectangle 70"/>
            <p:cNvSpPr>
              <a:spLocks noChangeArrowheads="1"/>
            </p:cNvSpPr>
            <p:nvPr/>
          </p:nvSpPr>
          <p:spPr bwMode="auto">
            <a:xfrm>
              <a:off x="1009" y="2489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138" name="Rectangle 71"/>
            <p:cNvSpPr>
              <a:spLocks noChangeArrowheads="1"/>
            </p:cNvSpPr>
            <p:nvPr/>
          </p:nvSpPr>
          <p:spPr bwMode="auto">
            <a:xfrm>
              <a:off x="694" y="24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139" name="Rectangle 72"/>
            <p:cNvSpPr>
              <a:spLocks noChangeArrowheads="1"/>
            </p:cNvSpPr>
            <p:nvPr/>
          </p:nvSpPr>
          <p:spPr bwMode="auto">
            <a:xfrm>
              <a:off x="1166" y="246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140" name="Rectangle 73"/>
            <p:cNvSpPr>
              <a:spLocks noChangeArrowheads="1"/>
            </p:cNvSpPr>
            <p:nvPr/>
          </p:nvSpPr>
          <p:spPr bwMode="auto">
            <a:xfrm>
              <a:off x="852" y="246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8" grpId="0" animBg="1"/>
      <p:bldP spid="414729" grpId="0" animBg="1"/>
      <p:bldP spid="414736" grpId="0" animBg="1"/>
      <p:bldP spid="414739" grpId="0" autoUpdateAnimBg="0"/>
      <p:bldP spid="414753" grpId="0" autoUpdateAnimBg="0"/>
      <p:bldP spid="4147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E40D333-6E1A-4B2B-8011-D7AA1FC5E3A6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416827" name="Freeform 59"/>
          <p:cNvSpPr>
            <a:spLocks/>
          </p:cNvSpPr>
          <p:nvPr/>
        </p:nvSpPr>
        <p:spPr bwMode="auto">
          <a:xfrm>
            <a:off x="6477000" y="1870075"/>
            <a:ext cx="1752600" cy="18288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0" y="0"/>
              </a:cxn>
              <a:cxn ang="0">
                <a:pos x="1104" y="0"/>
              </a:cxn>
              <a:cxn ang="0">
                <a:pos x="1086" y="133"/>
              </a:cxn>
              <a:cxn ang="0">
                <a:pos x="1049" y="224"/>
              </a:cxn>
              <a:cxn ang="0">
                <a:pos x="960" y="384"/>
              </a:cxn>
              <a:cxn ang="0">
                <a:pos x="857" y="480"/>
              </a:cxn>
              <a:cxn ang="0">
                <a:pos x="720" y="528"/>
              </a:cxn>
              <a:cxn ang="0">
                <a:pos x="576" y="576"/>
              </a:cxn>
              <a:cxn ang="0">
                <a:pos x="373" y="599"/>
              </a:cxn>
              <a:cxn ang="0">
                <a:pos x="240" y="672"/>
              </a:cxn>
              <a:cxn ang="0">
                <a:pos x="144" y="768"/>
              </a:cxn>
              <a:cxn ang="0">
                <a:pos x="71" y="919"/>
              </a:cxn>
              <a:cxn ang="0">
                <a:pos x="16" y="1065"/>
              </a:cxn>
              <a:cxn ang="0">
                <a:pos x="0" y="1152"/>
              </a:cxn>
            </a:cxnLst>
            <a:rect l="0" t="0" r="r" b="b"/>
            <a:pathLst>
              <a:path w="1104" h="1152">
                <a:moveTo>
                  <a:pt x="0" y="1152"/>
                </a:moveTo>
                <a:lnTo>
                  <a:pt x="0" y="0"/>
                </a:lnTo>
                <a:lnTo>
                  <a:pt x="1104" y="0"/>
                </a:lnTo>
                <a:lnTo>
                  <a:pt x="1086" y="133"/>
                </a:lnTo>
                <a:lnTo>
                  <a:pt x="1049" y="224"/>
                </a:lnTo>
                <a:lnTo>
                  <a:pt x="960" y="384"/>
                </a:lnTo>
                <a:lnTo>
                  <a:pt x="857" y="480"/>
                </a:lnTo>
                <a:lnTo>
                  <a:pt x="720" y="528"/>
                </a:lnTo>
                <a:lnTo>
                  <a:pt x="576" y="576"/>
                </a:lnTo>
                <a:cubicBezTo>
                  <a:pt x="384" y="591"/>
                  <a:pt x="446" y="562"/>
                  <a:pt x="373" y="599"/>
                </a:cubicBezTo>
                <a:lnTo>
                  <a:pt x="240" y="672"/>
                </a:lnTo>
                <a:lnTo>
                  <a:pt x="144" y="768"/>
                </a:lnTo>
                <a:cubicBezTo>
                  <a:pt x="116" y="810"/>
                  <a:pt x="92" y="870"/>
                  <a:pt x="71" y="919"/>
                </a:cubicBezTo>
                <a:cubicBezTo>
                  <a:pt x="50" y="968"/>
                  <a:pt x="28" y="1026"/>
                  <a:pt x="16" y="1065"/>
                </a:cubicBezTo>
                <a:lnTo>
                  <a:pt x="0" y="115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33CC"/>
              </a:gs>
              <a:gs pos="100000">
                <a:schemeClr val="bg1"/>
              </a:gs>
            </a:gsLst>
            <a:lin ang="2700000" scaled="1"/>
          </a:gra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6770" name="AutoShape 2"/>
          <p:cNvSpPr>
            <a:spLocks noChangeArrowheads="1"/>
          </p:cNvSpPr>
          <p:nvPr/>
        </p:nvSpPr>
        <p:spPr bwMode="auto">
          <a:xfrm>
            <a:off x="3733800" y="193675"/>
            <a:ext cx="1676400" cy="457200"/>
          </a:xfrm>
          <a:prstGeom prst="parallelogram">
            <a:avLst>
              <a:gd name="adj" fmla="val 22917"/>
            </a:avLst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771" name="Object 3"/>
          <p:cNvGraphicFramePr>
            <a:graphicFrameLocks noChangeAspect="1"/>
          </p:cNvGraphicFramePr>
          <p:nvPr/>
        </p:nvGraphicFramePr>
        <p:xfrm>
          <a:off x="1524000" y="115888"/>
          <a:ext cx="4724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3" imgW="4572000" imgH="812520" progId="Equation.3">
                  <p:embed/>
                </p:oleObj>
              </mc:Choice>
              <mc:Fallback>
                <p:oleObj name="Equation" r:id="rId3" imgW="457200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5888"/>
                        <a:ext cx="4724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4"/>
          <p:cNvSpPr txBox="1">
            <a:spLocks noChangeArrowheads="1"/>
          </p:cNvSpPr>
          <p:nvPr/>
        </p:nvSpPr>
        <p:spPr bwMode="auto">
          <a:xfrm>
            <a:off x="685800" y="1317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>
                <a:ea typeface="黑体" pitchFamily="49" charset="-122"/>
              </a:rPr>
              <a:t>例</a:t>
            </a:r>
            <a:endParaRPr lang="zh-CN" altLang="en-US" sz="2400" b="0">
              <a:ea typeface="黑体" pitchFamily="49" charset="-122"/>
            </a:endParaRP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838200" y="803275"/>
          <a:ext cx="5276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5" imgW="5206680" imgH="469800" progId="Equation.3">
                  <p:embed/>
                </p:oleObj>
              </mc:Choice>
              <mc:Fallback>
                <p:oleObj name="Equation" r:id="rId5" imgW="52066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03275"/>
                        <a:ext cx="5276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762000" y="13509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2400" b="0">
              <a:ea typeface="黑体" pitchFamily="49" charset="-122"/>
            </a:endParaRP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295400" y="1336675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由于被积函数含有抽象函数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3919538" y="17938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因此要采用</a:t>
            </a:r>
            <a:endParaRPr lang="zh-CN" altLang="en-US" sz="2400" b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77000" y="1870075"/>
            <a:ext cx="1754188" cy="1828800"/>
            <a:chOff x="4080" y="1440"/>
            <a:chExt cx="1105" cy="1152"/>
          </a:xfrm>
        </p:grpSpPr>
        <p:sp>
          <p:nvSpPr>
            <p:cNvPr id="5154" name="Arc 17"/>
            <p:cNvSpPr>
              <a:spLocks/>
            </p:cNvSpPr>
            <p:nvPr/>
          </p:nvSpPr>
          <p:spPr bwMode="auto">
            <a:xfrm rot="-5562144">
              <a:off x="4080" y="2016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155" name="Arc 18"/>
            <p:cNvSpPr>
              <a:spLocks/>
            </p:cNvSpPr>
            <p:nvPr/>
          </p:nvSpPr>
          <p:spPr bwMode="auto">
            <a:xfrm rot="5400000">
              <a:off x="4609" y="144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78588" y="1565275"/>
            <a:ext cx="1752600" cy="304800"/>
            <a:chOff x="4081" y="1248"/>
            <a:chExt cx="1104" cy="192"/>
          </a:xfrm>
        </p:grpSpPr>
        <p:sp>
          <p:nvSpPr>
            <p:cNvPr id="5153" name="Line 20"/>
            <p:cNvSpPr>
              <a:spLocks noChangeShapeType="1"/>
            </p:cNvSpPr>
            <p:nvPr/>
          </p:nvSpPr>
          <p:spPr bwMode="auto">
            <a:xfrm>
              <a:off x="4081" y="1440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3" name="Object 21"/>
            <p:cNvGraphicFramePr>
              <a:graphicFrameLocks noChangeAspect="1"/>
            </p:cNvGraphicFramePr>
            <p:nvPr/>
          </p:nvGraphicFramePr>
          <p:xfrm>
            <a:off x="4705" y="1248"/>
            <a:ext cx="11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" name="公式" r:id="rId7" imgW="114120" imgH="164880" progId="Equation.3">
                    <p:embed/>
                  </p:oleObj>
                </mc:Choice>
                <mc:Fallback>
                  <p:oleObj name="公式" r:id="rId7" imgW="11412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248"/>
                          <a:ext cx="11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019800" y="1870075"/>
            <a:ext cx="457200" cy="1828800"/>
            <a:chOff x="3792" y="1440"/>
            <a:chExt cx="288" cy="1152"/>
          </a:xfrm>
        </p:grpSpPr>
        <p:sp>
          <p:nvSpPr>
            <p:cNvPr id="5152" name="Line 23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24"/>
            <p:cNvGraphicFramePr>
              <a:graphicFrameLocks noChangeAspect="1"/>
            </p:cNvGraphicFramePr>
            <p:nvPr/>
          </p:nvGraphicFramePr>
          <p:xfrm>
            <a:off x="3792" y="2016"/>
            <a:ext cx="25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" name="公式" r:id="rId9" imgW="228600" imgH="164880" progId="Equation.3">
                    <p:embed/>
                  </p:oleObj>
                </mc:Choice>
                <mc:Fallback>
                  <p:oleObj name="公式" r:id="rId9" imgW="22860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16"/>
                          <a:ext cx="25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798" name="Rectangle 30"/>
          <p:cNvSpPr>
            <a:spLocks noChangeArrowheads="1"/>
          </p:cNvSpPr>
          <p:nvPr/>
        </p:nvSpPr>
        <p:spPr bwMode="auto">
          <a:xfrm>
            <a:off x="1219200" y="18081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故无法直接积出</a:t>
            </a:r>
            <a:r>
              <a:rPr lang="en-US" altLang="zh-CN" sz="2800"/>
              <a:t>.</a:t>
            </a:r>
          </a:p>
        </p:txBody>
      </p:sp>
      <p:sp>
        <p:nvSpPr>
          <p:cNvPr id="416799" name="Rectangle 31"/>
          <p:cNvSpPr>
            <a:spLocks noChangeArrowheads="1"/>
          </p:cNvSpPr>
          <p:nvPr/>
        </p:nvSpPr>
        <p:spPr bwMode="auto">
          <a:xfrm>
            <a:off x="1143000" y="23272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一些技巧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6800" name="Object 32"/>
          <p:cNvGraphicFramePr>
            <a:graphicFrameLocks noChangeAspect="1"/>
          </p:cNvGraphicFramePr>
          <p:nvPr/>
        </p:nvGraphicFramePr>
        <p:xfrm>
          <a:off x="6248400" y="239713"/>
          <a:ext cx="17764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11" imgW="1701720" imgH="393480" progId="Equation.3">
                  <p:embed/>
                </p:oleObj>
              </mc:Choice>
              <mc:Fallback>
                <p:oleObj name="Equation" r:id="rId11" imgW="170172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9713"/>
                        <a:ext cx="17764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1" name="Object 33"/>
          <p:cNvGraphicFramePr>
            <a:graphicFrameLocks noChangeAspect="1"/>
          </p:cNvGraphicFramePr>
          <p:nvPr/>
        </p:nvGraphicFramePr>
        <p:xfrm>
          <a:off x="6115050" y="820738"/>
          <a:ext cx="2200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3" imgW="2108160" imgH="431640" progId="Equation.3">
                  <p:embed/>
                </p:oleObj>
              </mc:Choice>
              <mc:Fallback>
                <p:oleObj name="Equation" r:id="rId13" imgW="210816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820738"/>
                        <a:ext cx="22002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2" name="Object 34"/>
          <p:cNvGraphicFramePr>
            <a:graphicFrameLocks noChangeAspect="1"/>
          </p:cNvGraphicFramePr>
          <p:nvPr/>
        </p:nvGraphicFramePr>
        <p:xfrm>
          <a:off x="7848600" y="1489075"/>
          <a:ext cx="812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5" imgW="965160" imgH="469800" progId="Equation.3">
                  <p:embed/>
                </p:oleObj>
              </mc:Choice>
              <mc:Fallback>
                <p:oleObj name="Equation" r:id="rId15" imgW="965160" imgH="46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89075"/>
                        <a:ext cx="812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153400" y="1870075"/>
            <a:ext cx="174625" cy="1295400"/>
            <a:chOff x="5136" y="1440"/>
            <a:chExt cx="110" cy="816"/>
          </a:xfrm>
        </p:grpSpPr>
        <p:grpSp>
          <p:nvGrpSpPr>
            <p:cNvPr id="5150" name="Group 41"/>
            <p:cNvGrpSpPr>
              <a:grpSpLocks/>
            </p:cNvGrpSpPr>
            <p:nvPr/>
          </p:nvGrpSpPr>
          <p:grpSpPr bwMode="auto">
            <a:xfrm>
              <a:off x="5136" y="1993"/>
              <a:ext cx="110" cy="263"/>
              <a:chOff x="5280" y="2617"/>
              <a:chExt cx="110" cy="263"/>
            </a:xfrm>
          </p:grpSpPr>
          <p:graphicFrame>
            <p:nvGraphicFramePr>
              <p:cNvPr id="5130" name="Object 42"/>
              <p:cNvGraphicFramePr>
                <a:graphicFrameLocks noChangeAspect="1"/>
              </p:cNvGraphicFramePr>
              <p:nvPr/>
            </p:nvGraphicFramePr>
            <p:xfrm>
              <a:off x="5280" y="2721"/>
              <a:ext cx="11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7" name="公式" r:id="rId17" imgW="114120" imgH="164880" progId="Equation.3">
                      <p:embed/>
                    </p:oleObj>
                  </mc:Choice>
                  <mc:Fallback>
                    <p:oleObj name="公式" r:id="rId17" imgW="114120" imgH="16488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721"/>
                            <a:ext cx="110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" name="Object 43"/>
              <p:cNvGraphicFramePr>
                <a:graphicFrameLocks noChangeAspect="1"/>
              </p:cNvGraphicFramePr>
              <p:nvPr/>
            </p:nvGraphicFramePr>
            <p:xfrm>
              <a:off x="5305" y="2617"/>
              <a:ext cx="71" cy="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8" name="公式" r:id="rId18" imgW="114120" imgH="114120" progId="Equation.3">
                      <p:embed/>
                    </p:oleObj>
                  </mc:Choice>
                  <mc:Fallback>
                    <p:oleObj name="公式" r:id="rId18" imgW="114120" imgH="11412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5" y="2617"/>
                            <a:ext cx="71" cy="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51" name="Line 44"/>
            <p:cNvSpPr>
              <a:spLocks noChangeShapeType="1"/>
            </p:cNvSpPr>
            <p:nvPr/>
          </p:nvSpPr>
          <p:spPr bwMode="auto">
            <a:xfrm>
              <a:off x="5184" y="1440"/>
              <a:ext cx="0" cy="576"/>
            </a:xfrm>
            <a:prstGeom prst="line">
              <a:avLst/>
            </a:prstGeom>
            <a:noFill/>
            <a:ln w="63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248400" y="1336675"/>
            <a:ext cx="2638425" cy="2387600"/>
            <a:chOff x="4272" y="2096"/>
            <a:chExt cx="1662" cy="1504"/>
          </a:xfrm>
        </p:grpSpPr>
        <p:graphicFrame>
          <p:nvGraphicFramePr>
            <p:cNvPr id="5127" name="Object 47"/>
            <p:cNvGraphicFramePr>
              <a:graphicFrameLocks noChangeAspect="1"/>
            </p:cNvGraphicFramePr>
            <p:nvPr/>
          </p:nvGraphicFramePr>
          <p:xfrm>
            <a:off x="5760" y="3072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" name="Equation" r:id="rId20" imgW="139680" imgH="139680" progId="Equation.3">
                    <p:embed/>
                  </p:oleObj>
                </mc:Choice>
                <mc:Fallback>
                  <p:oleObj name="Equation" r:id="rId20" imgW="139680" imgH="1396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3072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48"/>
            <p:cNvGraphicFramePr>
              <a:graphicFrameLocks noChangeAspect="1"/>
            </p:cNvGraphicFramePr>
            <p:nvPr/>
          </p:nvGraphicFramePr>
          <p:xfrm>
            <a:off x="4800" y="2096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Equation" r:id="rId22" imgW="139680" imgH="164880" progId="Equation.3">
                    <p:embed/>
                  </p:oleObj>
                </mc:Choice>
                <mc:Fallback>
                  <p:oleObj name="Equation" r:id="rId22" imgW="1396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96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49"/>
            <p:cNvSpPr>
              <a:spLocks noChangeShapeType="1"/>
            </p:cNvSpPr>
            <p:nvPr/>
          </p:nvSpPr>
          <p:spPr bwMode="auto">
            <a:xfrm>
              <a:off x="4272" y="30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50"/>
            <p:cNvSpPr>
              <a:spLocks noChangeShapeType="1"/>
            </p:cNvSpPr>
            <p:nvPr/>
          </p:nvSpPr>
          <p:spPr bwMode="auto">
            <a:xfrm flipV="1">
              <a:off x="4992" y="2112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51"/>
            <p:cNvGraphicFramePr>
              <a:graphicFrameLocks noChangeAspect="1"/>
            </p:cNvGraphicFramePr>
            <p:nvPr/>
          </p:nvGraphicFramePr>
          <p:xfrm>
            <a:off x="4800" y="2992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" name="Equation" r:id="rId24" imgW="164880" imgH="177480" progId="Equation.3">
                    <p:embed/>
                  </p:oleObj>
                </mc:Choice>
                <mc:Fallback>
                  <p:oleObj name="Equation" r:id="rId24" imgW="164880" imgH="1774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92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27" grpId="0" animBg="1"/>
      <p:bldP spid="416770" grpId="0" animBg="1"/>
      <p:bldP spid="416774" grpId="0" autoUpdateAnimBg="0"/>
      <p:bldP spid="416775" grpId="0" autoUpdateAnimBg="0"/>
      <p:bldP spid="416776" grpId="0" autoUpdateAnimBg="0"/>
      <p:bldP spid="416798" grpId="0" autoUpdateAnimBg="0"/>
      <p:bldP spid="4167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DDB533-AED3-4C9D-8DCE-E459EA58C38E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418879" name="Freeform 63"/>
          <p:cNvSpPr>
            <a:spLocks/>
          </p:cNvSpPr>
          <p:nvPr/>
        </p:nvSpPr>
        <p:spPr bwMode="auto">
          <a:xfrm>
            <a:off x="6623050" y="649288"/>
            <a:ext cx="1712913" cy="1857375"/>
          </a:xfrm>
          <a:custGeom>
            <a:avLst/>
            <a:gdLst/>
            <a:ahLst/>
            <a:cxnLst>
              <a:cxn ang="0">
                <a:pos x="0" y="1170"/>
              </a:cxn>
              <a:cxn ang="0">
                <a:pos x="0" y="0"/>
              </a:cxn>
              <a:cxn ang="0">
                <a:pos x="1079" y="0"/>
              </a:cxn>
              <a:cxn ang="0">
                <a:pos x="1079" y="73"/>
              </a:cxn>
              <a:cxn ang="0">
                <a:pos x="1056" y="133"/>
              </a:cxn>
              <a:cxn ang="0">
                <a:pos x="1033" y="238"/>
              </a:cxn>
              <a:cxn ang="0">
                <a:pos x="987" y="311"/>
              </a:cxn>
              <a:cxn ang="0">
                <a:pos x="930" y="384"/>
              </a:cxn>
              <a:cxn ang="0">
                <a:pos x="827" y="480"/>
              </a:cxn>
              <a:cxn ang="0">
                <a:pos x="690" y="528"/>
              </a:cxn>
              <a:cxn ang="0">
                <a:pos x="649" y="549"/>
              </a:cxn>
              <a:cxn ang="0">
                <a:pos x="576" y="567"/>
              </a:cxn>
              <a:cxn ang="0">
                <a:pos x="530" y="558"/>
              </a:cxn>
              <a:cxn ang="0">
                <a:pos x="484" y="576"/>
              </a:cxn>
              <a:cxn ang="0">
                <a:pos x="343" y="599"/>
              </a:cxn>
              <a:cxn ang="0">
                <a:pos x="210" y="672"/>
              </a:cxn>
              <a:cxn ang="0">
                <a:pos x="114" y="768"/>
              </a:cxn>
              <a:cxn ang="0">
                <a:pos x="41" y="919"/>
              </a:cxn>
              <a:cxn ang="0">
                <a:pos x="0" y="1061"/>
              </a:cxn>
              <a:cxn ang="0">
                <a:pos x="0" y="1170"/>
              </a:cxn>
            </a:cxnLst>
            <a:rect l="0" t="0" r="r" b="b"/>
            <a:pathLst>
              <a:path w="1079" h="1170">
                <a:moveTo>
                  <a:pt x="0" y="1170"/>
                </a:moveTo>
                <a:lnTo>
                  <a:pt x="0" y="0"/>
                </a:lnTo>
                <a:lnTo>
                  <a:pt x="1079" y="0"/>
                </a:lnTo>
                <a:lnTo>
                  <a:pt x="1079" y="73"/>
                </a:lnTo>
                <a:lnTo>
                  <a:pt x="1056" y="133"/>
                </a:lnTo>
                <a:lnTo>
                  <a:pt x="1033" y="238"/>
                </a:lnTo>
                <a:lnTo>
                  <a:pt x="987" y="311"/>
                </a:lnTo>
                <a:lnTo>
                  <a:pt x="930" y="384"/>
                </a:lnTo>
                <a:lnTo>
                  <a:pt x="827" y="480"/>
                </a:lnTo>
                <a:lnTo>
                  <a:pt x="690" y="528"/>
                </a:lnTo>
                <a:lnTo>
                  <a:pt x="649" y="549"/>
                </a:lnTo>
                <a:lnTo>
                  <a:pt x="576" y="567"/>
                </a:lnTo>
                <a:lnTo>
                  <a:pt x="530" y="558"/>
                </a:lnTo>
                <a:cubicBezTo>
                  <a:pt x="497" y="567"/>
                  <a:pt x="515" y="569"/>
                  <a:pt x="484" y="576"/>
                </a:cubicBezTo>
                <a:cubicBezTo>
                  <a:pt x="453" y="583"/>
                  <a:pt x="389" y="583"/>
                  <a:pt x="343" y="599"/>
                </a:cubicBezTo>
                <a:lnTo>
                  <a:pt x="210" y="672"/>
                </a:lnTo>
                <a:lnTo>
                  <a:pt x="114" y="768"/>
                </a:lnTo>
                <a:cubicBezTo>
                  <a:pt x="86" y="810"/>
                  <a:pt x="62" y="870"/>
                  <a:pt x="41" y="919"/>
                </a:cubicBezTo>
                <a:cubicBezTo>
                  <a:pt x="22" y="968"/>
                  <a:pt x="7" y="1019"/>
                  <a:pt x="0" y="1061"/>
                </a:cubicBezTo>
                <a:lnTo>
                  <a:pt x="0" y="117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rgbClr val="FF33CC"/>
              </a:gs>
              <a:gs pos="100000">
                <a:schemeClr val="bg1"/>
              </a:gs>
            </a:gsLst>
            <a:lin ang="2700000" scaled="1"/>
          </a:gra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8818" name="AutoShape 2"/>
          <p:cNvSpPr>
            <a:spLocks noChangeArrowheads="1"/>
          </p:cNvSpPr>
          <p:nvPr/>
        </p:nvSpPr>
        <p:spPr bwMode="auto">
          <a:xfrm>
            <a:off x="6270625" y="3849688"/>
            <a:ext cx="1524000" cy="990600"/>
          </a:xfrm>
          <a:prstGeom prst="parallelogram">
            <a:avLst>
              <a:gd name="adj" fmla="val 1068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8820" name="Arc 4"/>
          <p:cNvSpPr>
            <a:spLocks/>
          </p:cNvSpPr>
          <p:nvPr/>
        </p:nvSpPr>
        <p:spPr bwMode="auto">
          <a:xfrm rot="10695808">
            <a:off x="6651625" y="633413"/>
            <a:ext cx="914400" cy="930275"/>
          </a:xfrm>
          <a:custGeom>
            <a:avLst/>
            <a:gdLst>
              <a:gd name="T0" fmla="*/ 0 w 21600"/>
              <a:gd name="T1" fmla="*/ 0 h 21984"/>
              <a:gd name="T2" fmla="*/ 1638477546 w 21600"/>
              <a:gd name="T3" fmla="*/ 1665790853 h 21984"/>
              <a:gd name="T4" fmla="*/ 0 w 21600"/>
              <a:gd name="T5" fmla="*/ 1636695057 h 21984"/>
              <a:gd name="T6" fmla="*/ 0 60000 65536"/>
              <a:gd name="T7" fmla="*/ 0 60000 65536"/>
              <a:gd name="T8" fmla="*/ 0 60000 65536"/>
              <a:gd name="T9" fmla="*/ 0 w 21600"/>
              <a:gd name="T10" fmla="*/ 0 h 21984"/>
              <a:gd name="T11" fmla="*/ 21600 w 21600"/>
              <a:gd name="T12" fmla="*/ 21984 h 21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98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28"/>
                  <a:pt x="21598" y="21856"/>
                  <a:pt x="21596" y="21983"/>
                </a:cubicBezTo>
              </a:path>
              <a:path w="21600" h="2198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28"/>
                  <a:pt x="21598" y="21856"/>
                  <a:pt x="21596" y="21983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1317625" y="1285875"/>
          <a:ext cx="4114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3" imgW="3771720" imgH="812520" progId="Equation.3">
                  <p:embed/>
                </p:oleObj>
              </mc:Choice>
              <mc:Fallback>
                <p:oleObj name="Equation" r:id="rId3" imgW="377172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285875"/>
                        <a:ext cx="4114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2459038" y="120650"/>
          <a:ext cx="1144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5" imgW="1180800" imgH="469800" progId="Equation.3">
                  <p:embed/>
                </p:oleObj>
              </mc:Choice>
              <mc:Fallback>
                <p:oleObj name="Equation" r:id="rId5" imgW="11808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20650"/>
                        <a:ext cx="11445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3298825" y="115888"/>
            <a:ext cx="343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（画第二象限部分）</a:t>
            </a:r>
            <a:endParaRPr lang="zh-CN" altLang="en-US" sz="2400" b="0"/>
          </a:p>
        </p:txBody>
      </p:sp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1622425" y="754063"/>
          <a:ext cx="3886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7" imgW="1650960" imgH="215640" progId="Equation.3">
                  <p:embed/>
                </p:oleObj>
              </mc:Choice>
              <mc:Fallback>
                <p:oleObj name="公式" r:id="rId7" imgW="16509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754063"/>
                        <a:ext cx="3886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250825" y="725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（如图）</a:t>
            </a:r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479425" y="12715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则有</a:t>
            </a:r>
            <a:endParaRPr lang="zh-CN" altLang="en-US" sz="2400" b="0"/>
          </a:p>
        </p:txBody>
      </p:sp>
      <p:graphicFrame>
        <p:nvGraphicFramePr>
          <p:cNvPr id="418827" name="Object 11"/>
          <p:cNvGraphicFramePr>
            <a:graphicFrameLocks noChangeAspect="1"/>
          </p:cNvGraphicFramePr>
          <p:nvPr/>
        </p:nvGraphicFramePr>
        <p:xfrm>
          <a:off x="573088" y="2189163"/>
          <a:ext cx="42497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9" imgW="4063680" imgH="863280" progId="Equation.3">
                  <p:embed/>
                </p:oleObj>
              </mc:Choice>
              <mc:Fallback>
                <p:oleObj name="Equation" r:id="rId9" imgW="406368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189163"/>
                        <a:ext cx="42497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Object 12"/>
          <p:cNvGraphicFramePr>
            <a:graphicFrameLocks noChangeAspect="1"/>
          </p:cNvGraphicFramePr>
          <p:nvPr/>
        </p:nvGraphicFramePr>
        <p:xfrm>
          <a:off x="1012825" y="3011488"/>
          <a:ext cx="4343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11" imgW="4051080" imgH="863280" progId="Equation.3">
                  <p:embed/>
                </p:oleObj>
              </mc:Choice>
              <mc:Fallback>
                <p:oleObj name="Equation" r:id="rId11" imgW="405108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011488"/>
                        <a:ext cx="4343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9" name="Object 13"/>
          <p:cNvGraphicFramePr>
            <a:graphicFrameLocks noChangeAspect="1"/>
          </p:cNvGraphicFramePr>
          <p:nvPr/>
        </p:nvGraphicFramePr>
        <p:xfrm>
          <a:off x="2387600" y="3887788"/>
          <a:ext cx="36544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3" imgW="3301920" imgH="863280" progId="Equation.3">
                  <p:embed/>
                </p:oleObj>
              </mc:Choice>
              <mc:Fallback>
                <p:oleObj name="Equation" r:id="rId13" imgW="330192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887788"/>
                        <a:ext cx="36544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0" name="Object 14"/>
          <p:cNvGraphicFramePr>
            <a:graphicFrameLocks noChangeAspect="1"/>
          </p:cNvGraphicFramePr>
          <p:nvPr/>
        </p:nvGraphicFramePr>
        <p:xfrm>
          <a:off x="609600" y="3905250"/>
          <a:ext cx="1774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15" imgW="1638000" imgH="863280" progId="Equation.3">
                  <p:embed/>
                </p:oleObj>
              </mc:Choice>
              <mc:Fallback>
                <p:oleObj name="Equation" r:id="rId15" imgW="1638000" imgH="863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05250"/>
                        <a:ext cx="17748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1" name="Object 15"/>
          <p:cNvGraphicFramePr>
            <a:graphicFrameLocks noChangeAspect="1"/>
          </p:cNvGraphicFramePr>
          <p:nvPr/>
        </p:nvGraphicFramePr>
        <p:xfrm>
          <a:off x="6016625" y="3898900"/>
          <a:ext cx="1778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17" imgW="1625400" imgH="863280" progId="Equation.3">
                  <p:embed/>
                </p:oleObj>
              </mc:Choice>
              <mc:Fallback>
                <p:oleObj name="Equation" r:id="rId17" imgW="1625400" imgH="863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3898900"/>
                        <a:ext cx="1778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2" name="Object 16"/>
          <p:cNvGraphicFramePr>
            <a:graphicFrameLocks noChangeAspect="1"/>
          </p:cNvGraphicFramePr>
          <p:nvPr/>
        </p:nvGraphicFramePr>
        <p:xfrm>
          <a:off x="936625" y="5186363"/>
          <a:ext cx="36576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9" imgW="3301920" imgH="863280" progId="Equation.3">
                  <p:embed/>
                </p:oleObj>
              </mc:Choice>
              <mc:Fallback>
                <p:oleObj name="Equation" r:id="rId19" imgW="330192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186363"/>
                        <a:ext cx="36576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270625" y="3087688"/>
            <a:ext cx="1600200" cy="533400"/>
            <a:chOff x="4464" y="2208"/>
            <a:chExt cx="1008" cy="336"/>
          </a:xfrm>
        </p:grpSpPr>
        <p:sp>
          <p:nvSpPr>
            <p:cNvPr id="6191" name="Oval 20"/>
            <p:cNvSpPr>
              <a:spLocks noChangeArrowheads="1"/>
            </p:cNvSpPr>
            <p:nvPr/>
          </p:nvSpPr>
          <p:spPr bwMode="auto">
            <a:xfrm>
              <a:off x="4464" y="2256"/>
              <a:ext cx="1008" cy="288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50000">
                  <a:srgbClr val="66FF66"/>
                </a:gs>
                <a:gs pos="100000">
                  <a:srgbClr val="33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Text Box 21"/>
            <p:cNvSpPr txBox="1">
              <a:spLocks noChangeArrowheads="1"/>
            </p:cNvSpPr>
            <p:nvPr/>
          </p:nvSpPr>
          <p:spPr bwMode="auto">
            <a:xfrm>
              <a:off x="4560" y="22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对称性</a:t>
              </a:r>
              <a:endParaRPr lang="zh-CN" altLang="en-US" sz="2800"/>
            </a:p>
          </p:txBody>
        </p:sp>
      </p:grpSp>
      <p:sp>
        <p:nvSpPr>
          <p:cNvPr id="418838" name="Line 22"/>
          <p:cNvSpPr>
            <a:spLocks noChangeShapeType="1"/>
          </p:cNvSpPr>
          <p:nvPr/>
        </p:nvSpPr>
        <p:spPr bwMode="auto">
          <a:xfrm>
            <a:off x="936625" y="4840288"/>
            <a:ext cx="13716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39" name="Object 23"/>
          <p:cNvGraphicFramePr>
            <a:graphicFrameLocks noChangeAspect="1"/>
          </p:cNvGraphicFramePr>
          <p:nvPr/>
        </p:nvGraphicFramePr>
        <p:xfrm>
          <a:off x="1317625" y="4840288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公式" r:id="rId21" imgW="520560" imgH="330120" progId="Equation.3">
                  <p:embed/>
                </p:oleObj>
              </mc:Choice>
              <mc:Fallback>
                <p:oleObj name="公式" r:id="rId21" imgW="520560" imgH="330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40288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0" name="Line 24"/>
          <p:cNvSpPr>
            <a:spLocks noChangeShapeType="1"/>
          </p:cNvSpPr>
          <p:nvPr/>
        </p:nvSpPr>
        <p:spPr bwMode="auto">
          <a:xfrm>
            <a:off x="2765425" y="4814888"/>
            <a:ext cx="3124200" cy="2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41" name="Object 25"/>
          <p:cNvGraphicFramePr>
            <a:graphicFrameLocks noChangeAspect="1"/>
          </p:cNvGraphicFramePr>
          <p:nvPr/>
        </p:nvGraphicFramePr>
        <p:xfrm>
          <a:off x="3756025" y="4814888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公式" r:id="rId23" imgW="520560" imgH="330120" progId="Equation.3">
                  <p:embed/>
                </p:oleObj>
              </mc:Choice>
              <mc:Fallback>
                <p:oleObj name="公式" r:id="rId23" imgW="520560" imgH="330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814888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2" name="Line 26"/>
          <p:cNvSpPr>
            <a:spLocks noChangeShapeType="1"/>
          </p:cNvSpPr>
          <p:nvPr/>
        </p:nvSpPr>
        <p:spPr bwMode="auto">
          <a:xfrm>
            <a:off x="1165225" y="6135688"/>
            <a:ext cx="3352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43" name="Object 27"/>
          <p:cNvGraphicFramePr>
            <a:graphicFrameLocks noChangeAspect="1"/>
          </p:cNvGraphicFramePr>
          <p:nvPr/>
        </p:nvGraphicFramePr>
        <p:xfrm>
          <a:off x="4606925" y="5907088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公式" r:id="rId25" imgW="520560" imgH="330120" progId="Equation.3">
                  <p:embed/>
                </p:oleObj>
              </mc:Choice>
              <mc:Fallback>
                <p:oleObj name="公式" r:id="rId25" imgW="520560" imgH="330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907088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4" name="Text Box 28"/>
          <p:cNvSpPr txBox="1">
            <a:spLocks noChangeArrowheads="1"/>
          </p:cNvSpPr>
          <p:nvPr/>
        </p:nvSpPr>
        <p:spPr bwMode="auto">
          <a:xfrm>
            <a:off x="1241425" y="11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作曲线</a:t>
            </a:r>
          </a:p>
        </p:txBody>
      </p:sp>
      <p:graphicFrame>
        <p:nvGraphicFramePr>
          <p:cNvPr id="418850" name="Object 34"/>
          <p:cNvGraphicFramePr>
            <a:graphicFrameLocks noChangeAspect="1"/>
          </p:cNvGraphicFramePr>
          <p:nvPr/>
        </p:nvGraphicFramePr>
        <p:xfrm>
          <a:off x="6213475" y="4773613"/>
          <a:ext cx="2419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27" imgW="2400120" imgH="749160" progId="Equation.3">
                  <p:embed/>
                </p:oleObj>
              </mc:Choice>
              <mc:Fallback>
                <p:oleObj name="Equation" r:id="rId27" imgW="2400120" imgH="749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4773613"/>
                        <a:ext cx="2419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51" name="Object 35"/>
          <p:cNvGraphicFramePr>
            <a:graphicFrameLocks noChangeAspect="1"/>
          </p:cNvGraphicFramePr>
          <p:nvPr/>
        </p:nvGraphicFramePr>
        <p:xfrm>
          <a:off x="6194425" y="5449888"/>
          <a:ext cx="862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公式" r:id="rId29" imgW="380880" imgH="406080" progId="Equation.3">
                  <p:embed/>
                </p:oleObj>
              </mc:Choice>
              <mc:Fallback>
                <p:oleObj name="公式" r:id="rId29" imgW="38088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5449888"/>
                        <a:ext cx="862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45"/>
          <p:cNvGraphicFramePr>
            <a:graphicFrameLocks noChangeAspect="1"/>
          </p:cNvGraphicFramePr>
          <p:nvPr/>
        </p:nvGraphicFramePr>
        <p:xfrm>
          <a:off x="7870825" y="268288"/>
          <a:ext cx="812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31" imgW="965160" imgH="469800" progId="Equation.3">
                  <p:embed/>
                </p:oleObj>
              </mc:Choice>
              <mc:Fallback>
                <p:oleObj name="Equation" r:id="rId31" imgW="965160" imgH="4698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268288"/>
                        <a:ext cx="8128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0" name="Group 46"/>
          <p:cNvGrpSpPr>
            <a:grpSpLocks/>
          </p:cNvGrpSpPr>
          <p:nvPr/>
        </p:nvGrpSpPr>
        <p:grpSpPr bwMode="auto">
          <a:xfrm>
            <a:off x="6651625" y="344488"/>
            <a:ext cx="1752600" cy="304800"/>
            <a:chOff x="4081" y="1248"/>
            <a:chExt cx="1104" cy="192"/>
          </a:xfrm>
        </p:grpSpPr>
        <p:sp>
          <p:nvSpPr>
            <p:cNvPr id="6190" name="Line 47"/>
            <p:cNvSpPr>
              <a:spLocks noChangeShapeType="1"/>
            </p:cNvSpPr>
            <p:nvPr/>
          </p:nvSpPr>
          <p:spPr bwMode="auto">
            <a:xfrm>
              <a:off x="4081" y="1440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7" name="Object 48"/>
            <p:cNvGraphicFramePr>
              <a:graphicFrameLocks noChangeAspect="1"/>
            </p:cNvGraphicFramePr>
            <p:nvPr/>
          </p:nvGraphicFramePr>
          <p:xfrm>
            <a:off x="4705" y="1248"/>
            <a:ext cx="11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" name="公式" r:id="rId33" imgW="114120" imgH="164880" progId="Equation.3">
                    <p:embed/>
                  </p:oleObj>
                </mc:Choice>
                <mc:Fallback>
                  <p:oleObj name="公式" r:id="rId33" imgW="11412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248"/>
                          <a:ext cx="11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1" name="Group 49"/>
          <p:cNvGrpSpPr>
            <a:grpSpLocks/>
          </p:cNvGrpSpPr>
          <p:nvPr/>
        </p:nvGrpSpPr>
        <p:grpSpPr bwMode="auto">
          <a:xfrm>
            <a:off x="6192838" y="649288"/>
            <a:ext cx="458787" cy="1828800"/>
            <a:chOff x="3792" y="1440"/>
            <a:chExt cx="289" cy="1152"/>
          </a:xfrm>
        </p:grpSpPr>
        <p:sp>
          <p:nvSpPr>
            <p:cNvPr id="6189" name="Line 50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6" name="Object 51"/>
            <p:cNvGraphicFramePr>
              <a:graphicFrameLocks noChangeAspect="1"/>
            </p:cNvGraphicFramePr>
            <p:nvPr/>
          </p:nvGraphicFramePr>
          <p:xfrm>
            <a:off x="3792" y="2016"/>
            <a:ext cx="28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" name="公式" r:id="rId35" imgW="228600" imgH="164880" progId="Equation.3">
                    <p:embed/>
                  </p:oleObj>
                </mc:Choice>
                <mc:Fallback>
                  <p:oleObj name="公式" r:id="rId35" imgW="228600" imgH="1648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16"/>
                          <a:ext cx="28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8833" name="Object 17"/>
          <p:cNvGraphicFramePr>
            <a:graphicFrameLocks noChangeAspect="1"/>
          </p:cNvGraphicFramePr>
          <p:nvPr/>
        </p:nvGraphicFramePr>
        <p:xfrm>
          <a:off x="6575425" y="1335088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公式" r:id="rId37" imgW="215640" imgH="215640" progId="Equation.3">
                  <p:embed/>
                </p:oleObj>
              </mc:Choice>
              <mc:Fallback>
                <p:oleObj name="公式" r:id="rId37" imgW="21564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335088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82" name="Arc 66"/>
          <p:cNvSpPr>
            <a:spLocks/>
          </p:cNvSpPr>
          <p:nvPr/>
        </p:nvSpPr>
        <p:spPr bwMode="auto">
          <a:xfrm flipH="1" flipV="1">
            <a:off x="6651625" y="649288"/>
            <a:ext cx="1676400" cy="914400"/>
          </a:xfrm>
          <a:custGeom>
            <a:avLst/>
            <a:gdLst>
              <a:gd name="T0" fmla="*/ 0 w 43194"/>
              <a:gd name="T1" fmla="*/ 1599786925 h 21600"/>
              <a:gd name="T2" fmla="*/ 2147483647 w 43194"/>
              <a:gd name="T3" fmla="*/ 1638705130 h 21600"/>
              <a:gd name="T4" fmla="*/ 1262396352 w 43194"/>
              <a:gd name="T5" fmla="*/ 1638705130 h 21600"/>
              <a:gd name="T6" fmla="*/ 0 60000 65536"/>
              <a:gd name="T7" fmla="*/ 0 60000 65536"/>
              <a:gd name="T8" fmla="*/ 0 60000 65536"/>
              <a:gd name="T9" fmla="*/ 0 w 43194"/>
              <a:gd name="T10" fmla="*/ 0 h 21600"/>
              <a:gd name="T11" fmla="*/ 43194 w 431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4" h="21600" fill="none" extrusionOk="0">
                <a:moveTo>
                  <a:pt x="0" y="21087"/>
                </a:moveTo>
                <a:cubicBezTo>
                  <a:pt x="278" y="9360"/>
                  <a:pt x="9864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</a:path>
              <a:path w="43194" h="21600" stroke="0" extrusionOk="0">
                <a:moveTo>
                  <a:pt x="0" y="21087"/>
                </a:moveTo>
                <a:cubicBezTo>
                  <a:pt x="278" y="9360"/>
                  <a:pt x="9864" y="-1"/>
                  <a:pt x="21594" y="0"/>
                </a:cubicBezTo>
                <a:cubicBezTo>
                  <a:pt x="33523" y="0"/>
                  <a:pt x="43194" y="9670"/>
                  <a:pt x="43194" y="21600"/>
                </a:cubicBezTo>
                <a:lnTo>
                  <a:pt x="21594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rgbClr val="FFFF00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83" name="Group 42"/>
          <p:cNvGrpSpPr>
            <a:grpSpLocks/>
          </p:cNvGrpSpPr>
          <p:nvPr/>
        </p:nvGrpSpPr>
        <p:grpSpPr bwMode="auto">
          <a:xfrm>
            <a:off x="6600825" y="649288"/>
            <a:ext cx="1754188" cy="1828800"/>
            <a:chOff x="4080" y="1440"/>
            <a:chExt cx="1105" cy="1152"/>
          </a:xfrm>
        </p:grpSpPr>
        <p:sp>
          <p:nvSpPr>
            <p:cNvPr id="6187" name="Arc 43"/>
            <p:cNvSpPr>
              <a:spLocks/>
            </p:cNvSpPr>
            <p:nvPr/>
          </p:nvSpPr>
          <p:spPr bwMode="auto">
            <a:xfrm rot="-5562144">
              <a:off x="4080" y="2016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6188" name="Arc 44"/>
            <p:cNvSpPr>
              <a:spLocks/>
            </p:cNvSpPr>
            <p:nvPr/>
          </p:nvSpPr>
          <p:spPr bwMode="auto">
            <a:xfrm rot="5400000">
              <a:off x="4609" y="144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8834" name="Object 18"/>
          <p:cNvGraphicFramePr>
            <a:graphicFrameLocks noChangeAspect="1"/>
          </p:cNvGraphicFramePr>
          <p:nvPr/>
        </p:nvGraphicFramePr>
        <p:xfrm>
          <a:off x="7337425" y="801688"/>
          <a:ext cx="43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公式" r:id="rId39" imgW="203040" imgH="215640" progId="Equation.3">
                  <p:embed/>
                </p:oleObj>
              </mc:Choice>
              <mc:Fallback>
                <p:oleObj name="公式" r:id="rId39" imgW="2030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801688"/>
                        <a:ext cx="430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4" name="Group 62"/>
          <p:cNvGrpSpPr>
            <a:grpSpLocks/>
          </p:cNvGrpSpPr>
          <p:nvPr/>
        </p:nvGrpSpPr>
        <p:grpSpPr bwMode="auto">
          <a:xfrm>
            <a:off x="6346825" y="115888"/>
            <a:ext cx="2381250" cy="2286000"/>
            <a:chOff x="4224" y="240"/>
            <a:chExt cx="1500" cy="1440"/>
          </a:xfrm>
        </p:grpSpPr>
        <p:graphicFrame>
          <p:nvGraphicFramePr>
            <p:cNvPr id="6163" name="Object 55"/>
            <p:cNvGraphicFramePr>
              <a:graphicFrameLocks noChangeAspect="1"/>
            </p:cNvGraphicFramePr>
            <p:nvPr/>
          </p:nvGraphicFramePr>
          <p:xfrm>
            <a:off x="5550" y="1216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6" name="Equation" r:id="rId41" imgW="139680" imgH="139680" progId="Equation.3">
                    <p:embed/>
                  </p:oleObj>
                </mc:Choice>
                <mc:Fallback>
                  <p:oleObj name="Equation" r:id="rId41" imgW="13968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" y="1216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56"/>
            <p:cNvGraphicFramePr>
              <a:graphicFrameLocks noChangeAspect="1"/>
            </p:cNvGraphicFramePr>
            <p:nvPr/>
          </p:nvGraphicFramePr>
          <p:xfrm>
            <a:off x="4752" y="24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7" name="Equation" r:id="rId43" imgW="139680" imgH="164880" progId="Equation.3">
                    <p:embed/>
                  </p:oleObj>
                </mc:Choice>
                <mc:Fallback>
                  <p:oleObj name="Equation" r:id="rId43" imgW="139680" imgH="1648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Line 57"/>
            <p:cNvSpPr>
              <a:spLocks noChangeShapeType="1"/>
            </p:cNvSpPr>
            <p:nvPr/>
          </p:nvSpPr>
          <p:spPr bwMode="auto">
            <a:xfrm>
              <a:off x="4224" y="1152"/>
              <a:ext cx="14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58"/>
            <p:cNvSpPr>
              <a:spLocks noChangeShapeType="1"/>
            </p:cNvSpPr>
            <p:nvPr/>
          </p:nvSpPr>
          <p:spPr bwMode="auto">
            <a:xfrm flipV="1">
              <a:off x="4944" y="240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5" name="Object 59"/>
            <p:cNvGraphicFramePr>
              <a:graphicFrameLocks noChangeAspect="1"/>
            </p:cNvGraphicFramePr>
            <p:nvPr/>
          </p:nvGraphicFramePr>
          <p:xfrm>
            <a:off x="4752" y="11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" name="Equation" r:id="rId45" imgW="164880" imgH="177480" progId="Equation.3">
                    <p:embed/>
                  </p:oleObj>
                </mc:Choice>
                <mc:Fallback>
                  <p:oleObj name="Equation" r:id="rId45" imgW="164880" imgH="1774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 autoUpdateAnimBg="0"/>
      <p:bldP spid="418820" grpId="0" animBg="1"/>
      <p:bldP spid="418823" grpId="0" autoUpdateAnimBg="0"/>
      <p:bldP spid="418825" grpId="0" autoUpdateAnimBg="0"/>
      <p:bldP spid="418826" grpId="0" autoUpdateAnimBg="0"/>
      <p:bldP spid="418838" grpId="0" animBg="1"/>
      <p:bldP spid="418840" grpId="0" animBg="1"/>
      <p:bldP spid="418842" grpId="0" animBg="1"/>
      <p:bldP spid="418844" grpId="0" autoUpdateAnimBg="0"/>
      <p:bldP spid="4188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90668E8-4E86-4FAB-8661-CB1D75AE14C8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1455738" y="115888"/>
          <a:ext cx="2030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3" imgW="2158920" imgH="812520" progId="Equation.3">
                  <p:embed/>
                </p:oleObj>
              </mc:Choice>
              <mc:Fallback>
                <p:oleObj name="Equation" r:id="rId3" imgW="215892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15888"/>
                        <a:ext cx="2030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62000" y="9363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itchFamily="49" charset="-122"/>
              </a:rPr>
              <a:t> </a:t>
            </a:r>
            <a:r>
              <a:rPr lang="zh-CN" altLang="zh-CN" sz="2800">
                <a:ea typeface="黑体" pitchFamily="49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49" charset="-122"/>
            </a:endParaRPr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1458913" y="971550"/>
          <a:ext cx="40274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5" imgW="3949560" imgH="431640" progId="Equation.3">
                  <p:embed/>
                </p:oleObj>
              </mc:Choice>
              <mc:Fallback>
                <p:oleObj name="Equation" r:id="rId5" imgW="3949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971550"/>
                        <a:ext cx="40274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1371600" y="2097088"/>
          <a:ext cx="14874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7" imgW="1701720" imgH="812520" progId="Equation.3">
                  <p:embed/>
                </p:oleObj>
              </mc:Choice>
              <mc:Fallback>
                <p:oleObj name="Equation" r:id="rId7" imgW="170172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97088"/>
                        <a:ext cx="14874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2679700" y="3810000"/>
          <a:ext cx="28829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9" imgW="2730240" imgH="698400" progId="Equation.3">
                  <p:embed/>
                </p:oleObj>
              </mc:Choice>
              <mc:Fallback>
                <p:oleObj name="Equation" r:id="rId9" imgW="273024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810000"/>
                        <a:ext cx="28829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2692400" y="4752975"/>
          <a:ext cx="736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11" imgW="736560" imgH="317160" progId="Equation.3">
                  <p:embed/>
                </p:oleObj>
              </mc:Choice>
              <mc:Fallback>
                <p:oleObj name="Equation" r:id="rId11" imgW="7365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752975"/>
                        <a:ext cx="736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9"/>
          <p:cNvSpPr txBox="1">
            <a:spLocks noChangeArrowheads="1"/>
          </p:cNvSpPr>
          <p:nvPr/>
        </p:nvSpPr>
        <p:spPr bwMode="auto">
          <a:xfrm>
            <a:off x="863600" y="11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421898" name="Object 10"/>
          <p:cNvGraphicFramePr>
            <a:graphicFrameLocks noChangeAspect="1"/>
          </p:cNvGraphicFramePr>
          <p:nvPr/>
        </p:nvGraphicFramePr>
        <p:xfrm>
          <a:off x="3454400" y="144463"/>
          <a:ext cx="2870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3" imgW="3022560" imgH="469800" progId="Equation.3">
                  <p:embed/>
                </p:oleObj>
              </mc:Choice>
              <mc:Fallback>
                <p:oleObj name="Equation" r:id="rId13" imgW="30225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44463"/>
                        <a:ext cx="2870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9" name="Object 11"/>
          <p:cNvGraphicFramePr>
            <a:graphicFrameLocks noChangeAspect="1"/>
          </p:cNvGraphicFramePr>
          <p:nvPr/>
        </p:nvGraphicFramePr>
        <p:xfrm>
          <a:off x="1447800" y="1487488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15" imgW="2349360" imgH="469800" progId="Equation.3">
                  <p:embed/>
                </p:oleObj>
              </mc:Choice>
              <mc:Fallback>
                <p:oleObj name="Equation" r:id="rId15" imgW="23493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87488"/>
                        <a:ext cx="234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3810000" y="1487488"/>
            <a:ext cx="465043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故采用“先二后一”法</a:t>
            </a:r>
            <a:r>
              <a:rPr lang="en-US" altLang="zh-CN" sz="280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21901" name="Object 13"/>
          <p:cNvGraphicFramePr>
            <a:graphicFrameLocks noChangeAspect="1"/>
          </p:cNvGraphicFramePr>
          <p:nvPr/>
        </p:nvGraphicFramePr>
        <p:xfrm>
          <a:off x="2814638" y="2147888"/>
          <a:ext cx="13319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tion" r:id="rId17" imgW="1523880" imgH="863280" progId="Equation.3">
                  <p:embed/>
                </p:oleObj>
              </mc:Choice>
              <mc:Fallback>
                <p:oleObj name="Equation" r:id="rId17" imgW="152388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147888"/>
                        <a:ext cx="13319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2" name="Object 14"/>
          <p:cNvGraphicFramePr>
            <a:graphicFrameLocks noChangeAspect="1"/>
          </p:cNvGraphicFramePr>
          <p:nvPr/>
        </p:nvGraphicFramePr>
        <p:xfrm>
          <a:off x="3486150" y="3011488"/>
          <a:ext cx="14097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tion" r:id="rId19" imgW="1409400" imgH="863280" progId="Equation.3">
                  <p:embed/>
                </p:oleObj>
              </mc:Choice>
              <mc:Fallback>
                <p:oleObj name="Equation" r:id="rId19" imgW="1409400" imgH="863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011488"/>
                        <a:ext cx="14097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3" name="Object 15"/>
          <p:cNvGraphicFramePr>
            <a:graphicFrameLocks noChangeAspect="1"/>
          </p:cNvGraphicFramePr>
          <p:nvPr/>
        </p:nvGraphicFramePr>
        <p:xfrm>
          <a:off x="5484813" y="966788"/>
          <a:ext cx="2744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21" imgW="2666880" imgH="431640" progId="Equation.3">
                  <p:embed/>
                </p:oleObj>
              </mc:Choice>
              <mc:Fallback>
                <p:oleObj name="Equation" r:id="rId21" imgW="26668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966788"/>
                        <a:ext cx="27447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4" name="Object 16"/>
          <p:cNvGraphicFramePr>
            <a:graphicFrameLocks noChangeAspect="1"/>
          </p:cNvGraphicFramePr>
          <p:nvPr/>
        </p:nvGraphicFramePr>
        <p:xfrm>
          <a:off x="2667000" y="3087688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23" imgW="495000" imgH="304560" progId="Equation.3">
                  <p:embed/>
                </p:oleObj>
              </mc:Choice>
              <mc:Fallback>
                <p:oleObj name="Equation" r:id="rId23" imgW="49500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87688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5" name="Object 17"/>
          <p:cNvGraphicFramePr>
            <a:graphicFrameLocks noChangeAspect="1"/>
          </p:cNvGraphicFramePr>
          <p:nvPr/>
        </p:nvGraphicFramePr>
        <p:xfrm>
          <a:off x="3155950" y="2935288"/>
          <a:ext cx="24003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Equation" r:id="rId25" imgW="2400120" imgH="698400" progId="Equation.3">
                  <p:embed/>
                </p:oleObj>
              </mc:Choice>
              <mc:Fallback>
                <p:oleObj name="Equation" r:id="rId25" imgW="2400120" imgH="69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935288"/>
                        <a:ext cx="24003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943600" y="2401888"/>
            <a:ext cx="2286000" cy="2438400"/>
            <a:chOff x="3744" y="1824"/>
            <a:chExt cx="1440" cy="1536"/>
          </a:xfrm>
        </p:grpSpPr>
        <p:grpSp>
          <p:nvGrpSpPr>
            <p:cNvPr id="7194" name="Group 31"/>
            <p:cNvGrpSpPr>
              <a:grpSpLocks/>
            </p:cNvGrpSpPr>
            <p:nvPr/>
          </p:nvGrpSpPr>
          <p:grpSpPr bwMode="auto">
            <a:xfrm>
              <a:off x="3744" y="1824"/>
              <a:ext cx="1440" cy="1536"/>
              <a:chOff x="432" y="1536"/>
              <a:chExt cx="1440" cy="1536"/>
            </a:xfrm>
          </p:grpSpPr>
          <p:pic>
            <p:nvPicPr>
              <p:cNvPr id="7195" name="Picture 32" descr="lc-9-4-13(1)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632"/>
                <a:ext cx="1440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96" name="Group 33"/>
              <p:cNvGrpSpPr>
                <a:grpSpLocks/>
              </p:cNvGrpSpPr>
              <p:nvPr/>
            </p:nvGrpSpPr>
            <p:grpSpPr bwMode="auto">
              <a:xfrm>
                <a:off x="624" y="1536"/>
                <a:ext cx="1248" cy="1376"/>
                <a:chOff x="576" y="1440"/>
                <a:chExt cx="1248" cy="1376"/>
              </a:xfrm>
            </p:grpSpPr>
            <p:graphicFrame>
              <p:nvGraphicFramePr>
                <p:cNvPr id="7185" name="Object 34"/>
                <p:cNvGraphicFramePr>
                  <a:graphicFrameLocks noChangeAspect="1"/>
                </p:cNvGraphicFramePr>
                <p:nvPr/>
              </p:nvGraphicFramePr>
              <p:xfrm>
                <a:off x="672" y="264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8" name="Equation" r:id="rId28" imgW="139680" imgH="139680" progId="Equation.3">
                        <p:embed/>
                      </p:oleObj>
                    </mc:Choice>
                    <mc:Fallback>
                      <p:oleObj name="Equation" r:id="rId28" imgW="139680" imgH="139680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264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6" name="Object 35"/>
                <p:cNvGraphicFramePr>
                  <a:graphicFrameLocks noChangeAspect="1"/>
                </p:cNvGraphicFramePr>
                <p:nvPr/>
              </p:nvGraphicFramePr>
              <p:xfrm>
                <a:off x="1603" y="241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9" name="Equation" r:id="rId30" imgW="139680" imgH="164880" progId="Equation.3">
                        <p:embed/>
                      </p:oleObj>
                    </mc:Choice>
                    <mc:Fallback>
                      <p:oleObj name="Equation" r:id="rId30" imgW="139680" imgH="164880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3" y="241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9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104" y="196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104" y="148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187" name="Object 38"/>
                <p:cNvGraphicFramePr>
                  <a:graphicFrameLocks noChangeAspect="1"/>
                </p:cNvGraphicFramePr>
                <p:nvPr/>
              </p:nvGraphicFramePr>
              <p:xfrm>
                <a:off x="912" y="144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50" name="Equation" r:id="rId32" imgW="114120" imgH="139680" progId="Equation.3">
                        <p:embed/>
                      </p:oleObj>
                    </mc:Choice>
                    <mc:Fallback>
                      <p:oleObj name="Equation" r:id="rId32" imgW="114120" imgH="13968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44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88" name="Object 39"/>
                <p:cNvGraphicFramePr>
                  <a:graphicFrameLocks noChangeAspect="1"/>
                </p:cNvGraphicFramePr>
                <p:nvPr/>
              </p:nvGraphicFramePr>
              <p:xfrm>
                <a:off x="1056" y="2368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51" name="Equation" r:id="rId34" imgW="164880" imgH="177480" progId="Equation.3">
                        <p:embed/>
                      </p:oleObj>
                    </mc:Choice>
                    <mc:Fallback>
                      <p:oleObj name="Equation" r:id="rId34" imgW="164880" imgH="177480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368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9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4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336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576" y="2576"/>
                  <a:ext cx="19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7182" name="Object 44"/>
            <p:cNvGraphicFramePr>
              <a:graphicFrameLocks noChangeAspect="1"/>
            </p:cNvGraphicFramePr>
            <p:nvPr/>
          </p:nvGraphicFramePr>
          <p:xfrm>
            <a:off x="4896" y="2743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2" name="Equation" r:id="rId36" imgW="177480" imgH="304560" progId="Equation.3">
                    <p:embed/>
                  </p:oleObj>
                </mc:Choice>
                <mc:Fallback>
                  <p:oleObj name="Equation" r:id="rId36" imgW="177480" imgH="3045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743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45"/>
            <p:cNvGraphicFramePr>
              <a:graphicFrameLocks noChangeAspect="1"/>
            </p:cNvGraphicFramePr>
            <p:nvPr/>
          </p:nvGraphicFramePr>
          <p:xfrm>
            <a:off x="4000" y="2832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3" name="Equation" r:id="rId38" imgW="177480" imgH="304560" progId="Equation.3">
                    <p:embed/>
                  </p:oleObj>
                </mc:Choice>
                <mc:Fallback>
                  <p:oleObj name="Equation" r:id="rId38" imgW="177480" imgH="3045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2832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46"/>
            <p:cNvGraphicFramePr>
              <a:graphicFrameLocks noChangeAspect="1"/>
            </p:cNvGraphicFramePr>
            <p:nvPr/>
          </p:nvGraphicFramePr>
          <p:xfrm>
            <a:off x="4480" y="2167"/>
            <a:ext cx="8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4" name="Equation" r:id="rId39" imgW="177480" imgH="304560" progId="Equation.3">
                    <p:embed/>
                  </p:oleObj>
                </mc:Choice>
                <mc:Fallback>
                  <p:oleObj name="Equation" r:id="rId39" imgW="177480" imgH="3045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167"/>
                          <a:ext cx="8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utoUpdateAnimBg="0"/>
      <p:bldP spid="42190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296</Words>
  <Application>Microsoft Office PowerPoint</Application>
  <PresentationFormat>全屏显示(4:3)</PresentationFormat>
  <Paragraphs>142</Paragraphs>
  <Slides>17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  <vt:variant>
        <vt:lpstr>自定义放映</vt:lpstr>
      </vt:variant>
      <vt:variant>
        <vt:i4>3</vt:i4>
      </vt:variant>
    </vt:vector>
  </HeadingPairs>
  <TitlesOfParts>
    <vt:vector size="23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571</cp:revision>
  <cp:lastPrinted>1999-09-15T08:06:35Z</cp:lastPrinted>
  <dcterms:created xsi:type="dcterms:W3CDTF">1997-01-23T06:06:41Z</dcterms:created>
  <dcterms:modified xsi:type="dcterms:W3CDTF">2018-04-11T02:29:44Z</dcterms:modified>
</cp:coreProperties>
</file>