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6"/>
  </p:notesMasterIdLst>
  <p:handoutMasterIdLst>
    <p:handoutMasterId r:id="rId37"/>
  </p:handoutMasterIdLst>
  <p:sldIdLst>
    <p:sldId id="303" r:id="rId2"/>
    <p:sldId id="304" r:id="rId3"/>
    <p:sldId id="305" r:id="rId4"/>
    <p:sldId id="340" r:id="rId5"/>
    <p:sldId id="307" r:id="rId6"/>
    <p:sldId id="309" r:id="rId7"/>
    <p:sldId id="310" r:id="rId8"/>
    <p:sldId id="312" r:id="rId9"/>
    <p:sldId id="313" r:id="rId10"/>
    <p:sldId id="318" r:id="rId11"/>
    <p:sldId id="319" r:id="rId12"/>
    <p:sldId id="316" r:id="rId13"/>
    <p:sldId id="322" r:id="rId14"/>
    <p:sldId id="323" r:id="rId15"/>
    <p:sldId id="341" r:id="rId16"/>
    <p:sldId id="324" r:id="rId17"/>
    <p:sldId id="325" r:id="rId18"/>
    <p:sldId id="342" r:id="rId19"/>
    <p:sldId id="326" r:id="rId20"/>
    <p:sldId id="311" r:id="rId21"/>
    <p:sldId id="321" r:id="rId22"/>
    <p:sldId id="314" r:id="rId23"/>
    <p:sldId id="315" r:id="rId24"/>
    <p:sldId id="317" r:id="rId25"/>
    <p:sldId id="327" r:id="rId26"/>
    <p:sldId id="343" r:id="rId27"/>
    <p:sldId id="328" r:id="rId28"/>
    <p:sldId id="329" r:id="rId29"/>
    <p:sldId id="330" r:id="rId30"/>
    <p:sldId id="345" r:id="rId31"/>
    <p:sldId id="333" r:id="rId32"/>
    <p:sldId id="337" r:id="rId33"/>
    <p:sldId id="344" r:id="rId34"/>
    <p:sldId id="336" r:id="rId35"/>
  </p:sldIdLst>
  <p:sldSz cx="9144000" cy="6858000" type="screen4x3"/>
  <p:notesSz cx="6096000" cy="8793163"/>
  <p:custShowLst>
    <p:custShow name="自定义放映 1" id="0">
      <p:sldLst/>
    </p:custShow>
    <p:custShow name="自定义放映 2" id="1">
      <p:sldLst/>
    </p:custShow>
    <p:custShow name="自定义放映 3" id="2">
      <p:sldLst/>
    </p:custShow>
  </p:custShowLst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00"/>
    <a:srgbClr val="CC1818"/>
    <a:srgbClr val="0033CC"/>
    <a:srgbClr val="00FF99"/>
    <a:srgbClr val="0000FF"/>
    <a:srgbClr val="FF0000"/>
    <a:srgbClr val="FF99FF"/>
    <a:srgbClr val="00F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17" autoAdjust="0"/>
  </p:normalViewPr>
  <p:slideViewPr>
    <p:cSldViewPr>
      <p:cViewPr varScale="1">
        <p:scale>
          <a:sx n="66" d="100"/>
          <a:sy n="66" d="100"/>
        </p:scale>
        <p:origin x="-1282" y="-77"/>
      </p:cViewPr>
      <p:guideLst>
        <p:guide orient="horz" pos="48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98"/>
    </p:cViewPr>
  </p:sorterViewPr>
  <p:notesViewPr>
    <p:cSldViewPr>
      <p:cViewPr varScale="1">
        <p:scale>
          <a:sx n="54" d="100"/>
          <a:sy n="54" d="100"/>
        </p:scale>
        <p:origin x="-1950" y="-78"/>
      </p:cViewPr>
      <p:guideLst>
        <p:guide orient="horz" pos="2769"/>
        <p:guide pos="192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4.xml"/><Relationship Id="rId1" Type="http://schemas.openxmlformats.org/officeDocument/2006/relationships/slide" Target="slides/slide3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5.wmf"/><Relationship Id="rId7" Type="http://schemas.openxmlformats.org/officeDocument/2006/relationships/image" Target="../media/image9.e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wmf"/><Relationship Id="rId9" Type="http://schemas.openxmlformats.org/officeDocument/2006/relationships/image" Target="../media/image11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image" Target="../media/image86.emf"/><Relationship Id="rId7" Type="http://schemas.openxmlformats.org/officeDocument/2006/relationships/image" Target="../media/image90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10" Type="http://schemas.openxmlformats.org/officeDocument/2006/relationships/image" Target="../media/image93.wmf"/><Relationship Id="rId4" Type="http://schemas.openxmlformats.org/officeDocument/2006/relationships/image" Target="../media/image87.emf"/><Relationship Id="rId9" Type="http://schemas.openxmlformats.org/officeDocument/2006/relationships/image" Target="../media/image9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emf"/><Relationship Id="rId1" Type="http://schemas.openxmlformats.org/officeDocument/2006/relationships/image" Target="../media/image94.emf"/><Relationship Id="rId4" Type="http://schemas.openxmlformats.org/officeDocument/2006/relationships/image" Target="../media/image9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4" Type="http://schemas.openxmlformats.org/officeDocument/2006/relationships/image" Target="../media/image10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7" Type="http://schemas.openxmlformats.org/officeDocument/2006/relationships/image" Target="../media/image113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6" Type="http://schemas.openxmlformats.org/officeDocument/2006/relationships/image" Target="../media/image112.wmf"/><Relationship Id="rId5" Type="http://schemas.openxmlformats.org/officeDocument/2006/relationships/image" Target="../media/image111.wmf"/><Relationship Id="rId4" Type="http://schemas.openxmlformats.org/officeDocument/2006/relationships/image" Target="../media/image11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2" Type="http://schemas.openxmlformats.org/officeDocument/2006/relationships/image" Target="../media/image107.wmf"/><Relationship Id="rId1" Type="http://schemas.openxmlformats.org/officeDocument/2006/relationships/image" Target="../media/image114.wmf"/><Relationship Id="rId5" Type="http://schemas.openxmlformats.org/officeDocument/2006/relationships/image" Target="../media/image117.wmf"/><Relationship Id="rId4" Type="http://schemas.openxmlformats.org/officeDocument/2006/relationships/image" Target="../media/image116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3" Type="http://schemas.openxmlformats.org/officeDocument/2006/relationships/image" Target="../media/image120.wmf"/><Relationship Id="rId7" Type="http://schemas.openxmlformats.org/officeDocument/2006/relationships/image" Target="../media/image124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6" Type="http://schemas.openxmlformats.org/officeDocument/2006/relationships/image" Target="../media/image123.wmf"/><Relationship Id="rId11" Type="http://schemas.openxmlformats.org/officeDocument/2006/relationships/image" Target="../media/image128.wmf"/><Relationship Id="rId5" Type="http://schemas.openxmlformats.org/officeDocument/2006/relationships/image" Target="../media/image122.wmf"/><Relationship Id="rId10" Type="http://schemas.openxmlformats.org/officeDocument/2006/relationships/image" Target="../media/image127.wmf"/><Relationship Id="rId4" Type="http://schemas.openxmlformats.org/officeDocument/2006/relationships/image" Target="../media/image121.wmf"/><Relationship Id="rId9" Type="http://schemas.openxmlformats.org/officeDocument/2006/relationships/image" Target="../media/image126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13" Type="http://schemas.openxmlformats.org/officeDocument/2006/relationships/image" Target="../media/image4.wmf"/><Relationship Id="rId3" Type="http://schemas.openxmlformats.org/officeDocument/2006/relationships/image" Target="../media/image131.wmf"/><Relationship Id="rId7" Type="http://schemas.openxmlformats.org/officeDocument/2006/relationships/image" Target="../media/image135.wmf"/><Relationship Id="rId12" Type="http://schemas.openxmlformats.org/officeDocument/2006/relationships/image" Target="../media/image3.wmf"/><Relationship Id="rId2" Type="http://schemas.openxmlformats.org/officeDocument/2006/relationships/image" Target="../media/image130.wmf"/><Relationship Id="rId16" Type="http://schemas.openxmlformats.org/officeDocument/2006/relationships/image" Target="../media/image140.emf"/><Relationship Id="rId1" Type="http://schemas.openxmlformats.org/officeDocument/2006/relationships/image" Target="../media/image129.emf"/><Relationship Id="rId6" Type="http://schemas.openxmlformats.org/officeDocument/2006/relationships/image" Target="../media/image134.wmf"/><Relationship Id="rId11" Type="http://schemas.openxmlformats.org/officeDocument/2006/relationships/image" Target="../media/image139.emf"/><Relationship Id="rId5" Type="http://schemas.openxmlformats.org/officeDocument/2006/relationships/image" Target="../media/image133.wmf"/><Relationship Id="rId15" Type="http://schemas.openxmlformats.org/officeDocument/2006/relationships/image" Target="../media/image6.wmf"/><Relationship Id="rId10" Type="http://schemas.openxmlformats.org/officeDocument/2006/relationships/image" Target="../media/image138.emf"/><Relationship Id="rId4" Type="http://schemas.openxmlformats.org/officeDocument/2006/relationships/image" Target="../media/image132.wmf"/><Relationship Id="rId9" Type="http://schemas.openxmlformats.org/officeDocument/2006/relationships/image" Target="../media/image137.wmf"/><Relationship Id="rId14" Type="http://schemas.openxmlformats.org/officeDocument/2006/relationships/image" Target="../media/image5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emf"/><Relationship Id="rId13" Type="http://schemas.openxmlformats.org/officeDocument/2006/relationships/image" Target="../media/image147.emf"/><Relationship Id="rId3" Type="http://schemas.openxmlformats.org/officeDocument/2006/relationships/image" Target="../media/image141.wmf"/><Relationship Id="rId7" Type="http://schemas.openxmlformats.org/officeDocument/2006/relationships/image" Target="../media/image145.emf"/><Relationship Id="rId12" Type="http://schemas.openxmlformats.org/officeDocument/2006/relationships/image" Target="../media/image6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Relationship Id="rId6" Type="http://schemas.openxmlformats.org/officeDocument/2006/relationships/image" Target="../media/image144.wmf"/><Relationship Id="rId11" Type="http://schemas.openxmlformats.org/officeDocument/2006/relationships/image" Target="../media/image5.wmf"/><Relationship Id="rId5" Type="http://schemas.openxmlformats.org/officeDocument/2006/relationships/image" Target="../media/image143.wmf"/><Relationship Id="rId10" Type="http://schemas.openxmlformats.org/officeDocument/2006/relationships/image" Target="../media/image4.wmf"/><Relationship Id="rId4" Type="http://schemas.openxmlformats.org/officeDocument/2006/relationships/image" Target="../media/image142.wmf"/><Relationship Id="rId9" Type="http://schemas.openxmlformats.org/officeDocument/2006/relationships/image" Target="../media/image3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155.wmf"/><Relationship Id="rId3" Type="http://schemas.openxmlformats.org/officeDocument/2006/relationships/image" Target="../media/image150.wmf"/><Relationship Id="rId7" Type="http://schemas.openxmlformats.org/officeDocument/2006/relationships/image" Target="../media/image55.wmf"/><Relationship Id="rId12" Type="http://schemas.openxmlformats.org/officeDocument/2006/relationships/image" Target="../media/image154.w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Relationship Id="rId6" Type="http://schemas.openxmlformats.org/officeDocument/2006/relationships/image" Target="../media/image153.emf"/><Relationship Id="rId11" Type="http://schemas.openxmlformats.org/officeDocument/2006/relationships/image" Target="../media/image6.wmf"/><Relationship Id="rId5" Type="http://schemas.openxmlformats.org/officeDocument/2006/relationships/image" Target="../media/image152.wmf"/><Relationship Id="rId15" Type="http://schemas.openxmlformats.org/officeDocument/2006/relationships/image" Target="../media/image157.wmf"/><Relationship Id="rId10" Type="http://schemas.openxmlformats.org/officeDocument/2006/relationships/image" Target="../media/image5.wmf"/><Relationship Id="rId4" Type="http://schemas.openxmlformats.org/officeDocument/2006/relationships/image" Target="../media/image151.wmf"/><Relationship Id="rId9" Type="http://schemas.openxmlformats.org/officeDocument/2006/relationships/image" Target="../media/image4.wmf"/><Relationship Id="rId14" Type="http://schemas.openxmlformats.org/officeDocument/2006/relationships/image" Target="../media/image156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emf"/><Relationship Id="rId4" Type="http://schemas.openxmlformats.org/officeDocument/2006/relationships/image" Target="../media/image15.wmf"/><Relationship Id="rId9" Type="http://schemas.openxmlformats.org/officeDocument/2006/relationships/image" Target="../media/image20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3" Type="http://schemas.openxmlformats.org/officeDocument/2006/relationships/image" Target="../media/image160.wmf"/><Relationship Id="rId7" Type="http://schemas.openxmlformats.org/officeDocument/2006/relationships/image" Target="../media/image164.wmf"/><Relationship Id="rId2" Type="http://schemas.openxmlformats.org/officeDocument/2006/relationships/image" Target="../media/image159.wmf"/><Relationship Id="rId1" Type="http://schemas.openxmlformats.org/officeDocument/2006/relationships/image" Target="../media/image158.wmf"/><Relationship Id="rId6" Type="http://schemas.openxmlformats.org/officeDocument/2006/relationships/image" Target="../media/image163.wmf"/><Relationship Id="rId11" Type="http://schemas.openxmlformats.org/officeDocument/2006/relationships/image" Target="../media/image151.wmf"/><Relationship Id="rId5" Type="http://schemas.openxmlformats.org/officeDocument/2006/relationships/image" Target="../media/image162.wmf"/><Relationship Id="rId10" Type="http://schemas.openxmlformats.org/officeDocument/2006/relationships/image" Target="../media/image166.emf"/><Relationship Id="rId4" Type="http://schemas.openxmlformats.org/officeDocument/2006/relationships/image" Target="../media/image161.wmf"/><Relationship Id="rId9" Type="http://schemas.openxmlformats.org/officeDocument/2006/relationships/image" Target="../media/image152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wmf"/><Relationship Id="rId3" Type="http://schemas.openxmlformats.org/officeDocument/2006/relationships/image" Target="../media/image169.wmf"/><Relationship Id="rId7" Type="http://schemas.openxmlformats.org/officeDocument/2006/relationships/image" Target="../media/image173.wmf"/><Relationship Id="rId2" Type="http://schemas.openxmlformats.org/officeDocument/2006/relationships/image" Target="../media/image168.wmf"/><Relationship Id="rId1" Type="http://schemas.openxmlformats.org/officeDocument/2006/relationships/image" Target="../media/image167.wmf"/><Relationship Id="rId6" Type="http://schemas.openxmlformats.org/officeDocument/2006/relationships/image" Target="../media/image172.wmf"/><Relationship Id="rId5" Type="http://schemas.openxmlformats.org/officeDocument/2006/relationships/image" Target="../media/image171.wmf"/><Relationship Id="rId4" Type="http://schemas.openxmlformats.org/officeDocument/2006/relationships/image" Target="../media/image170.wmf"/><Relationship Id="rId9" Type="http://schemas.openxmlformats.org/officeDocument/2006/relationships/image" Target="../media/image175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7.wmf"/><Relationship Id="rId1" Type="http://schemas.openxmlformats.org/officeDocument/2006/relationships/image" Target="../media/image176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wmf"/><Relationship Id="rId13" Type="http://schemas.openxmlformats.org/officeDocument/2006/relationships/image" Target="../media/image190.wmf"/><Relationship Id="rId18" Type="http://schemas.openxmlformats.org/officeDocument/2006/relationships/image" Target="../media/image195.wmf"/><Relationship Id="rId3" Type="http://schemas.openxmlformats.org/officeDocument/2006/relationships/image" Target="../media/image180.emf"/><Relationship Id="rId21" Type="http://schemas.openxmlformats.org/officeDocument/2006/relationships/image" Target="../media/image198.emf"/><Relationship Id="rId7" Type="http://schemas.openxmlformats.org/officeDocument/2006/relationships/image" Target="../media/image184.wmf"/><Relationship Id="rId12" Type="http://schemas.openxmlformats.org/officeDocument/2006/relationships/image" Target="../media/image189.wmf"/><Relationship Id="rId17" Type="http://schemas.openxmlformats.org/officeDocument/2006/relationships/image" Target="../media/image194.emf"/><Relationship Id="rId2" Type="http://schemas.openxmlformats.org/officeDocument/2006/relationships/image" Target="../media/image179.wmf"/><Relationship Id="rId16" Type="http://schemas.openxmlformats.org/officeDocument/2006/relationships/image" Target="../media/image193.wmf"/><Relationship Id="rId20" Type="http://schemas.openxmlformats.org/officeDocument/2006/relationships/image" Target="../media/image197.wmf"/><Relationship Id="rId1" Type="http://schemas.openxmlformats.org/officeDocument/2006/relationships/image" Target="../media/image178.wmf"/><Relationship Id="rId6" Type="http://schemas.openxmlformats.org/officeDocument/2006/relationships/image" Target="../media/image183.wmf"/><Relationship Id="rId11" Type="http://schemas.openxmlformats.org/officeDocument/2006/relationships/image" Target="../media/image188.wmf"/><Relationship Id="rId5" Type="http://schemas.openxmlformats.org/officeDocument/2006/relationships/image" Target="../media/image182.emf"/><Relationship Id="rId15" Type="http://schemas.openxmlformats.org/officeDocument/2006/relationships/image" Target="../media/image192.emf"/><Relationship Id="rId23" Type="http://schemas.openxmlformats.org/officeDocument/2006/relationships/image" Target="../media/image200.wmf"/><Relationship Id="rId10" Type="http://schemas.openxmlformats.org/officeDocument/2006/relationships/image" Target="../media/image187.wmf"/><Relationship Id="rId19" Type="http://schemas.openxmlformats.org/officeDocument/2006/relationships/image" Target="../media/image196.wmf"/><Relationship Id="rId4" Type="http://schemas.openxmlformats.org/officeDocument/2006/relationships/image" Target="../media/image181.emf"/><Relationship Id="rId9" Type="http://schemas.openxmlformats.org/officeDocument/2006/relationships/image" Target="../media/image186.wmf"/><Relationship Id="rId14" Type="http://schemas.openxmlformats.org/officeDocument/2006/relationships/image" Target="../media/image191.wmf"/><Relationship Id="rId22" Type="http://schemas.openxmlformats.org/officeDocument/2006/relationships/image" Target="../media/image199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emf"/><Relationship Id="rId7" Type="http://schemas.openxmlformats.org/officeDocument/2006/relationships/image" Target="../media/image205.wmf"/><Relationship Id="rId2" Type="http://schemas.openxmlformats.org/officeDocument/2006/relationships/image" Target="../media/image202.wmf"/><Relationship Id="rId1" Type="http://schemas.openxmlformats.org/officeDocument/2006/relationships/image" Target="../media/image201.emf"/><Relationship Id="rId6" Type="http://schemas.openxmlformats.org/officeDocument/2006/relationships/image" Target="../media/image204.wmf"/><Relationship Id="rId5" Type="http://schemas.openxmlformats.org/officeDocument/2006/relationships/image" Target="../media/image196.wmf"/><Relationship Id="rId4" Type="http://schemas.openxmlformats.org/officeDocument/2006/relationships/image" Target="../media/image195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wmf"/><Relationship Id="rId2" Type="http://schemas.openxmlformats.org/officeDocument/2006/relationships/image" Target="../media/image207.emf"/><Relationship Id="rId1" Type="http://schemas.openxmlformats.org/officeDocument/2006/relationships/image" Target="../media/image206.emf"/><Relationship Id="rId6" Type="http://schemas.openxmlformats.org/officeDocument/2006/relationships/image" Target="../media/image211.emf"/><Relationship Id="rId5" Type="http://schemas.openxmlformats.org/officeDocument/2006/relationships/image" Target="../media/image210.emf"/><Relationship Id="rId4" Type="http://schemas.openxmlformats.org/officeDocument/2006/relationships/image" Target="../media/image209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9.wmf"/><Relationship Id="rId3" Type="http://schemas.openxmlformats.org/officeDocument/2006/relationships/image" Target="../media/image214.wmf"/><Relationship Id="rId7" Type="http://schemas.openxmlformats.org/officeDocument/2006/relationships/image" Target="../media/image218.wmf"/><Relationship Id="rId12" Type="http://schemas.openxmlformats.org/officeDocument/2006/relationships/image" Target="../media/image223.wmf"/><Relationship Id="rId2" Type="http://schemas.openxmlformats.org/officeDocument/2006/relationships/image" Target="../media/image213.wmf"/><Relationship Id="rId1" Type="http://schemas.openxmlformats.org/officeDocument/2006/relationships/image" Target="../media/image212.wmf"/><Relationship Id="rId6" Type="http://schemas.openxmlformats.org/officeDocument/2006/relationships/image" Target="../media/image217.wmf"/><Relationship Id="rId11" Type="http://schemas.openxmlformats.org/officeDocument/2006/relationships/image" Target="../media/image222.wmf"/><Relationship Id="rId5" Type="http://schemas.openxmlformats.org/officeDocument/2006/relationships/image" Target="../media/image216.wmf"/><Relationship Id="rId10" Type="http://schemas.openxmlformats.org/officeDocument/2006/relationships/image" Target="../media/image221.wmf"/><Relationship Id="rId4" Type="http://schemas.openxmlformats.org/officeDocument/2006/relationships/image" Target="../media/image215.emf"/><Relationship Id="rId9" Type="http://schemas.openxmlformats.org/officeDocument/2006/relationships/image" Target="../media/image220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wmf"/><Relationship Id="rId3" Type="http://schemas.openxmlformats.org/officeDocument/2006/relationships/image" Target="../media/image226.wmf"/><Relationship Id="rId7" Type="http://schemas.openxmlformats.org/officeDocument/2006/relationships/image" Target="../media/image230.wmf"/><Relationship Id="rId2" Type="http://schemas.openxmlformats.org/officeDocument/2006/relationships/image" Target="../media/image225.wmf"/><Relationship Id="rId1" Type="http://schemas.openxmlformats.org/officeDocument/2006/relationships/image" Target="../media/image224.wmf"/><Relationship Id="rId6" Type="http://schemas.openxmlformats.org/officeDocument/2006/relationships/image" Target="../media/image229.wmf"/><Relationship Id="rId5" Type="http://schemas.openxmlformats.org/officeDocument/2006/relationships/image" Target="../media/image228.wmf"/><Relationship Id="rId4" Type="http://schemas.openxmlformats.org/officeDocument/2006/relationships/image" Target="../media/image227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4.emf"/><Relationship Id="rId2" Type="http://schemas.openxmlformats.org/officeDocument/2006/relationships/image" Target="../media/image233.wmf"/><Relationship Id="rId1" Type="http://schemas.openxmlformats.org/officeDocument/2006/relationships/image" Target="../media/image232.emf"/><Relationship Id="rId4" Type="http://schemas.openxmlformats.org/officeDocument/2006/relationships/image" Target="../media/image235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image" Target="../media/image33.wmf"/><Relationship Id="rId3" Type="http://schemas.openxmlformats.org/officeDocument/2006/relationships/image" Target="../media/image23.wmf"/><Relationship Id="rId7" Type="http://schemas.openxmlformats.org/officeDocument/2006/relationships/image" Target="../media/image27.emf"/><Relationship Id="rId12" Type="http://schemas.openxmlformats.org/officeDocument/2006/relationships/image" Target="../media/image32.wmf"/><Relationship Id="rId2" Type="http://schemas.openxmlformats.org/officeDocument/2006/relationships/image" Target="../media/image22.wmf"/><Relationship Id="rId16" Type="http://schemas.openxmlformats.org/officeDocument/2006/relationships/image" Target="../media/image36.e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11" Type="http://schemas.openxmlformats.org/officeDocument/2006/relationships/image" Target="../media/image31.wmf"/><Relationship Id="rId5" Type="http://schemas.openxmlformats.org/officeDocument/2006/relationships/image" Target="../media/image25.wmf"/><Relationship Id="rId15" Type="http://schemas.openxmlformats.org/officeDocument/2006/relationships/image" Target="../media/image35.wmf"/><Relationship Id="rId10" Type="http://schemas.openxmlformats.org/officeDocument/2006/relationships/image" Target="../media/image30.wmf"/><Relationship Id="rId4" Type="http://schemas.openxmlformats.org/officeDocument/2006/relationships/image" Target="../media/image24.wmf"/><Relationship Id="rId9" Type="http://schemas.openxmlformats.org/officeDocument/2006/relationships/image" Target="../media/image29.wmf"/><Relationship Id="rId14" Type="http://schemas.openxmlformats.org/officeDocument/2006/relationships/image" Target="../media/image3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emf"/><Relationship Id="rId10" Type="http://schemas.openxmlformats.org/officeDocument/2006/relationships/image" Target="../media/image52.wmf"/><Relationship Id="rId4" Type="http://schemas.openxmlformats.org/officeDocument/2006/relationships/image" Target="../media/image46.emf"/><Relationship Id="rId9" Type="http://schemas.openxmlformats.org/officeDocument/2006/relationships/image" Target="../media/image51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10" Type="http://schemas.openxmlformats.org/officeDocument/2006/relationships/image" Target="../media/image62.emf"/><Relationship Id="rId4" Type="http://schemas.openxmlformats.org/officeDocument/2006/relationships/image" Target="../media/image56.wmf"/><Relationship Id="rId9" Type="http://schemas.openxmlformats.org/officeDocument/2006/relationships/image" Target="../media/image6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5" Type="http://schemas.openxmlformats.org/officeDocument/2006/relationships/image" Target="../media/image67.emf"/><Relationship Id="rId4" Type="http://schemas.openxmlformats.org/officeDocument/2006/relationships/image" Target="../media/image66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image" Target="../media/image70.wmf"/><Relationship Id="rId7" Type="http://schemas.openxmlformats.org/officeDocument/2006/relationships/image" Target="../media/image4.wmf"/><Relationship Id="rId12" Type="http://schemas.openxmlformats.org/officeDocument/2006/relationships/image" Target="../media/image75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3.wmf"/><Relationship Id="rId11" Type="http://schemas.openxmlformats.org/officeDocument/2006/relationships/image" Target="../media/image74.emf"/><Relationship Id="rId5" Type="http://schemas.openxmlformats.org/officeDocument/2006/relationships/image" Target="../media/image72.wmf"/><Relationship Id="rId10" Type="http://schemas.openxmlformats.org/officeDocument/2006/relationships/image" Target="../media/image73.emf"/><Relationship Id="rId4" Type="http://schemas.openxmlformats.org/officeDocument/2006/relationships/image" Target="../media/image71.wmf"/><Relationship Id="rId9" Type="http://schemas.openxmlformats.org/officeDocument/2006/relationships/image" Target="../media/image6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3" Type="http://schemas.openxmlformats.org/officeDocument/2006/relationships/image" Target="../media/image78.wmf"/><Relationship Id="rId7" Type="http://schemas.openxmlformats.org/officeDocument/2006/relationships/image" Target="../media/image82.e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Relationship Id="rId9" Type="http://schemas.openxmlformats.org/officeDocument/2006/relationships/image" Target="../media/image7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429000" y="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382000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429000" y="8382000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BF739C02-4CA6-48F7-80E7-5EC07141A1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196586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64160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076" tIns="42538" rIns="85076" bIns="42538" numCol="1" anchor="t" anchorCtr="0" compatLnSpc="1">
            <a:prstTxWarp prst="textNoShape">
              <a:avLst/>
            </a:prstTxWarp>
          </a:bodyPr>
          <a:lstStyle>
            <a:lvl1pPr algn="l" defTabSz="850900">
              <a:defRPr sz="11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454400" y="0"/>
            <a:ext cx="264160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076" tIns="42538" rIns="85076" bIns="42538" numCol="1" anchor="t" anchorCtr="0" compatLnSpc="1">
            <a:prstTxWarp prst="textNoShape">
              <a:avLst/>
            </a:prstTxWarp>
          </a:bodyPr>
          <a:lstStyle>
            <a:lvl1pPr algn="r" defTabSz="850900">
              <a:defRPr sz="11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49313" y="658813"/>
            <a:ext cx="4398962" cy="3298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12800" y="4176713"/>
            <a:ext cx="4470400" cy="395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076" tIns="42538" rIns="85076" bIns="42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353425"/>
            <a:ext cx="264160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076" tIns="42538" rIns="85076" bIns="42538" numCol="1" anchor="b" anchorCtr="0" compatLnSpc="1">
            <a:prstTxWarp prst="textNoShape">
              <a:avLst/>
            </a:prstTxWarp>
          </a:bodyPr>
          <a:lstStyle>
            <a:lvl1pPr algn="l" defTabSz="850900">
              <a:defRPr sz="11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454400" y="8353425"/>
            <a:ext cx="264160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076" tIns="42538" rIns="85076" bIns="42538" numCol="1" anchor="b" anchorCtr="0" compatLnSpc="1">
            <a:prstTxWarp prst="textNoShape">
              <a:avLst/>
            </a:prstTxWarp>
          </a:bodyPr>
          <a:lstStyle>
            <a:lvl1pPr algn="r" defTabSz="850900">
              <a:defRPr sz="1100" b="0"/>
            </a:lvl1pPr>
          </a:lstStyle>
          <a:p>
            <a:pPr>
              <a:defRPr/>
            </a:pPr>
            <a:fld id="{6F2A202E-4A2E-452A-9983-22D590C06F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6676826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42EA6-86F6-4E10-9289-416366DB2226}" type="datetimeFigureOut">
              <a:rPr lang="zh-CN" altLang="en-US" smtClean="0"/>
              <a:pPr/>
              <a:t>2018/2/23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9B0C97-E3BD-4BC0-A7F3-E49684C84C9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494197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42EA6-86F6-4E10-9289-416366DB2226}" type="datetimeFigureOut">
              <a:rPr lang="zh-CN" altLang="en-US" smtClean="0"/>
              <a:pPr/>
              <a:t>2018/2/23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2D8C2E-0B54-4FF4-96B2-57FEFD2EC43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249727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42EA6-86F6-4E10-9289-416366DB2226}" type="datetimeFigureOut">
              <a:rPr lang="zh-CN" altLang="en-US" smtClean="0"/>
              <a:pPr/>
              <a:t>2018/2/23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962706-75A9-4AE0-AE84-955826E39E1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45270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42EA6-86F6-4E10-9289-416366DB2226}" type="datetimeFigureOut">
              <a:rPr lang="zh-CN" altLang="en-US" smtClean="0"/>
              <a:pPr/>
              <a:t>2018/2/23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6DFD83-3AED-488E-8295-05E623269DB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140080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42EA6-86F6-4E10-9289-416366DB2226}" type="datetimeFigureOut">
              <a:rPr lang="zh-CN" altLang="en-US" smtClean="0"/>
              <a:pPr/>
              <a:t>2018/2/23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76D7AE-008E-4455-B0E4-3D71DD324ED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47285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42EA6-86F6-4E10-9289-416366DB2226}" type="datetimeFigureOut">
              <a:rPr lang="zh-CN" altLang="en-US" smtClean="0"/>
              <a:pPr/>
              <a:t>2018/2/23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82EFC-6AAE-4654-86A3-FA19EFE52FD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251701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42EA6-86F6-4E10-9289-416366DB2226}" type="datetimeFigureOut">
              <a:rPr lang="zh-CN" altLang="en-US" smtClean="0"/>
              <a:pPr/>
              <a:t>2018/2/23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FEAF7A-BF94-4A55-AAAB-1EB58D10A19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05480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42EA6-86F6-4E10-9289-416366DB2226}" type="datetimeFigureOut">
              <a:rPr lang="zh-CN" altLang="en-US" smtClean="0"/>
              <a:pPr/>
              <a:t>2018/2/23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237DA0-4335-4330-B972-60DE51CC83B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91299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42EA6-86F6-4E10-9289-416366DB2226}" type="datetimeFigureOut">
              <a:rPr lang="zh-CN" altLang="en-US" smtClean="0"/>
              <a:pPr/>
              <a:t>2018/2/23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C5BF17-0AF3-4734-B19E-9D638D9D30C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778014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42EA6-86F6-4E10-9289-416366DB2226}" type="datetimeFigureOut">
              <a:rPr lang="zh-CN" altLang="en-US" smtClean="0"/>
              <a:pPr/>
              <a:t>2018/2/23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5ED75F-2A9E-414A-8CBE-871980D46A3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28987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42EA6-86F6-4E10-9289-416366DB2226}" type="datetimeFigureOut">
              <a:rPr lang="zh-CN" altLang="en-US" smtClean="0"/>
              <a:pPr/>
              <a:t>2018/2/23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25D335-D14B-4E2E-8583-6A7DD6462F1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530809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42EA6-86F6-4E10-9289-416366DB2226}" type="datetimeFigureOut">
              <a:rPr lang="zh-CN" altLang="en-US" smtClean="0"/>
              <a:pPr/>
              <a:t>2018/2/23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7D72E58-E603-4AE6-98A4-3F6EBC47B3B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AutoShape 11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382000" y="6477000"/>
            <a:ext cx="457200" cy="228600"/>
          </a:xfrm>
          <a:prstGeom prst="actionButtonForwardNext">
            <a:avLst/>
          </a:prstGeom>
          <a:solidFill>
            <a:srgbClr val="00CCFF"/>
          </a:solidFill>
          <a:ln w="12700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AutoShape 12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>
            <a:off x="7848600" y="6477000"/>
            <a:ext cx="457200" cy="228600"/>
          </a:xfrm>
          <a:prstGeom prst="actionButtonBackPrevious">
            <a:avLst/>
          </a:prstGeom>
          <a:solidFill>
            <a:srgbClr val="00CCFF"/>
          </a:solidFill>
          <a:ln w="12700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24528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13" Type="http://schemas.openxmlformats.org/officeDocument/2006/relationships/oleObject" Target="../embeddings/oleObject74.bin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8.bin"/><Relationship Id="rId12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67.bin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6.bin"/><Relationship Id="rId10" Type="http://schemas.openxmlformats.org/officeDocument/2006/relationships/oleObject" Target="../embeddings/oleObject71.bin"/><Relationship Id="rId4" Type="http://schemas.openxmlformats.org/officeDocument/2006/relationships/oleObject" Target="../embeddings/oleObject65.bin"/><Relationship Id="rId9" Type="http://schemas.openxmlformats.org/officeDocument/2006/relationships/oleObject" Target="../embeddings/oleObject70.bin"/><Relationship Id="rId14" Type="http://schemas.openxmlformats.org/officeDocument/2006/relationships/oleObject" Target="../embeddings/oleObject75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79.bin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78.bin"/><Relationship Id="rId10" Type="http://schemas.openxmlformats.org/officeDocument/2006/relationships/oleObject" Target="../embeddings/oleObject83.bin"/><Relationship Id="rId4" Type="http://schemas.openxmlformats.org/officeDocument/2006/relationships/oleObject" Target="../embeddings/oleObject77.bin"/><Relationship Id="rId9" Type="http://schemas.openxmlformats.org/officeDocument/2006/relationships/oleObject" Target="../embeddings/oleObject82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9.bin"/><Relationship Id="rId12" Type="http://schemas.openxmlformats.org/officeDocument/2006/relationships/oleObject" Target="../embeddings/oleObject9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88.bin"/><Relationship Id="rId11" Type="http://schemas.openxmlformats.org/officeDocument/2006/relationships/oleObject" Target="../embeddings/oleObject93.bin"/><Relationship Id="rId5" Type="http://schemas.openxmlformats.org/officeDocument/2006/relationships/oleObject" Target="../embeddings/oleObject87.bin"/><Relationship Id="rId10" Type="http://schemas.openxmlformats.org/officeDocument/2006/relationships/oleObject" Target="../embeddings/oleObject92.bin"/><Relationship Id="rId4" Type="http://schemas.openxmlformats.org/officeDocument/2006/relationships/oleObject" Target="../embeddings/oleObject86.bin"/><Relationship Id="rId9" Type="http://schemas.openxmlformats.org/officeDocument/2006/relationships/oleObject" Target="../embeddings/oleObject9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98.bin"/><Relationship Id="rId5" Type="http://schemas.openxmlformats.org/officeDocument/2006/relationships/oleObject" Target="../embeddings/oleObject97.bin"/><Relationship Id="rId4" Type="http://schemas.openxmlformats.org/officeDocument/2006/relationships/oleObject" Target="../embeddings/oleObject9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02.bin"/><Relationship Id="rId5" Type="http://schemas.openxmlformats.org/officeDocument/2006/relationships/oleObject" Target="../embeddings/oleObject101.bin"/><Relationship Id="rId4" Type="http://schemas.openxmlformats.org/officeDocument/2006/relationships/oleObject" Target="../embeddings/oleObject10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06.bin"/><Relationship Id="rId5" Type="http://schemas.openxmlformats.org/officeDocument/2006/relationships/oleObject" Target="../embeddings/oleObject105.bin"/><Relationship Id="rId4" Type="http://schemas.openxmlformats.org/officeDocument/2006/relationships/oleObject" Target="../embeddings/oleObject104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3.bin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11.bin"/><Relationship Id="rId5" Type="http://schemas.openxmlformats.org/officeDocument/2006/relationships/oleObject" Target="../embeddings/oleObject110.bin"/><Relationship Id="rId4" Type="http://schemas.openxmlformats.org/officeDocument/2006/relationships/oleObject" Target="../embeddings/oleObject109.bin"/><Relationship Id="rId9" Type="http://schemas.openxmlformats.org/officeDocument/2006/relationships/oleObject" Target="../embeddings/oleObject11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18.bin"/><Relationship Id="rId5" Type="http://schemas.openxmlformats.org/officeDocument/2006/relationships/oleObject" Target="../embeddings/oleObject117.bin"/><Relationship Id="rId4" Type="http://schemas.openxmlformats.org/officeDocument/2006/relationships/oleObject" Target="../embeddings/oleObject116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5.bin"/><Relationship Id="rId13" Type="http://schemas.openxmlformats.org/officeDocument/2006/relationships/oleObject" Target="../embeddings/oleObject130.bin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4.bin"/><Relationship Id="rId12" Type="http://schemas.openxmlformats.org/officeDocument/2006/relationships/oleObject" Target="../embeddings/oleObject1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23.bin"/><Relationship Id="rId11" Type="http://schemas.openxmlformats.org/officeDocument/2006/relationships/oleObject" Target="../embeddings/oleObject128.bin"/><Relationship Id="rId5" Type="http://schemas.openxmlformats.org/officeDocument/2006/relationships/oleObject" Target="../embeddings/oleObject122.bin"/><Relationship Id="rId10" Type="http://schemas.openxmlformats.org/officeDocument/2006/relationships/oleObject" Target="../embeddings/oleObject127.bin"/><Relationship Id="rId4" Type="http://schemas.openxmlformats.org/officeDocument/2006/relationships/oleObject" Target="../embeddings/oleObject121.bin"/><Relationship Id="rId9" Type="http://schemas.openxmlformats.org/officeDocument/2006/relationships/oleObject" Target="../embeddings/oleObject12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6.bin"/><Relationship Id="rId13" Type="http://schemas.openxmlformats.org/officeDocument/2006/relationships/oleObject" Target="../embeddings/oleObject141.bin"/><Relationship Id="rId18" Type="http://schemas.openxmlformats.org/officeDocument/2006/relationships/oleObject" Target="../embeddings/oleObject146.bin"/><Relationship Id="rId3" Type="http://schemas.openxmlformats.org/officeDocument/2006/relationships/oleObject" Target="../embeddings/oleObject131.bin"/><Relationship Id="rId7" Type="http://schemas.openxmlformats.org/officeDocument/2006/relationships/oleObject" Target="../embeddings/oleObject135.bin"/><Relationship Id="rId12" Type="http://schemas.openxmlformats.org/officeDocument/2006/relationships/oleObject" Target="../embeddings/oleObject140.bin"/><Relationship Id="rId17" Type="http://schemas.openxmlformats.org/officeDocument/2006/relationships/oleObject" Target="../embeddings/oleObject14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4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34.bin"/><Relationship Id="rId11" Type="http://schemas.openxmlformats.org/officeDocument/2006/relationships/oleObject" Target="../embeddings/oleObject139.bin"/><Relationship Id="rId5" Type="http://schemas.openxmlformats.org/officeDocument/2006/relationships/oleObject" Target="../embeddings/oleObject133.bin"/><Relationship Id="rId15" Type="http://schemas.openxmlformats.org/officeDocument/2006/relationships/oleObject" Target="../embeddings/oleObject143.bin"/><Relationship Id="rId10" Type="http://schemas.openxmlformats.org/officeDocument/2006/relationships/oleObject" Target="../embeddings/oleObject138.bin"/><Relationship Id="rId4" Type="http://schemas.openxmlformats.org/officeDocument/2006/relationships/oleObject" Target="../embeddings/oleObject132.bin"/><Relationship Id="rId9" Type="http://schemas.openxmlformats.org/officeDocument/2006/relationships/oleObject" Target="../embeddings/oleObject137.bin"/><Relationship Id="rId14" Type="http://schemas.openxmlformats.org/officeDocument/2006/relationships/oleObject" Target="../embeddings/oleObject14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2.bin"/><Relationship Id="rId13" Type="http://schemas.openxmlformats.org/officeDocument/2006/relationships/oleObject" Target="../embeddings/oleObject157.bin"/><Relationship Id="rId3" Type="http://schemas.openxmlformats.org/officeDocument/2006/relationships/oleObject" Target="../embeddings/oleObject147.bin"/><Relationship Id="rId7" Type="http://schemas.openxmlformats.org/officeDocument/2006/relationships/oleObject" Target="../embeddings/oleObject151.bin"/><Relationship Id="rId12" Type="http://schemas.openxmlformats.org/officeDocument/2006/relationships/oleObject" Target="../embeddings/oleObject1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50.bin"/><Relationship Id="rId11" Type="http://schemas.openxmlformats.org/officeDocument/2006/relationships/oleObject" Target="../embeddings/oleObject155.bin"/><Relationship Id="rId5" Type="http://schemas.openxmlformats.org/officeDocument/2006/relationships/oleObject" Target="../embeddings/oleObject149.bin"/><Relationship Id="rId15" Type="http://schemas.openxmlformats.org/officeDocument/2006/relationships/oleObject" Target="../embeddings/oleObject159.bin"/><Relationship Id="rId10" Type="http://schemas.openxmlformats.org/officeDocument/2006/relationships/oleObject" Target="../embeddings/oleObject154.bin"/><Relationship Id="rId4" Type="http://schemas.openxmlformats.org/officeDocument/2006/relationships/oleObject" Target="../embeddings/oleObject148.bin"/><Relationship Id="rId9" Type="http://schemas.openxmlformats.org/officeDocument/2006/relationships/oleObject" Target="../embeddings/oleObject153.bin"/><Relationship Id="rId14" Type="http://schemas.openxmlformats.org/officeDocument/2006/relationships/oleObject" Target="../embeddings/oleObject158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5.bin"/><Relationship Id="rId13" Type="http://schemas.openxmlformats.org/officeDocument/2006/relationships/oleObject" Target="../embeddings/oleObject170.bin"/><Relationship Id="rId3" Type="http://schemas.openxmlformats.org/officeDocument/2006/relationships/oleObject" Target="../embeddings/oleObject160.bin"/><Relationship Id="rId7" Type="http://schemas.openxmlformats.org/officeDocument/2006/relationships/oleObject" Target="../embeddings/oleObject164.bin"/><Relationship Id="rId12" Type="http://schemas.openxmlformats.org/officeDocument/2006/relationships/oleObject" Target="../embeddings/oleObject169.bin"/><Relationship Id="rId17" Type="http://schemas.openxmlformats.org/officeDocument/2006/relationships/oleObject" Target="../embeddings/oleObject17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3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63.bin"/><Relationship Id="rId11" Type="http://schemas.openxmlformats.org/officeDocument/2006/relationships/oleObject" Target="../embeddings/oleObject168.bin"/><Relationship Id="rId5" Type="http://schemas.openxmlformats.org/officeDocument/2006/relationships/oleObject" Target="../embeddings/oleObject162.bin"/><Relationship Id="rId15" Type="http://schemas.openxmlformats.org/officeDocument/2006/relationships/oleObject" Target="../embeddings/oleObject172.bin"/><Relationship Id="rId10" Type="http://schemas.openxmlformats.org/officeDocument/2006/relationships/oleObject" Target="../embeddings/oleObject167.bin"/><Relationship Id="rId4" Type="http://schemas.openxmlformats.org/officeDocument/2006/relationships/oleObject" Target="../embeddings/oleObject161.bin"/><Relationship Id="rId9" Type="http://schemas.openxmlformats.org/officeDocument/2006/relationships/oleObject" Target="../embeddings/oleObject166.bin"/><Relationship Id="rId14" Type="http://schemas.openxmlformats.org/officeDocument/2006/relationships/oleObject" Target="../embeddings/oleObject171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0.bin"/><Relationship Id="rId13" Type="http://schemas.openxmlformats.org/officeDocument/2006/relationships/oleObject" Target="../embeddings/oleObject185.bin"/><Relationship Id="rId3" Type="http://schemas.openxmlformats.org/officeDocument/2006/relationships/oleObject" Target="../embeddings/oleObject175.bin"/><Relationship Id="rId7" Type="http://schemas.openxmlformats.org/officeDocument/2006/relationships/oleObject" Target="../embeddings/oleObject179.bin"/><Relationship Id="rId12" Type="http://schemas.openxmlformats.org/officeDocument/2006/relationships/oleObject" Target="../embeddings/oleObject1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78.bin"/><Relationship Id="rId11" Type="http://schemas.openxmlformats.org/officeDocument/2006/relationships/oleObject" Target="../embeddings/oleObject183.bin"/><Relationship Id="rId5" Type="http://schemas.openxmlformats.org/officeDocument/2006/relationships/oleObject" Target="../embeddings/oleObject177.bin"/><Relationship Id="rId10" Type="http://schemas.openxmlformats.org/officeDocument/2006/relationships/oleObject" Target="../embeddings/oleObject182.bin"/><Relationship Id="rId4" Type="http://schemas.openxmlformats.org/officeDocument/2006/relationships/oleObject" Target="../embeddings/oleObject176.bin"/><Relationship Id="rId9" Type="http://schemas.openxmlformats.org/officeDocument/2006/relationships/oleObject" Target="../embeddings/oleObject181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1.bin"/><Relationship Id="rId3" Type="http://schemas.openxmlformats.org/officeDocument/2006/relationships/oleObject" Target="../embeddings/oleObject186.bin"/><Relationship Id="rId7" Type="http://schemas.openxmlformats.org/officeDocument/2006/relationships/oleObject" Target="../embeddings/oleObject19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89.bin"/><Relationship Id="rId11" Type="http://schemas.openxmlformats.org/officeDocument/2006/relationships/oleObject" Target="../embeddings/oleObject194.bin"/><Relationship Id="rId5" Type="http://schemas.openxmlformats.org/officeDocument/2006/relationships/oleObject" Target="../embeddings/oleObject188.bin"/><Relationship Id="rId10" Type="http://schemas.openxmlformats.org/officeDocument/2006/relationships/oleObject" Target="../embeddings/oleObject193.bin"/><Relationship Id="rId4" Type="http://schemas.openxmlformats.org/officeDocument/2006/relationships/oleObject" Target="../embeddings/oleObject187.bin"/><Relationship Id="rId9" Type="http://schemas.openxmlformats.org/officeDocument/2006/relationships/oleObject" Target="../embeddings/oleObject19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196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2.bin"/><Relationship Id="rId13" Type="http://schemas.openxmlformats.org/officeDocument/2006/relationships/oleObject" Target="../embeddings/oleObject207.bin"/><Relationship Id="rId18" Type="http://schemas.openxmlformats.org/officeDocument/2006/relationships/oleObject" Target="../embeddings/oleObject212.bin"/><Relationship Id="rId3" Type="http://schemas.openxmlformats.org/officeDocument/2006/relationships/oleObject" Target="../embeddings/oleObject197.bin"/><Relationship Id="rId21" Type="http://schemas.openxmlformats.org/officeDocument/2006/relationships/oleObject" Target="../embeddings/oleObject215.bin"/><Relationship Id="rId7" Type="http://schemas.openxmlformats.org/officeDocument/2006/relationships/oleObject" Target="../embeddings/oleObject201.bin"/><Relationship Id="rId12" Type="http://schemas.openxmlformats.org/officeDocument/2006/relationships/oleObject" Target="../embeddings/oleObject206.bin"/><Relationship Id="rId17" Type="http://schemas.openxmlformats.org/officeDocument/2006/relationships/oleObject" Target="../embeddings/oleObject211.bin"/><Relationship Id="rId25" Type="http://schemas.openxmlformats.org/officeDocument/2006/relationships/oleObject" Target="../embeddings/oleObject219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10.bin"/><Relationship Id="rId20" Type="http://schemas.openxmlformats.org/officeDocument/2006/relationships/oleObject" Target="../embeddings/oleObject214.bin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200.bin"/><Relationship Id="rId11" Type="http://schemas.openxmlformats.org/officeDocument/2006/relationships/oleObject" Target="../embeddings/oleObject205.bin"/><Relationship Id="rId24" Type="http://schemas.openxmlformats.org/officeDocument/2006/relationships/oleObject" Target="../embeddings/oleObject218.bin"/><Relationship Id="rId5" Type="http://schemas.openxmlformats.org/officeDocument/2006/relationships/oleObject" Target="../embeddings/oleObject199.bin"/><Relationship Id="rId15" Type="http://schemas.openxmlformats.org/officeDocument/2006/relationships/oleObject" Target="../embeddings/oleObject209.bin"/><Relationship Id="rId23" Type="http://schemas.openxmlformats.org/officeDocument/2006/relationships/oleObject" Target="../embeddings/oleObject217.bin"/><Relationship Id="rId10" Type="http://schemas.openxmlformats.org/officeDocument/2006/relationships/oleObject" Target="../embeddings/oleObject204.bin"/><Relationship Id="rId19" Type="http://schemas.openxmlformats.org/officeDocument/2006/relationships/oleObject" Target="../embeddings/oleObject213.bin"/><Relationship Id="rId4" Type="http://schemas.openxmlformats.org/officeDocument/2006/relationships/oleObject" Target="../embeddings/oleObject198.bin"/><Relationship Id="rId9" Type="http://schemas.openxmlformats.org/officeDocument/2006/relationships/oleObject" Target="../embeddings/oleObject203.bin"/><Relationship Id="rId14" Type="http://schemas.openxmlformats.org/officeDocument/2006/relationships/oleObject" Target="../embeddings/oleObject208.bin"/><Relationship Id="rId22" Type="http://schemas.openxmlformats.org/officeDocument/2006/relationships/oleObject" Target="../embeddings/oleObject216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5.bin"/><Relationship Id="rId3" Type="http://schemas.openxmlformats.org/officeDocument/2006/relationships/oleObject" Target="../embeddings/oleObject220.bin"/><Relationship Id="rId7" Type="http://schemas.openxmlformats.org/officeDocument/2006/relationships/oleObject" Target="../embeddings/oleObject2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223.bin"/><Relationship Id="rId5" Type="http://schemas.openxmlformats.org/officeDocument/2006/relationships/oleObject" Target="../embeddings/oleObject222.bin"/><Relationship Id="rId4" Type="http://schemas.openxmlformats.org/officeDocument/2006/relationships/oleObject" Target="../embeddings/oleObject221.bin"/><Relationship Id="rId9" Type="http://schemas.openxmlformats.org/officeDocument/2006/relationships/oleObject" Target="../embeddings/oleObject226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2.bin"/><Relationship Id="rId3" Type="http://schemas.openxmlformats.org/officeDocument/2006/relationships/oleObject" Target="../embeddings/oleObject227.bin"/><Relationship Id="rId7" Type="http://schemas.openxmlformats.org/officeDocument/2006/relationships/oleObject" Target="../embeddings/oleObject2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230.bin"/><Relationship Id="rId5" Type="http://schemas.openxmlformats.org/officeDocument/2006/relationships/oleObject" Target="../embeddings/oleObject229.bin"/><Relationship Id="rId4" Type="http://schemas.openxmlformats.org/officeDocument/2006/relationships/oleObject" Target="../embeddings/oleObject228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8.bin"/><Relationship Id="rId13" Type="http://schemas.openxmlformats.org/officeDocument/2006/relationships/oleObject" Target="../embeddings/oleObject243.bin"/><Relationship Id="rId3" Type="http://schemas.openxmlformats.org/officeDocument/2006/relationships/oleObject" Target="../embeddings/oleObject233.bin"/><Relationship Id="rId7" Type="http://schemas.openxmlformats.org/officeDocument/2006/relationships/oleObject" Target="../embeddings/oleObject237.bin"/><Relationship Id="rId12" Type="http://schemas.openxmlformats.org/officeDocument/2006/relationships/oleObject" Target="../embeddings/oleObject2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236.bin"/><Relationship Id="rId11" Type="http://schemas.openxmlformats.org/officeDocument/2006/relationships/oleObject" Target="../embeddings/oleObject241.bin"/><Relationship Id="rId5" Type="http://schemas.openxmlformats.org/officeDocument/2006/relationships/oleObject" Target="../embeddings/oleObject235.bin"/><Relationship Id="rId10" Type="http://schemas.openxmlformats.org/officeDocument/2006/relationships/oleObject" Target="../embeddings/oleObject240.bin"/><Relationship Id="rId4" Type="http://schemas.openxmlformats.org/officeDocument/2006/relationships/oleObject" Target="../embeddings/oleObject234.bin"/><Relationship Id="rId9" Type="http://schemas.openxmlformats.org/officeDocument/2006/relationships/oleObject" Target="../embeddings/oleObject239.bin"/><Relationship Id="rId14" Type="http://schemas.openxmlformats.org/officeDocument/2006/relationships/oleObject" Target="../embeddings/oleObject24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13" Type="http://schemas.openxmlformats.org/officeDocument/2006/relationships/oleObject" Target="../embeddings/oleObject245.bin"/><Relationship Id="rId18" Type="http://schemas.openxmlformats.org/officeDocument/2006/relationships/oleObject" Target="../embeddings/oleObject250.bin"/><Relationship Id="rId3" Type="http://schemas.openxmlformats.org/officeDocument/2006/relationships/tags" Target="../tags/tag2.xml"/><Relationship Id="rId21" Type="http://schemas.openxmlformats.org/officeDocument/2006/relationships/oleObject" Target="../embeddings/oleObject253.bin"/><Relationship Id="rId7" Type="http://schemas.openxmlformats.org/officeDocument/2006/relationships/tags" Target="../tags/tag6.xml"/><Relationship Id="rId12" Type="http://schemas.openxmlformats.org/officeDocument/2006/relationships/slideLayout" Target="../slideLayouts/slideLayout7.xml"/><Relationship Id="rId17" Type="http://schemas.openxmlformats.org/officeDocument/2006/relationships/oleObject" Target="../embeddings/oleObject249.bin"/><Relationship Id="rId2" Type="http://schemas.openxmlformats.org/officeDocument/2006/relationships/tags" Target="../tags/tag1.xml"/><Relationship Id="rId16" Type="http://schemas.openxmlformats.org/officeDocument/2006/relationships/oleObject" Target="../embeddings/oleObject248.bin"/><Relationship Id="rId20" Type="http://schemas.openxmlformats.org/officeDocument/2006/relationships/oleObject" Target="../embeddings/oleObject252.bin"/><Relationship Id="rId1" Type="http://schemas.openxmlformats.org/officeDocument/2006/relationships/vmlDrawing" Target="../drawings/vmlDrawing27.vml"/><Relationship Id="rId6" Type="http://schemas.openxmlformats.org/officeDocument/2006/relationships/tags" Target="../tags/tag5.xml"/><Relationship Id="rId11" Type="http://schemas.openxmlformats.org/officeDocument/2006/relationships/tags" Target="../tags/tag10.xml"/><Relationship Id="rId5" Type="http://schemas.openxmlformats.org/officeDocument/2006/relationships/tags" Target="../tags/tag4.xml"/><Relationship Id="rId15" Type="http://schemas.openxmlformats.org/officeDocument/2006/relationships/oleObject" Target="../embeddings/oleObject247.bin"/><Relationship Id="rId10" Type="http://schemas.openxmlformats.org/officeDocument/2006/relationships/tags" Target="../tags/tag9.xml"/><Relationship Id="rId19" Type="http://schemas.openxmlformats.org/officeDocument/2006/relationships/oleObject" Target="../embeddings/oleObject251.bin"/><Relationship Id="rId4" Type="http://schemas.openxmlformats.org/officeDocument/2006/relationships/tags" Target="../tags/tag3.xml"/><Relationship Id="rId9" Type="http://schemas.openxmlformats.org/officeDocument/2006/relationships/tags" Target="../tags/tag8.xml"/><Relationship Id="rId14" Type="http://schemas.openxmlformats.org/officeDocument/2006/relationships/oleObject" Target="../embeddings/oleObject246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257.bin"/><Relationship Id="rId5" Type="http://schemas.openxmlformats.org/officeDocument/2006/relationships/oleObject" Target="../embeddings/oleObject256.bin"/><Relationship Id="rId4" Type="http://schemas.openxmlformats.org/officeDocument/2006/relationships/oleObject" Target="../embeddings/oleObject255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3.bin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2.bin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1.bin"/><Relationship Id="rId9" Type="http://schemas.openxmlformats.org/officeDocument/2006/relationships/oleObject" Target="../embeddings/oleObject1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oleObject" Target="../embeddings/oleObject29.bin"/><Relationship Id="rId18" Type="http://schemas.openxmlformats.org/officeDocument/2006/relationships/oleObject" Target="../embeddings/oleObject3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3.bin"/><Relationship Id="rId12" Type="http://schemas.openxmlformats.org/officeDocument/2006/relationships/oleObject" Target="../embeddings/oleObject28.bin"/><Relationship Id="rId17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2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2.bin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31.bin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0.bin"/><Relationship Id="rId9" Type="http://schemas.openxmlformats.org/officeDocument/2006/relationships/oleObject" Target="../embeddings/oleObject25.bin"/><Relationship Id="rId14" Type="http://schemas.openxmlformats.org/officeDocument/2006/relationships/oleObject" Target="../embeddings/oleObject3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8.bin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5.bin"/><Relationship Id="rId12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44.bin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3.bin"/><Relationship Id="rId10" Type="http://schemas.openxmlformats.org/officeDocument/2006/relationships/oleObject" Target="../embeddings/oleObject48.bin"/><Relationship Id="rId4" Type="http://schemas.openxmlformats.org/officeDocument/2006/relationships/oleObject" Target="../embeddings/oleObject42.bin"/><Relationship Id="rId9" Type="http://schemas.openxmlformats.org/officeDocument/2006/relationships/oleObject" Target="../embeddings/oleObject4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13" Type="http://schemas.openxmlformats.org/officeDocument/2006/relationships/oleObject" Target="../embeddings/oleObject61.bin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5.bin"/><Relationship Id="rId12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54.bin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3.bin"/><Relationship Id="rId10" Type="http://schemas.openxmlformats.org/officeDocument/2006/relationships/oleObject" Target="../embeddings/oleObject58.bin"/><Relationship Id="rId4" Type="http://schemas.openxmlformats.org/officeDocument/2006/relationships/oleObject" Target="../embeddings/oleObject52.bin"/><Relationship Id="rId9" Type="http://schemas.openxmlformats.org/officeDocument/2006/relationships/oleObject" Target="../embeddings/oleObject5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62.bin"/><Relationship Id="rId5" Type="http://schemas.openxmlformats.org/officeDocument/2006/relationships/oleObject" Target="../embeddings/Microsoft_Office_Word_97_-_2003_Document3.doc"/><Relationship Id="rId4" Type="http://schemas.openxmlformats.org/officeDocument/2006/relationships/oleObject" Target="../embeddings/Microsoft_Office_Word_97_-_2003_Document2.doc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062D7F-611E-4B0F-9C9F-E3716CE02FEF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1042988" y="260350"/>
            <a:ext cx="6858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4400">
                <a:latin typeface="宋体" pitchFamily="2" charset="-122"/>
              </a:rPr>
              <a:t>第五节  </a:t>
            </a:r>
            <a:r>
              <a:rPr lang="zh-CN" altLang="en-US" sz="4400">
                <a:solidFill>
                  <a:schemeClr val="tx2"/>
                </a:solidFill>
                <a:latin typeface="宋体" pitchFamily="2" charset="-122"/>
              </a:rPr>
              <a:t>平面</a:t>
            </a:r>
            <a:r>
              <a:rPr lang="zh-CN" altLang="en-US" sz="4400">
                <a:latin typeface="宋体" pitchFamily="2" charset="-122"/>
              </a:rPr>
              <a:t>及其方程</a:t>
            </a:r>
          </a:p>
        </p:txBody>
      </p:sp>
      <p:sp>
        <p:nvSpPr>
          <p:cNvPr id="406531" name="Text Box 3"/>
          <p:cNvSpPr txBox="1">
            <a:spLocks noChangeArrowheads="1"/>
          </p:cNvSpPr>
          <p:nvPr/>
        </p:nvSpPr>
        <p:spPr bwMode="auto">
          <a:xfrm>
            <a:off x="2268538" y="1196975"/>
            <a:ext cx="5257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4000">
                <a:latin typeface="黑体" pitchFamily="2" charset="-122"/>
                <a:ea typeface="黑体" pitchFamily="2" charset="-122"/>
              </a:rPr>
              <a:t>平面的点法式方程</a:t>
            </a:r>
          </a:p>
        </p:txBody>
      </p:sp>
      <p:sp>
        <p:nvSpPr>
          <p:cNvPr id="406532" name="Text Box 4"/>
          <p:cNvSpPr txBox="1">
            <a:spLocks noChangeArrowheads="1"/>
          </p:cNvSpPr>
          <p:nvPr/>
        </p:nvSpPr>
        <p:spPr bwMode="auto">
          <a:xfrm>
            <a:off x="2268538" y="1958975"/>
            <a:ext cx="5257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4000">
                <a:latin typeface="黑体" pitchFamily="2" charset="-122"/>
                <a:ea typeface="黑体" pitchFamily="2" charset="-122"/>
              </a:rPr>
              <a:t>平面的一般方程</a:t>
            </a:r>
          </a:p>
        </p:txBody>
      </p:sp>
      <p:sp>
        <p:nvSpPr>
          <p:cNvPr id="406533" name="Text Box 5"/>
          <p:cNvSpPr txBox="1">
            <a:spLocks noChangeArrowheads="1"/>
          </p:cNvSpPr>
          <p:nvPr/>
        </p:nvSpPr>
        <p:spPr bwMode="auto">
          <a:xfrm>
            <a:off x="2268538" y="2689225"/>
            <a:ext cx="5257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4000">
                <a:latin typeface="黑体" pitchFamily="2" charset="-122"/>
                <a:ea typeface="黑体" pitchFamily="2" charset="-122"/>
              </a:rPr>
              <a:t>两平面的夹角</a:t>
            </a:r>
          </a:p>
        </p:txBody>
      </p:sp>
      <p:pic>
        <p:nvPicPr>
          <p:cNvPr id="406535" name="Picture 7" descr="BD14792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3075" y="1349375"/>
            <a:ext cx="4492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6536" name="Picture 8" descr="BD14792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5138" y="2119313"/>
            <a:ext cx="44926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6537" name="Picture 9" descr="BD14792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3075" y="2873375"/>
            <a:ext cx="4492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30" name="Text Box 11"/>
          <p:cNvSpPr txBox="1">
            <a:spLocks noChangeArrowheads="1"/>
          </p:cNvSpPr>
          <p:nvPr/>
        </p:nvSpPr>
        <p:spPr bwMode="auto">
          <a:xfrm>
            <a:off x="6804025" y="333375"/>
            <a:ext cx="1439863" cy="57943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3200">
                <a:solidFill>
                  <a:schemeClr val="tx2"/>
                </a:solidFill>
              </a:rPr>
              <a:t>(plane)</a:t>
            </a:r>
          </a:p>
        </p:txBody>
      </p:sp>
      <p:sp>
        <p:nvSpPr>
          <p:cNvPr id="406543" name="Text Box 15"/>
          <p:cNvSpPr txBox="1">
            <a:spLocks noChangeArrowheads="1"/>
          </p:cNvSpPr>
          <p:nvPr/>
        </p:nvSpPr>
        <p:spPr bwMode="auto">
          <a:xfrm>
            <a:off x="2268538" y="3406775"/>
            <a:ext cx="5257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4000">
                <a:latin typeface="黑体" pitchFamily="2" charset="-122"/>
                <a:ea typeface="黑体" pitchFamily="2" charset="-122"/>
              </a:rPr>
              <a:t>点到平面的距离</a:t>
            </a:r>
          </a:p>
        </p:txBody>
      </p:sp>
      <p:pic>
        <p:nvPicPr>
          <p:cNvPr id="406544" name="Picture 16" descr="BD14792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5138" y="3590925"/>
            <a:ext cx="449262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0733" name="Group 0"/>
          <p:cNvGrpSpPr>
            <a:grpSpLocks/>
          </p:cNvGrpSpPr>
          <p:nvPr/>
        </p:nvGrpSpPr>
        <p:grpSpPr bwMode="auto">
          <a:xfrm>
            <a:off x="2514600" y="6369050"/>
            <a:ext cx="4267200" cy="412750"/>
            <a:chOff x="1440" y="4012"/>
            <a:chExt cx="2688" cy="260"/>
          </a:xfrm>
        </p:grpSpPr>
        <p:pic>
          <p:nvPicPr>
            <p:cNvPr id="30734" name="Picture 1" descr="BD21296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V="1">
              <a:off x="1440" y="4032"/>
              <a:ext cx="254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735" name="Text Box 2"/>
            <p:cNvSpPr txBox="1">
              <a:spLocks noChangeArrowheads="1"/>
            </p:cNvSpPr>
            <p:nvPr/>
          </p:nvSpPr>
          <p:spPr bwMode="auto">
            <a:xfrm>
              <a:off x="1728" y="4012"/>
              <a:ext cx="2400" cy="212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60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第八章 空间解析几何与向量代数</a:t>
              </a:r>
              <a:endParaRPr lang="zh-CN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6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6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6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06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06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06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6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06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1" grpId="0" autoUpdateAnimBg="0"/>
      <p:bldP spid="406532" grpId="0" autoUpdateAnimBg="0"/>
      <p:bldP spid="406533" grpId="0" autoUpdateAnimBg="0"/>
      <p:bldP spid="406543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6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131E78-DE78-436A-A0C3-4B665923979B}" type="slidenum">
              <a:rPr lang="en-US" altLang="zh-CN" smtClean="0"/>
              <a:pPr/>
              <a:t>10</a:t>
            </a:fld>
            <a:endParaRPr lang="en-US" altLang="zh-CN" smtClean="0"/>
          </a:p>
        </p:txBody>
      </p:sp>
      <p:sp>
        <p:nvSpPr>
          <p:cNvPr id="421934" name="AutoShape 46"/>
          <p:cNvSpPr>
            <a:spLocks noChangeArrowheads="1"/>
          </p:cNvSpPr>
          <p:nvPr/>
        </p:nvSpPr>
        <p:spPr bwMode="auto">
          <a:xfrm rot="1011570">
            <a:off x="6080064" y="3467299"/>
            <a:ext cx="2260600" cy="803275"/>
          </a:xfrm>
          <a:prstGeom prst="parallelogram">
            <a:avLst>
              <a:gd name="adj" fmla="val 71177"/>
            </a:avLst>
          </a:prstGeom>
          <a:gradFill rotWithShape="0">
            <a:gsLst>
              <a:gs pos="0">
                <a:srgbClr val="00FFFF"/>
              </a:gs>
              <a:gs pos="50000">
                <a:srgbClr val="FFFFFF"/>
              </a:gs>
              <a:gs pos="100000">
                <a:srgbClr val="00FFFF"/>
              </a:gs>
            </a:gsLst>
            <a:lin ang="5400000" scaled="1"/>
          </a:gra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8" name="Text Box 2"/>
          <p:cNvSpPr txBox="1">
            <a:spLocks noChangeArrowheads="1"/>
          </p:cNvSpPr>
          <p:nvPr/>
        </p:nvSpPr>
        <p:spPr bwMode="auto">
          <a:xfrm>
            <a:off x="1259012" y="561256"/>
            <a:ext cx="6400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设平面过点                    及</a:t>
            </a:r>
            <a:r>
              <a:rPr lang="en-US" altLang="zh-CN" sz="2800" i="1"/>
              <a:t>x</a:t>
            </a:r>
            <a:r>
              <a:rPr lang="zh-CN" altLang="en-US" sz="2800"/>
              <a:t>轴</a:t>
            </a:r>
            <a:r>
              <a:rPr lang="en-US" altLang="zh-CN" sz="2800"/>
              <a:t>,</a:t>
            </a:r>
            <a:r>
              <a:rPr lang="zh-CN" altLang="en-US" sz="2800"/>
              <a:t>求其方程</a:t>
            </a:r>
            <a:r>
              <a:rPr lang="en-US" altLang="zh-CN" sz="2800"/>
              <a:t>.</a:t>
            </a:r>
          </a:p>
        </p:txBody>
      </p:sp>
      <p:sp>
        <p:nvSpPr>
          <p:cNvPr id="421891" name="Text Box 3"/>
          <p:cNvSpPr txBox="1">
            <a:spLocks noChangeArrowheads="1"/>
          </p:cNvSpPr>
          <p:nvPr/>
        </p:nvSpPr>
        <p:spPr bwMode="auto">
          <a:xfrm>
            <a:off x="2195637" y="1210543"/>
            <a:ext cx="4953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用平面的点法式方程</a:t>
            </a:r>
            <a:r>
              <a:rPr lang="en-US" altLang="zh-CN" sz="2800"/>
              <a:t>.</a:t>
            </a:r>
          </a:p>
        </p:txBody>
      </p:sp>
      <p:sp>
        <p:nvSpPr>
          <p:cNvPr id="421892" name="Text Box 4"/>
          <p:cNvSpPr txBox="1">
            <a:spLocks noChangeArrowheads="1"/>
          </p:cNvSpPr>
          <p:nvPr/>
        </p:nvSpPr>
        <p:spPr bwMode="auto">
          <a:xfrm>
            <a:off x="-36512" y="4234979"/>
            <a:ext cx="4572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/>
              <a:t>  </a:t>
            </a:r>
            <a:r>
              <a:rPr lang="zh-CN" altLang="en-US" sz="2800"/>
              <a:t>由点法式方程得平面方程</a:t>
            </a:r>
            <a:r>
              <a:rPr lang="en-US" altLang="zh-CN" sz="2800"/>
              <a:t>: </a:t>
            </a:r>
          </a:p>
        </p:txBody>
      </p:sp>
      <p:sp>
        <p:nvSpPr>
          <p:cNvPr id="421893" name="Text Box 5"/>
          <p:cNvSpPr txBox="1">
            <a:spLocks noChangeArrowheads="1"/>
          </p:cNvSpPr>
          <p:nvPr/>
        </p:nvSpPr>
        <p:spPr bwMode="auto">
          <a:xfrm>
            <a:off x="181099" y="2434506"/>
            <a:ext cx="1439863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法向量</a:t>
            </a:r>
          </a:p>
        </p:txBody>
      </p:sp>
      <p:sp>
        <p:nvSpPr>
          <p:cNvPr id="8212" name="WordArt 6"/>
          <p:cNvSpPr>
            <a:spLocks noChangeArrowheads="1" noChangeShapeType="1" noTextEdit="1"/>
          </p:cNvSpPr>
          <p:nvPr/>
        </p:nvSpPr>
        <p:spPr bwMode="auto">
          <a:xfrm>
            <a:off x="179512" y="445368"/>
            <a:ext cx="838200" cy="5334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5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华文行楷"/>
                <a:ea typeface="华文行楷"/>
              </a:rPr>
              <a:t>练习</a:t>
            </a:r>
          </a:p>
        </p:txBody>
      </p:sp>
      <p:sp>
        <p:nvSpPr>
          <p:cNvPr id="421895" name="Text Box 7"/>
          <p:cNvSpPr txBox="1">
            <a:spLocks noChangeArrowheads="1"/>
          </p:cNvSpPr>
          <p:nvPr/>
        </p:nvSpPr>
        <p:spPr bwMode="auto">
          <a:xfrm>
            <a:off x="191087" y="1242128"/>
            <a:ext cx="9144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ea typeface="黑体" pitchFamily="2" charset="-122"/>
              </a:rPr>
              <a:t>解</a:t>
            </a:r>
          </a:p>
        </p:txBody>
      </p:sp>
      <p:sp>
        <p:nvSpPr>
          <p:cNvPr id="421896" name="Text Box 8"/>
          <p:cNvSpPr txBox="1">
            <a:spLocks noChangeArrowheads="1"/>
          </p:cNvSpPr>
          <p:nvPr/>
        </p:nvSpPr>
        <p:spPr bwMode="auto">
          <a:xfrm>
            <a:off x="1187574" y="1210543"/>
            <a:ext cx="1371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</a:rPr>
              <a:t>法一</a:t>
            </a:r>
          </a:p>
        </p:txBody>
      </p:sp>
      <p:graphicFrame>
        <p:nvGraphicFramePr>
          <p:cNvPr id="421910" name="Object 22"/>
          <p:cNvGraphicFramePr>
            <a:graphicFrameLocks noChangeAspect="1"/>
          </p:cNvGraphicFramePr>
          <p:nvPr/>
        </p:nvGraphicFramePr>
        <p:xfrm>
          <a:off x="2987799" y="1786806"/>
          <a:ext cx="3636963" cy="1909762"/>
        </p:xfrm>
        <a:graphic>
          <a:graphicData uri="http://schemas.openxmlformats.org/presentationml/2006/ole">
            <p:oleObj spid="_x0000_s8278" name="公式" r:id="rId3" imgW="1498600" imgH="787400" progId="Equation.3">
              <p:embed/>
            </p:oleObj>
          </a:graphicData>
        </a:graphic>
      </p:graphicFrame>
      <p:graphicFrame>
        <p:nvGraphicFramePr>
          <p:cNvPr id="421911" name="Object 23"/>
          <p:cNvGraphicFramePr>
            <a:graphicFrameLocks noChangeAspect="1"/>
          </p:cNvGraphicFramePr>
          <p:nvPr/>
        </p:nvGraphicFramePr>
        <p:xfrm>
          <a:off x="252413" y="4882679"/>
          <a:ext cx="3276600" cy="490537"/>
        </p:xfrm>
        <a:graphic>
          <a:graphicData uri="http://schemas.openxmlformats.org/presentationml/2006/ole">
            <p:oleObj spid="_x0000_s8279" name="公式" r:id="rId4" imgW="1346200" imgH="203200" progId="Equation.3">
              <p:embed/>
            </p:oleObj>
          </a:graphicData>
        </a:graphic>
      </p:graphicFrame>
      <p:sp>
        <p:nvSpPr>
          <p:cNvPr id="421912" name="Text Box 24"/>
          <p:cNvSpPr txBox="1">
            <a:spLocks noChangeArrowheads="1"/>
          </p:cNvSpPr>
          <p:nvPr/>
        </p:nvSpPr>
        <p:spPr bwMode="auto">
          <a:xfrm>
            <a:off x="3997326" y="4811241"/>
            <a:ext cx="762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即</a:t>
            </a:r>
          </a:p>
        </p:txBody>
      </p:sp>
      <p:graphicFrame>
        <p:nvGraphicFramePr>
          <p:cNvPr id="8196" name="Object 28"/>
          <p:cNvGraphicFramePr>
            <a:graphicFrameLocks noChangeAspect="1"/>
          </p:cNvGraphicFramePr>
          <p:nvPr/>
        </p:nvGraphicFramePr>
        <p:xfrm>
          <a:off x="3132262" y="561256"/>
          <a:ext cx="1866900" cy="509587"/>
        </p:xfrm>
        <a:graphic>
          <a:graphicData uri="http://schemas.openxmlformats.org/presentationml/2006/ole">
            <p:oleObj spid="_x0000_s8280" name="公式" r:id="rId5" imgW="838200" imgH="228600" progId="Equation.3">
              <p:embed/>
            </p:oleObj>
          </a:graphicData>
        </a:graphic>
      </p:graphicFrame>
      <p:graphicFrame>
        <p:nvGraphicFramePr>
          <p:cNvPr id="421917" name="Object 29"/>
          <p:cNvGraphicFramePr>
            <a:graphicFrameLocks noChangeAspect="1"/>
          </p:cNvGraphicFramePr>
          <p:nvPr/>
        </p:nvGraphicFramePr>
        <p:xfrm>
          <a:off x="4860926" y="4882679"/>
          <a:ext cx="1473200" cy="393700"/>
        </p:xfrm>
        <a:graphic>
          <a:graphicData uri="http://schemas.openxmlformats.org/presentationml/2006/ole">
            <p:oleObj spid="_x0000_s8281" name="Equation" r:id="rId6" imgW="1473200" imgH="393700" progId="Equation.3">
              <p:embed/>
            </p:oleObj>
          </a:graphicData>
        </a:graphic>
      </p:graphicFrame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1332037" y="2505943"/>
            <a:ext cx="1724025" cy="457200"/>
            <a:chOff x="1938" y="1292"/>
            <a:chExt cx="1086" cy="288"/>
          </a:xfrm>
        </p:grpSpPr>
        <p:graphicFrame>
          <p:nvGraphicFramePr>
            <p:cNvPr id="8205" name="Object 36"/>
            <p:cNvGraphicFramePr>
              <a:graphicFrameLocks noChangeAspect="1"/>
            </p:cNvGraphicFramePr>
            <p:nvPr/>
          </p:nvGraphicFramePr>
          <p:xfrm>
            <a:off x="1938" y="1292"/>
            <a:ext cx="1086" cy="288"/>
          </p:xfrm>
          <a:graphic>
            <a:graphicData uri="http://schemas.openxmlformats.org/presentationml/2006/ole">
              <p:oleObj spid="_x0000_s8282" name="Equation" r:id="rId7" imgW="1765300" imgH="469900" progId="Equation.3">
                <p:embed/>
              </p:oleObj>
            </a:graphicData>
          </a:graphic>
        </p:graphicFrame>
        <p:sp>
          <p:nvSpPr>
            <p:cNvPr id="8225" name="Line 37"/>
            <p:cNvSpPr>
              <a:spLocks noChangeShapeType="1"/>
            </p:cNvSpPr>
            <p:nvPr/>
          </p:nvSpPr>
          <p:spPr bwMode="auto">
            <a:xfrm>
              <a:off x="2592" y="12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59"/>
          <p:cNvGrpSpPr>
            <a:grpSpLocks/>
          </p:cNvGrpSpPr>
          <p:nvPr/>
        </p:nvGrpSpPr>
        <p:grpSpPr bwMode="auto">
          <a:xfrm>
            <a:off x="6337239" y="2171899"/>
            <a:ext cx="2514600" cy="2311400"/>
            <a:chOff x="3360" y="2720"/>
            <a:chExt cx="1584" cy="1456"/>
          </a:xfrm>
        </p:grpSpPr>
        <p:sp>
          <p:nvSpPr>
            <p:cNvPr id="8222" name="Line 39"/>
            <p:cNvSpPr>
              <a:spLocks noChangeShapeType="1"/>
            </p:cNvSpPr>
            <p:nvPr/>
          </p:nvSpPr>
          <p:spPr bwMode="auto">
            <a:xfrm>
              <a:off x="3840" y="3568"/>
              <a:ext cx="11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3" name="Line 40"/>
            <p:cNvSpPr>
              <a:spLocks noChangeShapeType="1"/>
            </p:cNvSpPr>
            <p:nvPr/>
          </p:nvSpPr>
          <p:spPr bwMode="auto">
            <a:xfrm flipH="1">
              <a:off x="3360" y="3568"/>
              <a:ext cx="48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4" name="Line 41"/>
            <p:cNvSpPr>
              <a:spLocks noChangeShapeType="1"/>
            </p:cNvSpPr>
            <p:nvPr/>
          </p:nvSpPr>
          <p:spPr bwMode="auto">
            <a:xfrm flipV="1">
              <a:off x="3840" y="2752"/>
              <a:ext cx="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201" name="Object 42"/>
            <p:cNvGraphicFramePr>
              <a:graphicFrameLocks noChangeAspect="1"/>
            </p:cNvGraphicFramePr>
            <p:nvPr/>
          </p:nvGraphicFramePr>
          <p:xfrm>
            <a:off x="3408" y="4000"/>
            <a:ext cx="174" cy="176"/>
          </p:xfrm>
          <a:graphic>
            <a:graphicData uri="http://schemas.openxmlformats.org/presentationml/2006/ole">
              <p:oleObj spid="_x0000_s8283" name="Equation" r:id="rId8" imgW="139700" imgH="139700" progId="Equation.3">
                <p:embed/>
              </p:oleObj>
            </a:graphicData>
          </a:graphic>
        </p:graphicFrame>
        <p:graphicFrame>
          <p:nvGraphicFramePr>
            <p:cNvPr id="8202" name="Object 43"/>
            <p:cNvGraphicFramePr>
              <a:graphicFrameLocks noChangeAspect="1"/>
            </p:cNvGraphicFramePr>
            <p:nvPr/>
          </p:nvGraphicFramePr>
          <p:xfrm>
            <a:off x="4771" y="3616"/>
            <a:ext cx="173" cy="208"/>
          </p:xfrm>
          <a:graphic>
            <a:graphicData uri="http://schemas.openxmlformats.org/presentationml/2006/ole">
              <p:oleObj spid="_x0000_s8284" name="Equation" r:id="rId9" imgW="139579" imgH="164957" progId="Equation.3">
                <p:embed/>
              </p:oleObj>
            </a:graphicData>
          </a:graphic>
        </p:graphicFrame>
        <p:graphicFrame>
          <p:nvGraphicFramePr>
            <p:cNvPr id="8203" name="Object 44"/>
            <p:cNvGraphicFramePr>
              <a:graphicFrameLocks noChangeAspect="1"/>
            </p:cNvGraphicFramePr>
            <p:nvPr/>
          </p:nvGraphicFramePr>
          <p:xfrm>
            <a:off x="3666" y="2720"/>
            <a:ext cx="142" cy="176"/>
          </p:xfrm>
          <a:graphic>
            <a:graphicData uri="http://schemas.openxmlformats.org/presentationml/2006/ole">
              <p:oleObj spid="_x0000_s8285" name="Equation" r:id="rId10" imgW="114201" imgH="139579" progId="Equation.3">
                <p:embed/>
              </p:oleObj>
            </a:graphicData>
          </a:graphic>
        </p:graphicFrame>
        <p:graphicFrame>
          <p:nvGraphicFramePr>
            <p:cNvPr id="8204" name="Object 45"/>
            <p:cNvGraphicFramePr>
              <a:graphicFrameLocks noChangeAspect="1"/>
            </p:cNvGraphicFramePr>
            <p:nvPr/>
          </p:nvGraphicFramePr>
          <p:xfrm>
            <a:off x="3848" y="3360"/>
            <a:ext cx="184" cy="202"/>
          </p:xfrm>
          <a:graphic>
            <a:graphicData uri="http://schemas.openxmlformats.org/presentationml/2006/ole">
              <p:oleObj spid="_x0000_s8286" name="Equation" r:id="rId11" imgW="164814" imgH="177492" progId="Equation.3">
                <p:embed/>
              </p:oleObj>
            </a:graphicData>
          </a:graphic>
        </p:graphicFrame>
      </p:grp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7480239" y="2578299"/>
            <a:ext cx="609600" cy="1181100"/>
            <a:chOff x="4080" y="3144"/>
            <a:chExt cx="384" cy="744"/>
          </a:xfrm>
        </p:grpSpPr>
        <p:sp>
          <p:nvSpPr>
            <p:cNvPr id="8221" name="Line 48"/>
            <p:cNvSpPr>
              <a:spLocks noChangeShapeType="1"/>
            </p:cNvSpPr>
            <p:nvPr/>
          </p:nvSpPr>
          <p:spPr bwMode="auto">
            <a:xfrm flipV="1">
              <a:off x="4080" y="3312"/>
              <a:ext cx="192" cy="5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200" name="Object 54"/>
            <p:cNvGraphicFramePr>
              <a:graphicFrameLocks noChangeAspect="1"/>
            </p:cNvGraphicFramePr>
            <p:nvPr/>
          </p:nvGraphicFramePr>
          <p:xfrm>
            <a:off x="4293" y="3144"/>
            <a:ext cx="171" cy="312"/>
          </p:xfrm>
          <a:graphic>
            <a:graphicData uri="http://schemas.openxmlformats.org/presentationml/2006/ole">
              <p:oleObj spid="_x0000_s8287" name="公式" r:id="rId12" imgW="152640" imgH="291960" progId="Equation.3">
                <p:embed/>
              </p:oleObj>
            </a:graphicData>
          </a:graphic>
        </p:graphicFrame>
      </p:grpSp>
      <p:grpSp>
        <p:nvGrpSpPr>
          <p:cNvPr id="5" name="Group 55"/>
          <p:cNvGrpSpPr>
            <a:grpSpLocks/>
          </p:cNvGrpSpPr>
          <p:nvPr/>
        </p:nvGrpSpPr>
        <p:grpSpPr bwMode="auto">
          <a:xfrm>
            <a:off x="7448489" y="3899099"/>
            <a:ext cx="533400" cy="414337"/>
            <a:chOff x="3792" y="3792"/>
            <a:chExt cx="336" cy="261"/>
          </a:xfrm>
        </p:grpSpPr>
        <p:graphicFrame>
          <p:nvGraphicFramePr>
            <p:cNvPr id="8198" name="Object 50"/>
            <p:cNvGraphicFramePr>
              <a:graphicFrameLocks noChangeAspect="1"/>
            </p:cNvGraphicFramePr>
            <p:nvPr/>
          </p:nvGraphicFramePr>
          <p:xfrm>
            <a:off x="3792" y="3840"/>
            <a:ext cx="84" cy="84"/>
          </p:xfrm>
          <a:graphic>
            <a:graphicData uri="http://schemas.openxmlformats.org/presentationml/2006/ole">
              <p:oleObj spid="_x0000_s8288" name="公式" r:id="rId13" imgW="139680" imgH="139680" progId="Equation.3">
                <p:embed/>
              </p:oleObj>
            </a:graphicData>
          </a:graphic>
        </p:graphicFrame>
        <p:graphicFrame>
          <p:nvGraphicFramePr>
            <p:cNvPr id="8199" name="Object 51"/>
            <p:cNvGraphicFramePr>
              <a:graphicFrameLocks noChangeAspect="1"/>
            </p:cNvGraphicFramePr>
            <p:nvPr/>
          </p:nvGraphicFramePr>
          <p:xfrm>
            <a:off x="3840" y="3792"/>
            <a:ext cx="288" cy="261"/>
          </p:xfrm>
          <a:graphic>
            <a:graphicData uri="http://schemas.openxmlformats.org/presentationml/2006/ole">
              <p:oleObj spid="_x0000_s8289" name="公式" r:id="rId14" imgW="253890" imgH="228501" progId="Equation.3">
                <p:embed/>
              </p:oleObj>
            </a:graphicData>
          </a:graphic>
        </p:graphicFrame>
      </p:grpSp>
      <p:sp>
        <p:nvSpPr>
          <p:cNvPr id="421945" name="Line 57"/>
          <p:cNvSpPr>
            <a:spLocks noChangeShapeType="1"/>
          </p:cNvSpPr>
          <p:nvPr/>
        </p:nvSpPr>
        <p:spPr bwMode="auto">
          <a:xfrm>
            <a:off x="7088127" y="3538736"/>
            <a:ext cx="304800" cy="533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1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1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1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2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1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1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21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2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21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21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21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934" grpId="0" animBg="1"/>
      <p:bldP spid="421891" grpId="0" autoUpdateAnimBg="0"/>
      <p:bldP spid="421892" grpId="0" autoUpdateAnimBg="0"/>
      <p:bldP spid="421893" grpId="0" autoUpdateAnimBg="0"/>
      <p:bldP spid="421895" grpId="0" autoUpdateAnimBg="0"/>
      <p:bldP spid="421896" grpId="0" autoUpdateAnimBg="0"/>
      <p:bldP spid="421912" grpId="0" autoUpdateAnimBg="0"/>
      <p:bldP spid="4219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7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E3822E-E5E6-4F31-A1A5-82D9A4F6AFBF}" type="slidenum">
              <a:rPr lang="en-US" altLang="zh-CN" smtClean="0"/>
              <a:pPr/>
              <a:t>11</a:t>
            </a:fld>
            <a:endParaRPr lang="en-US" altLang="zh-CN" smtClean="0"/>
          </a:p>
        </p:txBody>
      </p:sp>
      <p:sp>
        <p:nvSpPr>
          <p:cNvPr id="422915" name="Rectangle 3"/>
          <p:cNvSpPr>
            <a:spLocks noChangeArrowheads="1"/>
          </p:cNvSpPr>
          <p:nvPr/>
        </p:nvSpPr>
        <p:spPr bwMode="auto">
          <a:xfrm>
            <a:off x="2251422" y="522511"/>
            <a:ext cx="2209800" cy="457200"/>
          </a:xfrm>
          <a:prstGeom prst="rect">
            <a:avLst/>
          </a:prstGeom>
          <a:gradFill rotWithShape="0">
            <a:gsLst>
              <a:gs pos="0">
                <a:srgbClr val="00FFFF"/>
              </a:gs>
              <a:gs pos="100000">
                <a:srgbClr val="FF99FF"/>
              </a:gs>
            </a:gsLst>
            <a:lin ang="5400000" scaled="1"/>
          </a:gradFill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2916" name="Rectangle 4"/>
          <p:cNvSpPr>
            <a:spLocks noChangeArrowheads="1"/>
          </p:cNvSpPr>
          <p:nvPr/>
        </p:nvSpPr>
        <p:spPr bwMode="auto">
          <a:xfrm>
            <a:off x="4626322" y="522511"/>
            <a:ext cx="685800" cy="457200"/>
          </a:xfrm>
          <a:prstGeom prst="rect">
            <a:avLst/>
          </a:prstGeom>
          <a:gradFill rotWithShape="0">
            <a:gsLst>
              <a:gs pos="0">
                <a:srgbClr val="00FFFF"/>
              </a:gs>
              <a:gs pos="100000">
                <a:srgbClr val="FF99FF"/>
              </a:gs>
            </a:gsLst>
            <a:lin ang="5400000" scaled="1"/>
          </a:gradFill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2919" name="Rectangle 7"/>
          <p:cNvSpPr>
            <a:spLocks noChangeArrowheads="1"/>
          </p:cNvSpPr>
          <p:nvPr/>
        </p:nvSpPr>
        <p:spPr bwMode="auto">
          <a:xfrm>
            <a:off x="1331913" y="1207814"/>
            <a:ext cx="25908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用待定常数法</a:t>
            </a:r>
            <a:r>
              <a:rPr lang="en-US" altLang="zh-CN" sz="2800"/>
              <a:t>. </a:t>
            </a:r>
          </a:p>
        </p:txBody>
      </p:sp>
      <p:sp>
        <p:nvSpPr>
          <p:cNvPr id="9231" name="Text Box 8"/>
          <p:cNvSpPr txBox="1">
            <a:spLocks noChangeArrowheads="1"/>
          </p:cNvSpPr>
          <p:nvPr/>
        </p:nvSpPr>
        <p:spPr bwMode="auto">
          <a:xfrm>
            <a:off x="162272" y="522511"/>
            <a:ext cx="6858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/>
              <a:t>    </a:t>
            </a:r>
            <a:r>
              <a:rPr lang="zh-CN" altLang="en-US" sz="2800"/>
              <a:t>设平面过点</a:t>
            </a:r>
            <a:r>
              <a:rPr lang="zh-CN" altLang="en-US" sz="2800" i="1"/>
              <a:t>                     </a:t>
            </a:r>
            <a:r>
              <a:rPr lang="zh-CN" altLang="en-US" sz="2800"/>
              <a:t>及</a:t>
            </a:r>
            <a:r>
              <a:rPr lang="en-US" altLang="zh-CN" sz="2800" i="1"/>
              <a:t>x</a:t>
            </a:r>
            <a:r>
              <a:rPr lang="zh-CN" altLang="en-US" sz="2800"/>
              <a:t>轴</a:t>
            </a:r>
            <a:r>
              <a:rPr lang="en-US" altLang="zh-CN" sz="2800"/>
              <a:t>, </a:t>
            </a:r>
            <a:r>
              <a:rPr lang="zh-CN" altLang="en-US" sz="2800"/>
              <a:t>求其方程</a:t>
            </a:r>
            <a:r>
              <a:rPr lang="en-US" altLang="zh-CN" sz="2800"/>
              <a:t>.</a:t>
            </a:r>
          </a:p>
        </p:txBody>
      </p:sp>
      <p:sp>
        <p:nvSpPr>
          <p:cNvPr id="422921" name="Text Box 9"/>
          <p:cNvSpPr txBox="1">
            <a:spLocks noChangeArrowheads="1"/>
          </p:cNvSpPr>
          <p:nvPr/>
        </p:nvSpPr>
        <p:spPr bwMode="auto">
          <a:xfrm>
            <a:off x="5364163" y="4232002"/>
            <a:ext cx="9144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/>
              <a:t>  </a:t>
            </a:r>
            <a:r>
              <a:rPr lang="zh-CN" altLang="en-US" sz="2800"/>
              <a:t>即        </a:t>
            </a:r>
          </a:p>
        </p:txBody>
      </p:sp>
      <p:sp>
        <p:nvSpPr>
          <p:cNvPr id="422922" name="Text Box 10"/>
          <p:cNvSpPr txBox="1">
            <a:spLocks noChangeArrowheads="1"/>
          </p:cNvSpPr>
          <p:nvPr/>
        </p:nvSpPr>
        <p:spPr bwMode="auto">
          <a:xfrm>
            <a:off x="484188" y="1203052"/>
            <a:ext cx="9906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</a:rPr>
              <a:t>法二</a:t>
            </a:r>
            <a:endParaRPr lang="zh-CN" altLang="en-US" sz="2800"/>
          </a:p>
        </p:txBody>
      </p:sp>
      <p:graphicFrame>
        <p:nvGraphicFramePr>
          <p:cNvPr id="422923" name="Object 11"/>
          <p:cNvGraphicFramePr>
            <a:graphicFrameLocks noChangeAspect="1"/>
          </p:cNvGraphicFramePr>
          <p:nvPr/>
        </p:nvGraphicFramePr>
        <p:xfrm>
          <a:off x="2878138" y="1852339"/>
          <a:ext cx="3422650" cy="508000"/>
        </p:xfrm>
        <a:graphic>
          <a:graphicData uri="http://schemas.openxmlformats.org/presentationml/2006/ole">
            <p:oleObj spid="_x0000_s9281" name="公式" r:id="rId3" imgW="1358310" imgH="203112" progId="Equation.3">
              <p:embed/>
            </p:oleObj>
          </a:graphicData>
        </a:graphic>
      </p:graphicFrame>
      <p:sp>
        <p:nvSpPr>
          <p:cNvPr id="422924" name="Text Box 12"/>
          <p:cNvSpPr txBox="1">
            <a:spLocks noChangeArrowheads="1"/>
          </p:cNvSpPr>
          <p:nvPr/>
        </p:nvSpPr>
        <p:spPr bwMode="auto">
          <a:xfrm>
            <a:off x="574675" y="1784077"/>
            <a:ext cx="3352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设平面方程是</a:t>
            </a:r>
          </a:p>
        </p:txBody>
      </p:sp>
      <p:graphicFrame>
        <p:nvGraphicFramePr>
          <p:cNvPr id="422925" name="Object 13"/>
          <p:cNvGraphicFramePr>
            <a:graphicFrameLocks noChangeAspect="1"/>
          </p:cNvGraphicFramePr>
          <p:nvPr/>
        </p:nvGraphicFramePr>
        <p:xfrm>
          <a:off x="3192463" y="3076302"/>
          <a:ext cx="1919287" cy="508000"/>
        </p:xfrm>
        <a:graphic>
          <a:graphicData uri="http://schemas.openxmlformats.org/presentationml/2006/ole">
            <p:oleObj spid="_x0000_s9282" name="公式" r:id="rId4" imgW="761669" imgH="203112" progId="Equation.3">
              <p:embed/>
            </p:oleObj>
          </a:graphicData>
        </a:graphic>
      </p:graphicFrame>
      <p:sp>
        <p:nvSpPr>
          <p:cNvPr id="422926" name="Text Box 14"/>
          <p:cNvSpPr txBox="1">
            <a:spLocks noChangeArrowheads="1"/>
          </p:cNvSpPr>
          <p:nvPr/>
        </p:nvSpPr>
        <p:spPr bwMode="auto">
          <a:xfrm>
            <a:off x="539750" y="3008039"/>
            <a:ext cx="27432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/>
              <a:t>从而</a:t>
            </a:r>
            <a:r>
              <a:rPr lang="zh-CN" altLang="en-US" sz="2800"/>
              <a:t>平面方程是</a:t>
            </a:r>
          </a:p>
        </p:txBody>
      </p:sp>
      <p:graphicFrame>
        <p:nvGraphicFramePr>
          <p:cNvPr id="422927" name="Object 15"/>
          <p:cNvGraphicFramePr>
            <a:graphicFrameLocks noChangeAspect="1"/>
          </p:cNvGraphicFramePr>
          <p:nvPr/>
        </p:nvGraphicFramePr>
        <p:xfrm>
          <a:off x="684213" y="3657327"/>
          <a:ext cx="1819275" cy="442912"/>
        </p:xfrm>
        <a:graphic>
          <a:graphicData uri="http://schemas.openxmlformats.org/presentationml/2006/ole">
            <p:oleObj spid="_x0000_s9283" name="公式" r:id="rId5" imgW="723272" imgH="177646" progId="Equation.3">
              <p:embed/>
            </p:oleObj>
          </a:graphicData>
        </a:graphic>
      </p:graphicFrame>
      <p:sp>
        <p:nvSpPr>
          <p:cNvPr id="422928" name="Text Box 16"/>
          <p:cNvSpPr txBox="1">
            <a:spLocks noChangeArrowheads="1"/>
          </p:cNvSpPr>
          <p:nvPr/>
        </p:nvSpPr>
        <p:spPr bwMode="auto">
          <a:xfrm>
            <a:off x="2916238" y="3584302"/>
            <a:ext cx="762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/>
              <a:t>  </a:t>
            </a:r>
            <a:r>
              <a:rPr lang="zh-CN" altLang="en-US" sz="2800"/>
              <a:t>即</a:t>
            </a:r>
          </a:p>
        </p:txBody>
      </p:sp>
      <p:sp>
        <p:nvSpPr>
          <p:cNvPr id="422929" name="Text Box 17"/>
          <p:cNvSpPr txBox="1">
            <a:spLocks noChangeArrowheads="1"/>
          </p:cNvSpPr>
          <p:nvPr/>
        </p:nvSpPr>
        <p:spPr bwMode="auto">
          <a:xfrm>
            <a:off x="468313" y="4232002"/>
            <a:ext cx="2971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从而平面方程是</a:t>
            </a:r>
          </a:p>
        </p:txBody>
      </p:sp>
      <p:graphicFrame>
        <p:nvGraphicFramePr>
          <p:cNvPr id="422930" name="Object 18"/>
          <p:cNvGraphicFramePr>
            <a:graphicFrameLocks noChangeAspect="1"/>
          </p:cNvGraphicFramePr>
          <p:nvPr/>
        </p:nvGraphicFramePr>
        <p:xfrm>
          <a:off x="3708400" y="3657327"/>
          <a:ext cx="1371600" cy="442912"/>
        </p:xfrm>
        <a:graphic>
          <a:graphicData uri="http://schemas.openxmlformats.org/presentationml/2006/ole">
            <p:oleObj spid="_x0000_s9284" name="公式" r:id="rId6" imgW="545626" imgH="177646" progId="Equation.3">
              <p:embed/>
            </p:oleObj>
          </a:graphicData>
        </a:graphic>
      </p:graphicFrame>
      <p:graphicFrame>
        <p:nvGraphicFramePr>
          <p:cNvPr id="422931" name="Object 19"/>
          <p:cNvGraphicFramePr>
            <a:graphicFrameLocks noChangeAspect="1"/>
          </p:cNvGraphicFramePr>
          <p:nvPr/>
        </p:nvGraphicFramePr>
        <p:xfrm>
          <a:off x="3276600" y="4305027"/>
          <a:ext cx="2108200" cy="492125"/>
        </p:xfrm>
        <a:graphic>
          <a:graphicData uri="http://schemas.openxmlformats.org/presentationml/2006/ole">
            <p:oleObj spid="_x0000_s9285" name="公式" r:id="rId7" imgW="863225" imgH="203112" progId="Equation.3">
              <p:embed/>
            </p:oleObj>
          </a:graphicData>
        </a:graphic>
      </p:graphicFrame>
      <p:graphicFrame>
        <p:nvGraphicFramePr>
          <p:cNvPr id="422932" name="Object 20"/>
          <p:cNvGraphicFramePr>
            <a:graphicFrameLocks noChangeAspect="1"/>
          </p:cNvGraphicFramePr>
          <p:nvPr/>
        </p:nvGraphicFramePr>
        <p:xfrm>
          <a:off x="6084888" y="4225652"/>
          <a:ext cx="1828800" cy="525462"/>
        </p:xfrm>
        <a:graphic>
          <a:graphicData uri="http://schemas.openxmlformats.org/presentationml/2006/ole">
            <p:oleObj spid="_x0000_s9286" name="公式" r:id="rId8" imgW="698197" imgH="203112" progId="Equation.3">
              <p:embed/>
            </p:oleObj>
          </a:graphicData>
        </a:graphic>
      </p:graphicFrame>
      <p:sp>
        <p:nvSpPr>
          <p:cNvPr id="422933" name="Text Box 21"/>
          <p:cNvSpPr txBox="1">
            <a:spLocks noChangeArrowheads="1"/>
          </p:cNvSpPr>
          <p:nvPr/>
        </p:nvSpPr>
        <p:spPr bwMode="auto">
          <a:xfrm>
            <a:off x="4881563" y="2361927"/>
            <a:ext cx="9144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/>
              <a:t>得</a:t>
            </a:r>
          </a:p>
        </p:txBody>
      </p:sp>
      <p:sp>
        <p:nvSpPr>
          <p:cNvPr id="422939" name="Rectangle 27"/>
          <p:cNvSpPr>
            <a:spLocks noChangeArrowheads="1"/>
          </p:cNvSpPr>
          <p:nvPr/>
        </p:nvSpPr>
        <p:spPr bwMode="auto">
          <a:xfrm>
            <a:off x="560388" y="2288902"/>
            <a:ext cx="4876800" cy="6477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/>
              <a:t>点</a:t>
            </a:r>
            <a:r>
              <a:rPr lang="en-US" altLang="zh-CN" sz="2800"/>
              <a:t>(0,0,0)</a:t>
            </a:r>
            <a:r>
              <a:rPr lang="zh-CN" altLang="en-US" sz="2800"/>
              <a:t>及</a:t>
            </a:r>
            <a:r>
              <a:rPr lang="en-US" altLang="zh-CN" sz="2800"/>
              <a:t>(1,0,0)</a:t>
            </a:r>
            <a:r>
              <a:rPr lang="zh-CN" altLang="en-US" sz="2800"/>
              <a:t>在平面上</a:t>
            </a:r>
            <a:r>
              <a:rPr lang="en-US" altLang="zh-CN" sz="2800"/>
              <a:t>, </a:t>
            </a:r>
          </a:p>
        </p:txBody>
      </p:sp>
      <p:graphicFrame>
        <p:nvGraphicFramePr>
          <p:cNvPr id="422940" name="Object 28"/>
          <p:cNvGraphicFramePr>
            <a:graphicFrameLocks noChangeAspect="1"/>
          </p:cNvGraphicFramePr>
          <p:nvPr/>
        </p:nvGraphicFramePr>
        <p:xfrm>
          <a:off x="5457825" y="2468289"/>
          <a:ext cx="1562100" cy="393700"/>
        </p:xfrm>
        <a:graphic>
          <a:graphicData uri="http://schemas.openxmlformats.org/presentationml/2006/ole">
            <p:oleObj spid="_x0000_s9287" name="Equation" r:id="rId9" imgW="50023800" imgH="12577320" progId="Equation.3">
              <p:embed/>
            </p:oleObj>
          </a:graphicData>
        </a:graphic>
      </p:graphicFrame>
      <p:graphicFrame>
        <p:nvGraphicFramePr>
          <p:cNvPr id="422941" name="Object 29"/>
          <p:cNvGraphicFramePr>
            <a:graphicFrameLocks noChangeAspect="1"/>
          </p:cNvGraphicFramePr>
          <p:nvPr/>
        </p:nvGraphicFramePr>
        <p:xfrm>
          <a:off x="6105525" y="2468289"/>
          <a:ext cx="584200" cy="304800"/>
        </p:xfrm>
        <a:graphic>
          <a:graphicData uri="http://schemas.openxmlformats.org/presentationml/2006/ole">
            <p:oleObj spid="_x0000_s9288" name="Equation" r:id="rId10" imgW="18700200" imgH="9734400" progId="Equation.3">
              <p:embed/>
            </p:oleObj>
          </a:graphicData>
        </a:graphic>
      </p:graphicFrame>
      <p:graphicFrame>
        <p:nvGraphicFramePr>
          <p:cNvPr id="9226" name="Object 30"/>
          <p:cNvGraphicFramePr>
            <a:graphicFrameLocks noChangeAspect="1"/>
          </p:cNvGraphicFramePr>
          <p:nvPr/>
        </p:nvGraphicFramePr>
        <p:xfrm>
          <a:off x="2322860" y="522511"/>
          <a:ext cx="1943100" cy="530225"/>
        </p:xfrm>
        <a:graphic>
          <a:graphicData uri="http://schemas.openxmlformats.org/presentationml/2006/ole">
            <p:oleObj spid="_x0000_s9289" name="公式" r:id="rId11" imgW="8382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2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2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2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2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2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2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22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22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22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22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22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22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229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229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22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22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22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22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22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22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22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22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22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22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22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22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22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15" grpId="0" animBg="1"/>
      <p:bldP spid="422916" grpId="0" animBg="1"/>
      <p:bldP spid="422919" grpId="0" autoUpdateAnimBg="0"/>
      <p:bldP spid="422921" grpId="0" autoUpdateAnimBg="0"/>
      <p:bldP spid="422922" grpId="0" autoUpdateAnimBg="0"/>
      <p:bldP spid="422924" grpId="0" autoUpdateAnimBg="0"/>
      <p:bldP spid="422926" grpId="0" autoUpdateAnimBg="0"/>
      <p:bldP spid="422928" grpId="0" autoUpdateAnimBg="0"/>
      <p:bldP spid="422929" grpId="0" autoUpdateAnimBg="0"/>
      <p:bldP spid="422933" grpId="0" autoUpdateAnimBg="0"/>
      <p:bldP spid="42293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E56AA1-B183-4EB2-9DD7-FAE476DF03BE}" type="slidenum">
              <a:rPr lang="en-US" altLang="zh-CN" smtClean="0"/>
              <a:pPr/>
              <a:t>12</a:t>
            </a:fld>
            <a:endParaRPr lang="en-US" altLang="zh-CN" smtClean="0"/>
          </a:p>
        </p:txBody>
      </p:sp>
      <p:sp>
        <p:nvSpPr>
          <p:cNvPr id="32771" name="AutoShape 2"/>
          <p:cNvSpPr>
            <a:spLocks noChangeArrowheads="1"/>
          </p:cNvSpPr>
          <p:nvPr/>
        </p:nvSpPr>
        <p:spPr bwMode="auto">
          <a:xfrm>
            <a:off x="685800" y="44450"/>
            <a:ext cx="7772400" cy="4724400"/>
          </a:xfrm>
          <a:prstGeom prst="bevel">
            <a:avLst>
              <a:gd name="adj" fmla="val 2620"/>
            </a:avLst>
          </a:prstGeom>
          <a:solidFill>
            <a:srgbClr val="006600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1447800" y="363538"/>
            <a:ext cx="51054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/>
              <a:t>     </a:t>
            </a:r>
            <a:r>
              <a:rPr lang="zh-CN" altLang="en-US" sz="2800" i="1" u="sng">
                <a:solidFill>
                  <a:srgbClr val="FF0000"/>
                </a:solidFill>
              </a:rPr>
              <a:t>求平面方程常用两种方法</a:t>
            </a:r>
            <a:r>
              <a:rPr lang="en-US" altLang="zh-CN" sz="2800" i="1" u="sng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419844" name="Text Box 4"/>
          <p:cNvSpPr txBox="1">
            <a:spLocks noChangeArrowheads="1"/>
          </p:cNvSpPr>
          <p:nvPr/>
        </p:nvSpPr>
        <p:spPr bwMode="auto">
          <a:xfrm>
            <a:off x="1066800" y="3194050"/>
            <a:ext cx="7086600" cy="11176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/>
              <a:t>        </a:t>
            </a:r>
            <a:r>
              <a:rPr lang="zh-CN" altLang="en-US" sz="2800">
                <a:solidFill>
                  <a:schemeClr val="bg1"/>
                </a:solidFill>
              </a:rPr>
              <a:t>利用条件定出其中的待定的常数</a:t>
            </a:r>
            <a:r>
              <a:rPr lang="en-US" altLang="zh-CN" sz="2800">
                <a:solidFill>
                  <a:schemeClr val="bg1"/>
                </a:solidFill>
              </a:rPr>
              <a:t>, </a:t>
            </a:r>
            <a:r>
              <a:rPr lang="zh-CN" altLang="en-US" sz="2800">
                <a:solidFill>
                  <a:schemeClr val="bg1"/>
                </a:solidFill>
              </a:rPr>
              <a:t>此方法也称待定常数法</a:t>
            </a:r>
            <a:r>
              <a:rPr lang="en-US" altLang="zh-CN" sz="28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19845" name="Text Box 5"/>
          <p:cNvSpPr txBox="1">
            <a:spLocks noChangeArrowheads="1"/>
          </p:cNvSpPr>
          <p:nvPr/>
        </p:nvSpPr>
        <p:spPr bwMode="auto">
          <a:xfrm>
            <a:off x="1066800" y="1339850"/>
            <a:ext cx="7010400" cy="120332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/>
              <a:t>        </a:t>
            </a:r>
            <a:r>
              <a:rPr lang="zh-CN" altLang="en-US" sz="2800">
                <a:solidFill>
                  <a:schemeClr val="bg1"/>
                </a:solidFill>
              </a:rPr>
              <a:t>主要是利用条件用向量代数的方法找出平面的一个法向量</a:t>
            </a:r>
            <a:r>
              <a:rPr lang="en-US" altLang="zh-CN" sz="28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19846" name="Rectangle 6"/>
          <p:cNvSpPr>
            <a:spLocks noChangeArrowheads="1"/>
          </p:cNvSpPr>
          <p:nvPr/>
        </p:nvSpPr>
        <p:spPr bwMode="auto">
          <a:xfrm>
            <a:off x="1111250" y="896938"/>
            <a:ext cx="490855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altLang="zh-CN" sz="2800">
                <a:solidFill>
                  <a:schemeClr val="bg1"/>
                </a:solidFill>
              </a:rPr>
              <a:t>(1)   </a:t>
            </a:r>
            <a:r>
              <a:rPr lang="zh-CN" altLang="en-US" sz="2800">
                <a:solidFill>
                  <a:schemeClr val="bg1"/>
                </a:solidFill>
              </a:rPr>
              <a:t>用平面的点法式方程</a:t>
            </a:r>
            <a:r>
              <a:rPr lang="en-US" altLang="zh-CN" sz="28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19847" name="Rectangle 7"/>
          <p:cNvSpPr>
            <a:spLocks noChangeArrowheads="1"/>
          </p:cNvSpPr>
          <p:nvPr/>
        </p:nvSpPr>
        <p:spPr bwMode="auto">
          <a:xfrm>
            <a:off x="1143000" y="2649538"/>
            <a:ext cx="4114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altLang="zh-CN" sz="2800">
                <a:solidFill>
                  <a:schemeClr val="bg1"/>
                </a:solidFill>
              </a:rPr>
              <a:t>(2)   </a:t>
            </a:r>
            <a:r>
              <a:rPr lang="zh-CN" altLang="en-US" sz="2800">
                <a:solidFill>
                  <a:schemeClr val="bg1"/>
                </a:solidFill>
              </a:rPr>
              <a:t>用平面的一般方程</a:t>
            </a:r>
            <a:r>
              <a:rPr lang="en-US" altLang="zh-CN" sz="280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4" grpId="0" autoUpdateAnimBg="0"/>
      <p:bldP spid="419845" grpId="0" autoUpdateAnimBg="0"/>
      <p:bldP spid="419846" grpId="0" autoUpdateAnimBg="0"/>
      <p:bldP spid="419847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8" name="Rectangle 26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0"/>
            <a:ext cx="77724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4000" b="1" dirty="0" smtClean="0"/>
              <a:t>三、两平面的夹角</a:t>
            </a:r>
          </a:p>
        </p:txBody>
      </p:sp>
      <p:sp>
        <p:nvSpPr>
          <p:cNvPr id="10252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D7D378-B863-47D6-92C7-DF94F580C612}" type="slidenum">
              <a:rPr lang="en-US" altLang="zh-CN" smtClean="0"/>
              <a:pPr/>
              <a:t>13</a:t>
            </a:fld>
            <a:endParaRPr lang="en-US" altLang="zh-CN" smtClean="0"/>
          </a:p>
        </p:txBody>
      </p:sp>
      <p:grpSp>
        <p:nvGrpSpPr>
          <p:cNvPr id="2" name="Group 87"/>
          <p:cNvGrpSpPr>
            <a:grpSpLocks/>
          </p:cNvGrpSpPr>
          <p:nvPr/>
        </p:nvGrpSpPr>
        <p:grpSpPr bwMode="auto">
          <a:xfrm>
            <a:off x="1257300" y="3300413"/>
            <a:ext cx="2667000" cy="1143000"/>
            <a:chOff x="144" y="3504"/>
            <a:chExt cx="1680" cy="720"/>
          </a:xfrm>
        </p:grpSpPr>
        <p:sp>
          <p:nvSpPr>
            <p:cNvPr id="10276" name="Freeform 52"/>
            <p:cNvSpPr>
              <a:spLocks/>
            </p:cNvSpPr>
            <p:nvPr/>
          </p:nvSpPr>
          <p:spPr bwMode="auto">
            <a:xfrm>
              <a:off x="144" y="3504"/>
              <a:ext cx="1680" cy="720"/>
            </a:xfrm>
            <a:custGeom>
              <a:avLst/>
              <a:gdLst>
                <a:gd name="T0" fmla="*/ 1680 w 1632"/>
                <a:gd name="T1" fmla="*/ 720 h 672"/>
                <a:gd name="T2" fmla="*/ 1482 w 1632"/>
                <a:gd name="T3" fmla="*/ 0 h 672"/>
                <a:gd name="T4" fmla="*/ 0 w 1632"/>
                <a:gd name="T5" fmla="*/ 0 h 672"/>
                <a:gd name="T6" fmla="*/ 198 w 1632"/>
                <a:gd name="T7" fmla="*/ 720 h 672"/>
                <a:gd name="T8" fmla="*/ 1680 w 1632"/>
                <a:gd name="T9" fmla="*/ 720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32"/>
                <a:gd name="T16" fmla="*/ 0 h 672"/>
                <a:gd name="T17" fmla="*/ 1632 w 1632"/>
                <a:gd name="T18" fmla="*/ 672 h 6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32" h="672">
                  <a:moveTo>
                    <a:pt x="1632" y="672"/>
                  </a:moveTo>
                  <a:lnTo>
                    <a:pt x="1440" y="0"/>
                  </a:lnTo>
                  <a:lnTo>
                    <a:pt x="0" y="0"/>
                  </a:lnTo>
                  <a:lnTo>
                    <a:pt x="192" y="672"/>
                  </a:lnTo>
                  <a:lnTo>
                    <a:pt x="1632" y="672"/>
                  </a:lnTo>
                  <a:close/>
                </a:path>
              </a:pathLst>
            </a:custGeom>
            <a:gradFill rotWithShape="0">
              <a:gsLst>
                <a:gs pos="0">
                  <a:srgbClr val="008000"/>
                </a:gs>
                <a:gs pos="50000">
                  <a:srgbClr val="66FF99"/>
                </a:gs>
                <a:gs pos="100000">
                  <a:srgbClr val="008000"/>
                </a:gs>
              </a:gsLst>
              <a:lin ang="189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251" name="Object 81"/>
            <p:cNvGraphicFramePr>
              <a:graphicFrameLocks noChangeAspect="1"/>
            </p:cNvGraphicFramePr>
            <p:nvPr/>
          </p:nvGraphicFramePr>
          <p:xfrm>
            <a:off x="1410" y="3957"/>
            <a:ext cx="270" cy="241"/>
          </p:xfrm>
          <a:graphic>
            <a:graphicData uri="http://schemas.openxmlformats.org/presentationml/2006/ole">
              <p:oleObj spid="_x0000_s10312" name="Equation" r:id="rId3" imgW="469900" imgH="419100" progId="Equation.3">
                <p:embed/>
              </p:oleObj>
            </a:graphicData>
          </a:graphic>
        </p:graphicFrame>
      </p:grpSp>
      <p:grpSp>
        <p:nvGrpSpPr>
          <p:cNvPr id="3" name="Group 88"/>
          <p:cNvGrpSpPr>
            <a:grpSpLocks/>
          </p:cNvGrpSpPr>
          <p:nvPr/>
        </p:nvGrpSpPr>
        <p:grpSpPr bwMode="auto">
          <a:xfrm>
            <a:off x="1982788" y="2005013"/>
            <a:ext cx="1509712" cy="2438400"/>
            <a:chOff x="601" y="2688"/>
            <a:chExt cx="951" cy="1536"/>
          </a:xfrm>
        </p:grpSpPr>
        <p:sp>
          <p:nvSpPr>
            <p:cNvPr id="10275" name="Freeform 58"/>
            <p:cNvSpPr>
              <a:spLocks/>
            </p:cNvSpPr>
            <p:nvPr/>
          </p:nvSpPr>
          <p:spPr bwMode="auto">
            <a:xfrm>
              <a:off x="601" y="2688"/>
              <a:ext cx="951" cy="1536"/>
            </a:xfrm>
            <a:custGeom>
              <a:avLst/>
              <a:gdLst>
                <a:gd name="T0" fmla="*/ 951 w 951"/>
                <a:gd name="T1" fmla="*/ 704 h 1536"/>
                <a:gd name="T2" fmla="*/ 215 w 951"/>
                <a:gd name="T3" fmla="*/ 1536 h 1536"/>
                <a:gd name="T4" fmla="*/ 0 w 951"/>
                <a:gd name="T5" fmla="*/ 805 h 1536"/>
                <a:gd name="T6" fmla="*/ 743 w 951"/>
                <a:gd name="T7" fmla="*/ 0 h 1536"/>
                <a:gd name="T8" fmla="*/ 951 w 951"/>
                <a:gd name="T9" fmla="*/ 704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1"/>
                <a:gd name="T16" fmla="*/ 0 h 1536"/>
                <a:gd name="T17" fmla="*/ 951 w 951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1" h="1536">
                  <a:moveTo>
                    <a:pt x="951" y="704"/>
                  </a:moveTo>
                  <a:lnTo>
                    <a:pt x="215" y="1536"/>
                  </a:lnTo>
                  <a:lnTo>
                    <a:pt x="0" y="805"/>
                  </a:lnTo>
                  <a:lnTo>
                    <a:pt x="743" y="0"/>
                  </a:lnTo>
                  <a:lnTo>
                    <a:pt x="951" y="704"/>
                  </a:lnTo>
                  <a:close/>
                </a:path>
              </a:pathLst>
            </a:custGeom>
            <a:solidFill>
              <a:srgbClr val="FF0000">
                <a:alpha val="50195"/>
              </a:srgb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250" name="Object 82"/>
            <p:cNvGraphicFramePr>
              <a:graphicFrameLocks noChangeAspect="1"/>
            </p:cNvGraphicFramePr>
            <p:nvPr/>
          </p:nvGraphicFramePr>
          <p:xfrm>
            <a:off x="1023" y="3072"/>
            <a:ext cx="277" cy="241"/>
          </p:xfrm>
          <a:graphic>
            <a:graphicData uri="http://schemas.openxmlformats.org/presentationml/2006/ole">
              <p:oleObj spid="_x0000_s10313" name="Equation" r:id="rId4" imgW="482391" imgH="418918" progId="Equation.3">
                <p:embed/>
              </p:oleObj>
            </a:graphicData>
          </a:graphic>
        </p:graphicFrame>
      </p:grpSp>
      <p:sp>
        <p:nvSpPr>
          <p:cNvPr id="425986" name="Text Box 2"/>
          <p:cNvSpPr txBox="1">
            <a:spLocks noChangeArrowheads="1"/>
          </p:cNvSpPr>
          <p:nvPr/>
        </p:nvSpPr>
        <p:spPr bwMode="auto">
          <a:xfrm>
            <a:off x="196850" y="765175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  <a:ea typeface="黑体" pitchFamily="2" charset="-122"/>
              </a:rPr>
              <a:t>定义</a:t>
            </a:r>
          </a:p>
        </p:txBody>
      </p:sp>
      <p:sp>
        <p:nvSpPr>
          <p:cNvPr id="425987" name="Text Box 3"/>
          <p:cNvSpPr txBox="1">
            <a:spLocks noChangeArrowheads="1"/>
          </p:cNvSpPr>
          <p:nvPr/>
        </p:nvSpPr>
        <p:spPr bwMode="auto">
          <a:xfrm>
            <a:off x="808038" y="1268413"/>
            <a:ext cx="2971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（通常取锐角）</a:t>
            </a:r>
          </a:p>
        </p:txBody>
      </p:sp>
      <p:sp>
        <p:nvSpPr>
          <p:cNvPr id="426005" name="Rectangle 21"/>
          <p:cNvSpPr>
            <a:spLocks noChangeArrowheads="1"/>
          </p:cNvSpPr>
          <p:nvPr/>
        </p:nvSpPr>
        <p:spPr bwMode="auto">
          <a:xfrm>
            <a:off x="1042988" y="765175"/>
            <a:ext cx="419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/>
              <a:t>两平面法向量的夹角称为</a:t>
            </a:r>
          </a:p>
        </p:txBody>
      </p:sp>
      <p:sp>
        <p:nvSpPr>
          <p:cNvPr id="426016" name="Rectangle 32"/>
          <p:cNvSpPr>
            <a:spLocks noChangeArrowheads="1"/>
          </p:cNvSpPr>
          <p:nvPr/>
        </p:nvSpPr>
        <p:spPr bwMode="auto">
          <a:xfrm>
            <a:off x="5076825" y="765175"/>
            <a:ext cx="2590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两平面的夹角</a:t>
            </a:r>
            <a:r>
              <a:rPr lang="en-US" altLang="zh-CN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.</a:t>
            </a:r>
          </a:p>
        </p:txBody>
      </p:sp>
      <p:grpSp>
        <p:nvGrpSpPr>
          <p:cNvPr id="4" name="Group 62"/>
          <p:cNvGrpSpPr>
            <a:grpSpLocks/>
          </p:cNvGrpSpPr>
          <p:nvPr/>
        </p:nvGrpSpPr>
        <p:grpSpPr bwMode="auto">
          <a:xfrm>
            <a:off x="1866900" y="3910013"/>
            <a:ext cx="1371600" cy="0"/>
            <a:chOff x="2256" y="3888"/>
            <a:chExt cx="864" cy="0"/>
          </a:xfrm>
        </p:grpSpPr>
        <p:sp>
          <p:nvSpPr>
            <p:cNvPr id="10272" name="Line 59"/>
            <p:cNvSpPr>
              <a:spLocks noChangeShapeType="1"/>
            </p:cNvSpPr>
            <p:nvPr/>
          </p:nvSpPr>
          <p:spPr bwMode="auto">
            <a:xfrm>
              <a:off x="2256" y="388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3" name="Line 60"/>
            <p:cNvSpPr>
              <a:spLocks noChangeShapeType="1"/>
            </p:cNvSpPr>
            <p:nvPr/>
          </p:nvSpPr>
          <p:spPr bwMode="auto">
            <a:xfrm>
              <a:off x="2496" y="3888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4" name="Line 61"/>
            <p:cNvSpPr>
              <a:spLocks noChangeShapeType="1"/>
            </p:cNvSpPr>
            <p:nvPr/>
          </p:nvSpPr>
          <p:spPr bwMode="auto">
            <a:xfrm>
              <a:off x="2880" y="388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73"/>
          <p:cNvGrpSpPr>
            <a:grpSpLocks/>
          </p:cNvGrpSpPr>
          <p:nvPr/>
        </p:nvGrpSpPr>
        <p:grpSpPr bwMode="auto">
          <a:xfrm>
            <a:off x="1562100" y="2292350"/>
            <a:ext cx="304800" cy="409575"/>
            <a:chOff x="2112" y="2869"/>
            <a:chExt cx="192" cy="258"/>
          </a:xfrm>
        </p:grpSpPr>
        <p:sp>
          <p:nvSpPr>
            <p:cNvPr id="10271" name="Freeform 69"/>
            <p:cNvSpPr>
              <a:spLocks/>
            </p:cNvSpPr>
            <p:nvPr/>
          </p:nvSpPr>
          <p:spPr bwMode="auto">
            <a:xfrm>
              <a:off x="2176" y="3068"/>
              <a:ext cx="128" cy="59"/>
            </a:xfrm>
            <a:custGeom>
              <a:avLst/>
              <a:gdLst>
                <a:gd name="T0" fmla="*/ 128 w 128"/>
                <a:gd name="T1" fmla="*/ 4 h 59"/>
                <a:gd name="T2" fmla="*/ 73 w 128"/>
                <a:gd name="T3" fmla="*/ 4 h 59"/>
                <a:gd name="T4" fmla="*/ 18 w 128"/>
                <a:gd name="T5" fmla="*/ 31 h 59"/>
                <a:gd name="T6" fmla="*/ 0 w 128"/>
                <a:gd name="T7" fmla="*/ 59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8"/>
                <a:gd name="T13" fmla="*/ 0 h 59"/>
                <a:gd name="T14" fmla="*/ 128 w 128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8" h="59">
                  <a:moveTo>
                    <a:pt x="128" y="4"/>
                  </a:moveTo>
                  <a:cubicBezTo>
                    <a:pt x="119" y="4"/>
                    <a:pt x="91" y="0"/>
                    <a:pt x="73" y="4"/>
                  </a:cubicBezTo>
                  <a:cubicBezTo>
                    <a:pt x="55" y="8"/>
                    <a:pt x="30" y="22"/>
                    <a:pt x="18" y="31"/>
                  </a:cubicBezTo>
                  <a:cubicBezTo>
                    <a:pt x="6" y="40"/>
                    <a:pt x="4" y="53"/>
                    <a:pt x="0" y="59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249" name="Object 71"/>
            <p:cNvGraphicFramePr>
              <a:graphicFrameLocks noChangeAspect="1"/>
            </p:cNvGraphicFramePr>
            <p:nvPr/>
          </p:nvGraphicFramePr>
          <p:xfrm>
            <a:off x="2112" y="2869"/>
            <a:ext cx="150" cy="203"/>
          </p:xfrm>
          <a:graphic>
            <a:graphicData uri="http://schemas.openxmlformats.org/presentationml/2006/ole">
              <p:oleObj spid="_x0000_s10314" name="公式" r:id="rId5" imgW="8123400" imgH="10952640" progId="Equation.3">
                <p:embed/>
              </p:oleObj>
            </a:graphicData>
          </a:graphic>
        </p:graphicFrame>
      </p:grpSp>
      <p:grpSp>
        <p:nvGrpSpPr>
          <p:cNvPr id="6" name="Group 78"/>
          <p:cNvGrpSpPr>
            <a:grpSpLocks/>
          </p:cNvGrpSpPr>
          <p:nvPr/>
        </p:nvGrpSpPr>
        <p:grpSpPr bwMode="auto">
          <a:xfrm>
            <a:off x="2360613" y="3529013"/>
            <a:ext cx="354012" cy="381000"/>
            <a:chOff x="2615" y="3648"/>
            <a:chExt cx="223" cy="240"/>
          </a:xfrm>
        </p:grpSpPr>
        <p:sp>
          <p:nvSpPr>
            <p:cNvPr id="10270" name="Freeform 74"/>
            <p:cNvSpPr>
              <a:spLocks/>
            </p:cNvSpPr>
            <p:nvPr/>
          </p:nvSpPr>
          <p:spPr bwMode="auto">
            <a:xfrm>
              <a:off x="2615" y="3739"/>
              <a:ext cx="76" cy="149"/>
            </a:xfrm>
            <a:custGeom>
              <a:avLst/>
              <a:gdLst>
                <a:gd name="T0" fmla="*/ 0 w 76"/>
                <a:gd name="T1" fmla="*/ 0 h 149"/>
                <a:gd name="T2" fmla="*/ 55 w 76"/>
                <a:gd name="T3" fmla="*/ 46 h 149"/>
                <a:gd name="T4" fmla="*/ 73 w 76"/>
                <a:gd name="T5" fmla="*/ 92 h 149"/>
                <a:gd name="T6" fmla="*/ 73 w 76"/>
                <a:gd name="T7" fmla="*/ 149 h 1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"/>
                <a:gd name="T13" fmla="*/ 0 h 149"/>
                <a:gd name="T14" fmla="*/ 76 w 76"/>
                <a:gd name="T15" fmla="*/ 149 h 1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" h="149">
                  <a:moveTo>
                    <a:pt x="0" y="0"/>
                  </a:moveTo>
                  <a:cubicBezTo>
                    <a:pt x="9" y="8"/>
                    <a:pt x="43" y="31"/>
                    <a:pt x="55" y="46"/>
                  </a:cubicBezTo>
                  <a:cubicBezTo>
                    <a:pt x="67" y="61"/>
                    <a:pt x="70" y="75"/>
                    <a:pt x="73" y="92"/>
                  </a:cubicBezTo>
                  <a:cubicBezTo>
                    <a:pt x="76" y="109"/>
                    <a:pt x="73" y="137"/>
                    <a:pt x="73" y="149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248" name="Object 77"/>
            <p:cNvGraphicFramePr>
              <a:graphicFrameLocks noChangeAspect="1"/>
            </p:cNvGraphicFramePr>
            <p:nvPr/>
          </p:nvGraphicFramePr>
          <p:xfrm>
            <a:off x="2688" y="3648"/>
            <a:ext cx="150" cy="203"/>
          </p:xfrm>
          <a:graphic>
            <a:graphicData uri="http://schemas.openxmlformats.org/presentationml/2006/ole">
              <p:oleObj spid="_x0000_s10315" name="公式" r:id="rId6" imgW="330480" imgH="444240" progId="Equation.3">
                <p:embed/>
              </p:oleObj>
            </a:graphicData>
          </a:graphic>
        </p:graphicFrame>
      </p:grpSp>
      <p:sp>
        <p:nvSpPr>
          <p:cNvPr id="426063" name="Freeform 79"/>
          <p:cNvSpPr>
            <a:spLocks/>
          </p:cNvSpPr>
          <p:nvPr/>
        </p:nvSpPr>
        <p:spPr bwMode="auto">
          <a:xfrm>
            <a:off x="2112963" y="3692525"/>
            <a:ext cx="131762" cy="141288"/>
          </a:xfrm>
          <a:custGeom>
            <a:avLst/>
            <a:gdLst>
              <a:gd name="T0" fmla="*/ 0 w 83"/>
              <a:gd name="T1" fmla="*/ 68263 h 89"/>
              <a:gd name="T2" fmla="*/ 92075 w 83"/>
              <a:gd name="T3" fmla="*/ 0 h 89"/>
              <a:gd name="T4" fmla="*/ 131762 w 83"/>
              <a:gd name="T5" fmla="*/ 141288 h 89"/>
              <a:gd name="T6" fmla="*/ 0 60000 65536"/>
              <a:gd name="T7" fmla="*/ 0 60000 65536"/>
              <a:gd name="T8" fmla="*/ 0 60000 65536"/>
              <a:gd name="T9" fmla="*/ 0 w 83"/>
              <a:gd name="T10" fmla="*/ 0 h 89"/>
              <a:gd name="T11" fmla="*/ 83 w 83"/>
              <a:gd name="T12" fmla="*/ 89 h 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3" h="89">
                <a:moveTo>
                  <a:pt x="0" y="43"/>
                </a:moveTo>
                <a:lnTo>
                  <a:pt x="58" y="0"/>
                </a:lnTo>
                <a:lnTo>
                  <a:pt x="83" y="89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26068" name="Object 84"/>
          <p:cNvGraphicFramePr>
            <a:graphicFrameLocks noChangeAspect="1"/>
          </p:cNvGraphicFramePr>
          <p:nvPr/>
        </p:nvGraphicFramePr>
        <p:xfrm>
          <a:off x="4211638" y="1905000"/>
          <a:ext cx="4394200" cy="419100"/>
        </p:xfrm>
        <a:graphic>
          <a:graphicData uri="http://schemas.openxmlformats.org/presentationml/2006/ole">
            <p:oleObj spid="_x0000_s10316" name="Equation" r:id="rId7" imgW="4394200" imgH="419100" progId="Equation.3">
              <p:embed/>
            </p:oleObj>
          </a:graphicData>
        </a:graphic>
      </p:graphicFrame>
      <p:graphicFrame>
        <p:nvGraphicFramePr>
          <p:cNvPr id="426069" name="Object 85"/>
          <p:cNvGraphicFramePr>
            <a:graphicFrameLocks noChangeAspect="1"/>
          </p:cNvGraphicFramePr>
          <p:nvPr/>
        </p:nvGraphicFramePr>
        <p:xfrm>
          <a:off x="4170363" y="2679700"/>
          <a:ext cx="4483100" cy="419100"/>
        </p:xfrm>
        <a:graphic>
          <a:graphicData uri="http://schemas.openxmlformats.org/presentationml/2006/ole">
            <p:oleObj spid="_x0000_s10317" name="Equation" r:id="rId8" imgW="4483100" imgH="419100" progId="Equation.3">
              <p:embed/>
            </p:oleObj>
          </a:graphicData>
        </a:graphic>
      </p:graphicFrame>
      <p:sp>
        <p:nvSpPr>
          <p:cNvPr id="426076" name="Freeform 92"/>
          <p:cNvSpPr>
            <a:spLocks/>
          </p:cNvSpPr>
          <p:nvPr/>
        </p:nvSpPr>
        <p:spPr bwMode="auto">
          <a:xfrm>
            <a:off x="2019300" y="3910013"/>
            <a:ext cx="200025" cy="155575"/>
          </a:xfrm>
          <a:custGeom>
            <a:avLst/>
            <a:gdLst>
              <a:gd name="T0" fmla="*/ 0 w 126"/>
              <a:gd name="T1" fmla="*/ 0 h 98"/>
              <a:gd name="T2" fmla="*/ 53975 w 126"/>
              <a:gd name="T3" fmla="*/ 155575 h 98"/>
              <a:gd name="T4" fmla="*/ 200025 w 126"/>
              <a:gd name="T5" fmla="*/ 155575 h 98"/>
              <a:gd name="T6" fmla="*/ 0 60000 65536"/>
              <a:gd name="T7" fmla="*/ 0 60000 65536"/>
              <a:gd name="T8" fmla="*/ 0 60000 65536"/>
              <a:gd name="T9" fmla="*/ 0 w 126"/>
              <a:gd name="T10" fmla="*/ 0 h 98"/>
              <a:gd name="T11" fmla="*/ 126 w 126"/>
              <a:gd name="T12" fmla="*/ 98 h 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6" h="98">
                <a:moveTo>
                  <a:pt x="0" y="0"/>
                </a:moveTo>
                <a:lnTo>
                  <a:pt x="34" y="98"/>
                </a:lnTo>
                <a:lnTo>
                  <a:pt x="126" y="9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" name="Group 97"/>
          <p:cNvGrpSpPr>
            <a:grpSpLocks/>
          </p:cNvGrpSpPr>
          <p:nvPr/>
        </p:nvGrpSpPr>
        <p:grpSpPr bwMode="auto">
          <a:xfrm>
            <a:off x="1779588" y="1700213"/>
            <a:ext cx="315912" cy="2209800"/>
            <a:chOff x="473" y="2496"/>
            <a:chExt cx="199" cy="1392"/>
          </a:xfrm>
        </p:grpSpPr>
        <p:sp>
          <p:nvSpPr>
            <p:cNvPr id="10269" name="Line 66"/>
            <p:cNvSpPr>
              <a:spLocks noChangeShapeType="1"/>
            </p:cNvSpPr>
            <p:nvPr/>
          </p:nvSpPr>
          <p:spPr bwMode="auto">
            <a:xfrm flipV="1">
              <a:off x="528" y="2736"/>
              <a:ext cx="0" cy="1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247" name="Object 95"/>
            <p:cNvGraphicFramePr>
              <a:graphicFrameLocks noChangeAspect="1"/>
            </p:cNvGraphicFramePr>
            <p:nvPr/>
          </p:nvGraphicFramePr>
          <p:xfrm>
            <a:off x="473" y="2496"/>
            <a:ext cx="199" cy="264"/>
          </p:xfrm>
          <a:graphic>
            <a:graphicData uri="http://schemas.openxmlformats.org/presentationml/2006/ole">
              <p:oleObj spid="_x0000_s10318" name="Equation" r:id="rId9" imgW="317362" imgH="418918" progId="Equation.3">
                <p:embed/>
              </p:oleObj>
            </a:graphicData>
          </a:graphic>
        </p:graphicFrame>
      </p:grpSp>
      <p:grpSp>
        <p:nvGrpSpPr>
          <p:cNvPr id="8" name="Group 98"/>
          <p:cNvGrpSpPr>
            <a:grpSpLocks/>
          </p:cNvGrpSpPr>
          <p:nvPr/>
        </p:nvGrpSpPr>
        <p:grpSpPr bwMode="auto">
          <a:xfrm>
            <a:off x="1028700" y="1852613"/>
            <a:ext cx="1447800" cy="1676400"/>
            <a:chOff x="0" y="2592"/>
            <a:chExt cx="912" cy="1056"/>
          </a:xfrm>
        </p:grpSpPr>
        <p:sp>
          <p:nvSpPr>
            <p:cNvPr id="10268" name="Line 67"/>
            <p:cNvSpPr>
              <a:spLocks noChangeShapeType="1"/>
            </p:cNvSpPr>
            <p:nvPr/>
          </p:nvSpPr>
          <p:spPr bwMode="auto">
            <a:xfrm flipH="1" flipV="1">
              <a:off x="144" y="2880"/>
              <a:ext cx="768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246" name="Object 96"/>
            <p:cNvGraphicFramePr>
              <a:graphicFrameLocks noChangeAspect="1"/>
            </p:cNvGraphicFramePr>
            <p:nvPr/>
          </p:nvGraphicFramePr>
          <p:xfrm>
            <a:off x="0" y="2592"/>
            <a:ext cx="215" cy="264"/>
          </p:xfrm>
          <a:graphic>
            <a:graphicData uri="http://schemas.openxmlformats.org/presentationml/2006/ole">
              <p:oleObj spid="_x0000_s10319" name="Equation" r:id="rId10" imgW="342751" imgH="418918" progId="Equation.3">
                <p:embed/>
              </p:oleObj>
            </a:graphicData>
          </a:graphic>
        </p:graphicFrame>
      </p:grpSp>
      <p:graphicFrame>
        <p:nvGraphicFramePr>
          <p:cNvPr id="426083" name="Object 99"/>
          <p:cNvGraphicFramePr>
            <a:graphicFrameLocks noChangeAspect="1"/>
          </p:cNvGraphicFramePr>
          <p:nvPr/>
        </p:nvGraphicFramePr>
        <p:xfrm>
          <a:off x="5160963" y="3403600"/>
          <a:ext cx="2298700" cy="419100"/>
        </p:xfrm>
        <a:graphic>
          <a:graphicData uri="http://schemas.openxmlformats.org/presentationml/2006/ole">
            <p:oleObj spid="_x0000_s10320" name="Equation" r:id="rId11" imgW="2298700" imgH="419100" progId="Equation.3">
              <p:embed/>
            </p:oleObj>
          </a:graphicData>
        </a:graphic>
      </p:graphicFrame>
      <p:graphicFrame>
        <p:nvGraphicFramePr>
          <p:cNvPr id="426084" name="Object 100"/>
          <p:cNvGraphicFramePr>
            <a:graphicFrameLocks noChangeAspect="1"/>
          </p:cNvGraphicFramePr>
          <p:nvPr/>
        </p:nvGraphicFramePr>
        <p:xfrm>
          <a:off x="5160963" y="4089400"/>
          <a:ext cx="2387600" cy="419100"/>
        </p:xfrm>
        <a:graphic>
          <a:graphicData uri="http://schemas.openxmlformats.org/presentationml/2006/ole">
            <p:oleObj spid="_x0000_s10321" name="Equation" r:id="rId12" imgW="2387600" imgH="419100" progId="Equation.3">
              <p:embed/>
            </p:oleObj>
          </a:graphicData>
        </a:graphic>
      </p:graphicFrame>
      <p:sp>
        <p:nvSpPr>
          <p:cNvPr id="426049" name="Line 65"/>
          <p:cNvSpPr>
            <a:spLocks noChangeShapeType="1"/>
          </p:cNvSpPr>
          <p:nvPr/>
        </p:nvSpPr>
        <p:spPr bwMode="auto">
          <a:xfrm flipV="1">
            <a:off x="2171700" y="3224213"/>
            <a:ext cx="609600" cy="685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5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6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260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260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25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6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26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2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26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2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26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26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6" grpId="0" autoUpdateAnimBg="0"/>
      <p:bldP spid="425987" grpId="0" autoUpdateAnimBg="0"/>
      <p:bldP spid="426005" grpId="0" autoUpdateAnimBg="0"/>
      <p:bldP spid="426016" grpId="0" autoUpdateAnimBg="0"/>
      <p:bldP spid="426063" grpId="0" animBg="1"/>
      <p:bldP spid="426076" grpId="0" animBg="1"/>
      <p:bldP spid="42604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B18AB8-08FE-4B2C-8B35-A99D1401C2D1}" type="slidenum">
              <a:rPr lang="en-US" altLang="zh-CN" smtClean="0"/>
              <a:pPr/>
              <a:t>14</a:t>
            </a:fld>
            <a:endParaRPr lang="en-US" altLang="zh-CN" smtClean="0"/>
          </a:p>
        </p:txBody>
      </p:sp>
      <p:sp>
        <p:nvSpPr>
          <p:cNvPr id="11271" name="Text Box 2"/>
          <p:cNvSpPr txBox="1">
            <a:spLocks noChangeArrowheads="1"/>
          </p:cNvSpPr>
          <p:nvPr/>
        </p:nvSpPr>
        <p:spPr bwMode="auto">
          <a:xfrm>
            <a:off x="838200" y="533400"/>
            <a:ext cx="464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按照两向量夹角余弦公式有</a:t>
            </a:r>
          </a:p>
        </p:txBody>
      </p:sp>
      <p:graphicFrame>
        <p:nvGraphicFramePr>
          <p:cNvPr id="427011" name="Object 3"/>
          <p:cNvGraphicFramePr>
            <a:graphicFrameLocks noChangeAspect="1"/>
          </p:cNvGraphicFramePr>
          <p:nvPr/>
        </p:nvGraphicFramePr>
        <p:xfrm>
          <a:off x="984250" y="1066800"/>
          <a:ext cx="2413000" cy="914400"/>
        </p:xfrm>
        <a:graphic>
          <a:graphicData uri="http://schemas.openxmlformats.org/presentationml/2006/ole">
            <p:oleObj spid="_x0000_s11294" name="Equation" r:id="rId3" imgW="77279400" imgH="29228400" progId="Equation.3">
              <p:embed/>
            </p:oleObj>
          </a:graphicData>
        </a:graphic>
      </p:graphicFrame>
      <p:sp>
        <p:nvSpPr>
          <p:cNvPr id="427012" name="Rectangle 4"/>
          <p:cNvSpPr>
            <a:spLocks noChangeArrowheads="1"/>
          </p:cNvSpPr>
          <p:nvPr/>
        </p:nvSpPr>
        <p:spPr bwMode="auto">
          <a:xfrm>
            <a:off x="4953000" y="3062288"/>
            <a:ext cx="3962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rgbClr val="3333FF"/>
                </a:solidFill>
              </a:rPr>
              <a:t>两平面夹角余弦公式</a:t>
            </a:r>
          </a:p>
        </p:txBody>
      </p:sp>
      <p:graphicFrame>
        <p:nvGraphicFramePr>
          <p:cNvPr id="427026" name="Object 18"/>
          <p:cNvGraphicFramePr>
            <a:graphicFrameLocks noChangeAspect="1"/>
          </p:cNvGraphicFramePr>
          <p:nvPr/>
        </p:nvGraphicFramePr>
        <p:xfrm>
          <a:off x="1789113" y="2057400"/>
          <a:ext cx="5373687" cy="990600"/>
        </p:xfrm>
        <a:graphic>
          <a:graphicData uri="http://schemas.openxmlformats.org/presentationml/2006/ole">
            <p:oleObj spid="_x0000_s11295" name="Equation" r:id="rId4" imgW="172063800" imgH="31664880" progId="Equation.3">
              <p:embed/>
            </p:oleObj>
          </a:graphicData>
        </a:graphic>
      </p:graphicFrame>
      <p:sp>
        <p:nvSpPr>
          <p:cNvPr id="427027" name="Text Box 19"/>
          <p:cNvSpPr txBox="1">
            <a:spLocks noChangeArrowheads="1"/>
          </p:cNvSpPr>
          <p:nvPr/>
        </p:nvSpPr>
        <p:spPr bwMode="auto">
          <a:xfrm>
            <a:off x="7696200" y="76200"/>
            <a:ext cx="1295400" cy="519113"/>
          </a:xfrm>
          <a:prstGeom prst="rect">
            <a:avLst/>
          </a:prstGeom>
          <a:gradFill rotWithShape="0">
            <a:gsLst>
              <a:gs pos="0">
                <a:srgbClr val="FF66CC"/>
              </a:gs>
              <a:gs pos="50000">
                <a:srgbClr val="FFFFFF"/>
              </a:gs>
              <a:gs pos="100000">
                <a:srgbClr val="FF66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取锐角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057400" y="1066800"/>
            <a:ext cx="1371600" cy="914400"/>
            <a:chOff x="1296" y="672"/>
            <a:chExt cx="864" cy="576"/>
          </a:xfrm>
        </p:grpSpPr>
        <p:sp>
          <p:nvSpPr>
            <p:cNvPr id="11275" name="Line 21"/>
            <p:cNvSpPr>
              <a:spLocks noChangeShapeType="1"/>
            </p:cNvSpPr>
            <p:nvPr/>
          </p:nvSpPr>
          <p:spPr bwMode="auto">
            <a:xfrm>
              <a:off x="1296" y="672"/>
              <a:ext cx="0" cy="57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6" name="Line 22"/>
            <p:cNvSpPr>
              <a:spLocks noChangeShapeType="1"/>
            </p:cNvSpPr>
            <p:nvPr/>
          </p:nvSpPr>
          <p:spPr bwMode="auto">
            <a:xfrm>
              <a:off x="2160" y="672"/>
              <a:ext cx="0" cy="57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1268" name="Object 23"/>
          <p:cNvGraphicFramePr>
            <a:graphicFrameLocks noChangeAspect="1"/>
          </p:cNvGraphicFramePr>
          <p:nvPr/>
        </p:nvGraphicFramePr>
        <p:xfrm>
          <a:off x="6375400" y="685800"/>
          <a:ext cx="2298700" cy="419100"/>
        </p:xfrm>
        <a:graphic>
          <a:graphicData uri="http://schemas.openxmlformats.org/presentationml/2006/ole">
            <p:oleObj spid="_x0000_s11296" name="Equation" r:id="rId5" imgW="2298700" imgH="419100" progId="Equation.3">
              <p:embed/>
            </p:oleObj>
          </a:graphicData>
        </a:graphic>
      </p:graphicFrame>
      <p:graphicFrame>
        <p:nvGraphicFramePr>
          <p:cNvPr id="11269" name="Object 24"/>
          <p:cNvGraphicFramePr>
            <a:graphicFrameLocks noChangeAspect="1"/>
          </p:cNvGraphicFramePr>
          <p:nvPr/>
        </p:nvGraphicFramePr>
        <p:xfrm>
          <a:off x="6375400" y="1219200"/>
          <a:ext cx="2387600" cy="419100"/>
        </p:xfrm>
        <a:graphic>
          <a:graphicData uri="http://schemas.openxmlformats.org/presentationml/2006/ole">
            <p:oleObj spid="_x0000_s11297" name="Equation" r:id="rId6" imgW="2387600" imgH="41910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7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7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7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27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27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2" grpId="0" autoUpdateAnimBg="0"/>
      <p:bldP spid="427027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2C5391-B9AB-4118-A964-7E33630502D0}" type="slidenum">
              <a:rPr lang="en-US" altLang="zh-CN" smtClean="0"/>
              <a:pPr/>
              <a:t>15</a:t>
            </a:fld>
            <a:endParaRPr lang="en-US" altLang="zh-CN" smtClean="0"/>
          </a:p>
        </p:txBody>
      </p:sp>
      <p:sp>
        <p:nvSpPr>
          <p:cNvPr id="447493" name="Text Box 5"/>
          <p:cNvSpPr txBox="1">
            <a:spLocks noChangeArrowheads="1"/>
          </p:cNvSpPr>
          <p:nvPr/>
        </p:nvSpPr>
        <p:spPr bwMode="auto">
          <a:xfrm>
            <a:off x="536577" y="333375"/>
            <a:ext cx="4321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两平面位置特征：</a:t>
            </a:r>
          </a:p>
        </p:txBody>
      </p:sp>
      <p:graphicFrame>
        <p:nvGraphicFramePr>
          <p:cNvPr id="447494" name="Object 6"/>
          <p:cNvGraphicFramePr>
            <a:graphicFrameLocks noChangeAspect="1"/>
          </p:cNvGraphicFramePr>
          <p:nvPr/>
        </p:nvGraphicFramePr>
        <p:xfrm>
          <a:off x="539750" y="1773238"/>
          <a:ext cx="2032000" cy="419100"/>
        </p:xfrm>
        <a:graphic>
          <a:graphicData uri="http://schemas.openxmlformats.org/presentationml/2006/ole">
            <p:oleObj spid="_x0000_s12318" name="Equation" r:id="rId3" imgW="2032000" imgH="419100" progId="Equation.3">
              <p:embed/>
            </p:oleObj>
          </a:graphicData>
        </a:graphic>
      </p:graphicFrame>
      <p:graphicFrame>
        <p:nvGraphicFramePr>
          <p:cNvPr id="447495" name="Object 7"/>
          <p:cNvGraphicFramePr>
            <a:graphicFrameLocks noChangeAspect="1"/>
          </p:cNvGraphicFramePr>
          <p:nvPr/>
        </p:nvGraphicFramePr>
        <p:xfrm>
          <a:off x="2552700" y="1755775"/>
          <a:ext cx="4521200" cy="457200"/>
        </p:xfrm>
        <a:graphic>
          <a:graphicData uri="http://schemas.openxmlformats.org/presentationml/2006/ole">
            <p:oleObj spid="_x0000_s12319" name="公式" r:id="rId4" imgW="4521200" imgH="457200" progId="Equation.3">
              <p:embed/>
            </p:oleObj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95300" y="2517775"/>
            <a:ext cx="2032000" cy="579438"/>
            <a:chOff x="720" y="3264"/>
            <a:chExt cx="1280" cy="365"/>
          </a:xfrm>
        </p:grpSpPr>
        <p:graphicFrame>
          <p:nvGraphicFramePr>
            <p:cNvPr id="12293" name="Object 9"/>
            <p:cNvGraphicFramePr>
              <a:graphicFrameLocks noChangeAspect="1"/>
            </p:cNvGraphicFramePr>
            <p:nvPr/>
          </p:nvGraphicFramePr>
          <p:xfrm>
            <a:off x="720" y="3344"/>
            <a:ext cx="1280" cy="264"/>
          </p:xfrm>
          <a:graphic>
            <a:graphicData uri="http://schemas.openxmlformats.org/presentationml/2006/ole">
              <p:oleObj spid="_x0000_s12320" name="Equation" r:id="rId5" imgW="2032000" imgH="419100" progId="Equation.3">
                <p:embed/>
              </p:oleObj>
            </a:graphicData>
          </a:graphic>
        </p:graphicFrame>
        <p:sp>
          <p:nvSpPr>
            <p:cNvPr id="12298" name="Text Box 10"/>
            <p:cNvSpPr txBox="1">
              <a:spLocks noChangeArrowheads="1"/>
            </p:cNvSpPr>
            <p:nvPr/>
          </p:nvSpPr>
          <p:spPr bwMode="auto">
            <a:xfrm>
              <a:off x="1476" y="3264"/>
              <a:ext cx="28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/>
                <a:t>//</a:t>
              </a:r>
            </a:p>
          </p:txBody>
        </p:sp>
      </p:grpSp>
      <p:graphicFrame>
        <p:nvGraphicFramePr>
          <p:cNvPr id="447499" name="Object 11"/>
          <p:cNvGraphicFramePr>
            <a:graphicFrameLocks noChangeAspect="1"/>
          </p:cNvGraphicFramePr>
          <p:nvPr/>
        </p:nvGraphicFramePr>
        <p:xfrm>
          <a:off x="2628900" y="2378075"/>
          <a:ext cx="2971800" cy="977900"/>
        </p:xfrm>
        <a:graphic>
          <a:graphicData uri="http://schemas.openxmlformats.org/presentationml/2006/ole">
            <p:oleObj spid="_x0000_s12321" name="公式" r:id="rId6" imgW="2971800" imgH="977900" progId="Equation.3">
              <p:embed/>
            </p:oleObj>
          </a:graphicData>
        </a:graphic>
      </p:graphicFrame>
      <p:sp>
        <p:nvSpPr>
          <p:cNvPr id="447500" name="Rectangle 12"/>
          <p:cNvSpPr>
            <a:spLocks noChangeArrowheads="1"/>
          </p:cNvSpPr>
          <p:nvPr/>
        </p:nvSpPr>
        <p:spPr bwMode="auto">
          <a:xfrm>
            <a:off x="539750" y="908050"/>
            <a:ext cx="4827588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</a:rPr>
              <a:t>两平面垂直、平行的充要条件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7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7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7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7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7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493" grpId="0" autoUpdateAnimBg="0"/>
      <p:bldP spid="44750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B9972D-8385-4D2D-B8D4-C1710CEE16A1}" type="slidenum">
              <a:rPr lang="en-US" altLang="zh-CN" smtClean="0"/>
              <a:pPr/>
              <a:t>16</a:t>
            </a:fld>
            <a:endParaRPr lang="en-US" altLang="zh-CN" smtClean="0"/>
          </a:p>
        </p:txBody>
      </p:sp>
      <p:sp>
        <p:nvSpPr>
          <p:cNvPr id="13320" name="Text Box 2"/>
          <p:cNvSpPr txBox="1">
            <a:spLocks noChangeArrowheads="1"/>
          </p:cNvSpPr>
          <p:nvPr/>
        </p:nvSpPr>
        <p:spPr bwMode="auto">
          <a:xfrm>
            <a:off x="738336" y="188640"/>
            <a:ext cx="6858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黑体" pitchFamily="2" charset="-122"/>
                <a:ea typeface="黑体" pitchFamily="2" charset="-122"/>
              </a:rPr>
              <a:t>例</a:t>
            </a:r>
            <a:r>
              <a:rPr lang="zh-CN" altLang="en-US" sz="2800"/>
              <a:t>   研究以下各组里两平面的位置关系</a:t>
            </a:r>
            <a:r>
              <a:rPr lang="en-US" altLang="zh-CN" sz="2800"/>
              <a:t>:</a:t>
            </a:r>
          </a:p>
        </p:txBody>
      </p:sp>
      <p:graphicFrame>
        <p:nvGraphicFramePr>
          <p:cNvPr id="428035" name="Object 3"/>
          <p:cNvGraphicFramePr>
            <a:graphicFrameLocks noChangeAspect="1"/>
          </p:cNvGraphicFramePr>
          <p:nvPr/>
        </p:nvGraphicFramePr>
        <p:xfrm>
          <a:off x="1314598" y="764902"/>
          <a:ext cx="6135688" cy="423863"/>
        </p:xfrm>
        <a:graphic>
          <a:graphicData uri="http://schemas.openxmlformats.org/presentationml/2006/ole">
            <p:oleObj spid="_x0000_s13349" name="Equation" r:id="rId3" imgW="5676900" imgH="393700" progId="Equation.3">
              <p:embed/>
            </p:oleObj>
          </a:graphicData>
        </a:graphic>
      </p:graphicFrame>
      <p:sp>
        <p:nvSpPr>
          <p:cNvPr id="428036" name="Text Box 4"/>
          <p:cNvSpPr txBox="1">
            <a:spLocks noChangeArrowheads="1"/>
          </p:cNvSpPr>
          <p:nvPr/>
        </p:nvSpPr>
        <p:spPr bwMode="auto">
          <a:xfrm>
            <a:off x="720998" y="1539927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解</a:t>
            </a:r>
          </a:p>
        </p:txBody>
      </p:sp>
      <p:graphicFrame>
        <p:nvGraphicFramePr>
          <p:cNvPr id="428037" name="Object 5"/>
          <p:cNvGraphicFramePr>
            <a:graphicFrameLocks noChangeAspect="1"/>
          </p:cNvGraphicFramePr>
          <p:nvPr/>
        </p:nvGraphicFramePr>
        <p:xfrm>
          <a:off x="1571898" y="1662165"/>
          <a:ext cx="1028700" cy="317500"/>
        </p:xfrm>
        <a:graphic>
          <a:graphicData uri="http://schemas.openxmlformats.org/presentationml/2006/ole">
            <p:oleObj spid="_x0000_s13350" name="Equation" r:id="rId4" imgW="1028254" imgH="317362" progId="Equation.3">
              <p:embed/>
            </p:oleObj>
          </a:graphicData>
        </a:graphic>
      </p:graphicFrame>
      <p:graphicFrame>
        <p:nvGraphicFramePr>
          <p:cNvPr id="428038" name="Object 6"/>
          <p:cNvGraphicFramePr>
            <a:graphicFrameLocks noChangeAspect="1"/>
          </p:cNvGraphicFramePr>
          <p:nvPr/>
        </p:nvGraphicFramePr>
        <p:xfrm>
          <a:off x="1571898" y="2500365"/>
          <a:ext cx="1854200" cy="901700"/>
        </p:xfrm>
        <a:graphic>
          <a:graphicData uri="http://schemas.openxmlformats.org/presentationml/2006/ole">
            <p:oleObj spid="_x0000_s13351" name="公式" r:id="rId5" imgW="1854200" imgH="901700" progId="Equation.3">
              <p:embed/>
            </p:oleObj>
          </a:graphicData>
        </a:graphic>
      </p:graphicFrame>
      <p:sp>
        <p:nvSpPr>
          <p:cNvPr id="428039" name="Text Box 7"/>
          <p:cNvSpPr txBox="1">
            <a:spLocks noChangeArrowheads="1"/>
          </p:cNvSpPr>
          <p:nvPr/>
        </p:nvSpPr>
        <p:spPr bwMode="auto">
          <a:xfrm>
            <a:off x="3578498" y="2667052"/>
            <a:ext cx="2514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两平面相交</a:t>
            </a:r>
            <a:r>
              <a:rPr lang="en-US" altLang="zh-CN" sz="2800"/>
              <a:t>,</a:t>
            </a:r>
          </a:p>
        </p:txBody>
      </p:sp>
      <p:graphicFrame>
        <p:nvGraphicFramePr>
          <p:cNvPr id="428040" name="Object 8"/>
          <p:cNvGraphicFramePr>
            <a:graphicFrameLocks noChangeAspect="1"/>
          </p:cNvGraphicFramePr>
          <p:nvPr/>
        </p:nvGraphicFramePr>
        <p:xfrm>
          <a:off x="2410098" y="3554465"/>
          <a:ext cx="2336800" cy="850900"/>
        </p:xfrm>
        <a:graphic>
          <a:graphicData uri="http://schemas.openxmlformats.org/presentationml/2006/ole">
            <p:oleObj spid="_x0000_s13352" name="Equation" r:id="rId6" imgW="2336800" imgH="850900" progId="Equation.3">
              <p:embed/>
            </p:oleObj>
          </a:graphicData>
        </a:graphic>
      </p:graphicFrame>
      <p:sp>
        <p:nvSpPr>
          <p:cNvPr id="428041" name="Rectangle 9"/>
          <p:cNvSpPr>
            <a:spLocks noChangeArrowheads="1"/>
          </p:cNvSpPr>
          <p:nvPr/>
        </p:nvSpPr>
        <p:spPr bwMode="auto">
          <a:xfrm>
            <a:off x="1495698" y="3692377"/>
            <a:ext cx="898525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夹角</a:t>
            </a:r>
          </a:p>
        </p:txBody>
      </p:sp>
      <p:graphicFrame>
        <p:nvGraphicFramePr>
          <p:cNvPr id="428048" name="Object 16"/>
          <p:cNvGraphicFramePr>
            <a:graphicFrameLocks noChangeAspect="1"/>
          </p:cNvGraphicFramePr>
          <p:nvPr/>
        </p:nvGraphicFramePr>
        <p:xfrm>
          <a:off x="2700611" y="1395465"/>
          <a:ext cx="4357687" cy="952500"/>
        </p:xfrm>
        <a:graphic>
          <a:graphicData uri="http://schemas.openxmlformats.org/presentationml/2006/ole">
            <p:oleObj spid="_x0000_s13353" name="Equation" r:id="rId7" imgW="4356100" imgH="95250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8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8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8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8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8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8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8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8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6" grpId="0" autoUpdateAnimBg="0"/>
      <p:bldP spid="428039" grpId="0" autoUpdateAnimBg="0"/>
      <p:bldP spid="42804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5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87D042-F2EC-46F1-BAFD-73F0D5F4DD09}" type="slidenum">
              <a:rPr lang="en-US" altLang="zh-CN" smtClean="0"/>
              <a:pPr/>
              <a:t>17</a:t>
            </a:fld>
            <a:endParaRPr lang="en-US" altLang="zh-CN" smtClean="0"/>
          </a:p>
        </p:txBody>
      </p:sp>
      <p:graphicFrame>
        <p:nvGraphicFramePr>
          <p:cNvPr id="429058" name="Object 2"/>
          <p:cNvGraphicFramePr>
            <a:graphicFrameLocks noChangeAspect="1"/>
          </p:cNvGraphicFramePr>
          <p:nvPr/>
        </p:nvGraphicFramePr>
        <p:xfrm>
          <a:off x="1158130" y="2765102"/>
          <a:ext cx="2501900" cy="419100"/>
        </p:xfrm>
        <a:graphic>
          <a:graphicData uri="http://schemas.openxmlformats.org/presentationml/2006/ole">
            <p:oleObj spid="_x0000_s14387" name="Equation" r:id="rId3" imgW="2501900" imgH="419100" progId="Equation.3">
              <p:embed/>
            </p:oleObj>
          </a:graphicData>
        </a:graphic>
      </p:graphicFrame>
      <p:sp>
        <p:nvSpPr>
          <p:cNvPr id="429059" name="Text Box 3"/>
          <p:cNvSpPr txBox="1">
            <a:spLocks noChangeArrowheads="1"/>
          </p:cNvSpPr>
          <p:nvPr/>
        </p:nvSpPr>
        <p:spPr bwMode="auto">
          <a:xfrm>
            <a:off x="1589930" y="3269927"/>
            <a:ext cx="419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两平面平行</a:t>
            </a:r>
            <a:r>
              <a:rPr lang="zh-CN" altLang="en-US" sz="2800">
                <a:solidFill>
                  <a:srgbClr val="0000FF"/>
                </a:solidFill>
              </a:rPr>
              <a:t>但不重合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</a:p>
        </p:txBody>
      </p:sp>
      <p:graphicFrame>
        <p:nvGraphicFramePr>
          <p:cNvPr id="14339" name="Object 12"/>
          <p:cNvGraphicFramePr>
            <a:graphicFrameLocks noChangeAspect="1"/>
          </p:cNvGraphicFramePr>
          <p:nvPr/>
        </p:nvGraphicFramePr>
        <p:xfrm>
          <a:off x="797768" y="461640"/>
          <a:ext cx="7086600" cy="420687"/>
        </p:xfrm>
        <a:graphic>
          <a:graphicData uri="http://schemas.openxmlformats.org/presentationml/2006/ole">
            <p:oleObj spid="_x0000_s14388" name="Equation" r:id="rId4" imgW="6616700" imgH="393700" progId="Equation.3">
              <p:embed/>
            </p:oleObj>
          </a:graphicData>
        </a:graphic>
      </p:graphicFrame>
      <p:sp>
        <p:nvSpPr>
          <p:cNvPr id="429069" name="Text Box 13"/>
          <p:cNvSpPr txBox="1">
            <a:spLocks noChangeArrowheads="1"/>
          </p:cNvSpPr>
          <p:nvPr/>
        </p:nvSpPr>
        <p:spPr bwMode="auto">
          <a:xfrm>
            <a:off x="797768" y="1109340"/>
            <a:ext cx="83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解</a:t>
            </a:r>
          </a:p>
        </p:txBody>
      </p:sp>
      <p:graphicFrame>
        <p:nvGraphicFramePr>
          <p:cNvPr id="429070" name="Object 14"/>
          <p:cNvGraphicFramePr>
            <a:graphicFrameLocks noChangeAspect="1"/>
          </p:cNvGraphicFramePr>
          <p:nvPr/>
        </p:nvGraphicFramePr>
        <p:xfrm>
          <a:off x="1661368" y="1180777"/>
          <a:ext cx="1955800" cy="419100"/>
        </p:xfrm>
        <a:graphic>
          <a:graphicData uri="http://schemas.openxmlformats.org/presentationml/2006/ole">
            <p:oleObj spid="_x0000_s14389" name="Equation" r:id="rId5" imgW="1955800" imgH="419100" progId="Equation.3">
              <p:embed/>
            </p:oleObj>
          </a:graphicData>
        </a:graphic>
      </p:graphicFrame>
      <p:graphicFrame>
        <p:nvGraphicFramePr>
          <p:cNvPr id="429071" name="Object 15"/>
          <p:cNvGraphicFramePr>
            <a:graphicFrameLocks noChangeAspect="1"/>
          </p:cNvGraphicFramePr>
          <p:nvPr/>
        </p:nvGraphicFramePr>
        <p:xfrm>
          <a:off x="4110880" y="1109340"/>
          <a:ext cx="2133600" cy="419100"/>
        </p:xfrm>
        <a:graphic>
          <a:graphicData uri="http://schemas.openxmlformats.org/presentationml/2006/ole">
            <p:oleObj spid="_x0000_s14390" name="Equation" r:id="rId6" imgW="2133600" imgH="419100" progId="Equation.3">
              <p:embed/>
            </p:oleObj>
          </a:graphicData>
        </a:graphic>
      </p:graphicFrame>
      <p:graphicFrame>
        <p:nvGraphicFramePr>
          <p:cNvPr id="429072" name="Object 16"/>
          <p:cNvGraphicFramePr>
            <a:graphicFrameLocks noChangeAspect="1"/>
          </p:cNvGraphicFramePr>
          <p:nvPr/>
        </p:nvGraphicFramePr>
        <p:xfrm>
          <a:off x="1518493" y="1757040"/>
          <a:ext cx="2806700" cy="842962"/>
        </p:xfrm>
        <a:graphic>
          <a:graphicData uri="http://schemas.openxmlformats.org/presentationml/2006/ole">
            <p:oleObj spid="_x0000_s14391" name="公式" r:id="rId7" imgW="2959100" imgH="889000" progId="Equation.3">
              <p:embed/>
            </p:oleObj>
          </a:graphicData>
        </a:graphic>
      </p:graphicFrame>
      <p:sp>
        <p:nvSpPr>
          <p:cNvPr id="429073" name="Text Box 17"/>
          <p:cNvSpPr txBox="1">
            <a:spLocks noChangeArrowheads="1"/>
          </p:cNvSpPr>
          <p:nvPr/>
        </p:nvSpPr>
        <p:spPr bwMode="auto">
          <a:xfrm>
            <a:off x="4758580" y="2045965"/>
            <a:ext cx="2743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两平面平行</a:t>
            </a:r>
          </a:p>
        </p:txBody>
      </p:sp>
      <p:graphicFrame>
        <p:nvGraphicFramePr>
          <p:cNvPr id="429075" name="Object 19"/>
          <p:cNvGraphicFramePr>
            <a:graphicFrameLocks noChangeAspect="1"/>
          </p:cNvGraphicFramePr>
          <p:nvPr/>
        </p:nvGraphicFramePr>
        <p:xfrm>
          <a:off x="3966418" y="2765102"/>
          <a:ext cx="2120900" cy="419100"/>
        </p:xfrm>
        <a:graphic>
          <a:graphicData uri="http://schemas.openxmlformats.org/presentationml/2006/ole">
            <p:oleObj spid="_x0000_s14392" name="Equation" r:id="rId8" imgW="2120900" imgH="419100" progId="Equation.3">
              <p:embed/>
            </p:oleObj>
          </a:graphicData>
        </a:graphic>
      </p:graphicFrame>
      <p:graphicFrame>
        <p:nvGraphicFramePr>
          <p:cNvPr id="429076" name="Object 20"/>
          <p:cNvGraphicFramePr>
            <a:graphicFrameLocks noChangeAspect="1"/>
          </p:cNvGraphicFramePr>
          <p:nvPr/>
        </p:nvGraphicFramePr>
        <p:xfrm>
          <a:off x="1361330" y="3408040"/>
          <a:ext cx="254000" cy="228600"/>
        </p:xfrm>
        <a:graphic>
          <a:graphicData uri="http://schemas.openxmlformats.org/presentationml/2006/ole">
            <p:oleObj spid="_x0000_s14393" name="Equation" r:id="rId9" imgW="253890" imgH="228501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9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9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9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9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9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9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9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9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9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59" grpId="0" autoUpdateAnimBg="0"/>
      <p:bldP spid="429069" grpId="0" autoUpdateAnimBg="0"/>
      <p:bldP spid="42907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7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279F36-6FE0-4161-98EE-A5EF741609D1}" type="slidenum">
              <a:rPr lang="en-US" altLang="zh-CN" smtClean="0"/>
              <a:pPr/>
              <a:t>18</a:t>
            </a:fld>
            <a:endParaRPr lang="en-US" altLang="zh-CN" smtClean="0"/>
          </a:p>
        </p:txBody>
      </p:sp>
      <p:graphicFrame>
        <p:nvGraphicFramePr>
          <p:cNvPr id="448516" name="Object 4"/>
          <p:cNvGraphicFramePr>
            <a:graphicFrameLocks noChangeAspect="1"/>
          </p:cNvGraphicFramePr>
          <p:nvPr/>
        </p:nvGraphicFramePr>
        <p:xfrm>
          <a:off x="1124024" y="1350144"/>
          <a:ext cx="2768600" cy="889000"/>
        </p:xfrm>
        <a:graphic>
          <a:graphicData uri="http://schemas.openxmlformats.org/presentationml/2006/ole">
            <p:oleObj spid="_x0000_s15397" name="公式" r:id="rId3" imgW="2768600" imgH="889000" progId="Equation.3">
              <p:embed/>
            </p:oleObj>
          </a:graphicData>
        </a:graphic>
      </p:graphicFrame>
      <p:graphicFrame>
        <p:nvGraphicFramePr>
          <p:cNvPr id="448517" name="Object 5"/>
          <p:cNvGraphicFramePr>
            <a:graphicFrameLocks noChangeAspect="1"/>
          </p:cNvGraphicFramePr>
          <p:nvPr/>
        </p:nvGraphicFramePr>
        <p:xfrm>
          <a:off x="1104974" y="2467744"/>
          <a:ext cx="2501900" cy="419100"/>
        </p:xfrm>
        <a:graphic>
          <a:graphicData uri="http://schemas.openxmlformats.org/presentationml/2006/ole">
            <p:oleObj spid="_x0000_s15398" name="Equation" r:id="rId4" imgW="2501900" imgH="419100" progId="Equation.3">
              <p:embed/>
            </p:oleObj>
          </a:graphicData>
        </a:graphic>
      </p:graphicFrame>
      <p:sp>
        <p:nvSpPr>
          <p:cNvPr id="448518" name="Text Box 6"/>
          <p:cNvSpPr txBox="1">
            <a:spLocks noChangeArrowheads="1"/>
          </p:cNvSpPr>
          <p:nvPr/>
        </p:nvSpPr>
        <p:spPr bwMode="auto">
          <a:xfrm>
            <a:off x="3968824" y="1477144"/>
            <a:ext cx="213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两平面平行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115616" y="3212976"/>
            <a:ext cx="2438400" cy="519113"/>
            <a:chOff x="1104" y="3609"/>
            <a:chExt cx="1536" cy="327"/>
          </a:xfrm>
        </p:grpSpPr>
        <p:sp>
          <p:nvSpPr>
            <p:cNvPr id="15371" name="Text Box 8"/>
            <p:cNvSpPr txBox="1">
              <a:spLocks noChangeArrowheads="1"/>
            </p:cNvSpPr>
            <p:nvPr/>
          </p:nvSpPr>
          <p:spPr bwMode="auto">
            <a:xfrm>
              <a:off x="1296" y="3609"/>
              <a:ext cx="13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/>
                <a:t>两平面重合</a:t>
              </a:r>
            </a:p>
          </p:txBody>
        </p:sp>
        <p:graphicFrame>
          <p:nvGraphicFramePr>
            <p:cNvPr id="15366" name="Object 9"/>
            <p:cNvGraphicFramePr>
              <a:graphicFrameLocks noChangeAspect="1"/>
            </p:cNvGraphicFramePr>
            <p:nvPr/>
          </p:nvGraphicFramePr>
          <p:xfrm>
            <a:off x="1104" y="3696"/>
            <a:ext cx="167" cy="151"/>
          </p:xfrm>
          <a:graphic>
            <a:graphicData uri="http://schemas.openxmlformats.org/presentationml/2006/ole">
              <p:oleObj spid="_x0000_s15399" name="公式" r:id="rId5" imgW="266469" imgH="241091" progId="Equation.3">
                <p:embed/>
              </p:oleObj>
            </a:graphicData>
          </a:graphic>
        </p:graphicFrame>
      </p:grpSp>
      <p:graphicFrame>
        <p:nvGraphicFramePr>
          <p:cNvPr id="448522" name="Object 10"/>
          <p:cNvGraphicFramePr>
            <a:graphicFrameLocks noChangeAspect="1"/>
          </p:cNvGraphicFramePr>
          <p:nvPr/>
        </p:nvGraphicFramePr>
        <p:xfrm>
          <a:off x="616024" y="851669"/>
          <a:ext cx="6934200" cy="407987"/>
        </p:xfrm>
        <a:graphic>
          <a:graphicData uri="http://schemas.openxmlformats.org/presentationml/2006/ole">
            <p:oleObj spid="_x0000_s15400" name="Equation" r:id="rId6" imgW="6654800" imgH="393700" progId="Equation.3">
              <p:embed/>
            </p:oleObj>
          </a:graphicData>
        </a:graphic>
      </p:graphicFrame>
      <p:sp>
        <p:nvSpPr>
          <p:cNvPr id="448523" name="Text Box 11"/>
          <p:cNvSpPr txBox="1">
            <a:spLocks noChangeArrowheads="1"/>
          </p:cNvSpPr>
          <p:nvPr/>
        </p:nvSpPr>
        <p:spPr bwMode="auto">
          <a:xfrm>
            <a:off x="463624" y="1553344"/>
            <a:ext cx="83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解</a:t>
            </a:r>
          </a:p>
        </p:txBody>
      </p:sp>
      <p:graphicFrame>
        <p:nvGraphicFramePr>
          <p:cNvPr id="448524" name="Object 12"/>
          <p:cNvGraphicFramePr>
            <a:graphicFrameLocks noChangeAspect="1"/>
          </p:cNvGraphicFramePr>
          <p:nvPr/>
        </p:nvGraphicFramePr>
        <p:xfrm>
          <a:off x="3619574" y="2467744"/>
          <a:ext cx="2120900" cy="419100"/>
        </p:xfrm>
        <a:graphic>
          <a:graphicData uri="http://schemas.openxmlformats.org/presentationml/2006/ole">
            <p:oleObj spid="_x0000_s15401" name="Equation" r:id="rId7" imgW="2120900" imgH="4191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8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8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8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8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8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8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8" grpId="0" autoUpdateAnimBg="0"/>
      <p:bldP spid="44852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7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118353-83BE-4CF5-ACEF-020A2EDDF2FC}" type="slidenum">
              <a:rPr lang="en-US" altLang="zh-CN" smtClean="0"/>
              <a:pPr/>
              <a:t>19</a:t>
            </a:fld>
            <a:endParaRPr lang="en-US" altLang="zh-CN" smtClean="0"/>
          </a:p>
        </p:txBody>
      </p:sp>
      <p:sp>
        <p:nvSpPr>
          <p:cNvPr id="16398" name="Text Box 3"/>
          <p:cNvSpPr txBox="1">
            <a:spLocks noChangeArrowheads="1"/>
          </p:cNvSpPr>
          <p:nvPr/>
        </p:nvSpPr>
        <p:spPr bwMode="auto">
          <a:xfrm>
            <a:off x="423813" y="538584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黑体" pitchFamily="2" charset="-122"/>
                <a:ea typeface="黑体" pitchFamily="2" charset="-122"/>
              </a:rPr>
              <a:t>例</a:t>
            </a:r>
            <a:r>
              <a:rPr lang="zh-CN" altLang="en-US" sz="2800"/>
              <a:t>   </a:t>
            </a:r>
          </a:p>
        </p:txBody>
      </p:sp>
      <p:sp>
        <p:nvSpPr>
          <p:cNvPr id="430084" name="Text Box 4"/>
          <p:cNvSpPr txBox="1">
            <a:spLocks noChangeArrowheads="1"/>
          </p:cNvSpPr>
          <p:nvPr/>
        </p:nvSpPr>
        <p:spPr bwMode="auto">
          <a:xfrm>
            <a:off x="443850" y="1831734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解</a:t>
            </a:r>
          </a:p>
        </p:txBody>
      </p:sp>
      <p:graphicFrame>
        <p:nvGraphicFramePr>
          <p:cNvPr id="430085" name="Object 5"/>
          <p:cNvGraphicFramePr>
            <a:graphicFrameLocks noChangeAspect="1"/>
          </p:cNvGraphicFramePr>
          <p:nvPr/>
        </p:nvGraphicFramePr>
        <p:xfrm>
          <a:off x="1033413" y="600497"/>
          <a:ext cx="6870700" cy="431800"/>
        </p:xfrm>
        <a:graphic>
          <a:graphicData uri="http://schemas.openxmlformats.org/presentationml/2006/ole">
            <p:oleObj spid="_x0000_s16463" name="Equation" r:id="rId3" imgW="6870700" imgH="431800" progId="Equation.3">
              <p:embed/>
            </p:oleObj>
          </a:graphicData>
        </a:graphic>
      </p:graphicFrame>
      <p:graphicFrame>
        <p:nvGraphicFramePr>
          <p:cNvPr id="430086" name="Object 6"/>
          <p:cNvGraphicFramePr>
            <a:graphicFrameLocks noChangeAspect="1"/>
          </p:cNvGraphicFramePr>
          <p:nvPr/>
        </p:nvGraphicFramePr>
        <p:xfrm>
          <a:off x="988963" y="1140247"/>
          <a:ext cx="4902200" cy="444500"/>
        </p:xfrm>
        <a:graphic>
          <a:graphicData uri="http://schemas.openxmlformats.org/presentationml/2006/ole">
            <p:oleObj spid="_x0000_s16464" name="Equation" r:id="rId4" imgW="4902200" imgH="444500" progId="Equation.3">
              <p:embed/>
            </p:oleObj>
          </a:graphicData>
        </a:graphic>
      </p:graphicFrame>
      <p:graphicFrame>
        <p:nvGraphicFramePr>
          <p:cNvPr id="430089" name="Object 9"/>
          <p:cNvGraphicFramePr>
            <a:graphicFrameLocks noChangeAspect="1"/>
          </p:cNvGraphicFramePr>
          <p:nvPr/>
        </p:nvGraphicFramePr>
        <p:xfrm>
          <a:off x="1060400" y="1900659"/>
          <a:ext cx="2209800" cy="431800"/>
        </p:xfrm>
        <a:graphic>
          <a:graphicData uri="http://schemas.openxmlformats.org/presentationml/2006/ole">
            <p:oleObj spid="_x0000_s16465" name="Equation" r:id="rId5" imgW="2209800" imgH="431800" progId="Equation.3">
              <p:embed/>
            </p:oleObj>
          </a:graphicData>
        </a:graphic>
      </p:graphicFrame>
      <p:sp>
        <p:nvSpPr>
          <p:cNvPr id="430090" name="Text Box 10"/>
          <p:cNvSpPr txBox="1">
            <a:spLocks noChangeArrowheads="1"/>
          </p:cNvSpPr>
          <p:nvPr/>
        </p:nvSpPr>
        <p:spPr bwMode="auto">
          <a:xfrm>
            <a:off x="3194000" y="1824459"/>
            <a:ext cx="3657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</a:rPr>
              <a:t>三点的平面方程为</a:t>
            </a:r>
          </a:p>
        </p:txBody>
      </p:sp>
      <p:graphicFrame>
        <p:nvGraphicFramePr>
          <p:cNvPr id="430091" name="Object 11"/>
          <p:cNvGraphicFramePr>
            <a:graphicFrameLocks noChangeAspect="1"/>
          </p:cNvGraphicFramePr>
          <p:nvPr/>
        </p:nvGraphicFramePr>
        <p:xfrm>
          <a:off x="6140400" y="1900659"/>
          <a:ext cx="2032000" cy="393700"/>
        </p:xfrm>
        <a:graphic>
          <a:graphicData uri="http://schemas.openxmlformats.org/presentationml/2006/ole">
            <p:oleObj spid="_x0000_s16466" name="Equation" r:id="rId6" imgW="2032000" imgH="393700" progId="Equation.3">
              <p:embed/>
            </p:oleObj>
          </a:graphicData>
        </a:graphic>
      </p:graphicFrame>
      <p:graphicFrame>
        <p:nvGraphicFramePr>
          <p:cNvPr id="430092" name="Object 12"/>
          <p:cNvGraphicFramePr>
            <a:graphicFrameLocks noChangeAspect="1"/>
          </p:cNvGraphicFramePr>
          <p:nvPr/>
        </p:nvGraphicFramePr>
        <p:xfrm>
          <a:off x="961975" y="2545184"/>
          <a:ext cx="2768600" cy="431800"/>
        </p:xfrm>
        <a:graphic>
          <a:graphicData uri="http://schemas.openxmlformats.org/presentationml/2006/ole">
            <p:oleObj spid="_x0000_s16467" name="Equation" r:id="rId7" imgW="2768600" imgH="431800" progId="Equation.3">
              <p:embed/>
            </p:oleObj>
          </a:graphicData>
        </a:graphic>
      </p:graphicFrame>
      <p:graphicFrame>
        <p:nvGraphicFramePr>
          <p:cNvPr id="430093" name="Object 13"/>
          <p:cNvGraphicFramePr>
            <a:graphicFrameLocks noChangeAspect="1"/>
          </p:cNvGraphicFramePr>
          <p:nvPr/>
        </p:nvGraphicFramePr>
        <p:xfrm>
          <a:off x="3749625" y="2583284"/>
          <a:ext cx="825500" cy="342900"/>
        </p:xfrm>
        <a:graphic>
          <a:graphicData uri="http://schemas.openxmlformats.org/presentationml/2006/ole">
            <p:oleObj spid="_x0000_s16468" name="Equation" r:id="rId8" imgW="825500" imgH="342900" progId="Equation.3">
              <p:embed/>
            </p:oleObj>
          </a:graphicData>
        </a:graphic>
      </p:graphicFrame>
      <p:sp>
        <p:nvSpPr>
          <p:cNvPr id="430094" name="Text Box 14"/>
          <p:cNvSpPr txBox="1">
            <a:spLocks noChangeArrowheads="1"/>
          </p:cNvSpPr>
          <p:nvPr/>
        </p:nvSpPr>
        <p:spPr bwMode="auto">
          <a:xfrm>
            <a:off x="4511625" y="2468984"/>
            <a:ext cx="32004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</a:rPr>
              <a:t>设两平面的交角为</a:t>
            </a:r>
          </a:p>
        </p:txBody>
      </p:sp>
      <p:graphicFrame>
        <p:nvGraphicFramePr>
          <p:cNvPr id="430095" name="Object 15"/>
          <p:cNvGraphicFramePr>
            <a:graphicFrameLocks noChangeAspect="1"/>
          </p:cNvGraphicFramePr>
          <p:nvPr/>
        </p:nvGraphicFramePr>
        <p:xfrm>
          <a:off x="7486600" y="2621384"/>
          <a:ext cx="330200" cy="368300"/>
        </p:xfrm>
        <a:graphic>
          <a:graphicData uri="http://schemas.openxmlformats.org/presentationml/2006/ole">
            <p:oleObj spid="_x0000_s16469" name="Equation" r:id="rId9" imgW="330200" imgH="368300" progId="Equation.3">
              <p:embed/>
            </p:oleObj>
          </a:graphicData>
        </a:graphic>
      </p:graphicFrame>
      <p:sp>
        <p:nvSpPr>
          <p:cNvPr id="430096" name="Text Box 16"/>
          <p:cNvSpPr txBox="1">
            <a:spLocks noChangeArrowheads="1"/>
          </p:cNvSpPr>
          <p:nvPr/>
        </p:nvSpPr>
        <p:spPr bwMode="auto">
          <a:xfrm>
            <a:off x="923875" y="3335759"/>
            <a:ext cx="6858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</a:rPr>
              <a:t>则</a:t>
            </a:r>
          </a:p>
        </p:txBody>
      </p:sp>
      <p:graphicFrame>
        <p:nvGraphicFramePr>
          <p:cNvPr id="430097" name="Object 17"/>
          <p:cNvGraphicFramePr>
            <a:graphicFrameLocks noChangeAspect="1"/>
          </p:cNvGraphicFramePr>
          <p:nvPr/>
        </p:nvGraphicFramePr>
        <p:xfrm>
          <a:off x="1466800" y="3472284"/>
          <a:ext cx="1028700" cy="317500"/>
        </p:xfrm>
        <a:graphic>
          <a:graphicData uri="http://schemas.openxmlformats.org/presentationml/2006/ole">
            <p:oleObj spid="_x0000_s16470" name="Equation" r:id="rId10" imgW="1028254" imgH="317362" progId="Equation.3">
              <p:embed/>
            </p:oleObj>
          </a:graphicData>
        </a:graphic>
      </p:graphicFrame>
      <p:graphicFrame>
        <p:nvGraphicFramePr>
          <p:cNvPr id="430099" name="Object 19"/>
          <p:cNvGraphicFramePr>
            <a:graphicFrameLocks noChangeAspect="1"/>
          </p:cNvGraphicFramePr>
          <p:nvPr/>
        </p:nvGraphicFramePr>
        <p:xfrm>
          <a:off x="6940500" y="3205584"/>
          <a:ext cx="774700" cy="863600"/>
        </p:xfrm>
        <a:graphic>
          <a:graphicData uri="http://schemas.openxmlformats.org/presentationml/2006/ole">
            <p:oleObj spid="_x0000_s16471" name="Equation" r:id="rId11" imgW="774364" imgH="863225" progId="Equation.3">
              <p:embed/>
            </p:oleObj>
          </a:graphicData>
        </a:graphic>
      </p:graphicFrame>
      <p:graphicFrame>
        <p:nvGraphicFramePr>
          <p:cNvPr id="430100" name="Object 20"/>
          <p:cNvGraphicFramePr>
            <a:graphicFrameLocks noChangeAspect="1"/>
          </p:cNvGraphicFramePr>
          <p:nvPr/>
        </p:nvGraphicFramePr>
        <p:xfrm>
          <a:off x="1428700" y="4221584"/>
          <a:ext cx="2171700" cy="863600"/>
        </p:xfrm>
        <a:graphic>
          <a:graphicData uri="http://schemas.openxmlformats.org/presentationml/2006/ole">
            <p:oleObj spid="_x0000_s16472" name="Equation" r:id="rId12" imgW="2171700" imgH="863600" progId="Equation.3">
              <p:embed/>
            </p:oleObj>
          </a:graphicData>
        </a:graphic>
      </p:graphicFrame>
      <p:graphicFrame>
        <p:nvGraphicFramePr>
          <p:cNvPr id="430106" name="Object 26"/>
          <p:cNvGraphicFramePr>
            <a:graphicFrameLocks noChangeAspect="1"/>
          </p:cNvGraphicFramePr>
          <p:nvPr/>
        </p:nvGraphicFramePr>
        <p:xfrm>
          <a:off x="2546300" y="3192884"/>
          <a:ext cx="4406900" cy="952500"/>
        </p:xfrm>
        <a:graphic>
          <a:graphicData uri="http://schemas.openxmlformats.org/presentationml/2006/ole">
            <p:oleObj spid="_x0000_s16473" name="Equation" r:id="rId13" imgW="4406900" imgH="95250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0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0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0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0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0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30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30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30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30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30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4" grpId="0" autoUpdateAnimBg="0"/>
      <p:bldP spid="430090" grpId="0" autoUpdateAnimBg="0"/>
      <p:bldP spid="430094" grpId="0" autoUpdateAnimBg="0"/>
      <p:bldP spid="43009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D183D6-2BE0-4944-A13C-43406DDDF4B4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  <p:sp>
        <p:nvSpPr>
          <p:cNvPr id="31747" name="Oval 2"/>
          <p:cNvSpPr>
            <a:spLocks noChangeArrowheads="1"/>
          </p:cNvSpPr>
          <p:nvPr/>
        </p:nvSpPr>
        <p:spPr bwMode="auto">
          <a:xfrm>
            <a:off x="990600" y="404813"/>
            <a:ext cx="7239000" cy="2590800"/>
          </a:xfrm>
          <a:prstGeom prst="ellipse">
            <a:avLst/>
          </a:prstGeom>
          <a:gradFill rotWithShape="0">
            <a:gsLst>
              <a:gs pos="0">
                <a:srgbClr val="2F7618"/>
              </a:gs>
              <a:gs pos="50000">
                <a:srgbClr val="66FF33"/>
              </a:gs>
              <a:gs pos="100000">
                <a:srgbClr val="2F7618"/>
              </a:gs>
            </a:gsLst>
            <a:lin ang="5400000" scaled="1"/>
          </a:gra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7555" name="Text Box 3" descr="深色木质"/>
          <p:cNvSpPr txBox="1">
            <a:spLocks noChangeArrowheads="1"/>
          </p:cNvSpPr>
          <p:nvPr/>
        </p:nvSpPr>
        <p:spPr bwMode="auto">
          <a:xfrm>
            <a:off x="609600" y="633413"/>
            <a:ext cx="7620000" cy="7747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60000"/>
              </a:lnSpc>
              <a:spcBef>
                <a:spcPct val="50000"/>
              </a:spcBef>
            </a:pPr>
            <a:r>
              <a:rPr lang="en-US" altLang="zh-CN" sz="2800"/>
              <a:t>                </a:t>
            </a:r>
            <a:r>
              <a:rPr lang="zh-CN" altLang="en-US" sz="280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在空间内</a:t>
            </a:r>
            <a:r>
              <a:rPr lang="en-US" altLang="zh-CN" sz="280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80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确定一个平面的几何条件</a:t>
            </a:r>
          </a:p>
        </p:txBody>
      </p:sp>
      <p:sp>
        <p:nvSpPr>
          <p:cNvPr id="407556" name="Rectangle 4"/>
          <p:cNvSpPr>
            <a:spLocks noChangeArrowheads="1"/>
          </p:cNvSpPr>
          <p:nvPr/>
        </p:nvSpPr>
        <p:spPr bwMode="auto">
          <a:xfrm>
            <a:off x="1219200" y="1117600"/>
            <a:ext cx="2906713" cy="7747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6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是多种多样的</a:t>
            </a:r>
            <a:r>
              <a:rPr lang="en-US" altLang="zh-CN" sz="280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.</a:t>
            </a:r>
          </a:p>
        </p:txBody>
      </p:sp>
      <p:sp>
        <p:nvSpPr>
          <p:cNvPr id="407557" name="Rectangle 5"/>
          <p:cNvSpPr>
            <a:spLocks noChangeArrowheads="1"/>
          </p:cNvSpPr>
          <p:nvPr/>
        </p:nvSpPr>
        <p:spPr bwMode="auto">
          <a:xfrm>
            <a:off x="3657600" y="1109663"/>
            <a:ext cx="838200" cy="7747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6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如</a:t>
            </a:r>
            <a:r>
              <a:rPr lang="en-US" altLang="zh-CN" sz="280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:</a:t>
            </a:r>
          </a:p>
        </p:txBody>
      </p:sp>
      <p:sp>
        <p:nvSpPr>
          <p:cNvPr id="407558" name="Rectangle 6"/>
          <p:cNvSpPr>
            <a:spLocks noChangeArrowheads="1"/>
          </p:cNvSpPr>
          <p:nvPr/>
        </p:nvSpPr>
        <p:spPr bwMode="auto">
          <a:xfrm>
            <a:off x="1219200" y="1624013"/>
            <a:ext cx="1408113" cy="7747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6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点法、</a:t>
            </a:r>
          </a:p>
        </p:txBody>
      </p:sp>
      <p:sp>
        <p:nvSpPr>
          <p:cNvPr id="407559" name="Rectangle 7"/>
          <p:cNvSpPr>
            <a:spLocks noChangeArrowheads="1"/>
          </p:cNvSpPr>
          <p:nvPr/>
        </p:nvSpPr>
        <p:spPr bwMode="auto">
          <a:xfrm>
            <a:off x="2176447" y="1628762"/>
            <a:ext cx="2506662" cy="7747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6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相交两直线等</a:t>
            </a:r>
            <a:r>
              <a:rPr lang="en-US" altLang="zh-CN" sz="28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.</a:t>
            </a:r>
          </a:p>
        </p:txBody>
      </p:sp>
      <p:sp>
        <p:nvSpPr>
          <p:cNvPr id="407560" name="Rectangle 8"/>
          <p:cNvSpPr>
            <a:spLocks noChangeArrowheads="1"/>
          </p:cNvSpPr>
          <p:nvPr/>
        </p:nvSpPr>
        <p:spPr bwMode="auto">
          <a:xfrm>
            <a:off x="4297363" y="1119188"/>
            <a:ext cx="2938462" cy="7747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6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不共线的三点、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7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7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7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5" grpId="0" autoUpdateAnimBg="0"/>
      <p:bldP spid="407556" grpId="0" autoUpdateAnimBg="0"/>
      <p:bldP spid="407557" grpId="0" autoUpdateAnimBg="0"/>
      <p:bldP spid="407558" grpId="0" autoUpdateAnimBg="0"/>
      <p:bldP spid="407559" grpId="0" autoUpdateAnimBg="0"/>
      <p:bldP spid="407560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6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3BA43D-8744-4B33-BFDD-CEAFA3A1B370}" type="slidenum">
              <a:rPr lang="en-US" altLang="zh-CN" smtClean="0"/>
              <a:pPr/>
              <a:t>20</a:t>
            </a:fld>
            <a:endParaRPr lang="en-US" altLang="zh-CN" smtClean="0"/>
          </a:p>
        </p:txBody>
      </p:sp>
      <p:sp>
        <p:nvSpPr>
          <p:cNvPr id="414722" name="Rectangle 2"/>
          <p:cNvSpPr>
            <a:spLocks noChangeArrowheads="1"/>
          </p:cNvSpPr>
          <p:nvPr/>
        </p:nvSpPr>
        <p:spPr bwMode="auto">
          <a:xfrm>
            <a:off x="914400" y="695325"/>
            <a:ext cx="1371600" cy="457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66FFFF"/>
              </a:gs>
            </a:gsLst>
            <a:lin ang="0" scaled="1"/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4723" name="Rectangle 3"/>
          <p:cNvSpPr>
            <a:spLocks noChangeArrowheads="1"/>
          </p:cNvSpPr>
          <p:nvPr/>
        </p:nvSpPr>
        <p:spPr bwMode="auto">
          <a:xfrm>
            <a:off x="6172200" y="147638"/>
            <a:ext cx="1066800" cy="457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66FFFF"/>
              </a:gs>
            </a:gsLst>
            <a:lin ang="0" scaled="1"/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4725" name="Rectangle 5"/>
          <p:cNvSpPr>
            <a:spLocks noChangeArrowheads="1"/>
          </p:cNvSpPr>
          <p:nvPr/>
        </p:nvSpPr>
        <p:spPr bwMode="auto">
          <a:xfrm>
            <a:off x="1981200" y="71438"/>
            <a:ext cx="3810000" cy="533400"/>
          </a:xfrm>
          <a:prstGeom prst="rect">
            <a:avLst/>
          </a:prstGeom>
          <a:gradFill rotWithShape="0">
            <a:gsLst>
              <a:gs pos="0">
                <a:srgbClr val="66FFFF"/>
              </a:gs>
              <a:gs pos="50000">
                <a:srgbClr val="FFFFFF"/>
              </a:gs>
              <a:gs pos="100000">
                <a:srgbClr val="66FFFF"/>
              </a:gs>
            </a:gsLst>
            <a:lin ang="5400000" scaled="1"/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800">
              <a:solidFill>
                <a:srgbClr val="0000FF"/>
              </a:solidFill>
            </a:endParaRPr>
          </a:p>
        </p:txBody>
      </p:sp>
      <p:sp>
        <p:nvSpPr>
          <p:cNvPr id="414726" name="Rectangle 6"/>
          <p:cNvSpPr>
            <a:spLocks noChangeArrowheads="1"/>
          </p:cNvSpPr>
          <p:nvPr/>
        </p:nvSpPr>
        <p:spPr bwMode="auto">
          <a:xfrm>
            <a:off x="3635177" y="2564532"/>
            <a:ext cx="2590800" cy="5334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00FF00"/>
              </a:gs>
            </a:gsLst>
            <a:lin ang="5400000" scaled="1"/>
          </a:gra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4727" name="Rectangle 7"/>
          <p:cNvSpPr>
            <a:spLocks noChangeArrowheads="1"/>
          </p:cNvSpPr>
          <p:nvPr/>
        </p:nvSpPr>
        <p:spPr bwMode="auto">
          <a:xfrm>
            <a:off x="2050852" y="1916832"/>
            <a:ext cx="3048000" cy="5334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00FF00"/>
              </a:gs>
            </a:gsLst>
            <a:lin ang="5400000" scaled="1"/>
          </a:gra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4728" name="Text Box 8"/>
          <p:cNvSpPr txBox="1">
            <a:spLocks noChangeArrowheads="1"/>
          </p:cNvSpPr>
          <p:nvPr/>
        </p:nvSpPr>
        <p:spPr bwMode="auto">
          <a:xfrm>
            <a:off x="1487016" y="1329193"/>
            <a:ext cx="2514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设平面为</a:t>
            </a:r>
          </a:p>
        </p:txBody>
      </p:sp>
      <p:graphicFrame>
        <p:nvGraphicFramePr>
          <p:cNvPr id="414729" name="Object 9"/>
          <p:cNvGraphicFramePr>
            <a:graphicFrameLocks noChangeAspect="1"/>
          </p:cNvGraphicFramePr>
          <p:nvPr/>
        </p:nvGraphicFramePr>
        <p:xfrm>
          <a:off x="3011016" y="1443493"/>
          <a:ext cx="3505200" cy="404813"/>
        </p:xfrm>
        <a:graphic>
          <a:graphicData uri="http://schemas.openxmlformats.org/presentationml/2006/ole">
            <p:oleObj spid="_x0000_s17522" name="公式" r:id="rId3" imgW="112264200" imgH="12983400" progId="Equation.3">
              <p:embed/>
            </p:oleObj>
          </a:graphicData>
        </a:graphic>
      </p:graphicFrame>
      <p:graphicFrame>
        <p:nvGraphicFramePr>
          <p:cNvPr id="414730" name="Object 10"/>
          <p:cNvGraphicFramePr>
            <a:graphicFrameLocks noChangeAspect="1"/>
          </p:cNvGraphicFramePr>
          <p:nvPr/>
        </p:nvGraphicFramePr>
        <p:xfrm>
          <a:off x="863402" y="2037482"/>
          <a:ext cx="1028700" cy="392112"/>
        </p:xfrm>
        <a:graphic>
          <a:graphicData uri="http://schemas.openxmlformats.org/presentationml/2006/ole">
            <p:oleObj spid="_x0000_s17523" name="公式" r:id="rId4" imgW="1028254" imgH="393529" progId="Equation.3">
              <p:embed/>
            </p:oleObj>
          </a:graphicData>
        </a:graphic>
      </p:graphicFrame>
      <p:graphicFrame>
        <p:nvGraphicFramePr>
          <p:cNvPr id="414731" name="Object 11"/>
          <p:cNvGraphicFramePr>
            <a:graphicFrameLocks noChangeAspect="1"/>
          </p:cNvGraphicFramePr>
          <p:nvPr/>
        </p:nvGraphicFramePr>
        <p:xfrm>
          <a:off x="2362002" y="2023194"/>
          <a:ext cx="2730500" cy="330200"/>
        </p:xfrm>
        <a:graphic>
          <a:graphicData uri="http://schemas.openxmlformats.org/presentationml/2006/ole">
            <p:oleObj spid="_x0000_s17524" name="公式" r:id="rId5" imgW="2730500" imgH="330200" progId="Equation.3">
              <p:embed/>
            </p:oleObj>
          </a:graphicData>
        </a:graphic>
      </p:graphicFrame>
      <p:graphicFrame>
        <p:nvGraphicFramePr>
          <p:cNvPr id="414732" name="Object 12"/>
          <p:cNvGraphicFramePr>
            <a:graphicFrameLocks noChangeAspect="1"/>
          </p:cNvGraphicFramePr>
          <p:nvPr/>
        </p:nvGraphicFramePr>
        <p:xfrm>
          <a:off x="853877" y="2675657"/>
          <a:ext cx="2184400" cy="392112"/>
        </p:xfrm>
        <a:graphic>
          <a:graphicData uri="http://schemas.openxmlformats.org/presentationml/2006/ole">
            <p:oleObj spid="_x0000_s17525" name="Equation" r:id="rId6" imgW="2184400" imgH="393700" progId="Equation.3">
              <p:embed/>
            </p:oleObj>
          </a:graphicData>
        </a:graphic>
      </p:graphicFrame>
      <p:graphicFrame>
        <p:nvGraphicFramePr>
          <p:cNvPr id="414733" name="Object 13"/>
          <p:cNvGraphicFramePr>
            <a:graphicFrameLocks noChangeAspect="1"/>
          </p:cNvGraphicFramePr>
          <p:nvPr/>
        </p:nvGraphicFramePr>
        <p:xfrm>
          <a:off x="3274815" y="2637557"/>
          <a:ext cx="2781300" cy="393700"/>
        </p:xfrm>
        <a:graphic>
          <a:graphicData uri="http://schemas.openxmlformats.org/presentationml/2006/ole">
            <p:oleObj spid="_x0000_s17526" name="Equation" r:id="rId7" imgW="2781300" imgH="393700" progId="Equation.3">
              <p:embed/>
            </p:oleObj>
          </a:graphicData>
        </a:graphic>
      </p:graphicFrame>
      <p:graphicFrame>
        <p:nvGraphicFramePr>
          <p:cNvPr id="414734" name="Object 14"/>
          <p:cNvGraphicFramePr>
            <a:graphicFrameLocks noChangeAspect="1"/>
          </p:cNvGraphicFramePr>
          <p:nvPr/>
        </p:nvGraphicFramePr>
        <p:xfrm>
          <a:off x="901204" y="3213819"/>
          <a:ext cx="2806700" cy="901700"/>
        </p:xfrm>
        <a:graphic>
          <a:graphicData uri="http://schemas.openxmlformats.org/presentationml/2006/ole">
            <p:oleObj spid="_x0000_s17527" name="公式" r:id="rId8" imgW="2806700" imgH="901700" progId="Equation.3">
              <p:embed/>
            </p:oleObj>
          </a:graphicData>
        </a:graphic>
      </p:graphicFrame>
      <p:graphicFrame>
        <p:nvGraphicFramePr>
          <p:cNvPr id="414735" name="Object 15"/>
          <p:cNvGraphicFramePr>
            <a:graphicFrameLocks noChangeAspect="1"/>
          </p:cNvGraphicFramePr>
          <p:nvPr/>
        </p:nvGraphicFramePr>
        <p:xfrm>
          <a:off x="3463776" y="4565501"/>
          <a:ext cx="2692400" cy="404812"/>
        </p:xfrm>
        <a:graphic>
          <a:graphicData uri="http://schemas.openxmlformats.org/presentationml/2006/ole">
            <p:oleObj spid="_x0000_s17528" name="公式" r:id="rId9" imgW="2692400" imgH="406400" progId="Equation.3">
              <p:embed/>
            </p:oleObj>
          </a:graphicData>
        </a:graphic>
      </p:graphicFrame>
      <p:sp>
        <p:nvSpPr>
          <p:cNvPr id="414736" name="Text Box 16"/>
          <p:cNvSpPr txBox="1">
            <a:spLocks noChangeArrowheads="1"/>
          </p:cNvSpPr>
          <p:nvPr/>
        </p:nvSpPr>
        <p:spPr bwMode="auto">
          <a:xfrm>
            <a:off x="799951" y="4494063"/>
            <a:ext cx="3124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所求平面方程为</a:t>
            </a:r>
          </a:p>
        </p:txBody>
      </p:sp>
      <p:sp>
        <p:nvSpPr>
          <p:cNvPr id="414737" name="Text Box 17"/>
          <p:cNvSpPr txBox="1">
            <a:spLocks noChangeArrowheads="1"/>
          </p:cNvSpPr>
          <p:nvPr/>
        </p:nvSpPr>
        <p:spPr bwMode="auto">
          <a:xfrm>
            <a:off x="801876" y="1340768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解</a:t>
            </a:r>
          </a:p>
        </p:txBody>
      </p:sp>
      <p:sp>
        <p:nvSpPr>
          <p:cNvPr id="17435" name="Text Box 24"/>
          <p:cNvSpPr txBox="1">
            <a:spLocks noChangeArrowheads="1"/>
          </p:cNvSpPr>
          <p:nvPr/>
        </p:nvSpPr>
        <p:spPr bwMode="auto">
          <a:xfrm>
            <a:off x="838200" y="147638"/>
            <a:ext cx="83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例           </a:t>
            </a:r>
          </a:p>
        </p:txBody>
      </p:sp>
      <p:sp>
        <p:nvSpPr>
          <p:cNvPr id="17436" name="Text Box 32"/>
          <p:cNvSpPr txBox="1">
            <a:spLocks noChangeArrowheads="1"/>
          </p:cNvSpPr>
          <p:nvPr/>
        </p:nvSpPr>
        <p:spPr bwMode="auto">
          <a:xfrm>
            <a:off x="1371600" y="161925"/>
            <a:ext cx="16764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/>
              <a:t>  </a:t>
            </a:r>
            <a:r>
              <a:rPr lang="zh-CN" altLang="en-US" sz="2800"/>
              <a:t>与平面     </a:t>
            </a:r>
          </a:p>
        </p:txBody>
      </p:sp>
      <p:graphicFrame>
        <p:nvGraphicFramePr>
          <p:cNvPr id="17417" name="Object 33"/>
          <p:cNvGraphicFramePr>
            <a:graphicFrameLocks noChangeAspect="1"/>
          </p:cNvGraphicFramePr>
          <p:nvPr/>
        </p:nvGraphicFramePr>
        <p:xfrm>
          <a:off x="2819400" y="223838"/>
          <a:ext cx="2209800" cy="393700"/>
        </p:xfrm>
        <a:graphic>
          <a:graphicData uri="http://schemas.openxmlformats.org/presentationml/2006/ole">
            <p:oleObj spid="_x0000_s17529" name="Equation" r:id="rId10" imgW="2209800" imgH="393700" progId="Equation.3">
              <p:embed/>
            </p:oleObj>
          </a:graphicData>
        </a:graphic>
      </p:graphicFrame>
      <p:sp>
        <p:nvSpPr>
          <p:cNvPr id="17437" name="Text Box 34"/>
          <p:cNvSpPr txBox="1">
            <a:spLocks noChangeArrowheads="1"/>
          </p:cNvSpPr>
          <p:nvPr/>
        </p:nvSpPr>
        <p:spPr bwMode="auto">
          <a:xfrm>
            <a:off x="4800600" y="100013"/>
            <a:ext cx="3810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/>
              <a:t>  </a:t>
            </a:r>
            <a:r>
              <a:rPr lang="zh-CN" altLang="en-US" sz="2800"/>
              <a:t>垂直且过原点及点     </a:t>
            </a:r>
          </a:p>
        </p:txBody>
      </p:sp>
      <p:graphicFrame>
        <p:nvGraphicFramePr>
          <p:cNvPr id="17418" name="Object 35"/>
          <p:cNvGraphicFramePr>
            <a:graphicFrameLocks noChangeAspect="1"/>
          </p:cNvGraphicFramePr>
          <p:nvPr/>
        </p:nvGraphicFramePr>
        <p:xfrm>
          <a:off x="914400" y="757238"/>
          <a:ext cx="1320800" cy="393700"/>
        </p:xfrm>
        <a:graphic>
          <a:graphicData uri="http://schemas.openxmlformats.org/presentationml/2006/ole">
            <p:oleObj spid="_x0000_s17530" name="Equation" r:id="rId11" imgW="1320227" imgH="393529" progId="Equation.3">
              <p:embed/>
            </p:oleObj>
          </a:graphicData>
        </a:graphic>
      </p:graphicFrame>
      <p:sp>
        <p:nvSpPr>
          <p:cNvPr id="17438" name="Text Box 36"/>
          <p:cNvSpPr txBox="1">
            <a:spLocks noChangeArrowheads="1"/>
          </p:cNvSpPr>
          <p:nvPr/>
        </p:nvSpPr>
        <p:spPr bwMode="auto">
          <a:xfrm>
            <a:off x="2286000" y="695325"/>
            <a:ext cx="5715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的平面方程为</a:t>
            </a:r>
            <a:r>
              <a:rPr lang="en-US" altLang="zh-CN" sz="2800"/>
              <a:t>(                                  ).     </a:t>
            </a:r>
          </a:p>
        </p:txBody>
      </p:sp>
      <p:sp>
        <p:nvSpPr>
          <p:cNvPr id="414757" name="AutoShape 37"/>
          <p:cNvSpPr>
            <a:spLocks noChangeArrowheads="1"/>
          </p:cNvSpPr>
          <p:nvPr/>
        </p:nvSpPr>
        <p:spPr bwMode="auto">
          <a:xfrm rot="1336413">
            <a:off x="6444655" y="3168700"/>
            <a:ext cx="2163762" cy="685800"/>
          </a:xfrm>
          <a:prstGeom prst="parallelogram">
            <a:avLst>
              <a:gd name="adj" fmla="val 78877"/>
            </a:avLst>
          </a:prstGeom>
          <a:gradFill rotWithShape="0">
            <a:gsLst>
              <a:gs pos="0">
                <a:srgbClr val="FFFFFF"/>
              </a:gs>
              <a:gs pos="100000">
                <a:srgbClr val="00FF99"/>
              </a:gs>
            </a:gsLst>
            <a:lin ang="5400000" scaled="1"/>
          </a:gra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4758" name="AutoShape 38"/>
          <p:cNvSpPr>
            <a:spLocks noChangeArrowheads="1"/>
          </p:cNvSpPr>
          <p:nvPr/>
        </p:nvSpPr>
        <p:spPr bwMode="auto">
          <a:xfrm rot="-699055">
            <a:off x="6870105" y="2236837"/>
            <a:ext cx="962025" cy="971550"/>
          </a:xfrm>
          <a:prstGeom prst="parallelogram">
            <a:avLst>
              <a:gd name="adj" fmla="val 50329"/>
            </a:avLst>
          </a:prstGeom>
          <a:gradFill rotWithShape="0">
            <a:gsLst>
              <a:gs pos="0">
                <a:srgbClr val="FF99FF"/>
              </a:gs>
              <a:gs pos="100000">
                <a:srgbClr val="FF9900"/>
              </a:gs>
            </a:gsLst>
            <a:lin ang="5400000" scaled="1"/>
          </a:gra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14768" name="Object 48"/>
          <p:cNvGraphicFramePr>
            <a:graphicFrameLocks noChangeAspect="1"/>
          </p:cNvGraphicFramePr>
          <p:nvPr/>
        </p:nvGraphicFramePr>
        <p:xfrm>
          <a:off x="7668617" y="3600500"/>
          <a:ext cx="273050" cy="158750"/>
        </p:xfrm>
        <a:graphic>
          <a:graphicData uri="http://schemas.openxmlformats.org/presentationml/2006/ole">
            <p:oleObj spid="_x0000_s17531" name="Equation" r:id="rId12" imgW="17479800" imgH="10140480" progId="Equation.3">
              <p:embed/>
            </p:oleObj>
          </a:graphicData>
        </a:graphic>
      </p:graphicFrame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7524155" y="2879775"/>
            <a:ext cx="485775" cy="685800"/>
            <a:chOff x="4464" y="2064"/>
            <a:chExt cx="306" cy="432"/>
          </a:xfrm>
        </p:grpSpPr>
        <p:sp>
          <p:nvSpPr>
            <p:cNvPr id="17448" name="Line 50"/>
            <p:cNvSpPr>
              <a:spLocks noChangeShapeType="1"/>
            </p:cNvSpPr>
            <p:nvPr/>
          </p:nvSpPr>
          <p:spPr bwMode="auto">
            <a:xfrm flipV="1">
              <a:off x="4464" y="2064"/>
              <a:ext cx="144" cy="43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7425" name="Object 51"/>
            <p:cNvGraphicFramePr>
              <a:graphicFrameLocks noChangeAspect="1"/>
            </p:cNvGraphicFramePr>
            <p:nvPr/>
          </p:nvGraphicFramePr>
          <p:xfrm>
            <a:off x="4656" y="2064"/>
            <a:ext cx="114" cy="144"/>
          </p:xfrm>
          <a:graphic>
            <a:graphicData uri="http://schemas.openxmlformats.org/presentationml/2006/ole">
              <p:oleObj spid="_x0000_s17532" name="Equation" r:id="rId13" imgW="7716600" imgH="9734400" progId="Equation.3">
                <p:embed/>
              </p:oleObj>
            </a:graphicData>
          </a:graphic>
        </p:graphicFrame>
      </p:grpSp>
      <p:sp>
        <p:nvSpPr>
          <p:cNvPr id="414772" name="Line 52"/>
          <p:cNvSpPr>
            <a:spLocks noChangeShapeType="1"/>
          </p:cNvSpPr>
          <p:nvPr/>
        </p:nvSpPr>
        <p:spPr bwMode="auto">
          <a:xfrm>
            <a:off x="7308255" y="2521000"/>
            <a:ext cx="762000" cy="304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6300192" y="1871712"/>
            <a:ext cx="2530475" cy="2565400"/>
            <a:chOff x="3907" y="1488"/>
            <a:chExt cx="1594" cy="1616"/>
          </a:xfrm>
        </p:grpSpPr>
        <p:sp>
          <p:nvSpPr>
            <p:cNvPr id="17444" name="Line 41"/>
            <p:cNvSpPr>
              <a:spLocks noChangeShapeType="1"/>
            </p:cNvSpPr>
            <p:nvPr/>
          </p:nvSpPr>
          <p:spPr bwMode="auto">
            <a:xfrm>
              <a:off x="4387" y="2496"/>
              <a:ext cx="1056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5" name="Line 42"/>
            <p:cNvSpPr>
              <a:spLocks noChangeShapeType="1"/>
            </p:cNvSpPr>
            <p:nvPr/>
          </p:nvSpPr>
          <p:spPr bwMode="auto">
            <a:xfrm flipH="1">
              <a:off x="3907" y="2688"/>
              <a:ext cx="288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6" name="Line 46"/>
            <p:cNvSpPr>
              <a:spLocks noChangeShapeType="1"/>
            </p:cNvSpPr>
            <p:nvPr/>
          </p:nvSpPr>
          <p:spPr bwMode="auto">
            <a:xfrm flipH="1">
              <a:off x="4195" y="2496"/>
              <a:ext cx="192" cy="19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7" name="Line 47"/>
            <p:cNvSpPr>
              <a:spLocks noChangeShapeType="1"/>
            </p:cNvSpPr>
            <p:nvPr/>
          </p:nvSpPr>
          <p:spPr bwMode="auto">
            <a:xfrm flipV="1">
              <a:off x="4397" y="1488"/>
              <a:ext cx="0" cy="100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7421" name="Object 57"/>
            <p:cNvGraphicFramePr>
              <a:graphicFrameLocks noChangeAspect="1"/>
            </p:cNvGraphicFramePr>
            <p:nvPr/>
          </p:nvGraphicFramePr>
          <p:xfrm>
            <a:off x="3954" y="2928"/>
            <a:ext cx="174" cy="176"/>
          </p:xfrm>
          <a:graphic>
            <a:graphicData uri="http://schemas.openxmlformats.org/presentationml/2006/ole">
              <p:oleObj spid="_x0000_s17533" name="Equation" r:id="rId14" imgW="139700" imgH="139700" progId="Equation.3">
                <p:embed/>
              </p:oleObj>
            </a:graphicData>
          </a:graphic>
        </p:graphicFrame>
        <p:graphicFrame>
          <p:nvGraphicFramePr>
            <p:cNvPr id="17422" name="Object 58"/>
            <p:cNvGraphicFramePr>
              <a:graphicFrameLocks noChangeAspect="1"/>
            </p:cNvGraphicFramePr>
            <p:nvPr/>
          </p:nvGraphicFramePr>
          <p:xfrm>
            <a:off x="5328" y="2544"/>
            <a:ext cx="173" cy="208"/>
          </p:xfrm>
          <a:graphic>
            <a:graphicData uri="http://schemas.openxmlformats.org/presentationml/2006/ole">
              <p:oleObj spid="_x0000_s17534" name="Equation" r:id="rId15" imgW="139579" imgH="164957" progId="Equation.3">
                <p:embed/>
              </p:oleObj>
            </a:graphicData>
          </a:graphic>
        </p:graphicFrame>
        <p:graphicFrame>
          <p:nvGraphicFramePr>
            <p:cNvPr id="17423" name="Object 59"/>
            <p:cNvGraphicFramePr>
              <a:graphicFrameLocks noChangeAspect="1"/>
            </p:cNvGraphicFramePr>
            <p:nvPr/>
          </p:nvGraphicFramePr>
          <p:xfrm>
            <a:off x="4242" y="1488"/>
            <a:ext cx="142" cy="176"/>
          </p:xfrm>
          <a:graphic>
            <a:graphicData uri="http://schemas.openxmlformats.org/presentationml/2006/ole">
              <p:oleObj spid="_x0000_s17535" name="Equation" r:id="rId16" imgW="114201" imgH="139579" progId="Equation.3">
                <p:embed/>
              </p:oleObj>
            </a:graphicData>
          </a:graphic>
        </p:graphicFrame>
        <p:graphicFrame>
          <p:nvGraphicFramePr>
            <p:cNvPr id="17424" name="Object 60"/>
            <p:cNvGraphicFramePr>
              <a:graphicFrameLocks noChangeAspect="1"/>
            </p:cNvGraphicFramePr>
            <p:nvPr/>
          </p:nvGraphicFramePr>
          <p:xfrm>
            <a:off x="4320" y="2496"/>
            <a:ext cx="184" cy="202"/>
          </p:xfrm>
          <a:graphic>
            <a:graphicData uri="http://schemas.openxmlformats.org/presentationml/2006/ole">
              <p:oleObj spid="_x0000_s17536" name="Equation" r:id="rId17" imgW="164814" imgH="177492" progId="Equation.3">
                <p:embed/>
              </p:oleObj>
            </a:graphicData>
          </a:graphic>
        </p:graphicFrame>
      </p:grpSp>
      <p:graphicFrame>
        <p:nvGraphicFramePr>
          <p:cNvPr id="414782" name="Object 62"/>
          <p:cNvGraphicFramePr>
            <a:graphicFrameLocks noChangeAspect="1"/>
          </p:cNvGraphicFramePr>
          <p:nvPr/>
        </p:nvGraphicFramePr>
        <p:xfrm>
          <a:off x="7020917" y="3384600"/>
          <a:ext cx="273050" cy="158750"/>
        </p:xfrm>
        <a:graphic>
          <a:graphicData uri="http://schemas.openxmlformats.org/presentationml/2006/ole">
            <p:oleObj spid="_x0000_s17537" name="Equation" r:id="rId18" imgW="712080" imgH="40608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4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4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4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4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4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4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14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14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4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1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1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14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14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14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14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14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14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14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147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147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14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14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14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14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14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14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14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14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14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2" grpId="0" animBg="1"/>
      <p:bldP spid="414723" grpId="0" animBg="1"/>
      <p:bldP spid="414725" grpId="0" animBg="1" autoUpdateAnimBg="0"/>
      <p:bldP spid="414726" grpId="0" animBg="1"/>
      <p:bldP spid="414727" grpId="0" animBg="1"/>
      <p:bldP spid="414728" grpId="0" autoUpdateAnimBg="0"/>
      <p:bldP spid="414736" grpId="0" autoUpdateAnimBg="0"/>
      <p:bldP spid="414737" grpId="0" autoUpdateAnimBg="0"/>
      <p:bldP spid="414757" grpId="0" animBg="1"/>
      <p:bldP spid="414758" grpId="0" animBg="1"/>
      <p:bldP spid="41477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7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965FBC-E3D1-47EC-A026-BB17261FA9A4}" type="slidenum">
              <a:rPr lang="en-US" altLang="zh-CN" smtClean="0"/>
              <a:pPr/>
              <a:t>21</a:t>
            </a:fld>
            <a:endParaRPr lang="en-US" altLang="zh-CN" smtClean="0"/>
          </a:p>
        </p:txBody>
      </p:sp>
      <p:sp>
        <p:nvSpPr>
          <p:cNvPr id="18448" name="Text Box 8"/>
          <p:cNvSpPr txBox="1">
            <a:spLocks noChangeArrowheads="1"/>
          </p:cNvSpPr>
          <p:nvPr/>
        </p:nvSpPr>
        <p:spPr bwMode="auto">
          <a:xfrm>
            <a:off x="746894" y="683815"/>
            <a:ext cx="16764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/>
              <a:t>  </a:t>
            </a:r>
            <a:r>
              <a:rPr lang="zh-CN" altLang="en-US" sz="2800"/>
              <a:t>与平面     </a:t>
            </a:r>
          </a:p>
        </p:txBody>
      </p:sp>
      <p:graphicFrame>
        <p:nvGraphicFramePr>
          <p:cNvPr id="18434" name="Object 10"/>
          <p:cNvGraphicFramePr>
            <a:graphicFrameLocks noChangeAspect="1"/>
          </p:cNvGraphicFramePr>
          <p:nvPr/>
        </p:nvGraphicFramePr>
        <p:xfrm>
          <a:off x="2194694" y="760015"/>
          <a:ext cx="2209800" cy="393700"/>
        </p:xfrm>
        <a:graphic>
          <a:graphicData uri="http://schemas.openxmlformats.org/presentationml/2006/ole">
            <p:oleObj spid="_x0000_s18525" name="Equation" r:id="rId3" imgW="2209800" imgH="393700" progId="Equation.3">
              <p:embed/>
            </p:oleObj>
          </a:graphicData>
        </a:graphic>
      </p:graphicFrame>
      <p:sp>
        <p:nvSpPr>
          <p:cNvPr id="18449" name="Text Box 11"/>
          <p:cNvSpPr txBox="1">
            <a:spLocks noChangeArrowheads="1"/>
          </p:cNvSpPr>
          <p:nvPr/>
        </p:nvSpPr>
        <p:spPr bwMode="auto">
          <a:xfrm>
            <a:off x="4252094" y="683815"/>
            <a:ext cx="3810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/>
              <a:t>  </a:t>
            </a:r>
            <a:r>
              <a:rPr lang="zh-CN" altLang="en-US" sz="2800"/>
              <a:t>垂直且过原点及点     </a:t>
            </a:r>
          </a:p>
        </p:txBody>
      </p:sp>
      <p:graphicFrame>
        <p:nvGraphicFramePr>
          <p:cNvPr id="18435" name="Object 12"/>
          <p:cNvGraphicFramePr>
            <a:graphicFrameLocks noChangeAspect="1"/>
          </p:cNvGraphicFramePr>
          <p:nvPr/>
        </p:nvGraphicFramePr>
        <p:xfrm>
          <a:off x="975494" y="1369615"/>
          <a:ext cx="1320800" cy="393700"/>
        </p:xfrm>
        <a:graphic>
          <a:graphicData uri="http://schemas.openxmlformats.org/presentationml/2006/ole">
            <p:oleObj spid="_x0000_s18526" name="Equation" r:id="rId4" imgW="1320227" imgH="393529" progId="Equation.3">
              <p:embed/>
            </p:oleObj>
          </a:graphicData>
        </a:graphic>
      </p:graphicFrame>
      <p:sp>
        <p:nvSpPr>
          <p:cNvPr id="18450" name="Text Box 13"/>
          <p:cNvSpPr txBox="1">
            <a:spLocks noChangeArrowheads="1"/>
          </p:cNvSpPr>
          <p:nvPr/>
        </p:nvSpPr>
        <p:spPr bwMode="auto">
          <a:xfrm>
            <a:off x="2194694" y="1307703"/>
            <a:ext cx="5715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的平面方程为</a:t>
            </a:r>
            <a:r>
              <a:rPr lang="en-US" altLang="zh-CN" sz="2800"/>
              <a:t>(                                  ).     </a:t>
            </a:r>
          </a:p>
        </p:txBody>
      </p:sp>
      <p:sp>
        <p:nvSpPr>
          <p:cNvPr id="424974" name="Text Box 14"/>
          <p:cNvSpPr txBox="1">
            <a:spLocks noChangeArrowheads="1"/>
          </p:cNvSpPr>
          <p:nvPr/>
        </p:nvSpPr>
        <p:spPr bwMode="auto">
          <a:xfrm>
            <a:off x="683568" y="2202036"/>
            <a:ext cx="9144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解</a:t>
            </a:r>
          </a:p>
        </p:txBody>
      </p:sp>
      <p:graphicFrame>
        <p:nvGraphicFramePr>
          <p:cNvPr id="424990" name="Object 30"/>
          <p:cNvGraphicFramePr>
            <a:graphicFrameLocks noChangeAspect="1"/>
          </p:cNvGraphicFramePr>
          <p:nvPr/>
        </p:nvGraphicFramePr>
        <p:xfrm>
          <a:off x="1369368" y="2278236"/>
          <a:ext cx="3441700" cy="393700"/>
        </p:xfrm>
        <a:graphic>
          <a:graphicData uri="http://schemas.openxmlformats.org/presentationml/2006/ole">
            <p:oleObj spid="_x0000_s18527" name="Equation" r:id="rId5" imgW="3441700" imgH="393700" progId="Equation.3">
              <p:embed/>
            </p:oleObj>
          </a:graphicData>
        </a:graphic>
      </p:graphicFrame>
      <p:graphicFrame>
        <p:nvGraphicFramePr>
          <p:cNvPr id="424991" name="Object 31"/>
          <p:cNvGraphicFramePr>
            <a:graphicFrameLocks noChangeAspect="1"/>
          </p:cNvGraphicFramePr>
          <p:nvPr/>
        </p:nvGraphicFramePr>
        <p:xfrm>
          <a:off x="1674168" y="2964036"/>
          <a:ext cx="1803400" cy="393700"/>
        </p:xfrm>
        <a:graphic>
          <a:graphicData uri="http://schemas.openxmlformats.org/presentationml/2006/ole">
            <p:oleObj spid="_x0000_s18528" name="Equation" r:id="rId6" imgW="1803400" imgH="393700" progId="Equation.3">
              <p:embed/>
            </p:oleObj>
          </a:graphicData>
        </a:graphic>
      </p:graphicFrame>
      <p:sp>
        <p:nvSpPr>
          <p:cNvPr id="424992" name="Text Box 32"/>
          <p:cNvSpPr txBox="1">
            <a:spLocks noChangeArrowheads="1"/>
          </p:cNvSpPr>
          <p:nvPr/>
        </p:nvSpPr>
        <p:spPr bwMode="auto">
          <a:xfrm>
            <a:off x="3426768" y="2825924"/>
            <a:ext cx="8382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</a:rPr>
              <a:t>∥</a:t>
            </a:r>
          </a:p>
        </p:txBody>
      </p:sp>
      <p:graphicFrame>
        <p:nvGraphicFramePr>
          <p:cNvPr id="424993" name="Object 33"/>
          <p:cNvGraphicFramePr>
            <a:graphicFrameLocks noChangeAspect="1"/>
          </p:cNvGraphicFramePr>
          <p:nvPr/>
        </p:nvGraphicFramePr>
        <p:xfrm>
          <a:off x="3960168" y="2951336"/>
          <a:ext cx="1333500" cy="393700"/>
        </p:xfrm>
        <a:graphic>
          <a:graphicData uri="http://schemas.openxmlformats.org/presentationml/2006/ole">
            <p:oleObj spid="_x0000_s18529" name="Equation" r:id="rId7" imgW="1333500" imgH="393700" progId="Equation.3">
              <p:embed/>
            </p:oleObj>
          </a:graphicData>
        </a:graphic>
      </p:graphicFrame>
      <p:sp>
        <p:nvSpPr>
          <p:cNvPr id="424994" name="Rectangle 34"/>
          <p:cNvSpPr>
            <a:spLocks noChangeArrowheads="1"/>
          </p:cNvSpPr>
          <p:nvPr/>
        </p:nvSpPr>
        <p:spPr bwMode="auto">
          <a:xfrm>
            <a:off x="1259632" y="3511724"/>
            <a:ext cx="34194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dirty="0"/>
              <a:t>平面的点法式方程</a:t>
            </a:r>
          </a:p>
        </p:txBody>
      </p:sp>
      <p:graphicFrame>
        <p:nvGraphicFramePr>
          <p:cNvPr id="424995" name="Object 35"/>
          <p:cNvGraphicFramePr>
            <a:graphicFrameLocks noChangeAspect="1"/>
          </p:cNvGraphicFramePr>
          <p:nvPr/>
        </p:nvGraphicFramePr>
        <p:xfrm>
          <a:off x="1724968" y="4259436"/>
          <a:ext cx="2387600" cy="393700"/>
        </p:xfrm>
        <a:graphic>
          <a:graphicData uri="http://schemas.openxmlformats.org/presentationml/2006/ole">
            <p:oleObj spid="_x0000_s18530" name="Equation" r:id="rId8" imgW="2387600" imgH="393700" progId="Equation.3">
              <p:embed/>
            </p:oleObj>
          </a:graphicData>
        </a:graphic>
      </p:graphicFrame>
      <p:sp>
        <p:nvSpPr>
          <p:cNvPr id="18454" name="Rectangle 44"/>
          <p:cNvSpPr>
            <a:spLocks noChangeArrowheads="1"/>
          </p:cNvSpPr>
          <p:nvPr/>
        </p:nvSpPr>
        <p:spPr bwMode="auto">
          <a:xfrm>
            <a:off x="746894" y="531415"/>
            <a:ext cx="7467600" cy="13716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455" name="Group 57"/>
          <p:cNvGrpSpPr>
            <a:grpSpLocks/>
          </p:cNvGrpSpPr>
          <p:nvPr/>
        </p:nvGrpSpPr>
        <p:grpSpPr bwMode="auto">
          <a:xfrm>
            <a:off x="5887219" y="2015728"/>
            <a:ext cx="2789237" cy="2565400"/>
            <a:chOff x="3533" y="1488"/>
            <a:chExt cx="1757" cy="1616"/>
          </a:xfrm>
        </p:grpSpPr>
        <p:sp>
          <p:nvSpPr>
            <p:cNvPr id="18456" name="AutoShape 15"/>
            <p:cNvSpPr>
              <a:spLocks noChangeArrowheads="1"/>
            </p:cNvSpPr>
            <p:nvPr/>
          </p:nvSpPr>
          <p:spPr bwMode="auto">
            <a:xfrm rot="1336413">
              <a:off x="3533" y="2352"/>
              <a:ext cx="1363" cy="432"/>
            </a:xfrm>
            <a:prstGeom prst="parallelogram">
              <a:avLst>
                <a:gd name="adj" fmla="val 7887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00FF99"/>
                </a:gs>
              </a:gsLst>
              <a:lin ang="5400000" scaled="1"/>
            </a:gra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8457" name="Group 56"/>
            <p:cNvGrpSpPr>
              <a:grpSpLocks/>
            </p:cNvGrpSpPr>
            <p:nvPr/>
          </p:nvGrpSpPr>
          <p:grpSpPr bwMode="auto">
            <a:xfrm>
              <a:off x="3696" y="1488"/>
              <a:ext cx="1594" cy="1616"/>
              <a:chOff x="3696" y="1488"/>
              <a:chExt cx="1594" cy="1616"/>
            </a:xfrm>
          </p:grpSpPr>
          <p:sp>
            <p:nvSpPr>
              <p:cNvPr id="18458" name="AutoShape 16"/>
              <p:cNvSpPr>
                <a:spLocks noChangeArrowheads="1"/>
              </p:cNvSpPr>
              <p:nvPr/>
            </p:nvSpPr>
            <p:spPr bwMode="auto">
              <a:xfrm rot="-699055">
                <a:off x="3762" y="1728"/>
                <a:ext cx="606" cy="612"/>
              </a:xfrm>
              <a:prstGeom prst="parallelogram">
                <a:avLst>
                  <a:gd name="adj" fmla="val 50329"/>
                </a:avLst>
              </a:prstGeom>
              <a:gradFill rotWithShape="0">
                <a:gsLst>
                  <a:gs pos="0">
                    <a:srgbClr val="FF99FF"/>
                  </a:gs>
                  <a:gs pos="100000">
                    <a:srgbClr val="FF9900"/>
                  </a:gs>
                </a:gsLst>
                <a:lin ang="5400000" scaled="1"/>
              </a:gra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8441" name="Object 26"/>
              <p:cNvGraphicFramePr>
                <a:graphicFrameLocks noChangeAspect="1"/>
              </p:cNvGraphicFramePr>
              <p:nvPr/>
            </p:nvGraphicFramePr>
            <p:xfrm>
              <a:off x="3840" y="2492"/>
              <a:ext cx="172" cy="100"/>
            </p:xfrm>
            <a:graphic>
              <a:graphicData uri="http://schemas.openxmlformats.org/presentationml/2006/ole">
                <p:oleObj spid="_x0000_s18531" name="Equation" r:id="rId9" imgW="712080" imgH="406080" progId="Equation.3">
                  <p:embed/>
                </p:oleObj>
              </a:graphicData>
            </a:graphic>
          </p:graphicFrame>
          <p:sp>
            <p:nvSpPr>
              <p:cNvPr id="18459" name="Line 28"/>
              <p:cNvSpPr>
                <a:spLocks noChangeShapeType="1"/>
              </p:cNvSpPr>
              <p:nvPr/>
            </p:nvSpPr>
            <p:spPr bwMode="auto">
              <a:xfrm flipV="1">
                <a:off x="4320" y="2160"/>
                <a:ext cx="144" cy="43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8442" name="Object 29"/>
              <p:cNvGraphicFramePr>
                <a:graphicFrameLocks noChangeAspect="1"/>
              </p:cNvGraphicFramePr>
              <p:nvPr/>
            </p:nvGraphicFramePr>
            <p:xfrm>
              <a:off x="4512" y="2160"/>
              <a:ext cx="114" cy="144"/>
            </p:xfrm>
            <a:graphic>
              <a:graphicData uri="http://schemas.openxmlformats.org/presentationml/2006/ole">
                <p:oleObj spid="_x0000_s18532" name="Equation" r:id="rId10" imgW="305280" imgH="393480" progId="Equation.3">
                  <p:embed/>
                </p:oleObj>
              </a:graphicData>
            </a:graphic>
          </p:graphicFrame>
          <p:sp>
            <p:nvSpPr>
              <p:cNvPr id="18460" name="Line 37"/>
              <p:cNvSpPr>
                <a:spLocks noChangeShapeType="1"/>
              </p:cNvSpPr>
              <p:nvPr/>
            </p:nvSpPr>
            <p:spPr bwMode="auto">
              <a:xfrm>
                <a:off x="4128" y="1824"/>
                <a:ext cx="480" cy="19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8461" name="Group 46"/>
              <p:cNvGrpSpPr>
                <a:grpSpLocks/>
              </p:cNvGrpSpPr>
              <p:nvPr/>
            </p:nvGrpSpPr>
            <p:grpSpPr bwMode="auto">
              <a:xfrm>
                <a:off x="3696" y="1488"/>
                <a:ext cx="1594" cy="1616"/>
                <a:chOff x="3907" y="1488"/>
                <a:chExt cx="1594" cy="1616"/>
              </a:xfrm>
            </p:grpSpPr>
            <p:sp>
              <p:nvSpPr>
                <p:cNvPr id="18462" name="Line 47"/>
                <p:cNvSpPr>
                  <a:spLocks noChangeShapeType="1"/>
                </p:cNvSpPr>
                <p:nvPr/>
              </p:nvSpPr>
              <p:spPr bwMode="auto">
                <a:xfrm>
                  <a:off x="4387" y="2496"/>
                  <a:ext cx="1056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63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3907" y="2688"/>
                  <a:ext cx="288" cy="288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64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4195" y="2496"/>
                  <a:ext cx="192" cy="192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65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4397" y="1488"/>
                  <a:ext cx="0" cy="1008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8443" name="Object 51"/>
                <p:cNvGraphicFramePr>
                  <a:graphicFrameLocks noChangeAspect="1"/>
                </p:cNvGraphicFramePr>
                <p:nvPr/>
              </p:nvGraphicFramePr>
              <p:xfrm>
                <a:off x="3954" y="2928"/>
                <a:ext cx="174" cy="176"/>
              </p:xfrm>
              <a:graphic>
                <a:graphicData uri="http://schemas.openxmlformats.org/presentationml/2006/ole">
                  <p:oleObj spid="_x0000_s18533" name="Equation" r:id="rId11" imgW="139700" imgH="139700" progId="Equation.3">
                    <p:embed/>
                  </p:oleObj>
                </a:graphicData>
              </a:graphic>
            </p:graphicFrame>
            <p:graphicFrame>
              <p:nvGraphicFramePr>
                <p:cNvPr id="18444" name="Object 52"/>
                <p:cNvGraphicFramePr>
                  <a:graphicFrameLocks noChangeAspect="1"/>
                </p:cNvGraphicFramePr>
                <p:nvPr/>
              </p:nvGraphicFramePr>
              <p:xfrm>
                <a:off x="5328" y="2544"/>
                <a:ext cx="173" cy="208"/>
              </p:xfrm>
              <a:graphic>
                <a:graphicData uri="http://schemas.openxmlformats.org/presentationml/2006/ole">
                  <p:oleObj spid="_x0000_s18534" name="Equation" r:id="rId12" imgW="139579" imgH="164957" progId="Equation.3">
                    <p:embed/>
                  </p:oleObj>
                </a:graphicData>
              </a:graphic>
            </p:graphicFrame>
            <p:graphicFrame>
              <p:nvGraphicFramePr>
                <p:cNvPr id="18445" name="Object 53"/>
                <p:cNvGraphicFramePr>
                  <a:graphicFrameLocks noChangeAspect="1"/>
                </p:cNvGraphicFramePr>
                <p:nvPr/>
              </p:nvGraphicFramePr>
              <p:xfrm>
                <a:off x="4242" y="1488"/>
                <a:ext cx="142" cy="176"/>
              </p:xfrm>
              <a:graphic>
                <a:graphicData uri="http://schemas.openxmlformats.org/presentationml/2006/ole">
                  <p:oleObj spid="_x0000_s18535" name="Equation" r:id="rId13" imgW="114201" imgH="139579" progId="Equation.3">
                    <p:embed/>
                  </p:oleObj>
                </a:graphicData>
              </a:graphic>
            </p:graphicFrame>
            <p:graphicFrame>
              <p:nvGraphicFramePr>
                <p:cNvPr id="18446" name="Object 54"/>
                <p:cNvGraphicFramePr>
                  <a:graphicFrameLocks noChangeAspect="1"/>
                </p:cNvGraphicFramePr>
                <p:nvPr/>
              </p:nvGraphicFramePr>
              <p:xfrm>
                <a:off x="4320" y="2496"/>
                <a:ext cx="184" cy="202"/>
              </p:xfrm>
              <a:graphic>
                <a:graphicData uri="http://schemas.openxmlformats.org/presentationml/2006/ole">
                  <p:oleObj spid="_x0000_s18536" name="Equation" r:id="rId14" imgW="164814" imgH="177492" progId="Equation.3">
                    <p:embed/>
                  </p:oleObj>
                </a:graphicData>
              </a:graphic>
            </p:graphicFrame>
          </p:grpSp>
        </p:grpSp>
      </p:grpSp>
      <p:graphicFrame>
        <p:nvGraphicFramePr>
          <p:cNvPr id="425019" name="Object 59"/>
          <p:cNvGraphicFramePr>
            <a:graphicFrameLocks noChangeAspect="1"/>
          </p:cNvGraphicFramePr>
          <p:nvPr/>
        </p:nvGraphicFramePr>
        <p:xfrm>
          <a:off x="6831781" y="3584178"/>
          <a:ext cx="273050" cy="158750"/>
        </p:xfrm>
        <a:graphic>
          <a:graphicData uri="http://schemas.openxmlformats.org/presentationml/2006/ole">
            <p:oleObj spid="_x0000_s18537" name="Equation" r:id="rId15" imgW="712080" imgH="4060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4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250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250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25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25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24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24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24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24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2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2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74" grpId="0" autoUpdateAnimBg="0"/>
      <p:bldP spid="424992" grpId="0" autoUpdateAnimBg="0"/>
      <p:bldP spid="424994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3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02456A-B180-44E8-93D7-805133D991FF}" type="slidenum">
              <a:rPr lang="en-US" altLang="zh-CN" smtClean="0"/>
              <a:pPr/>
              <a:t>22</a:t>
            </a:fld>
            <a:endParaRPr lang="en-US" altLang="zh-CN" smtClean="0"/>
          </a:p>
        </p:txBody>
      </p:sp>
      <p:sp>
        <p:nvSpPr>
          <p:cNvPr id="417794" name="Rectangle 2"/>
          <p:cNvSpPr>
            <a:spLocks noChangeArrowheads="1"/>
          </p:cNvSpPr>
          <p:nvPr/>
        </p:nvSpPr>
        <p:spPr bwMode="auto">
          <a:xfrm>
            <a:off x="2448744" y="980157"/>
            <a:ext cx="3581400" cy="457200"/>
          </a:xfrm>
          <a:prstGeom prst="rect">
            <a:avLst/>
          </a:prstGeom>
          <a:gradFill rotWithShape="0">
            <a:gsLst>
              <a:gs pos="0">
                <a:srgbClr val="66FFFF"/>
              </a:gs>
              <a:gs pos="50000">
                <a:srgbClr val="FFFFFF"/>
              </a:gs>
              <a:gs pos="100000">
                <a:srgbClr val="66FFFF"/>
              </a:gs>
            </a:gsLst>
            <a:lin ang="5400000" scaled="1"/>
          </a:gra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7795" name="Rectangle 3"/>
          <p:cNvSpPr>
            <a:spLocks noChangeArrowheads="1"/>
          </p:cNvSpPr>
          <p:nvPr/>
        </p:nvSpPr>
        <p:spPr bwMode="auto">
          <a:xfrm>
            <a:off x="1381944" y="446757"/>
            <a:ext cx="4648200" cy="457200"/>
          </a:xfrm>
          <a:prstGeom prst="rect">
            <a:avLst/>
          </a:prstGeom>
          <a:gradFill rotWithShape="0">
            <a:gsLst>
              <a:gs pos="0">
                <a:srgbClr val="66FFFF"/>
              </a:gs>
              <a:gs pos="50000">
                <a:srgbClr val="FFFFFF"/>
              </a:gs>
              <a:gs pos="100000">
                <a:srgbClr val="66FFFF"/>
              </a:gs>
            </a:gsLst>
            <a:lin ang="5400000" scaled="1"/>
          </a:gra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7796" name="Text Box 4"/>
          <p:cNvSpPr txBox="1">
            <a:spLocks noChangeArrowheads="1"/>
          </p:cNvSpPr>
          <p:nvPr/>
        </p:nvSpPr>
        <p:spPr bwMode="auto">
          <a:xfrm>
            <a:off x="924744" y="1604044"/>
            <a:ext cx="2514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设所求平面为</a:t>
            </a:r>
          </a:p>
        </p:txBody>
      </p:sp>
      <p:graphicFrame>
        <p:nvGraphicFramePr>
          <p:cNvPr id="417797" name="Object 5"/>
          <p:cNvGraphicFramePr>
            <a:graphicFrameLocks noChangeAspect="1"/>
          </p:cNvGraphicFramePr>
          <p:nvPr/>
        </p:nvGraphicFramePr>
        <p:xfrm>
          <a:off x="3248844" y="1437357"/>
          <a:ext cx="2019300" cy="889000"/>
        </p:xfrm>
        <a:graphic>
          <a:graphicData uri="http://schemas.openxmlformats.org/presentationml/2006/ole">
            <p:oleObj spid="_x0000_s19563" name="公式" r:id="rId3" imgW="2019300" imgH="889000" progId="Equation.3">
              <p:embed/>
            </p:oleObj>
          </a:graphicData>
        </a:graphic>
      </p:graphicFrame>
      <p:graphicFrame>
        <p:nvGraphicFramePr>
          <p:cNvPr id="417808" name="Object 16"/>
          <p:cNvGraphicFramePr>
            <a:graphicFrameLocks noChangeAspect="1"/>
          </p:cNvGraphicFramePr>
          <p:nvPr/>
        </p:nvGraphicFramePr>
        <p:xfrm>
          <a:off x="1077144" y="2696244"/>
          <a:ext cx="1155700" cy="330200"/>
        </p:xfrm>
        <a:graphic>
          <a:graphicData uri="http://schemas.openxmlformats.org/presentationml/2006/ole">
            <p:oleObj spid="_x0000_s19564" name="公式" r:id="rId4" imgW="1155700" imgH="330200" progId="Equation.3">
              <p:embed/>
            </p:oleObj>
          </a:graphicData>
        </a:graphic>
      </p:graphicFrame>
      <p:graphicFrame>
        <p:nvGraphicFramePr>
          <p:cNvPr id="417809" name="Object 17"/>
          <p:cNvGraphicFramePr>
            <a:graphicFrameLocks noChangeAspect="1"/>
          </p:cNvGraphicFramePr>
          <p:nvPr/>
        </p:nvGraphicFramePr>
        <p:xfrm>
          <a:off x="2339207" y="2337469"/>
          <a:ext cx="2582862" cy="976313"/>
        </p:xfrm>
        <a:graphic>
          <a:graphicData uri="http://schemas.openxmlformats.org/presentationml/2006/ole">
            <p:oleObj spid="_x0000_s19565" name="Equation" r:id="rId5" imgW="1040948" imgH="393529" progId="Equation.DSMT4">
              <p:embed/>
            </p:oleObj>
          </a:graphicData>
        </a:graphic>
      </p:graphicFrame>
      <p:sp>
        <p:nvSpPr>
          <p:cNvPr id="417810" name="Text Box 18"/>
          <p:cNvSpPr txBox="1">
            <a:spLocks noChangeArrowheads="1"/>
          </p:cNvSpPr>
          <p:nvPr/>
        </p:nvSpPr>
        <p:spPr bwMode="auto">
          <a:xfrm>
            <a:off x="848544" y="3316957"/>
            <a:ext cx="5715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由所求平面与已知平面平行得</a:t>
            </a:r>
          </a:p>
        </p:txBody>
      </p:sp>
      <p:sp>
        <p:nvSpPr>
          <p:cNvPr id="417812" name="Rectangle 20"/>
          <p:cNvSpPr>
            <a:spLocks noChangeArrowheads="1"/>
          </p:cNvSpPr>
          <p:nvPr/>
        </p:nvSpPr>
        <p:spPr bwMode="auto">
          <a:xfrm>
            <a:off x="850132" y="4051969"/>
            <a:ext cx="40370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800"/>
              <a:t>(</a:t>
            </a:r>
            <a:r>
              <a:rPr lang="zh-CN" altLang="en-US" sz="2800"/>
              <a:t>向量平行的充要条件</a:t>
            </a:r>
            <a:r>
              <a:rPr lang="en-US" altLang="zh-CN" sz="2800"/>
              <a:t>)</a:t>
            </a:r>
          </a:p>
        </p:txBody>
      </p:sp>
      <p:sp>
        <p:nvSpPr>
          <p:cNvPr id="417813" name="Text Box 21"/>
          <p:cNvSpPr txBox="1">
            <a:spLocks noChangeArrowheads="1"/>
          </p:cNvSpPr>
          <p:nvPr/>
        </p:nvSpPr>
        <p:spPr bwMode="auto">
          <a:xfrm>
            <a:off x="467544" y="1589757"/>
            <a:ext cx="83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解</a:t>
            </a:r>
          </a:p>
        </p:txBody>
      </p:sp>
      <p:sp>
        <p:nvSpPr>
          <p:cNvPr id="19480" name="Text Box 27"/>
          <p:cNvSpPr txBox="1">
            <a:spLocks noChangeArrowheads="1"/>
          </p:cNvSpPr>
          <p:nvPr/>
        </p:nvSpPr>
        <p:spPr bwMode="auto">
          <a:xfrm>
            <a:off x="467544" y="422944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ea typeface="黑体" pitchFamily="2" charset="-122"/>
              </a:rPr>
              <a:t>例           </a:t>
            </a:r>
          </a:p>
        </p:txBody>
      </p:sp>
      <p:sp>
        <p:nvSpPr>
          <p:cNvPr id="19481" name="Text Box 28"/>
          <p:cNvSpPr txBox="1">
            <a:spLocks noChangeArrowheads="1"/>
          </p:cNvSpPr>
          <p:nvPr/>
        </p:nvSpPr>
        <p:spPr bwMode="auto">
          <a:xfrm>
            <a:off x="924744" y="903957"/>
            <a:ext cx="7620000" cy="604837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/>
              <a:t>所围成的四面体体积为一个单位的平面方程</a:t>
            </a:r>
            <a:r>
              <a:rPr lang="en-US" altLang="zh-CN" sz="2800"/>
              <a:t>.</a:t>
            </a:r>
            <a:endParaRPr lang="en-US" altLang="zh-CN" sz="2400"/>
          </a:p>
        </p:txBody>
      </p:sp>
      <p:graphicFrame>
        <p:nvGraphicFramePr>
          <p:cNvPr id="19461" name="Object 29"/>
          <p:cNvGraphicFramePr>
            <a:graphicFrameLocks noChangeAspect="1"/>
          </p:cNvGraphicFramePr>
          <p:nvPr/>
        </p:nvGraphicFramePr>
        <p:xfrm>
          <a:off x="3248844" y="527719"/>
          <a:ext cx="2705100" cy="393700"/>
        </p:xfrm>
        <a:graphic>
          <a:graphicData uri="http://schemas.openxmlformats.org/presentationml/2006/ole">
            <p:oleObj spid="_x0000_s19566" name="Equation" r:id="rId6" imgW="2705100" imgH="393700" progId="Equation.3">
              <p:embed/>
            </p:oleObj>
          </a:graphicData>
        </a:graphic>
      </p:graphicFrame>
      <p:sp>
        <p:nvSpPr>
          <p:cNvPr id="19482" name="Text Box 30"/>
          <p:cNvSpPr txBox="1">
            <a:spLocks noChangeArrowheads="1"/>
          </p:cNvSpPr>
          <p:nvPr/>
        </p:nvSpPr>
        <p:spPr bwMode="auto">
          <a:xfrm>
            <a:off x="848544" y="375319"/>
            <a:ext cx="2590800" cy="60483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/>
              <a:t> </a:t>
            </a:r>
            <a:r>
              <a:rPr lang="zh-CN" altLang="en-US" sz="2800"/>
              <a:t>求平行于平面</a:t>
            </a:r>
            <a:endParaRPr lang="zh-CN" altLang="en-US" sz="2400"/>
          </a:p>
        </p:txBody>
      </p:sp>
      <p:sp>
        <p:nvSpPr>
          <p:cNvPr id="19483" name="Text Box 31"/>
          <p:cNvSpPr txBox="1">
            <a:spLocks noChangeArrowheads="1"/>
          </p:cNvSpPr>
          <p:nvPr/>
        </p:nvSpPr>
        <p:spPr bwMode="auto">
          <a:xfrm>
            <a:off x="5877744" y="380081"/>
            <a:ext cx="2971800" cy="60483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/>
              <a:t>而与三个坐标面</a:t>
            </a:r>
            <a:endParaRPr lang="zh-CN" altLang="en-US" sz="2400" dirty="0"/>
          </a:p>
        </p:txBody>
      </p:sp>
      <p:graphicFrame>
        <p:nvGraphicFramePr>
          <p:cNvPr id="417824" name="Object 32"/>
          <p:cNvGraphicFramePr>
            <a:graphicFrameLocks noChangeAspect="1"/>
          </p:cNvGraphicFramePr>
          <p:nvPr/>
        </p:nvGraphicFramePr>
        <p:xfrm>
          <a:off x="1610544" y="4628232"/>
          <a:ext cx="1841500" cy="889000"/>
        </p:xfrm>
        <a:graphic>
          <a:graphicData uri="http://schemas.openxmlformats.org/presentationml/2006/ole">
            <p:oleObj spid="_x0000_s19567" name="公式" r:id="rId7" imgW="1841500" imgH="889000" progId="Equation.3">
              <p:embed/>
            </p:oleObj>
          </a:graphicData>
        </a:graphic>
      </p:graphicFrame>
      <p:graphicFrame>
        <p:nvGraphicFramePr>
          <p:cNvPr id="417825" name="Object 33"/>
          <p:cNvGraphicFramePr>
            <a:graphicFrameLocks noChangeAspect="1"/>
          </p:cNvGraphicFramePr>
          <p:nvPr/>
        </p:nvGraphicFramePr>
        <p:xfrm>
          <a:off x="3515544" y="4958432"/>
          <a:ext cx="457200" cy="279400"/>
        </p:xfrm>
        <a:graphic>
          <a:graphicData uri="http://schemas.openxmlformats.org/presentationml/2006/ole">
            <p:oleObj spid="_x0000_s19568" name="Equation" r:id="rId8" imgW="14632200" imgH="8921880" progId="Equation.3">
              <p:embed/>
            </p:oleObj>
          </a:graphicData>
        </a:graphic>
      </p:graphicFrame>
      <p:graphicFrame>
        <p:nvGraphicFramePr>
          <p:cNvPr id="417826" name="Object 34"/>
          <p:cNvGraphicFramePr>
            <a:graphicFrameLocks noChangeAspect="1"/>
          </p:cNvGraphicFramePr>
          <p:nvPr/>
        </p:nvGraphicFramePr>
        <p:xfrm>
          <a:off x="1077144" y="5002882"/>
          <a:ext cx="419100" cy="252412"/>
        </p:xfrm>
        <a:graphic>
          <a:graphicData uri="http://schemas.openxmlformats.org/presentationml/2006/ole">
            <p:oleObj spid="_x0000_s19569" name="公式" r:id="rId9" imgW="418918" imgH="253890" progId="Equation.3">
              <p:embed/>
            </p:oleObj>
          </a:graphicData>
        </a:graphic>
      </p:graphicFrame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5953944" y="1488157"/>
            <a:ext cx="2438400" cy="2159000"/>
            <a:chOff x="4272" y="2800"/>
            <a:chExt cx="1536" cy="1360"/>
          </a:xfrm>
        </p:grpSpPr>
        <p:sp>
          <p:nvSpPr>
            <p:cNvPr id="19490" name="Line 39"/>
            <p:cNvSpPr>
              <a:spLocks noChangeShapeType="1"/>
            </p:cNvSpPr>
            <p:nvPr/>
          </p:nvSpPr>
          <p:spPr bwMode="auto">
            <a:xfrm>
              <a:off x="4704" y="3648"/>
              <a:ext cx="1056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1" name="Line 40"/>
            <p:cNvSpPr>
              <a:spLocks noChangeShapeType="1"/>
            </p:cNvSpPr>
            <p:nvPr/>
          </p:nvSpPr>
          <p:spPr bwMode="auto">
            <a:xfrm flipH="1">
              <a:off x="4272" y="3648"/>
              <a:ext cx="432" cy="43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2" name="Line 42"/>
            <p:cNvSpPr>
              <a:spLocks noChangeShapeType="1"/>
            </p:cNvSpPr>
            <p:nvPr/>
          </p:nvSpPr>
          <p:spPr bwMode="auto">
            <a:xfrm flipV="1">
              <a:off x="4714" y="2832"/>
              <a:ext cx="0" cy="81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9469" name="Object 43"/>
            <p:cNvGraphicFramePr>
              <a:graphicFrameLocks noChangeAspect="1"/>
            </p:cNvGraphicFramePr>
            <p:nvPr/>
          </p:nvGraphicFramePr>
          <p:xfrm>
            <a:off x="4338" y="3984"/>
            <a:ext cx="174" cy="176"/>
          </p:xfrm>
          <a:graphic>
            <a:graphicData uri="http://schemas.openxmlformats.org/presentationml/2006/ole">
              <p:oleObj spid="_x0000_s19570" name="Equation" r:id="rId10" imgW="139700" imgH="139700" progId="Equation.3">
                <p:embed/>
              </p:oleObj>
            </a:graphicData>
          </a:graphic>
        </p:graphicFrame>
        <p:graphicFrame>
          <p:nvGraphicFramePr>
            <p:cNvPr id="19470" name="Object 44"/>
            <p:cNvGraphicFramePr>
              <a:graphicFrameLocks noChangeAspect="1"/>
            </p:cNvGraphicFramePr>
            <p:nvPr/>
          </p:nvGraphicFramePr>
          <p:xfrm>
            <a:off x="5635" y="3696"/>
            <a:ext cx="173" cy="208"/>
          </p:xfrm>
          <a:graphic>
            <a:graphicData uri="http://schemas.openxmlformats.org/presentationml/2006/ole">
              <p:oleObj spid="_x0000_s19571" name="Equation" r:id="rId11" imgW="139579" imgH="164957" progId="Equation.3">
                <p:embed/>
              </p:oleObj>
            </a:graphicData>
          </a:graphic>
        </p:graphicFrame>
        <p:graphicFrame>
          <p:nvGraphicFramePr>
            <p:cNvPr id="19471" name="Object 45"/>
            <p:cNvGraphicFramePr>
              <a:graphicFrameLocks noChangeAspect="1"/>
            </p:cNvGraphicFramePr>
            <p:nvPr/>
          </p:nvGraphicFramePr>
          <p:xfrm>
            <a:off x="4512" y="2800"/>
            <a:ext cx="142" cy="176"/>
          </p:xfrm>
          <a:graphic>
            <a:graphicData uri="http://schemas.openxmlformats.org/presentationml/2006/ole">
              <p:oleObj spid="_x0000_s19572" name="Equation" r:id="rId12" imgW="114201" imgH="139579" progId="Equation.3">
                <p:embed/>
              </p:oleObj>
            </a:graphicData>
          </a:graphic>
        </p:graphicFrame>
        <p:graphicFrame>
          <p:nvGraphicFramePr>
            <p:cNvPr id="19472" name="Object 46"/>
            <p:cNvGraphicFramePr>
              <a:graphicFrameLocks noChangeAspect="1"/>
            </p:cNvGraphicFramePr>
            <p:nvPr/>
          </p:nvGraphicFramePr>
          <p:xfrm>
            <a:off x="4637" y="3648"/>
            <a:ext cx="184" cy="202"/>
          </p:xfrm>
          <a:graphic>
            <a:graphicData uri="http://schemas.openxmlformats.org/presentationml/2006/ole">
              <p:oleObj spid="_x0000_s19573" name="Equation" r:id="rId13" imgW="164814" imgH="177492" progId="Equation.3">
                <p:embed/>
              </p:oleObj>
            </a:graphicData>
          </a:graphic>
        </p:graphicFrame>
      </p:grpSp>
      <p:sp>
        <p:nvSpPr>
          <p:cNvPr id="417841" name="Freeform 49"/>
          <p:cNvSpPr>
            <a:spLocks/>
          </p:cNvSpPr>
          <p:nvPr/>
        </p:nvSpPr>
        <p:spPr bwMode="auto">
          <a:xfrm>
            <a:off x="6182544" y="1919957"/>
            <a:ext cx="1789113" cy="1357312"/>
          </a:xfrm>
          <a:custGeom>
            <a:avLst/>
            <a:gdLst>
              <a:gd name="T0" fmla="*/ 465138 w 1127"/>
              <a:gd name="T1" fmla="*/ 0 h 855"/>
              <a:gd name="T2" fmla="*/ 0 w 1127"/>
              <a:gd name="T3" fmla="*/ 1357312 h 855"/>
              <a:gd name="T4" fmla="*/ 1789113 w 1127"/>
              <a:gd name="T5" fmla="*/ 914400 h 855"/>
              <a:gd name="T6" fmla="*/ 465138 w 1127"/>
              <a:gd name="T7" fmla="*/ 0 h 855"/>
              <a:gd name="T8" fmla="*/ 0 60000 65536"/>
              <a:gd name="T9" fmla="*/ 0 60000 65536"/>
              <a:gd name="T10" fmla="*/ 0 60000 65536"/>
              <a:gd name="T11" fmla="*/ 0 60000 65536"/>
              <a:gd name="T12" fmla="*/ 0 w 1127"/>
              <a:gd name="T13" fmla="*/ 0 h 855"/>
              <a:gd name="T14" fmla="*/ 1127 w 1127"/>
              <a:gd name="T15" fmla="*/ 855 h 8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27" h="855">
                <a:moveTo>
                  <a:pt x="293" y="0"/>
                </a:moveTo>
                <a:lnTo>
                  <a:pt x="0" y="855"/>
                </a:lnTo>
                <a:lnTo>
                  <a:pt x="1127" y="576"/>
                </a:lnTo>
                <a:lnTo>
                  <a:pt x="293" y="0"/>
                </a:lnTo>
                <a:close/>
              </a:path>
            </a:pathLst>
          </a:custGeom>
          <a:solidFill>
            <a:srgbClr val="FF0000">
              <a:alpha val="50195"/>
            </a:srgb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17842" name="Object 50"/>
          <p:cNvGraphicFramePr>
            <a:graphicFrameLocks noChangeAspect="1"/>
          </p:cNvGraphicFramePr>
          <p:nvPr/>
        </p:nvGraphicFramePr>
        <p:xfrm>
          <a:off x="5985694" y="3083594"/>
          <a:ext cx="196850" cy="207963"/>
        </p:xfrm>
        <a:graphic>
          <a:graphicData uri="http://schemas.openxmlformats.org/presentationml/2006/ole">
            <p:oleObj spid="_x0000_s19574" name="Equation" r:id="rId14" imgW="228600" imgH="241300" progId="Equation.3">
              <p:embed/>
            </p:oleObj>
          </a:graphicData>
        </a:graphic>
      </p:graphicFrame>
      <p:graphicFrame>
        <p:nvGraphicFramePr>
          <p:cNvPr id="417843" name="Object 51"/>
          <p:cNvGraphicFramePr>
            <a:graphicFrameLocks noChangeAspect="1"/>
          </p:cNvGraphicFramePr>
          <p:nvPr/>
        </p:nvGraphicFramePr>
        <p:xfrm>
          <a:off x="7858944" y="2864519"/>
          <a:ext cx="185738" cy="274638"/>
        </p:xfrm>
        <a:graphic>
          <a:graphicData uri="http://schemas.openxmlformats.org/presentationml/2006/ole">
            <p:oleObj spid="_x0000_s19575" name="Equation" r:id="rId15" imgW="215619" imgH="317087" progId="Equation.3">
              <p:embed/>
            </p:oleObj>
          </a:graphicData>
        </a:graphic>
      </p:graphicFrame>
      <p:graphicFrame>
        <p:nvGraphicFramePr>
          <p:cNvPr id="417844" name="Object 52"/>
          <p:cNvGraphicFramePr>
            <a:graphicFrameLocks noChangeAspect="1"/>
          </p:cNvGraphicFramePr>
          <p:nvPr/>
        </p:nvGraphicFramePr>
        <p:xfrm>
          <a:off x="6692132" y="1767557"/>
          <a:ext cx="176212" cy="207962"/>
        </p:xfrm>
        <a:graphic>
          <a:graphicData uri="http://schemas.openxmlformats.org/presentationml/2006/ole">
            <p:oleObj spid="_x0000_s19576" name="Equation" r:id="rId16" imgW="203112" imgH="241195" progId="Equation.3">
              <p:embed/>
            </p:oleObj>
          </a:graphicData>
        </a:graphic>
      </p:graphicFrame>
      <p:grpSp>
        <p:nvGrpSpPr>
          <p:cNvPr id="3" name="Group 59"/>
          <p:cNvGrpSpPr>
            <a:grpSpLocks/>
          </p:cNvGrpSpPr>
          <p:nvPr/>
        </p:nvGrpSpPr>
        <p:grpSpPr bwMode="auto">
          <a:xfrm>
            <a:off x="4798244" y="3907507"/>
            <a:ext cx="2044700" cy="838200"/>
            <a:chOff x="3112" y="2544"/>
            <a:chExt cx="1288" cy="528"/>
          </a:xfrm>
        </p:grpSpPr>
        <p:graphicFrame>
          <p:nvGraphicFramePr>
            <p:cNvPr id="19468" name="Object 19"/>
            <p:cNvGraphicFramePr>
              <a:graphicFrameLocks noChangeAspect="1"/>
            </p:cNvGraphicFramePr>
            <p:nvPr/>
          </p:nvGraphicFramePr>
          <p:xfrm>
            <a:off x="3112" y="2544"/>
            <a:ext cx="1288" cy="528"/>
          </p:xfrm>
          <a:graphic>
            <a:graphicData uri="http://schemas.openxmlformats.org/presentationml/2006/ole">
              <p:oleObj spid="_x0000_s19577" name="Equation" r:id="rId17" imgW="2044700" imgH="838200" progId="Equation.3">
                <p:embed/>
              </p:oleObj>
            </a:graphicData>
          </a:graphic>
        </p:graphicFrame>
        <p:sp>
          <p:nvSpPr>
            <p:cNvPr id="19487" name="Line 56"/>
            <p:cNvSpPr>
              <a:spLocks noChangeShapeType="1"/>
            </p:cNvSpPr>
            <p:nvPr/>
          </p:nvSpPr>
          <p:spPr bwMode="auto">
            <a:xfrm flipH="1">
              <a:off x="3692" y="2544"/>
              <a:ext cx="100" cy="2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8" name="Line 57"/>
            <p:cNvSpPr>
              <a:spLocks noChangeShapeType="1"/>
            </p:cNvSpPr>
            <p:nvPr/>
          </p:nvSpPr>
          <p:spPr bwMode="auto">
            <a:xfrm flipH="1">
              <a:off x="3212" y="2544"/>
              <a:ext cx="100" cy="2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9" name="Line 58"/>
            <p:cNvSpPr>
              <a:spLocks noChangeShapeType="1"/>
            </p:cNvSpPr>
            <p:nvPr/>
          </p:nvSpPr>
          <p:spPr bwMode="auto">
            <a:xfrm flipH="1">
              <a:off x="4220" y="2544"/>
              <a:ext cx="100" cy="2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7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7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7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417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17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17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17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17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17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17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17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17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17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1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17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178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178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17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17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4" grpId="0" animBg="1"/>
      <p:bldP spid="417795" grpId="0" animBg="1"/>
      <p:bldP spid="417796" grpId="0" autoUpdateAnimBg="0"/>
      <p:bldP spid="417810" grpId="0" autoUpdateAnimBg="0"/>
      <p:bldP spid="417812" grpId="0" autoUpdateAnimBg="0"/>
      <p:bldP spid="417813" grpId="0" autoUpdateAnimBg="0"/>
      <p:bldP spid="41784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3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8A724D-E514-4E83-B679-BDCB12A34AA7}" type="slidenum">
              <a:rPr lang="en-US" altLang="zh-CN" smtClean="0"/>
              <a:pPr/>
              <a:t>23</a:t>
            </a:fld>
            <a:endParaRPr lang="en-US" altLang="zh-CN" smtClean="0"/>
          </a:p>
        </p:txBody>
      </p:sp>
      <p:graphicFrame>
        <p:nvGraphicFramePr>
          <p:cNvPr id="418818" name="Object 2"/>
          <p:cNvGraphicFramePr>
            <a:graphicFrameLocks noChangeAspect="1"/>
          </p:cNvGraphicFramePr>
          <p:nvPr/>
        </p:nvGraphicFramePr>
        <p:xfrm>
          <a:off x="882898" y="2081758"/>
          <a:ext cx="1562100" cy="889000"/>
        </p:xfrm>
        <a:graphic>
          <a:graphicData uri="http://schemas.openxmlformats.org/presentationml/2006/ole">
            <p:oleObj spid="_x0000_s20559" name="公式" r:id="rId3" imgW="1562100" imgH="889000" progId="Equation.3">
              <p:embed/>
            </p:oleObj>
          </a:graphicData>
        </a:graphic>
      </p:graphicFrame>
      <p:graphicFrame>
        <p:nvGraphicFramePr>
          <p:cNvPr id="418819" name="Object 3"/>
          <p:cNvGraphicFramePr>
            <a:graphicFrameLocks noChangeAspect="1"/>
          </p:cNvGraphicFramePr>
          <p:nvPr/>
        </p:nvGraphicFramePr>
        <p:xfrm>
          <a:off x="2597398" y="2081758"/>
          <a:ext cx="914400" cy="889000"/>
        </p:xfrm>
        <a:graphic>
          <a:graphicData uri="http://schemas.openxmlformats.org/presentationml/2006/ole">
            <p:oleObj spid="_x0000_s20560" name="公式" r:id="rId4" imgW="914400" imgH="889000" progId="Equation.3">
              <p:embed/>
            </p:oleObj>
          </a:graphicData>
        </a:graphic>
      </p:graphicFrame>
      <p:graphicFrame>
        <p:nvGraphicFramePr>
          <p:cNvPr id="418820" name="Object 4"/>
          <p:cNvGraphicFramePr>
            <a:graphicFrameLocks noChangeAspect="1"/>
          </p:cNvGraphicFramePr>
          <p:nvPr/>
        </p:nvGraphicFramePr>
        <p:xfrm>
          <a:off x="3740398" y="2081758"/>
          <a:ext cx="952500" cy="889000"/>
        </p:xfrm>
        <a:graphic>
          <a:graphicData uri="http://schemas.openxmlformats.org/presentationml/2006/ole">
            <p:oleObj spid="_x0000_s20561" name="公式" r:id="rId5" imgW="952087" imgH="888614" progId="Equation.3">
              <p:embed/>
            </p:oleObj>
          </a:graphicData>
        </a:graphic>
      </p:graphicFrame>
      <p:graphicFrame>
        <p:nvGraphicFramePr>
          <p:cNvPr id="418821" name="Object 5"/>
          <p:cNvGraphicFramePr>
            <a:graphicFrameLocks noChangeAspect="1"/>
          </p:cNvGraphicFramePr>
          <p:nvPr/>
        </p:nvGraphicFramePr>
        <p:xfrm>
          <a:off x="405061" y="3064420"/>
          <a:ext cx="2857500" cy="933450"/>
        </p:xfrm>
        <a:graphic>
          <a:graphicData uri="http://schemas.openxmlformats.org/presentationml/2006/ole">
            <p:oleObj spid="_x0000_s20562" name="Equation" r:id="rId6" imgW="1205977" imgH="393529" progId="Equation.DSMT4">
              <p:embed/>
            </p:oleObj>
          </a:graphicData>
        </a:graphic>
      </p:graphicFrame>
      <p:sp>
        <p:nvSpPr>
          <p:cNvPr id="418822" name="Line 6"/>
          <p:cNvSpPr>
            <a:spLocks noChangeShapeType="1"/>
          </p:cNvSpPr>
          <p:nvPr/>
        </p:nvSpPr>
        <p:spPr bwMode="auto">
          <a:xfrm flipV="1">
            <a:off x="1301998" y="2970758"/>
            <a:ext cx="3429000" cy="14287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8823" name="Text Box 7"/>
          <p:cNvSpPr txBox="1">
            <a:spLocks noChangeArrowheads="1"/>
          </p:cNvSpPr>
          <p:nvPr/>
        </p:nvSpPr>
        <p:spPr bwMode="auto">
          <a:xfrm>
            <a:off x="4654798" y="2680245"/>
            <a:ext cx="2514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代入体积式</a:t>
            </a:r>
          </a:p>
        </p:txBody>
      </p:sp>
      <p:graphicFrame>
        <p:nvGraphicFramePr>
          <p:cNvPr id="418824" name="Object 8"/>
          <p:cNvGraphicFramePr>
            <a:graphicFrameLocks noChangeAspect="1"/>
          </p:cNvGraphicFramePr>
          <p:nvPr/>
        </p:nvGraphicFramePr>
        <p:xfrm>
          <a:off x="3187948" y="3064420"/>
          <a:ext cx="1436688" cy="873125"/>
        </p:xfrm>
        <a:graphic>
          <a:graphicData uri="http://schemas.openxmlformats.org/presentationml/2006/ole">
            <p:oleObj spid="_x0000_s20563" name="Equation" r:id="rId7" imgW="647419" imgH="393529" progId="Equation.DSMT4">
              <p:embed/>
            </p:oleObj>
          </a:graphicData>
        </a:graphic>
      </p:graphicFrame>
      <p:graphicFrame>
        <p:nvGraphicFramePr>
          <p:cNvPr id="418825" name="Object 9"/>
          <p:cNvGraphicFramePr>
            <a:graphicFrameLocks noChangeAspect="1"/>
          </p:cNvGraphicFramePr>
          <p:nvPr/>
        </p:nvGraphicFramePr>
        <p:xfrm>
          <a:off x="395536" y="4072483"/>
          <a:ext cx="8062912" cy="519112"/>
        </p:xfrm>
        <a:graphic>
          <a:graphicData uri="http://schemas.openxmlformats.org/presentationml/2006/ole">
            <p:oleObj spid="_x0000_s20564" name="Equation" r:id="rId8" imgW="3327400" imgH="215900" progId="Equation.DSMT4">
              <p:embed/>
            </p:oleObj>
          </a:graphicData>
        </a:graphic>
      </p:graphicFrame>
      <p:graphicFrame>
        <p:nvGraphicFramePr>
          <p:cNvPr id="418826" name="Object 10"/>
          <p:cNvGraphicFramePr>
            <a:graphicFrameLocks noChangeAspect="1"/>
          </p:cNvGraphicFramePr>
          <p:nvPr/>
        </p:nvGraphicFramePr>
        <p:xfrm>
          <a:off x="3079998" y="4763045"/>
          <a:ext cx="2913063" cy="538163"/>
        </p:xfrm>
        <a:graphic>
          <a:graphicData uri="http://schemas.openxmlformats.org/presentationml/2006/ole">
            <p:oleObj spid="_x0000_s20565" name="Equation" r:id="rId9" imgW="1091726" imgH="203112" progId="Equation.DSMT4">
              <p:embed/>
            </p:oleObj>
          </a:graphicData>
        </a:graphic>
      </p:graphicFrame>
      <p:sp>
        <p:nvSpPr>
          <p:cNvPr id="418827" name="Text Box 11"/>
          <p:cNvSpPr txBox="1">
            <a:spLocks noChangeArrowheads="1"/>
          </p:cNvSpPr>
          <p:nvPr/>
        </p:nvSpPr>
        <p:spPr bwMode="auto">
          <a:xfrm>
            <a:off x="465386" y="4720183"/>
            <a:ext cx="3124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所求平面方程为</a:t>
            </a:r>
          </a:p>
        </p:txBody>
      </p:sp>
      <p:graphicFrame>
        <p:nvGraphicFramePr>
          <p:cNvPr id="418828" name="Object 12"/>
          <p:cNvGraphicFramePr>
            <a:graphicFrameLocks noChangeAspect="1"/>
          </p:cNvGraphicFramePr>
          <p:nvPr/>
        </p:nvGraphicFramePr>
        <p:xfrm>
          <a:off x="7018586" y="2272258"/>
          <a:ext cx="1638300" cy="714375"/>
        </p:xfrm>
        <a:graphic>
          <a:graphicData uri="http://schemas.openxmlformats.org/presentationml/2006/ole">
            <p:oleObj spid="_x0000_s20566" name="Equation" r:id="rId10" imgW="901309" imgH="393529" progId="Equation.DSMT4">
              <p:embed/>
            </p:oleObj>
          </a:graphicData>
        </a:graphic>
      </p:graphicFrame>
      <p:graphicFrame>
        <p:nvGraphicFramePr>
          <p:cNvPr id="20490" name="Object 18"/>
          <p:cNvGraphicFramePr>
            <a:graphicFrameLocks noChangeAspect="1"/>
          </p:cNvGraphicFramePr>
          <p:nvPr/>
        </p:nvGraphicFramePr>
        <p:xfrm>
          <a:off x="1378198" y="1167358"/>
          <a:ext cx="1841500" cy="889000"/>
        </p:xfrm>
        <a:graphic>
          <a:graphicData uri="http://schemas.openxmlformats.org/presentationml/2006/ole">
            <p:oleObj spid="_x0000_s20567" name="公式" r:id="rId11" imgW="1841500" imgH="889000" progId="Equation.3">
              <p:embed/>
            </p:oleObj>
          </a:graphicData>
        </a:graphic>
      </p:graphicFrame>
      <p:graphicFrame>
        <p:nvGraphicFramePr>
          <p:cNvPr id="20491" name="Object 19"/>
          <p:cNvGraphicFramePr>
            <a:graphicFrameLocks noChangeAspect="1"/>
          </p:cNvGraphicFramePr>
          <p:nvPr/>
        </p:nvGraphicFramePr>
        <p:xfrm>
          <a:off x="3283198" y="1522958"/>
          <a:ext cx="457200" cy="279400"/>
        </p:xfrm>
        <a:graphic>
          <a:graphicData uri="http://schemas.openxmlformats.org/presentationml/2006/ole">
            <p:oleObj spid="_x0000_s20568" name="Equation" r:id="rId12" imgW="597600" imgH="355320" progId="Equation.3">
              <p:embed/>
            </p:oleObj>
          </a:graphicData>
        </a:graphic>
      </p:graphicFrame>
      <p:sp>
        <p:nvSpPr>
          <p:cNvPr id="20497" name="Text Box 20"/>
          <p:cNvSpPr txBox="1">
            <a:spLocks noChangeArrowheads="1"/>
          </p:cNvSpPr>
          <p:nvPr/>
        </p:nvSpPr>
        <p:spPr bwMode="auto">
          <a:xfrm>
            <a:off x="616198" y="608558"/>
            <a:ext cx="7620000" cy="604837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/>
              <a:t>所围成的四面体体积为一个单位的平面方程</a:t>
            </a:r>
            <a:r>
              <a:rPr lang="en-US" altLang="zh-CN" sz="2800"/>
              <a:t>.</a:t>
            </a:r>
            <a:endParaRPr lang="en-US" altLang="zh-CN" sz="2400"/>
          </a:p>
        </p:txBody>
      </p:sp>
      <p:graphicFrame>
        <p:nvGraphicFramePr>
          <p:cNvPr id="20492" name="Object 21"/>
          <p:cNvGraphicFramePr>
            <a:graphicFrameLocks noChangeAspect="1"/>
          </p:cNvGraphicFramePr>
          <p:nvPr/>
        </p:nvGraphicFramePr>
        <p:xfrm>
          <a:off x="2940298" y="375195"/>
          <a:ext cx="2705100" cy="393700"/>
        </p:xfrm>
        <a:graphic>
          <a:graphicData uri="http://schemas.openxmlformats.org/presentationml/2006/ole">
            <p:oleObj spid="_x0000_s20569" name="Equation" r:id="rId13" imgW="2705100" imgH="393700" progId="Equation.3">
              <p:embed/>
            </p:oleObj>
          </a:graphicData>
        </a:graphic>
      </p:graphicFrame>
      <p:sp>
        <p:nvSpPr>
          <p:cNvPr id="20498" name="Text Box 22"/>
          <p:cNvSpPr txBox="1">
            <a:spLocks noChangeArrowheads="1"/>
          </p:cNvSpPr>
          <p:nvPr/>
        </p:nvSpPr>
        <p:spPr bwMode="auto">
          <a:xfrm>
            <a:off x="539998" y="222795"/>
            <a:ext cx="2590800" cy="60483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/>
              <a:t> </a:t>
            </a:r>
            <a:r>
              <a:rPr lang="zh-CN" altLang="en-US" sz="2800"/>
              <a:t>求平行于平面</a:t>
            </a:r>
            <a:endParaRPr lang="zh-CN" altLang="en-US" sz="2400"/>
          </a:p>
        </p:txBody>
      </p:sp>
      <p:sp>
        <p:nvSpPr>
          <p:cNvPr id="20499" name="Text Box 23"/>
          <p:cNvSpPr txBox="1">
            <a:spLocks noChangeArrowheads="1"/>
          </p:cNvSpPr>
          <p:nvPr/>
        </p:nvSpPr>
        <p:spPr bwMode="auto">
          <a:xfrm>
            <a:off x="5569198" y="151357"/>
            <a:ext cx="2971800" cy="60483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/>
              <a:t>而与三个坐标面</a:t>
            </a:r>
            <a:endParaRPr lang="zh-CN" altLang="en-US" sz="2400"/>
          </a:p>
        </p:txBody>
      </p:sp>
      <p:sp>
        <p:nvSpPr>
          <p:cNvPr id="20500" name="AutoShape 24"/>
          <p:cNvSpPr>
            <a:spLocks noChangeArrowheads="1"/>
          </p:cNvSpPr>
          <p:nvPr/>
        </p:nvSpPr>
        <p:spPr bwMode="auto">
          <a:xfrm>
            <a:off x="539998" y="303758"/>
            <a:ext cx="7924800" cy="9144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8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8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8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8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8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8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8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18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18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18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18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18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22" grpId="0" animBg="1"/>
      <p:bldP spid="418823" grpId="0" autoUpdateAnimBg="0"/>
      <p:bldP spid="418827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5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B97E56-627B-4AB8-9D04-5B3408303871}" type="slidenum">
              <a:rPr lang="en-US" altLang="zh-CN" smtClean="0"/>
              <a:pPr/>
              <a:t>24</a:t>
            </a:fld>
            <a:endParaRPr lang="en-US" altLang="zh-CN" smtClean="0"/>
          </a:p>
        </p:txBody>
      </p:sp>
      <p:sp>
        <p:nvSpPr>
          <p:cNvPr id="420866" name="Rectangle 2"/>
          <p:cNvSpPr>
            <a:spLocks noChangeArrowheads="1"/>
          </p:cNvSpPr>
          <p:nvPr/>
        </p:nvSpPr>
        <p:spPr bwMode="auto">
          <a:xfrm>
            <a:off x="950187" y="1151880"/>
            <a:ext cx="3124200" cy="457200"/>
          </a:xfrm>
          <a:prstGeom prst="rect">
            <a:avLst/>
          </a:prstGeom>
          <a:gradFill rotWithShape="0">
            <a:gsLst>
              <a:gs pos="0">
                <a:srgbClr val="66FFFF"/>
              </a:gs>
              <a:gs pos="50000">
                <a:srgbClr val="FFFFFF"/>
              </a:gs>
              <a:gs pos="100000">
                <a:srgbClr val="66FFFF"/>
              </a:gs>
            </a:gsLst>
            <a:lin ang="2700000" scaled="1"/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867" name="Rectangle 3"/>
          <p:cNvSpPr>
            <a:spLocks noChangeArrowheads="1"/>
          </p:cNvSpPr>
          <p:nvPr/>
        </p:nvSpPr>
        <p:spPr bwMode="auto">
          <a:xfrm>
            <a:off x="4479199" y="575618"/>
            <a:ext cx="1828800" cy="457200"/>
          </a:xfrm>
          <a:prstGeom prst="rect">
            <a:avLst/>
          </a:prstGeom>
          <a:gradFill rotWithShape="0">
            <a:gsLst>
              <a:gs pos="0">
                <a:srgbClr val="66FFFF"/>
              </a:gs>
              <a:gs pos="50000">
                <a:srgbClr val="FFFFFF"/>
              </a:gs>
              <a:gs pos="100000">
                <a:srgbClr val="66FFFF"/>
              </a:gs>
            </a:gsLst>
            <a:lin ang="2700000" scaled="1"/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869" name="AutoShape 5"/>
          <p:cNvSpPr>
            <a:spLocks noChangeArrowheads="1"/>
          </p:cNvSpPr>
          <p:nvPr/>
        </p:nvSpPr>
        <p:spPr bwMode="auto">
          <a:xfrm rot="677004">
            <a:off x="7096472" y="2175052"/>
            <a:ext cx="1600200" cy="381000"/>
          </a:xfrm>
          <a:prstGeom prst="parallelogram">
            <a:avLst>
              <a:gd name="adj" fmla="val 105000"/>
            </a:avLst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20870" name="AutoShape 6"/>
          <p:cNvSpPr>
            <a:spLocks noChangeArrowheads="1"/>
          </p:cNvSpPr>
          <p:nvPr/>
        </p:nvSpPr>
        <p:spPr bwMode="auto">
          <a:xfrm rot="-6071707">
            <a:off x="7519541" y="1751983"/>
            <a:ext cx="674687" cy="758825"/>
          </a:xfrm>
          <a:prstGeom prst="parallelogram">
            <a:avLst>
              <a:gd name="adj" fmla="val 22528"/>
            </a:avLst>
          </a:prstGeom>
          <a:gradFill rotWithShape="0">
            <a:gsLst>
              <a:gs pos="0">
                <a:srgbClr val="FFFFFF"/>
              </a:gs>
              <a:gs pos="100000">
                <a:srgbClr val="66FF33"/>
              </a:gs>
            </a:gsLst>
            <a:lin ang="2700000" scaled="1"/>
          </a:gra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871" name="AutoShape 7"/>
          <p:cNvSpPr>
            <a:spLocks noChangeArrowheads="1"/>
          </p:cNvSpPr>
          <p:nvPr/>
        </p:nvSpPr>
        <p:spPr bwMode="auto">
          <a:xfrm>
            <a:off x="7020272" y="1565452"/>
            <a:ext cx="1600200" cy="381000"/>
          </a:xfrm>
          <a:prstGeom prst="parallelogram">
            <a:avLst>
              <a:gd name="adj" fmla="val 105000"/>
            </a:avLst>
          </a:prstGeom>
          <a:gradFill rotWithShape="0">
            <a:gsLst>
              <a:gs pos="0">
                <a:srgbClr val="FFFFFF"/>
              </a:gs>
              <a:gs pos="50000">
                <a:srgbClr val="FF99CC"/>
              </a:gs>
              <a:gs pos="100000">
                <a:srgbClr val="FFFFFF"/>
              </a:gs>
            </a:gsLst>
            <a:lin ang="2700000" scaled="1"/>
          </a:gra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20872" name="Object 8"/>
          <p:cNvGraphicFramePr>
            <a:graphicFrameLocks noChangeAspect="1"/>
          </p:cNvGraphicFramePr>
          <p:nvPr/>
        </p:nvGraphicFramePr>
        <p:xfrm>
          <a:off x="1068444" y="2315548"/>
          <a:ext cx="1917700" cy="419100"/>
        </p:xfrm>
        <a:graphic>
          <a:graphicData uri="http://schemas.openxmlformats.org/presentationml/2006/ole">
            <p:oleObj spid="_x0000_s21569" name="Equation" r:id="rId3" imgW="1917700" imgH="419100" progId="Equation.3">
              <p:embed/>
            </p:oleObj>
          </a:graphicData>
        </a:graphic>
      </p:graphicFrame>
      <p:graphicFrame>
        <p:nvGraphicFramePr>
          <p:cNvPr id="420873" name="Object 9"/>
          <p:cNvGraphicFramePr>
            <a:graphicFrameLocks noChangeAspect="1"/>
          </p:cNvGraphicFramePr>
          <p:nvPr/>
        </p:nvGraphicFramePr>
        <p:xfrm>
          <a:off x="3278244" y="2315548"/>
          <a:ext cx="2247900" cy="419100"/>
        </p:xfrm>
        <a:graphic>
          <a:graphicData uri="http://schemas.openxmlformats.org/presentationml/2006/ole">
            <p:oleObj spid="_x0000_s21570" name="Equation" r:id="rId4" imgW="2247900" imgH="419100" progId="Equation.3">
              <p:embed/>
            </p:oleObj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839844" y="2829898"/>
            <a:ext cx="3365500" cy="533400"/>
            <a:chOff x="1104" y="2016"/>
            <a:chExt cx="2120" cy="336"/>
          </a:xfrm>
        </p:grpSpPr>
        <p:sp>
          <p:nvSpPr>
            <p:cNvPr id="21531" name="Text Box 11"/>
            <p:cNvSpPr txBox="1">
              <a:spLocks noChangeArrowheads="1"/>
            </p:cNvSpPr>
            <p:nvPr/>
          </p:nvSpPr>
          <p:spPr bwMode="auto">
            <a:xfrm>
              <a:off x="1104" y="2016"/>
              <a:ext cx="10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/>
                <a:t>取法向量</a:t>
              </a:r>
            </a:p>
          </p:txBody>
        </p:sp>
        <p:graphicFrame>
          <p:nvGraphicFramePr>
            <p:cNvPr id="21514" name="Object 12"/>
            <p:cNvGraphicFramePr>
              <a:graphicFrameLocks noChangeAspect="1"/>
            </p:cNvGraphicFramePr>
            <p:nvPr/>
          </p:nvGraphicFramePr>
          <p:xfrm>
            <a:off x="2208" y="2064"/>
            <a:ext cx="1016" cy="288"/>
          </p:xfrm>
          <a:graphic>
            <a:graphicData uri="http://schemas.openxmlformats.org/presentationml/2006/ole">
              <p:oleObj spid="_x0000_s21571" name="公式" r:id="rId5" imgW="1612900" imgH="457200" progId="Equation.3">
                <p:embed/>
              </p:oleObj>
            </a:graphicData>
          </a:graphic>
        </p:graphicFrame>
      </p:grpSp>
      <p:graphicFrame>
        <p:nvGraphicFramePr>
          <p:cNvPr id="420877" name="Object 13"/>
          <p:cNvGraphicFramePr>
            <a:graphicFrameLocks noChangeAspect="1"/>
          </p:cNvGraphicFramePr>
          <p:nvPr/>
        </p:nvGraphicFramePr>
        <p:xfrm>
          <a:off x="4205344" y="2982298"/>
          <a:ext cx="1571625" cy="371475"/>
        </p:xfrm>
        <a:graphic>
          <a:graphicData uri="http://schemas.openxmlformats.org/presentationml/2006/ole">
            <p:oleObj spid="_x0000_s21572" name="Equation" r:id="rId6" imgW="1651000" imgH="393700" progId="Equation.3">
              <p:embed/>
            </p:oleObj>
          </a:graphicData>
        </a:graphic>
      </p:graphicFrame>
      <p:graphicFrame>
        <p:nvGraphicFramePr>
          <p:cNvPr id="420878" name="Object 14"/>
          <p:cNvGraphicFramePr>
            <a:graphicFrameLocks noChangeAspect="1"/>
          </p:cNvGraphicFramePr>
          <p:nvPr/>
        </p:nvGraphicFramePr>
        <p:xfrm>
          <a:off x="2955982" y="3444260"/>
          <a:ext cx="4735512" cy="487363"/>
        </p:xfrm>
        <a:graphic>
          <a:graphicData uri="http://schemas.openxmlformats.org/presentationml/2006/ole">
            <p:oleObj spid="_x0000_s21573" name="公式" r:id="rId7" imgW="1955800" imgH="203200" progId="Equation.3">
              <p:embed/>
            </p:oleObj>
          </a:graphicData>
        </a:graphic>
      </p:graphicFrame>
      <p:sp>
        <p:nvSpPr>
          <p:cNvPr id="420879" name="Text Box 15"/>
          <p:cNvSpPr txBox="1">
            <a:spLocks noChangeArrowheads="1"/>
          </p:cNvSpPr>
          <p:nvPr/>
        </p:nvSpPr>
        <p:spPr bwMode="auto">
          <a:xfrm>
            <a:off x="868419" y="4020523"/>
            <a:ext cx="1447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化简得</a:t>
            </a:r>
          </a:p>
        </p:txBody>
      </p:sp>
      <p:graphicFrame>
        <p:nvGraphicFramePr>
          <p:cNvPr id="420880" name="Object 16"/>
          <p:cNvGraphicFramePr>
            <a:graphicFrameLocks noChangeAspect="1"/>
          </p:cNvGraphicFramePr>
          <p:nvPr/>
        </p:nvGraphicFramePr>
        <p:xfrm>
          <a:off x="2308282" y="4163398"/>
          <a:ext cx="3060700" cy="404812"/>
        </p:xfrm>
        <a:graphic>
          <a:graphicData uri="http://schemas.openxmlformats.org/presentationml/2006/ole">
            <p:oleObj spid="_x0000_s21574" name="公式" r:id="rId8" imgW="3060700" imgH="406400" progId="Equation.3">
              <p:embed/>
            </p:oleObj>
          </a:graphicData>
        </a:graphic>
      </p:graphicFrame>
      <p:sp>
        <p:nvSpPr>
          <p:cNvPr id="420881" name="Text Box 17"/>
          <p:cNvSpPr txBox="1">
            <a:spLocks noChangeArrowheads="1"/>
          </p:cNvSpPr>
          <p:nvPr/>
        </p:nvSpPr>
        <p:spPr bwMode="auto">
          <a:xfrm>
            <a:off x="839844" y="3377585"/>
            <a:ext cx="2133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平面方程为</a:t>
            </a:r>
          </a:p>
        </p:txBody>
      </p:sp>
      <p:sp>
        <p:nvSpPr>
          <p:cNvPr id="420882" name="Text Box 18"/>
          <p:cNvSpPr txBox="1">
            <a:spLocks noChangeArrowheads="1"/>
          </p:cNvSpPr>
          <p:nvPr/>
        </p:nvSpPr>
        <p:spPr bwMode="auto">
          <a:xfrm>
            <a:off x="363594" y="2220298"/>
            <a:ext cx="83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解</a:t>
            </a:r>
          </a:p>
        </p:txBody>
      </p:sp>
      <p:sp>
        <p:nvSpPr>
          <p:cNvPr id="420883" name="Text Box 19"/>
          <p:cNvSpPr txBox="1">
            <a:spLocks noChangeArrowheads="1"/>
          </p:cNvSpPr>
          <p:nvPr/>
        </p:nvSpPr>
        <p:spPr bwMode="auto">
          <a:xfrm>
            <a:off x="5805544" y="2844185"/>
            <a:ext cx="8382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</a:rPr>
              <a:t>∥</a:t>
            </a:r>
          </a:p>
        </p:txBody>
      </p:sp>
      <p:graphicFrame>
        <p:nvGraphicFramePr>
          <p:cNvPr id="420884" name="Object 20"/>
          <p:cNvGraphicFramePr>
            <a:graphicFrameLocks noChangeAspect="1"/>
          </p:cNvGraphicFramePr>
          <p:nvPr/>
        </p:nvGraphicFramePr>
        <p:xfrm>
          <a:off x="6289732" y="2953723"/>
          <a:ext cx="963612" cy="366712"/>
        </p:xfrm>
        <a:graphic>
          <a:graphicData uri="http://schemas.openxmlformats.org/presentationml/2006/ole">
            <p:oleObj spid="_x0000_s21575" name="Equation" r:id="rId9" imgW="1028254" imgH="393529" progId="Equation.3">
              <p:embed/>
            </p:oleObj>
          </a:graphicData>
        </a:graphic>
      </p:graphicFrame>
      <p:sp>
        <p:nvSpPr>
          <p:cNvPr id="420885" name="Text Box 21"/>
          <p:cNvSpPr txBox="1">
            <a:spLocks noChangeArrowheads="1"/>
          </p:cNvSpPr>
          <p:nvPr/>
        </p:nvSpPr>
        <p:spPr bwMode="auto">
          <a:xfrm>
            <a:off x="7706072" y="1641652"/>
            <a:ext cx="457200" cy="64135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3600">
                <a:solidFill>
                  <a:srgbClr val="FF0000"/>
                </a:solidFill>
              </a:rPr>
              <a:t>.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21527" name="Text Box 27"/>
          <p:cNvSpPr txBox="1">
            <a:spLocks noChangeArrowheads="1"/>
          </p:cNvSpPr>
          <p:nvPr/>
        </p:nvSpPr>
        <p:spPr bwMode="auto">
          <a:xfrm>
            <a:off x="338999" y="507355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例           </a:t>
            </a:r>
          </a:p>
        </p:txBody>
      </p:sp>
      <p:sp>
        <p:nvSpPr>
          <p:cNvPr id="21528" name="Text Box 28"/>
          <p:cNvSpPr txBox="1">
            <a:spLocks noChangeArrowheads="1"/>
          </p:cNvSpPr>
          <p:nvPr/>
        </p:nvSpPr>
        <p:spPr bwMode="auto">
          <a:xfrm>
            <a:off x="872399" y="521643"/>
            <a:ext cx="3733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求过点</a:t>
            </a:r>
            <a:r>
              <a:rPr lang="en-US" altLang="zh-CN" sz="2800"/>
              <a:t>(1,1,1)</a:t>
            </a:r>
            <a:r>
              <a:rPr lang="zh-CN" altLang="en-US" sz="2800"/>
              <a:t>且与平面</a:t>
            </a:r>
          </a:p>
        </p:txBody>
      </p:sp>
      <p:graphicFrame>
        <p:nvGraphicFramePr>
          <p:cNvPr id="21512" name="Object 29"/>
          <p:cNvGraphicFramePr>
            <a:graphicFrameLocks noChangeAspect="1"/>
          </p:cNvGraphicFramePr>
          <p:nvPr/>
        </p:nvGraphicFramePr>
        <p:xfrm>
          <a:off x="4453799" y="597843"/>
          <a:ext cx="1841500" cy="381000"/>
        </p:xfrm>
        <a:graphic>
          <a:graphicData uri="http://schemas.openxmlformats.org/presentationml/2006/ole">
            <p:oleObj spid="_x0000_s21576" name="Equation" r:id="rId10" imgW="1841500" imgH="381000" progId="Equation.3">
              <p:embed/>
            </p:oleObj>
          </a:graphicData>
        </a:graphic>
      </p:graphicFrame>
      <p:sp>
        <p:nvSpPr>
          <p:cNvPr id="21529" name="Text Box 30"/>
          <p:cNvSpPr txBox="1">
            <a:spLocks noChangeArrowheads="1"/>
          </p:cNvSpPr>
          <p:nvPr/>
        </p:nvSpPr>
        <p:spPr bwMode="auto">
          <a:xfrm>
            <a:off x="6206399" y="459730"/>
            <a:ext cx="152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和平面</a:t>
            </a:r>
          </a:p>
        </p:txBody>
      </p:sp>
      <p:graphicFrame>
        <p:nvGraphicFramePr>
          <p:cNvPr id="21513" name="Object 31"/>
          <p:cNvGraphicFramePr>
            <a:graphicFrameLocks noChangeAspect="1"/>
          </p:cNvGraphicFramePr>
          <p:nvPr/>
        </p:nvGraphicFramePr>
        <p:xfrm>
          <a:off x="950187" y="1224905"/>
          <a:ext cx="3060700" cy="393700"/>
        </p:xfrm>
        <a:graphic>
          <a:graphicData uri="http://schemas.openxmlformats.org/presentationml/2006/ole">
            <p:oleObj spid="_x0000_s21577" name="Equation" r:id="rId11" imgW="3060700" imgH="393700" progId="Equation.3">
              <p:embed/>
            </p:oleObj>
          </a:graphicData>
        </a:graphic>
      </p:graphicFrame>
      <p:sp>
        <p:nvSpPr>
          <p:cNvPr id="21530" name="Text Box 32"/>
          <p:cNvSpPr txBox="1">
            <a:spLocks noChangeArrowheads="1"/>
          </p:cNvSpPr>
          <p:nvPr/>
        </p:nvSpPr>
        <p:spPr bwMode="auto">
          <a:xfrm>
            <a:off x="3996599" y="1131243"/>
            <a:ext cx="3429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都垂直的平面方程</a:t>
            </a:r>
            <a:r>
              <a:rPr lang="en-US" altLang="zh-CN" sz="2800"/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0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0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0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0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0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20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20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20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20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20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20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20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20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20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6" grpId="0" animBg="1"/>
      <p:bldP spid="420867" grpId="0" animBg="1"/>
      <p:bldP spid="420869" grpId="0" animBg="1"/>
      <p:bldP spid="420870" grpId="0" animBg="1"/>
      <p:bldP spid="420871" grpId="0" animBg="1"/>
      <p:bldP spid="420879" grpId="0" autoUpdateAnimBg="0"/>
      <p:bldP spid="420881" grpId="0" autoUpdateAnimBg="0"/>
      <p:bldP spid="420882" grpId="0" autoUpdateAnimBg="0"/>
      <p:bldP spid="420883" grpId="0" autoUpdateAnimBg="0"/>
      <p:bldP spid="420885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03CAEE-0561-4805-BF68-B455FB9FFB3E}" type="slidenum">
              <a:rPr lang="en-US" altLang="zh-CN" smtClean="0"/>
              <a:pPr/>
              <a:t>25</a:t>
            </a:fld>
            <a:endParaRPr lang="en-US" altLang="zh-CN" smtClean="0"/>
          </a:p>
        </p:txBody>
      </p:sp>
      <p:sp>
        <p:nvSpPr>
          <p:cNvPr id="431107" name="Text Box 3"/>
          <p:cNvSpPr txBox="1">
            <a:spLocks noChangeArrowheads="1"/>
          </p:cNvSpPr>
          <p:nvPr/>
        </p:nvSpPr>
        <p:spPr bwMode="auto">
          <a:xfrm>
            <a:off x="5527104" y="451049"/>
            <a:ext cx="35814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i="1" u="sng">
                <a:solidFill>
                  <a:srgbClr val="0000FF"/>
                </a:solidFill>
              </a:rPr>
              <a:t>点到平面的垂直距离</a:t>
            </a:r>
          </a:p>
        </p:txBody>
      </p:sp>
      <p:graphicFrame>
        <p:nvGraphicFramePr>
          <p:cNvPr id="431108" name="Object 4"/>
          <p:cNvGraphicFramePr>
            <a:graphicFrameLocks noChangeAspect="1"/>
          </p:cNvGraphicFramePr>
          <p:nvPr/>
        </p:nvGraphicFramePr>
        <p:xfrm>
          <a:off x="918592" y="1460699"/>
          <a:ext cx="6959600" cy="444500"/>
        </p:xfrm>
        <a:graphic>
          <a:graphicData uri="http://schemas.openxmlformats.org/presentationml/2006/ole">
            <p:oleObj spid="_x0000_s22544" name="Equation" r:id="rId3" imgW="6959600" imgH="444500" progId="Equation.3">
              <p:embed/>
            </p:oleObj>
          </a:graphicData>
        </a:graphic>
      </p:graphicFrame>
      <p:sp>
        <p:nvSpPr>
          <p:cNvPr id="431109" name="Text Box 5"/>
          <p:cNvSpPr txBox="1">
            <a:spLocks noChangeArrowheads="1"/>
          </p:cNvSpPr>
          <p:nvPr/>
        </p:nvSpPr>
        <p:spPr bwMode="auto">
          <a:xfrm>
            <a:off x="845567" y="2324299"/>
            <a:ext cx="1524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外一点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</a:p>
        </p:txBody>
      </p:sp>
      <p:graphicFrame>
        <p:nvGraphicFramePr>
          <p:cNvPr id="431110" name="Object 6"/>
          <p:cNvGraphicFramePr>
            <a:graphicFrameLocks noChangeAspect="1"/>
          </p:cNvGraphicFramePr>
          <p:nvPr/>
        </p:nvGraphicFramePr>
        <p:xfrm>
          <a:off x="2285429" y="2395736"/>
          <a:ext cx="3175000" cy="457200"/>
        </p:xfrm>
        <a:graphic>
          <a:graphicData uri="http://schemas.openxmlformats.org/presentationml/2006/ole">
            <p:oleObj spid="_x0000_s22545" name="Equation" r:id="rId4" imgW="3175000" imgH="457200" progId="Equation.3">
              <p:embed/>
            </p:oleObj>
          </a:graphicData>
        </a:graphic>
      </p:graphicFrame>
      <p:sp>
        <p:nvSpPr>
          <p:cNvPr id="22535" name="Text Box 12"/>
          <p:cNvSpPr txBox="1">
            <a:spLocks noChangeArrowheads="1"/>
          </p:cNvSpPr>
          <p:nvPr/>
        </p:nvSpPr>
        <p:spPr bwMode="auto">
          <a:xfrm>
            <a:off x="342329" y="335161"/>
            <a:ext cx="52657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4000">
                <a:latin typeface="黑体" pitchFamily="2" charset="-122"/>
                <a:ea typeface="黑体" pitchFamily="2" charset="-122"/>
              </a:rPr>
              <a:t>四、点到平面的距离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07" grpId="0" autoUpdateAnimBg="0"/>
      <p:bldP spid="431109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7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CB632A-267E-4852-97B2-58ADC9D0EDBB}" type="slidenum">
              <a:rPr lang="en-US" altLang="zh-CN" smtClean="0"/>
              <a:pPr/>
              <a:t>26</a:t>
            </a:fld>
            <a:endParaRPr lang="en-US" altLang="zh-CN" smtClean="0"/>
          </a:p>
        </p:txBody>
      </p:sp>
      <p:sp>
        <p:nvSpPr>
          <p:cNvPr id="449538" name="AutoShape 2"/>
          <p:cNvSpPr>
            <a:spLocks noChangeArrowheads="1"/>
          </p:cNvSpPr>
          <p:nvPr/>
        </p:nvSpPr>
        <p:spPr bwMode="auto">
          <a:xfrm>
            <a:off x="3995738" y="4149725"/>
            <a:ext cx="2743200" cy="381000"/>
          </a:xfrm>
          <a:prstGeom prst="wedgeRoundRectCallout">
            <a:avLst>
              <a:gd name="adj1" fmla="val 46528"/>
              <a:gd name="adj2" fmla="val -109583"/>
              <a:gd name="adj3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FF66CC"/>
              </a:gs>
            </a:gsLst>
            <a:lin ang="5400000" scaled="1"/>
          </a:gra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684838" y="2047875"/>
            <a:ext cx="3200400" cy="685800"/>
            <a:chOff x="3552" y="2064"/>
            <a:chExt cx="2016" cy="432"/>
          </a:xfrm>
        </p:grpSpPr>
        <p:sp>
          <p:nvSpPr>
            <p:cNvPr id="23607" name="AutoShape 9"/>
            <p:cNvSpPr>
              <a:spLocks noChangeArrowheads="1"/>
            </p:cNvSpPr>
            <p:nvPr/>
          </p:nvSpPr>
          <p:spPr bwMode="auto">
            <a:xfrm>
              <a:off x="3552" y="2064"/>
              <a:ext cx="2016" cy="432"/>
            </a:xfrm>
            <a:prstGeom prst="parallelogram">
              <a:avLst>
                <a:gd name="adj" fmla="val 122910"/>
              </a:avLst>
            </a:prstGeom>
            <a:gradFill rotWithShape="0">
              <a:gsLst>
                <a:gs pos="0">
                  <a:srgbClr val="FF9900"/>
                </a:gs>
                <a:gs pos="100000">
                  <a:srgbClr val="00FF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576" name="Object 10"/>
            <p:cNvGraphicFramePr>
              <a:graphicFrameLocks noChangeAspect="1"/>
            </p:cNvGraphicFramePr>
            <p:nvPr/>
          </p:nvGraphicFramePr>
          <p:xfrm>
            <a:off x="5115" y="2116"/>
            <a:ext cx="195" cy="140"/>
          </p:xfrm>
          <a:graphic>
            <a:graphicData uri="http://schemas.openxmlformats.org/presentationml/2006/ole">
              <p:oleObj spid="_x0000_s23715" name="Equation" r:id="rId3" imgW="406048" imgH="291847" progId="Equation.3">
                <p:embed/>
              </p:oleObj>
            </a:graphicData>
          </a:graphic>
        </p:graphicFrame>
      </p:grpSp>
      <p:graphicFrame>
        <p:nvGraphicFramePr>
          <p:cNvPr id="449547" name="Object 11"/>
          <p:cNvGraphicFramePr>
            <a:graphicFrameLocks noChangeAspect="1"/>
          </p:cNvGraphicFramePr>
          <p:nvPr/>
        </p:nvGraphicFramePr>
        <p:xfrm>
          <a:off x="323850" y="260350"/>
          <a:ext cx="2971800" cy="419100"/>
        </p:xfrm>
        <a:graphic>
          <a:graphicData uri="http://schemas.openxmlformats.org/presentationml/2006/ole">
            <p:oleObj spid="_x0000_s23716" name="Equation" r:id="rId4" imgW="2971800" imgH="419100" progId="Equation.3">
              <p:embed/>
            </p:oleObj>
          </a:graphicData>
        </a:graphic>
      </p:graphicFrame>
      <p:sp>
        <p:nvSpPr>
          <p:cNvPr id="449548" name="Line 12"/>
          <p:cNvSpPr>
            <a:spLocks noChangeShapeType="1"/>
          </p:cNvSpPr>
          <p:nvPr/>
        </p:nvSpPr>
        <p:spPr bwMode="auto">
          <a:xfrm flipV="1">
            <a:off x="7132638" y="1285875"/>
            <a:ext cx="609600" cy="111125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9549" name="Line 13"/>
          <p:cNvSpPr>
            <a:spLocks noChangeShapeType="1"/>
          </p:cNvSpPr>
          <p:nvPr/>
        </p:nvSpPr>
        <p:spPr bwMode="auto">
          <a:xfrm flipV="1">
            <a:off x="7132638" y="242887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6804025" y="981075"/>
            <a:ext cx="328613" cy="1447800"/>
            <a:chOff x="4257" y="1392"/>
            <a:chExt cx="207" cy="912"/>
          </a:xfrm>
        </p:grpSpPr>
        <p:sp>
          <p:nvSpPr>
            <p:cNvPr id="23606" name="Line 15"/>
            <p:cNvSpPr>
              <a:spLocks noChangeShapeType="1"/>
            </p:cNvSpPr>
            <p:nvPr/>
          </p:nvSpPr>
          <p:spPr bwMode="auto">
            <a:xfrm>
              <a:off x="4464" y="1392"/>
              <a:ext cx="0" cy="912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575" name="Object 16"/>
            <p:cNvGraphicFramePr>
              <a:graphicFrameLocks noChangeAspect="1"/>
            </p:cNvGraphicFramePr>
            <p:nvPr/>
          </p:nvGraphicFramePr>
          <p:xfrm>
            <a:off x="4257" y="1433"/>
            <a:ext cx="159" cy="199"/>
          </p:xfrm>
          <a:graphic>
            <a:graphicData uri="http://schemas.openxmlformats.org/presentationml/2006/ole">
              <p:oleObj spid="_x0000_s23717" name="公式" r:id="rId5" imgW="8123400" imgH="10140480" progId="Equation.3">
                <p:embed/>
              </p:oleObj>
            </a:graphicData>
          </a:graphic>
        </p:graphicFrame>
      </p:grpSp>
      <p:graphicFrame>
        <p:nvGraphicFramePr>
          <p:cNvPr id="449553" name="Object 17"/>
          <p:cNvGraphicFramePr>
            <a:graphicFrameLocks noChangeAspect="1"/>
          </p:cNvGraphicFramePr>
          <p:nvPr/>
        </p:nvGraphicFramePr>
        <p:xfrm>
          <a:off x="7667625" y="1052513"/>
          <a:ext cx="508000" cy="457200"/>
        </p:xfrm>
        <a:graphic>
          <a:graphicData uri="http://schemas.openxmlformats.org/presentationml/2006/ole">
            <p:oleObj spid="_x0000_s23718" name="公式" r:id="rId6" imgW="16259400" imgH="14607720" progId="Equation.3">
              <p:embed/>
            </p:oleObj>
          </a:graphicData>
        </a:graphic>
      </p:graphicFrame>
      <p:graphicFrame>
        <p:nvGraphicFramePr>
          <p:cNvPr id="449554" name="Object 18"/>
          <p:cNvGraphicFramePr>
            <a:graphicFrameLocks noChangeAspect="1"/>
          </p:cNvGraphicFramePr>
          <p:nvPr/>
        </p:nvGraphicFramePr>
        <p:xfrm>
          <a:off x="7138988" y="471488"/>
          <a:ext cx="1879600" cy="393700"/>
        </p:xfrm>
        <a:graphic>
          <a:graphicData uri="http://schemas.openxmlformats.org/presentationml/2006/ole">
            <p:oleObj spid="_x0000_s23719" name="Equation" r:id="rId7" imgW="60193800" imgH="12577320" progId="Equation.3">
              <p:embed/>
            </p:oleObj>
          </a:graphicData>
        </a:graphic>
      </p:graphicFrame>
      <p:graphicFrame>
        <p:nvGraphicFramePr>
          <p:cNvPr id="449555" name="Object 19"/>
          <p:cNvGraphicFramePr>
            <a:graphicFrameLocks noChangeAspect="1"/>
          </p:cNvGraphicFramePr>
          <p:nvPr/>
        </p:nvGraphicFramePr>
        <p:xfrm>
          <a:off x="6732588" y="2205038"/>
          <a:ext cx="444500" cy="390525"/>
        </p:xfrm>
        <a:graphic>
          <a:graphicData uri="http://schemas.openxmlformats.org/presentationml/2006/ole">
            <p:oleObj spid="_x0000_s23720" name="公式" r:id="rId8" imgW="520700" imgH="457200" progId="Equation.3">
              <p:embed/>
            </p:oleObj>
          </a:graphicData>
        </a:graphic>
      </p:graphicFrame>
      <p:sp>
        <p:nvSpPr>
          <p:cNvPr id="449556" name="Line 20"/>
          <p:cNvSpPr>
            <a:spLocks noChangeShapeType="1"/>
          </p:cNvSpPr>
          <p:nvPr/>
        </p:nvSpPr>
        <p:spPr bwMode="auto">
          <a:xfrm flipV="1">
            <a:off x="7740650" y="1268413"/>
            <a:ext cx="0" cy="1143000"/>
          </a:xfrm>
          <a:prstGeom prst="line">
            <a:avLst/>
          </a:prstGeom>
          <a:noFill/>
          <a:ln w="1905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9557" name="Line 21"/>
          <p:cNvSpPr>
            <a:spLocks noChangeShapeType="1"/>
          </p:cNvSpPr>
          <p:nvPr/>
        </p:nvSpPr>
        <p:spPr bwMode="auto">
          <a:xfrm flipV="1">
            <a:off x="7132638" y="128587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49558" name="Object 22"/>
          <p:cNvGraphicFramePr>
            <a:graphicFrameLocks noChangeAspect="1"/>
          </p:cNvGraphicFramePr>
          <p:nvPr/>
        </p:nvGraphicFramePr>
        <p:xfrm>
          <a:off x="7805738" y="1666875"/>
          <a:ext cx="241300" cy="317500"/>
        </p:xfrm>
        <a:graphic>
          <a:graphicData uri="http://schemas.openxmlformats.org/presentationml/2006/ole">
            <p:oleObj spid="_x0000_s23721" name="Equation" r:id="rId9" imgW="241091" imgH="317225" progId="Equation.3">
              <p:embed/>
            </p:oleObj>
          </a:graphicData>
        </a:graphic>
      </p:graphicFrame>
      <p:sp>
        <p:nvSpPr>
          <p:cNvPr id="449559" name="Text Box 23"/>
          <p:cNvSpPr txBox="1">
            <a:spLocks noChangeArrowheads="1"/>
          </p:cNvSpPr>
          <p:nvPr/>
        </p:nvSpPr>
        <p:spPr bwMode="auto">
          <a:xfrm>
            <a:off x="3435350" y="153988"/>
            <a:ext cx="28194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并作向量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4981575" y="207963"/>
            <a:ext cx="749300" cy="457200"/>
            <a:chOff x="444" y="1920"/>
            <a:chExt cx="472" cy="288"/>
          </a:xfrm>
        </p:grpSpPr>
        <p:graphicFrame>
          <p:nvGraphicFramePr>
            <p:cNvPr id="23574" name="Object 25"/>
            <p:cNvGraphicFramePr>
              <a:graphicFrameLocks noChangeAspect="1"/>
            </p:cNvGraphicFramePr>
            <p:nvPr/>
          </p:nvGraphicFramePr>
          <p:xfrm>
            <a:off x="444" y="1936"/>
            <a:ext cx="472" cy="272"/>
          </p:xfrm>
          <a:graphic>
            <a:graphicData uri="http://schemas.openxmlformats.org/presentationml/2006/ole">
              <p:oleObj spid="_x0000_s23722" name="Equation" r:id="rId10" imgW="748975" imgH="431613" progId="Equation.3">
                <p:embed/>
              </p:oleObj>
            </a:graphicData>
          </a:graphic>
        </p:graphicFrame>
        <p:sp>
          <p:nvSpPr>
            <p:cNvPr id="23605" name="Line 26"/>
            <p:cNvSpPr>
              <a:spLocks noChangeShapeType="1"/>
            </p:cNvSpPr>
            <p:nvPr/>
          </p:nvSpPr>
          <p:spPr bwMode="auto">
            <a:xfrm>
              <a:off x="480" y="1920"/>
              <a:ext cx="336" cy="0"/>
            </a:xfrm>
            <a:prstGeom prst="line">
              <a:avLst/>
            </a:prstGeom>
            <a:noFill/>
            <a:ln w="635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449563" name="Object 27"/>
          <p:cNvGraphicFramePr>
            <a:graphicFrameLocks noChangeAspect="1"/>
          </p:cNvGraphicFramePr>
          <p:nvPr/>
        </p:nvGraphicFramePr>
        <p:xfrm>
          <a:off x="250825" y="836613"/>
          <a:ext cx="2959100" cy="457200"/>
        </p:xfrm>
        <a:graphic>
          <a:graphicData uri="http://schemas.openxmlformats.org/presentationml/2006/ole">
            <p:oleObj spid="_x0000_s23723" name="Equation" r:id="rId11" imgW="2959100" imgH="457200" progId="Equation.3">
              <p:embed/>
            </p:oleObj>
          </a:graphicData>
        </a:graphic>
      </p:graphicFrame>
      <p:graphicFrame>
        <p:nvGraphicFramePr>
          <p:cNvPr id="449564" name="Object 28"/>
          <p:cNvGraphicFramePr>
            <a:graphicFrameLocks noChangeAspect="1"/>
          </p:cNvGraphicFramePr>
          <p:nvPr/>
        </p:nvGraphicFramePr>
        <p:xfrm>
          <a:off x="3362325" y="908050"/>
          <a:ext cx="533400" cy="317500"/>
        </p:xfrm>
        <a:graphic>
          <a:graphicData uri="http://schemas.openxmlformats.org/presentationml/2006/ole">
            <p:oleObj spid="_x0000_s23724" name="Equation" r:id="rId12" imgW="532937" imgH="317225" progId="Equation.3">
              <p:embed/>
            </p:oleObj>
          </a:graphicData>
        </a:graphic>
      </p:graphicFrame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3995738" y="836613"/>
            <a:ext cx="1955800" cy="457200"/>
            <a:chOff x="864" y="2304"/>
            <a:chExt cx="1232" cy="288"/>
          </a:xfrm>
        </p:grpSpPr>
        <p:graphicFrame>
          <p:nvGraphicFramePr>
            <p:cNvPr id="23573" name="Object 30"/>
            <p:cNvGraphicFramePr>
              <a:graphicFrameLocks noChangeAspect="1"/>
            </p:cNvGraphicFramePr>
            <p:nvPr/>
          </p:nvGraphicFramePr>
          <p:xfrm>
            <a:off x="864" y="2320"/>
            <a:ext cx="1232" cy="272"/>
          </p:xfrm>
          <a:graphic>
            <a:graphicData uri="http://schemas.openxmlformats.org/presentationml/2006/ole">
              <p:oleObj spid="_x0000_s23725" name="Equation" r:id="rId13" imgW="1955800" imgH="431800" progId="Equation.3">
                <p:embed/>
              </p:oleObj>
            </a:graphicData>
          </a:graphic>
        </p:graphicFrame>
        <p:sp>
          <p:nvSpPr>
            <p:cNvPr id="23604" name="Line 31"/>
            <p:cNvSpPr>
              <a:spLocks noChangeShapeType="1"/>
            </p:cNvSpPr>
            <p:nvPr/>
          </p:nvSpPr>
          <p:spPr bwMode="auto">
            <a:xfrm>
              <a:off x="960" y="2304"/>
              <a:ext cx="384" cy="0"/>
            </a:xfrm>
            <a:prstGeom prst="line">
              <a:avLst/>
            </a:prstGeom>
            <a:noFill/>
            <a:ln w="635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250825" y="1484313"/>
            <a:ext cx="4902200" cy="457200"/>
            <a:chOff x="480" y="2592"/>
            <a:chExt cx="3088" cy="288"/>
          </a:xfrm>
        </p:grpSpPr>
        <p:sp>
          <p:nvSpPr>
            <p:cNvPr id="23603" name="Line 33"/>
            <p:cNvSpPr>
              <a:spLocks noChangeShapeType="1"/>
            </p:cNvSpPr>
            <p:nvPr/>
          </p:nvSpPr>
          <p:spPr bwMode="auto">
            <a:xfrm>
              <a:off x="912" y="2592"/>
              <a:ext cx="336" cy="0"/>
            </a:xfrm>
            <a:prstGeom prst="line">
              <a:avLst/>
            </a:prstGeom>
            <a:noFill/>
            <a:ln w="635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3572" name="Object 34"/>
            <p:cNvGraphicFramePr>
              <a:graphicFrameLocks noChangeAspect="1"/>
            </p:cNvGraphicFramePr>
            <p:nvPr/>
          </p:nvGraphicFramePr>
          <p:xfrm>
            <a:off x="480" y="2592"/>
            <a:ext cx="3088" cy="288"/>
          </p:xfrm>
          <a:graphic>
            <a:graphicData uri="http://schemas.openxmlformats.org/presentationml/2006/ole">
              <p:oleObj spid="_x0000_s23726" name="Equation" r:id="rId14" imgW="4902200" imgH="457200" progId="Equation.3">
                <p:embed/>
              </p:oleObj>
            </a:graphicData>
          </a:graphic>
        </p:graphicFrame>
      </p:grpSp>
      <p:sp>
        <p:nvSpPr>
          <p:cNvPr id="449571" name="Text Box 35"/>
          <p:cNvSpPr txBox="1">
            <a:spLocks noChangeArrowheads="1"/>
          </p:cNvSpPr>
          <p:nvPr/>
        </p:nvSpPr>
        <p:spPr bwMode="auto">
          <a:xfrm>
            <a:off x="279375" y="2428871"/>
            <a:ext cx="720725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即</a:t>
            </a:r>
          </a:p>
        </p:txBody>
      </p:sp>
      <p:graphicFrame>
        <p:nvGraphicFramePr>
          <p:cNvPr id="449572" name="Object 36"/>
          <p:cNvGraphicFramePr>
            <a:graphicFrameLocks noChangeAspect="1"/>
          </p:cNvGraphicFramePr>
          <p:nvPr/>
        </p:nvGraphicFramePr>
        <p:xfrm>
          <a:off x="912813" y="2517775"/>
          <a:ext cx="533400" cy="317500"/>
        </p:xfrm>
        <a:graphic>
          <a:graphicData uri="http://schemas.openxmlformats.org/presentationml/2006/ole">
            <p:oleObj spid="_x0000_s23727" name="Equation" r:id="rId15" imgW="532937" imgH="317225" progId="Equation.3">
              <p:embed/>
            </p:oleObj>
          </a:graphicData>
        </a:graphic>
      </p:graphicFrame>
      <p:sp>
        <p:nvSpPr>
          <p:cNvPr id="449573" name="Line 37"/>
          <p:cNvSpPr>
            <a:spLocks noChangeShapeType="1"/>
          </p:cNvSpPr>
          <p:nvPr/>
        </p:nvSpPr>
        <p:spPr bwMode="auto">
          <a:xfrm>
            <a:off x="1458913" y="2670175"/>
            <a:ext cx="2667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1508125" y="2212975"/>
            <a:ext cx="965200" cy="457200"/>
            <a:chOff x="1632" y="3312"/>
            <a:chExt cx="608" cy="288"/>
          </a:xfrm>
        </p:grpSpPr>
        <p:graphicFrame>
          <p:nvGraphicFramePr>
            <p:cNvPr id="23571" name="Object 39"/>
            <p:cNvGraphicFramePr>
              <a:graphicFrameLocks noChangeAspect="1"/>
            </p:cNvGraphicFramePr>
            <p:nvPr/>
          </p:nvGraphicFramePr>
          <p:xfrm>
            <a:off x="1632" y="3328"/>
            <a:ext cx="608" cy="272"/>
          </p:xfrm>
          <a:graphic>
            <a:graphicData uri="http://schemas.openxmlformats.org/presentationml/2006/ole">
              <p:oleObj spid="_x0000_s23728" name="Equation" r:id="rId16" imgW="965200" imgH="431800" progId="Equation.3">
                <p:embed/>
              </p:oleObj>
            </a:graphicData>
          </a:graphic>
        </p:graphicFrame>
        <p:sp>
          <p:nvSpPr>
            <p:cNvPr id="23602" name="Line 40"/>
            <p:cNvSpPr>
              <a:spLocks noChangeShapeType="1"/>
            </p:cNvSpPr>
            <p:nvPr/>
          </p:nvSpPr>
          <p:spPr bwMode="auto">
            <a:xfrm>
              <a:off x="1728" y="3312"/>
              <a:ext cx="432" cy="0"/>
            </a:xfrm>
            <a:prstGeom prst="line">
              <a:avLst/>
            </a:prstGeom>
            <a:noFill/>
            <a:ln w="635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449577" name="Object 41"/>
          <p:cNvGraphicFramePr>
            <a:graphicFrameLocks noChangeAspect="1"/>
          </p:cNvGraphicFramePr>
          <p:nvPr/>
        </p:nvGraphicFramePr>
        <p:xfrm>
          <a:off x="2525713" y="2235200"/>
          <a:ext cx="533400" cy="434975"/>
        </p:xfrm>
        <a:graphic>
          <a:graphicData uri="http://schemas.openxmlformats.org/presentationml/2006/ole">
            <p:oleObj spid="_x0000_s23729" name="Equation" r:id="rId17" imgW="15445800" imgH="12577320" progId="Equation.3">
              <p:embed/>
            </p:oleObj>
          </a:graphicData>
        </a:graphic>
      </p:graphicFrame>
      <p:graphicFrame>
        <p:nvGraphicFramePr>
          <p:cNvPr id="449578" name="Object 42"/>
          <p:cNvGraphicFramePr>
            <a:graphicFrameLocks noChangeAspect="1"/>
          </p:cNvGraphicFramePr>
          <p:nvPr/>
        </p:nvGraphicFramePr>
        <p:xfrm>
          <a:off x="3059113" y="2276475"/>
          <a:ext cx="990600" cy="393700"/>
        </p:xfrm>
        <a:graphic>
          <a:graphicData uri="http://schemas.openxmlformats.org/presentationml/2006/ole">
            <p:oleObj spid="_x0000_s23730" name="Equation" r:id="rId18" imgW="990170" imgH="393529" progId="Equation.3">
              <p:embed/>
            </p:oleObj>
          </a:graphicData>
        </a:graphic>
      </p:graphicFrame>
      <p:graphicFrame>
        <p:nvGraphicFramePr>
          <p:cNvPr id="449579" name="Object 43"/>
          <p:cNvGraphicFramePr>
            <a:graphicFrameLocks noChangeAspect="1"/>
          </p:cNvGraphicFramePr>
          <p:nvPr/>
        </p:nvGraphicFramePr>
        <p:xfrm>
          <a:off x="2525713" y="2692400"/>
          <a:ext cx="533400" cy="434975"/>
        </p:xfrm>
        <a:graphic>
          <a:graphicData uri="http://schemas.openxmlformats.org/presentationml/2006/ole">
            <p:oleObj spid="_x0000_s23731" name="Equation" r:id="rId19" imgW="15445800" imgH="12577320" progId="Equation.3">
              <p:embed/>
            </p:oleObj>
          </a:graphicData>
        </a:graphic>
      </p:graphicFrame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4125913" y="2136775"/>
            <a:ext cx="1663700" cy="990600"/>
            <a:chOff x="3132" y="2928"/>
            <a:chExt cx="1048" cy="624"/>
          </a:xfrm>
        </p:grpSpPr>
        <p:graphicFrame>
          <p:nvGraphicFramePr>
            <p:cNvPr id="23570" name="Object 45"/>
            <p:cNvGraphicFramePr>
              <a:graphicFrameLocks noChangeAspect="1"/>
            </p:cNvGraphicFramePr>
            <p:nvPr/>
          </p:nvGraphicFramePr>
          <p:xfrm>
            <a:off x="3132" y="2976"/>
            <a:ext cx="1048" cy="576"/>
          </p:xfrm>
          <a:graphic>
            <a:graphicData uri="http://schemas.openxmlformats.org/presentationml/2006/ole">
              <p:oleObj spid="_x0000_s23732" name="Equation" r:id="rId20" imgW="1663700" imgH="914400" progId="Equation.3">
                <p:embed/>
              </p:oleObj>
            </a:graphicData>
          </a:graphic>
        </p:graphicFrame>
        <p:sp>
          <p:nvSpPr>
            <p:cNvPr id="23601" name="Line 46"/>
            <p:cNvSpPr>
              <a:spLocks noChangeShapeType="1"/>
            </p:cNvSpPr>
            <p:nvPr/>
          </p:nvSpPr>
          <p:spPr bwMode="auto">
            <a:xfrm>
              <a:off x="3456" y="2928"/>
              <a:ext cx="384" cy="0"/>
            </a:xfrm>
            <a:prstGeom prst="line">
              <a:avLst/>
            </a:prstGeom>
            <a:noFill/>
            <a:ln w="635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47"/>
          <p:cNvGrpSpPr>
            <a:grpSpLocks/>
          </p:cNvGrpSpPr>
          <p:nvPr/>
        </p:nvGrpSpPr>
        <p:grpSpPr bwMode="auto">
          <a:xfrm>
            <a:off x="4500563" y="2133600"/>
            <a:ext cx="1219200" cy="533400"/>
            <a:chOff x="3360" y="2880"/>
            <a:chExt cx="768" cy="336"/>
          </a:xfrm>
        </p:grpSpPr>
        <p:sp>
          <p:nvSpPr>
            <p:cNvPr id="23599" name="Line 48"/>
            <p:cNvSpPr>
              <a:spLocks noChangeShapeType="1"/>
            </p:cNvSpPr>
            <p:nvPr/>
          </p:nvSpPr>
          <p:spPr bwMode="auto">
            <a:xfrm flipV="1">
              <a:off x="3360" y="2880"/>
              <a:ext cx="0" cy="3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0" name="Line 49"/>
            <p:cNvSpPr>
              <a:spLocks noChangeShapeType="1"/>
            </p:cNvSpPr>
            <p:nvPr/>
          </p:nvSpPr>
          <p:spPr bwMode="auto">
            <a:xfrm flipV="1">
              <a:off x="4128" y="2880"/>
              <a:ext cx="0" cy="3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9586" name="Text Box 50"/>
          <p:cNvSpPr txBox="1">
            <a:spLocks noChangeArrowheads="1"/>
          </p:cNvSpPr>
          <p:nvPr/>
        </p:nvSpPr>
        <p:spPr bwMode="auto">
          <a:xfrm>
            <a:off x="250825" y="3213100"/>
            <a:ext cx="1524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由于</a:t>
            </a:r>
          </a:p>
        </p:txBody>
      </p:sp>
      <p:grpSp>
        <p:nvGrpSpPr>
          <p:cNvPr id="10" name="Group 51"/>
          <p:cNvGrpSpPr>
            <a:grpSpLocks/>
          </p:cNvGrpSpPr>
          <p:nvPr/>
        </p:nvGrpSpPr>
        <p:grpSpPr bwMode="auto">
          <a:xfrm>
            <a:off x="179388" y="4076700"/>
            <a:ext cx="1117600" cy="508000"/>
            <a:chOff x="1008" y="3552"/>
            <a:chExt cx="704" cy="320"/>
          </a:xfrm>
        </p:grpSpPr>
        <p:graphicFrame>
          <p:nvGraphicFramePr>
            <p:cNvPr id="23569" name="Object 52"/>
            <p:cNvGraphicFramePr>
              <a:graphicFrameLocks noChangeAspect="1"/>
            </p:cNvGraphicFramePr>
            <p:nvPr/>
          </p:nvGraphicFramePr>
          <p:xfrm>
            <a:off x="1008" y="3600"/>
            <a:ext cx="704" cy="272"/>
          </p:xfrm>
          <a:graphic>
            <a:graphicData uri="http://schemas.openxmlformats.org/presentationml/2006/ole">
              <p:oleObj spid="_x0000_s23733" name="Equation" r:id="rId21" imgW="1117600" imgH="431800" progId="Equation.3">
                <p:embed/>
              </p:oleObj>
            </a:graphicData>
          </a:graphic>
        </p:graphicFrame>
        <p:sp>
          <p:nvSpPr>
            <p:cNvPr id="23598" name="Line 53"/>
            <p:cNvSpPr>
              <a:spLocks noChangeShapeType="1"/>
            </p:cNvSpPr>
            <p:nvPr/>
          </p:nvSpPr>
          <p:spPr bwMode="auto">
            <a:xfrm>
              <a:off x="1056" y="3552"/>
              <a:ext cx="336" cy="0"/>
            </a:xfrm>
            <a:prstGeom prst="line">
              <a:avLst/>
            </a:prstGeom>
            <a:noFill/>
            <a:ln w="635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449590" name="Object 54"/>
          <p:cNvGraphicFramePr>
            <a:graphicFrameLocks noChangeAspect="1"/>
          </p:cNvGraphicFramePr>
          <p:nvPr/>
        </p:nvGraphicFramePr>
        <p:xfrm>
          <a:off x="1331913" y="4149725"/>
          <a:ext cx="5575300" cy="431800"/>
        </p:xfrm>
        <a:graphic>
          <a:graphicData uri="http://schemas.openxmlformats.org/presentationml/2006/ole">
            <p:oleObj spid="_x0000_s23734" name="Equation" r:id="rId22" imgW="5575300" imgH="431800" progId="Equation.3">
              <p:embed/>
            </p:oleObj>
          </a:graphicData>
        </a:graphic>
      </p:graphicFrame>
      <p:grpSp>
        <p:nvGrpSpPr>
          <p:cNvPr id="11" name="Group 55"/>
          <p:cNvGrpSpPr>
            <a:grpSpLocks/>
          </p:cNvGrpSpPr>
          <p:nvPr/>
        </p:nvGrpSpPr>
        <p:grpSpPr bwMode="auto">
          <a:xfrm>
            <a:off x="7132638" y="1819275"/>
            <a:ext cx="228600" cy="306388"/>
            <a:chOff x="4464" y="1920"/>
            <a:chExt cx="144" cy="193"/>
          </a:xfrm>
        </p:grpSpPr>
        <p:graphicFrame>
          <p:nvGraphicFramePr>
            <p:cNvPr id="23568" name="Object 56"/>
            <p:cNvGraphicFramePr>
              <a:graphicFrameLocks noChangeAspect="1"/>
            </p:cNvGraphicFramePr>
            <p:nvPr/>
          </p:nvGraphicFramePr>
          <p:xfrm>
            <a:off x="4498" y="1920"/>
            <a:ext cx="110" cy="144"/>
          </p:xfrm>
          <a:graphic>
            <a:graphicData uri="http://schemas.openxmlformats.org/presentationml/2006/ole">
              <p:oleObj spid="_x0000_s23735" name="Equation" r:id="rId23" imgW="7716600" imgH="10140480" progId="Equation.3">
                <p:embed/>
              </p:oleObj>
            </a:graphicData>
          </a:graphic>
        </p:graphicFrame>
        <p:sp>
          <p:nvSpPr>
            <p:cNvPr id="23597" name="Freeform 57"/>
            <p:cNvSpPr>
              <a:spLocks/>
            </p:cNvSpPr>
            <p:nvPr/>
          </p:nvSpPr>
          <p:spPr bwMode="auto">
            <a:xfrm>
              <a:off x="4464" y="2112"/>
              <a:ext cx="96" cy="1"/>
            </a:xfrm>
            <a:custGeom>
              <a:avLst/>
              <a:gdLst>
                <a:gd name="T0" fmla="*/ 0 w 96"/>
                <a:gd name="T1" fmla="*/ 0 h 1"/>
                <a:gd name="T2" fmla="*/ 96 w 96"/>
                <a:gd name="T3" fmla="*/ 0 h 1"/>
                <a:gd name="T4" fmla="*/ 0 60000 65536"/>
                <a:gd name="T5" fmla="*/ 0 60000 65536"/>
                <a:gd name="T6" fmla="*/ 0 w 96"/>
                <a:gd name="T7" fmla="*/ 0 h 1"/>
                <a:gd name="T8" fmla="*/ 96 w 9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" h="1">
                  <a:moveTo>
                    <a:pt x="0" y="0"/>
                  </a:moveTo>
                  <a:cubicBezTo>
                    <a:pt x="40" y="0"/>
                    <a:pt x="80" y="0"/>
                    <a:pt x="96" y="0"/>
                  </a:cubicBezTo>
                </a:path>
              </a:pathLst>
            </a:custGeom>
            <a:noFill/>
            <a:ln w="28575">
              <a:solidFill>
                <a:srgbClr val="0033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449594" name="Object 58"/>
          <p:cNvGraphicFramePr>
            <a:graphicFrameLocks noChangeAspect="1"/>
          </p:cNvGraphicFramePr>
          <p:nvPr/>
        </p:nvGraphicFramePr>
        <p:xfrm>
          <a:off x="6948488" y="3644900"/>
          <a:ext cx="317500" cy="292100"/>
        </p:xfrm>
        <a:graphic>
          <a:graphicData uri="http://schemas.openxmlformats.org/presentationml/2006/ole">
            <p:oleObj spid="_x0000_s23736" name="Equation" r:id="rId24" imgW="317225" imgH="291847" progId="Equation.3">
              <p:embed/>
            </p:oleObj>
          </a:graphicData>
        </a:graphic>
      </p:graphicFrame>
      <p:graphicFrame>
        <p:nvGraphicFramePr>
          <p:cNvPr id="449595" name="Object 59"/>
          <p:cNvGraphicFramePr>
            <a:graphicFrameLocks noChangeAspect="1"/>
          </p:cNvGraphicFramePr>
          <p:nvPr/>
        </p:nvGraphicFramePr>
        <p:xfrm>
          <a:off x="7885113" y="4221163"/>
          <a:ext cx="869950" cy="341312"/>
        </p:xfrm>
        <a:graphic>
          <a:graphicData uri="http://schemas.openxmlformats.org/presentationml/2006/ole">
            <p:oleObj spid="_x0000_s23737" name="Equation" r:id="rId25" imgW="1066800" imgH="4191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9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9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49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49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49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49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49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49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49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49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49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49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9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49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4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4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4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4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495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495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49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49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495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495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49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49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449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449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449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449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449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449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449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38" grpId="0" animBg="1" autoUpdateAnimBg="0"/>
      <p:bldP spid="449548" grpId="0" animBg="1"/>
      <p:bldP spid="449549" grpId="0" animBg="1"/>
      <p:bldP spid="449556" grpId="0" animBg="1"/>
      <p:bldP spid="449557" grpId="0" animBg="1"/>
      <p:bldP spid="449559" grpId="0" autoUpdateAnimBg="0"/>
      <p:bldP spid="449571" grpId="0" autoUpdateAnimBg="0"/>
      <p:bldP spid="449573" grpId="0" animBg="1"/>
      <p:bldP spid="449586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5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F79EA9-C7CA-4766-AF70-F2A7CDBD28BF}" type="slidenum">
              <a:rPr lang="en-US" altLang="zh-CN" smtClean="0"/>
              <a:pPr/>
              <a:t>27</a:t>
            </a:fld>
            <a:endParaRPr lang="en-US" altLang="zh-CN" smtClean="0"/>
          </a:p>
        </p:txBody>
      </p:sp>
      <p:graphicFrame>
        <p:nvGraphicFramePr>
          <p:cNvPr id="432135" name="Object 7"/>
          <p:cNvGraphicFramePr>
            <a:graphicFrameLocks noChangeAspect="1"/>
          </p:cNvGraphicFramePr>
          <p:nvPr/>
        </p:nvGraphicFramePr>
        <p:xfrm>
          <a:off x="2811463" y="2913063"/>
          <a:ext cx="3822700" cy="876300"/>
        </p:xfrm>
        <a:graphic>
          <a:graphicData uri="http://schemas.openxmlformats.org/presentationml/2006/ole">
            <p:oleObj spid="_x0000_s24627" name="Equation" r:id="rId3" imgW="122434200" imgH="28009800" progId="Equation.3">
              <p:embed/>
            </p:oleObj>
          </a:graphicData>
        </a:graphic>
      </p:graphicFrame>
      <p:graphicFrame>
        <p:nvGraphicFramePr>
          <p:cNvPr id="24579" name="Object 8"/>
          <p:cNvGraphicFramePr>
            <a:graphicFrameLocks noChangeAspect="1"/>
          </p:cNvGraphicFramePr>
          <p:nvPr/>
        </p:nvGraphicFramePr>
        <p:xfrm>
          <a:off x="522288" y="512763"/>
          <a:ext cx="241300" cy="317500"/>
        </p:xfrm>
        <a:graphic>
          <a:graphicData uri="http://schemas.openxmlformats.org/presentationml/2006/ole">
            <p:oleObj spid="_x0000_s24628" name="Equation" r:id="rId4" imgW="241091" imgH="317225" progId="Equation.3">
              <p:embed/>
            </p:oleObj>
          </a:graphicData>
        </a:graphic>
      </p:graphicFrame>
      <p:grpSp>
        <p:nvGrpSpPr>
          <p:cNvPr id="24586" name="Group 9"/>
          <p:cNvGrpSpPr>
            <a:grpSpLocks/>
          </p:cNvGrpSpPr>
          <p:nvPr/>
        </p:nvGrpSpPr>
        <p:grpSpPr bwMode="auto">
          <a:xfrm>
            <a:off x="4408488" y="449263"/>
            <a:ext cx="1898650" cy="393700"/>
            <a:chOff x="4320" y="1244"/>
            <a:chExt cx="1196" cy="248"/>
          </a:xfrm>
        </p:grpSpPr>
        <p:graphicFrame>
          <p:nvGraphicFramePr>
            <p:cNvPr id="24584" name="Object 10"/>
            <p:cNvGraphicFramePr>
              <a:graphicFrameLocks noChangeAspect="1"/>
            </p:cNvGraphicFramePr>
            <p:nvPr/>
          </p:nvGraphicFramePr>
          <p:xfrm>
            <a:off x="4332" y="1244"/>
            <a:ext cx="1184" cy="248"/>
          </p:xfrm>
          <a:graphic>
            <a:graphicData uri="http://schemas.openxmlformats.org/presentationml/2006/ole">
              <p:oleObj spid="_x0000_s24629" name="Equation" r:id="rId5" imgW="60193800" imgH="12577320" progId="Equation.3">
                <p:embed/>
              </p:oleObj>
            </a:graphicData>
          </a:graphic>
        </p:graphicFrame>
        <p:sp>
          <p:nvSpPr>
            <p:cNvPr id="24595" name="Line 11"/>
            <p:cNvSpPr>
              <a:spLocks noChangeShapeType="1"/>
            </p:cNvSpPr>
            <p:nvPr/>
          </p:nvSpPr>
          <p:spPr bwMode="auto">
            <a:xfrm>
              <a:off x="4320" y="1248"/>
              <a:ext cx="192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587" name="Group 12"/>
          <p:cNvGrpSpPr>
            <a:grpSpLocks/>
          </p:cNvGrpSpPr>
          <p:nvPr/>
        </p:nvGrpSpPr>
        <p:grpSpPr bwMode="auto">
          <a:xfrm>
            <a:off x="827088" y="188913"/>
            <a:ext cx="1663700" cy="990600"/>
            <a:chOff x="3132" y="2928"/>
            <a:chExt cx="1048" cy="624"/>
          </a:xfrm>
        </p:grpSpPr>
        <p:graphicFrame>
          <p:nvGraphicFramePr>
            <p:cNvPr id="24583" name="Object 13"/>
            <p:cNvGraphicFramePr>
              <a:graphicFrameLocks noChangeAspect="1"/>
            </p:cNvGraphicFramePr>
            <p:nvPr/>
          </p:nvGraphicFramePr>
          <p:xfrm>
            <a:off x="3132" y="2976"/>
            <a:ext cx="1048" cy="576"/>
          </p:xfrm>
          <a:graphic>
            <a:graphicData uri="http://schemas.openxmlformats.org/presentationml/2006/ole">
              <p:oleObj spid="_x0000_s24630" name="Equation" r:id="rId6" imgW="1663700" imgH="914400" progId="Equation.3">
                <p:embed/>
              </p:oleObj>
            </a:graphicData>
          </a:graphic>
        </p:graphicFrame>
        <p:sp>
          <p:nvSpPr>
            <p:cNvPr id="24594" name="Line 14"/>
            <p:cNvSpPr>
              <a:spLocks noChangeShapeType="1"/>
            </p:cNvSpPr>
            <p:nvPr/>
          </p:nvSpPr>
          <p:spPr bwMode="auto">
            <a:xfrm>
              <a:off x="3456" y="2928"/>
              <a:ext cx="384" cy="0"/>
            </a:xfrm>
            <a:prstGeom prst="line">
              <a:avLst/>
            </a:prstGeom>
            <a:noFill/>
            <a:ln w="635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588" name="Group 15"/>
          <p:cNvGrpSpPr>
            <a:grpSpLocks/>
          </p:cNvGrpSpPr>
          <p:nvPr/>
        </p:nvGrpSpPr>
        <p:grpSpPr bwMode="auto">
          <a:xfrm>
            <a:off x="1187450" y="144463"/>
            <a:ext cx="1219200" cy="533400"/>
            <a:chOff x="3360" y="2880"/>
            <a:chExt cx="768" cy="336"/>
          </a:xfrm>
        </p:grpSpPr>
        <p:sp>
          <p:nvSpPr>
            <p:cNvPr id="24592" name="Line 16"/>
            <p:cNvSpPr>
              <a:spLocks noChangeShapeType="1"/>
            </p:cNvSpPr>
            <p:nvPr/>
          </p:nvSpPr>
          <p:spPr bwMode="auto">
            <a:xfrm flipV="1">
              <a:off x="3360" y="2880"/>
              <a:ext cx="0" cy="3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3" name="Line 17"/>
            <p:cNvSpPr>
              <a:spLocks noChangeShapeType="1"/>
            </p:cNvSpPr>
            <p:nvPr/>
          </p:nvSpPr>
          <p:spPr bwMode="auto">
            <a:xfrm flipV="1">
              <a:off x="4128" y="2880"/>
              <a:ext cx="0" cy="3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589" name="Group 18"/>
          <p:cNvGrpSpPr>
            <a:grpSpLocks/>
          </p:cNvGrpSpPr>
          <p:nvPr/>
        </p:nvGrpSpPr>
        <p:grpSpPr bwMode="auto">
          <a:xfrm>
            <a:off x="446088" y="1287463"/>
            <a:ext cx="1117600" cy="508000"/>
            <a:chOff x="1008" y="3552"/>
            <a:chExt cx="704" cy="320"/>
          </a:xfrm>
        </p:grpSpPr>
        <p:graphicFrame>
          <p:nvGraphicFramePr>
            <p:cNvPr id="24582" name="Object 19"/>
            <p:cNvGraphicFramePr>
              <a:graphicFrameLocks noChangeAspect="1"/>
            </p:cNvGraphicFramePr>
            <p:nvPr/>
          </p:nvGraphicFramePr>
          <p:xfrm>
            <a:off x="1008" y="3600"/>
            <a:ext cx="704" cy="272"/>
          </p:xfrm>
          <a:graphic>
            <a:graphicData uri="http://schemas.openxmlformats.org/presentationml/2006/ole">
              <p:oleObj spid="_x0000_s24631" name="Equation" r:id="rId7" imgW="1117600" imgH="431800" progId="Equation.3">
                <p:embed/>
              </p:oleObj>
            </a:graphicData>
          </a:graphic>
        </p:graphicFrame>
        <p:sp>
          <p:nvSpPr>
            <p:cNvPr id="24591" name="Line 20"/>
            <p:cNvSpPr>
              <a:spLocks noChangeShapeType="1"/>
            </p:cNvSpPr>
            <p:nvPr/>
          </p:nvSpPr>
          <p:spPr bwMode="auto">
            <a:xfrm>
              <a:off x="1056" y="3552"/>
              <a:ext cx="336" cy="0"/>
            </a:xfrm>
            <a:prstGeom prst="line">
              <a:avLst/>
            </a:prstGeom>
            <a:noFill/>
            <a:ln w="635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4580" name="Object 21"/>
          <p:cNvGraphicFramePr>
            <a:graphicFrameLocks noChangeAspect="1"/>
          </p:cNvGraphicFramePr>
          <p:nvPr/>
        </p:nvGraphicFramePr>
        <p:xfrm>
          <a:off x="1589088" y="1363663"/>
          <a:ext cx="3263900" cy="431800"/>
        </p:xfrm>
        <a:graphic>
          <a:graphicData uri="http://schemas.openxmlformats.org/presentationml/2006/ole">
            <p:oleObj spid="_x0000_s24632" name="Equation" r:id="rId8" imgW="3263900" imgH="431800" progId="Equation.3">
              <p:embed/>
            </p:oleObj>
          </a:graphicData>
        </a:graphic>
      </p:graphicFrame>
      <p:graphicFrame>
        <p:nvGraphicFramePr>
          <p:cNvPr id="432150" name="Object 22"/>
          <p:cNvGraphicFramePr>
            <a:graphicFrameLocks noChangeAspect="1"/>
          </p:cNvGraphicFramePr>
          <p:nvPr/>
        </p:nvGraphicFramePr>
        <p:xfrm>
          <a:off x="433388" y="2181225"/>
          <a:ext cx="6946900" cy="444500"/>
        </p:xfrm>
        <a:graphic>
          <a:graphicData uri="http://schemas.openxmlformats.org/presentationml/2006/ole">
            <p:oleObj spid="_x0000_s24633" name="Equation" r:id="rId9" imgW="6946900" imgH="444500" progId="Equation.3">
              <p:embed/>
            </p:oleObj>
          </a:graphicData>
        </a:graphic>
      </p:graphicFrame>
      <p:sp>
        <p:nvSpPr>
          <p:cNvPr id="432151" name="Text Box 23"/>
          <p:cNvSpPr txBox="1">
            <a:spLocks noChangeArrowheads="1"/>
          </p:cNvSpPr>
          <p:nvPr/>
        </p:nvSpPr>
        <p:spPr bwMode="auto">
          <a:xfrm>
            <a:off x="338138" y="3051175"/>
            <a:ext cx="320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的距离公式为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2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2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2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32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51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8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B9C4B5-C920-4DA8-96EB-9954D05B322A}" type="slidenum">
              <a:rPr lang="en-US" altLang="zh-CN" smtClean="0"/>
              <a:pPr/>
              <a:t>28</a:t>
            </a:fld>
            <a:endParaRPr lang="en-US" altLang="zh-CN" smtClean="0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5975350" y="115888"/>
          <a:ext cx="3168650" cy="727075"/>
        </p:xfrm>
        <a:graphic>
          <a:graphicData uri="http://schemas.openxmlformats.org/presentationml/2006/ole">
            <p:oleObj spid="_x0000_s25644" name="Equation" r:id="rId3" imgW="5085000" imgH="1154880" progId="Equation.3">
              <p:embed/>
            </p:oleObj>
          </a:graphicData>
        </a:graphic>
      </p:graphicFrame>
      <p:graphicFrame>
        <p:nvGraphicFramePr>
          <p:cNvPr id="433156" name="Object 4"/>
          <p:cNvGraphicFramePr>
            <a:graphicFrameLocks noChangeAspect="1"/>
          </p:cNvGraphicFramePr>
          <p:nvPr/>
        </p:nvGraphicFramePr>
        <p:xfrm>
          <a:off x="1835150" y="1341438"/>
          <a:ext cx="463550" cy="877887"/>
        </p:xfrm>
        <a:graphic>
          <a:graphicData uri="http://schemas.openxmlformats.org/presentationml/2006/ole">
            <p:oleObj spid="_x0000_s25645" name="公式" r:id="rId4" imgW="6903000" imgH="12983400" progId="Equation.3">
              <p:embed/>
            </p:oleObj>
          </a:graphicData>
        </a:graphic>
      </p:graphicFrame>
      <p:sp>
        <p:nvSpPr>
          <p:cNvPr id="433157" name="Text Box 5"/>
          <p:cNvSpPr txBox="1">
            <a:spLocks noChangeArrowheads="1"/>
          </p:cNvSpPr>
          <p:nvPr/>
        </p:nvSpPr>
        <p:spPr bwMode="auto">
          <a:xfrm>
            <a:off x="395288" y="260350"/>
            <a:ext cx="1143000" cy="519113"/>
          </a:xfrm>
          <a:prstGeom prst="rect">
            <a:avLst/>
          </a:prstGeom>
          <a:gradFill rotWithShape="0">
            <a:gsLst>
              <a:gs pos="0">
                <a:srgbClr val="185E18"/>
              </a:gs>
              <a:gs pos="50000">
                <a:srgbClr val="33CC33"/>
              </a:gs>
              <a:gs pos="100000">
                <a:srgbClr val="185E18"/>
              </a:gs>
            </a:gsLst>
            <a:lin ang="5400000" scaled="1"/>
          </a:gradFill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FF66CC"/>
                </a:solidFill>
              </a:rPr>
              <a:t> </a:t>
            </a:r>
            <a:r>
              <a:rPr lang="zh-CN" altLang="en-US" sz="2800">
                <a:solidFill>
                  <a:srgbClr val="FF0000"/>
                </a:solidFill>
              </a:rPr>
              <a:t>填空</a:t>
            </a:r>
            <a:endParaRPr lang="zh-CN" altLang="en-US" sz="2800">
              <a:solidFill>
                <a:srgbClr val="FF66CC"/>
              </a:solidFill>
            </a:endParaRPr>
          </a:p>
        </p:txBody>
      </p:sp>
      <p:graphicFrame>
        <p:nvGraphicFramePr>
          <p:cNvPr id="433158" name="Object 6"/>
          <p:cNvGraphicFramePr>
            <a:graphicFrameLocks noChangeAspect="1"/>
          </p:cNvGraphicFramePr>
          <p:nvPr/>
        </p:nvGraphicFramePr>
        <p:xfrm>
          <a:off x="539750" y="981075"/>
          <a:ext cx="5969000" cy="444500"/>
        </p:xfrm>
        <a:graphic>
          <a:graphicData uri="http://schemas.openxmlformats.org/presentationml/2006/ole">
            <p:oleObj spid="_x0000_s25646" name="Equation" r:id="rId5" imgW="5969000" imgH="444500" progId="Equation.3">
              <p:embed/>
            </p:oleObj>
          </a:graphicData>
        </a:graphic>
      </p:graphicFrame>
      <p:graphicFrame>
        <p:nvGraphicFramePr>
          <p:cNvPr id="433159" name="Object 7"/>
          <p:cNvGraphicFramePr>
            <a:graphicFrameLocks noChangeAspect="1"/>
          </p:cNvGraphicFramePr>
          <p:nvPr/>
        </p:nvGraphicFramePr>
        <p:xfrm>
          <a:off x="395288" y="1557338"/>
          <a:ext cx="2133600" cy="444500"/>
        </p:xfrm>
        <a:graphic>
          <a:graphicData uri="http://schemas.openxmlformats.org/presentationml/2006/ole">
            <p:oleObj spid="_x0000_s25647" name="Equation" r:id="rId6" imgW="2133600" imgH="444500" progId="Equation.3">
              <p:embed/>
            </p:oleObj>
          </a:graphicData>
        </a:graphic>
      </p:graphicFrame>
      <p:sp>
        <p:nvSpPr>
          <p:cNvPr id="433160" name="Text Box 8"/>
          <p:cNvSpPr txBox="1">
            <a:spLocks noChangeArrowheads="1"/>
          </p:cNvSpPr>
          <p:nvPr/>
        </p:nvSpPr>
        <p:spPr bwMode="auto">
          <a:xfrm>
            <a:off x="349250" y="2549525"/>
            <a:ext cx="8382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433161" name="Object 9"/>
          <p:cNvGraphicFramePr>
            <a:graphicFrameLocks noChangeAspect="1"/>
          </p:cNvGraphicFramePr>
          <p:nvPr/>
        </p:nvGraphicFramePr>
        <p:xfrm>
          <a:off x="971550" y="2420938"/>
          <a:ext cx="4483100" cy="952500"/>
        </p:xfrm>
        <a:graphic>
          <a:graphicData uri="http://schemas.openxmlformats.org/presentationml/2006/ole">
            <p:oleObj spid="_x0000_s25648" name="Equation" r:id="rId7" imgW="143587800" imgH="30446640" progId="Equation.3">
              <p:embed/>
            </p:oleObj>
          </a:graphicData>
        </a:graphic>
      </p:graphicFrame>
      <p:graphicFrame>
        <p:nvGraphicFramePr>
          <p:cNvPr id="433162" name="Object 10"/>
          <p:cNvGraphicFramePr>
            <a:graphicFrameLocks noChangeAspect="1"/>
          </p:cNvGraphicFramePr>
          <p:nvPr/>
        </p:nvGraphicFramePr>
        <p:xfrm>
          <a:off x="1263650" y="3373438"/>
          <a:ext cx="688975" cy="847725"/>
        </p:xfrm>
        <a:graphic>
          <a:graphicData uri="http://schemas.openxmlformats.org/presentationml/2006/ole">
            <p:oleObj spid="_x0000_s25649" name="Equation" r:id="rId8" imgW="21954600" imgH="2679156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3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3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3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33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33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33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33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33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33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33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7" grpId="0" animBg="1" autoUpdateAnimBg="0"/>
      <p:bldP spid="433160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8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397543-9195-42CE-B30D-8F641E7C40C0}" type="slidenum">
              <a:rPr lang="en-US" altLang="zh-CN" smtClean="0"/>
              <a:pPr/>
              <a:t>29</a:t>
            </a:fld>
            <a:endParaRPr lang="en-US" altLang="zh-CN" smtClean="0"/>
          </a:p>
        </p:txBody>
      </p:sp>
      <p:sp>
        <p:nvSpPr>
          <p:cNvPr id="434180" name="Text Box 4"/>
          <p:cNvSpPr txBox="1">
            <a:spLocks noChangeArrowheads="1"/>
          </p:cNvSpPr>
          <p:nvPr/>
        </p:nvSpPr>
        <p:spPr bwMode="auto">
          <a:xfrm>
            <a:off x="577974" y="1505942"/>
            <a:ext cx="8382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  <a:ea typeface="黑体" pitchFamily="2" charset="-122"/>
              </a:rPr>
              <a:t>解</a:t>
            </a:r>
          </a:p>
        </p:txBody>
      </p:sp>
      <p:sp>
        <p:nvSpPr>
          <p:cNvPr id="26640" name="Text Box 5"/>
          <p:cNvSpPr txBox="1">
            <a:spLocks noChangeArrowheads="1"/>
          </p:cNvSpPr>
          <p:nvPr/>
        </p:nvSpPr>
        <p:spPr bwMode="auto">
          <a:xfrm>
            <a:off x="577974" y="272454"/>
            <a:ext cx="8382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  <a:ea typeface="黑体" pitchFamily="2" charset="-122"/>
              </a:rPr>
              <a:t>例</a:t>
            </a:r>
          </a:p>
        </p:txBody>
      </p:sp>
      <p:graphicFrame>
        <p:nvGraphicFramePr>
          <p:cNvPr id="434182" name="Object 6"/>
          <p:cNvGraphicFramePr>
            <a:graphicFrameLocks noChangeAspect="1"/>
          </p:cNvGraphicFramePr>
          <p:nvPr/>
        </p:nvGraphicFramePr>
        <p:xfrm>
          <a:off x="1276474" y="348654"/>
          <a:ext cx="6324600" cy="431800"/>
        </p:xfrm>
        <a:graphic>
          <a:graphicData uri="http://schemas.openxmlformats.org/presentationml/2006/ole">
            <p:oleObj spid="_x0000_s26710" name="Equation" r:id="rId3" imgW="6324600" imgH="431800" progId="Equation.DSMT4">
              <p:embed/>
            </p:oleObj>
          </a:graphicData>
        </a:graphic>
      </p:graphicFrame>
      <p:graphicFrame>
        <p:nvGraphicFramePr>
          <p:cNvPr id="434183" name="Object 7"/>
          <p:cNvGraphicFramePr>
            <a:graphicFrameLocks noChangeAspect="1"/>
          </p:cNvGraphicFramePr>
          <p:nvPr/>
        </p:nvGraphicFramePr>
        <p:xfrm>
          <a:off x="1276474" y="964604"/>
          <a:ext cx="2082800" cy="419100"/>
        </p:xfrm>
        <a:graphic>
          <a:graphicData uri="http://schemas.openxmlformats.org/presentationml/2006/ole">
            <p:oleObj spid="_x0000_s26711" name="Equation" r:id="rId4" imgW="2082800" imgH="419100" progId="Equation.3">
              <p:embed/>
            </p:oleObj>
          </a:graphicData>
        </a:graphic>
      </p:graphicFrame>
      <p:sp>
        <p:nvSpPr>
          <p:cNvPr id="434184" name="Text Box 8"/>
          <p:cNvSpPr txBox="1">
            <a:spLocks noChangeArrowheads="1"/>
          </p:cNvSpPr>
          <p:nvPr/>
        </p:nvSpPr>
        <p:spPr bwMode="auto">
          <a:xfrm>
            <a:off x="3244974" y="896342"/>
            <a:ext cx="25146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求这平面方程</a:t>
            </a:r>
            <a:r>
              <a:rPr lang="en-US" altLang="zh-CN" sz="280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434185" name="Text Box 9"/>
          <p:cNvSpPr txBox="1">
            <a:spLocks noChangeArrowheads="1"/>
          </p:cNvSpPr>
          <p:nvPr/>
        </p:nvSpPr>
        <p:spPr bwMode="auto">
          <a:xfrm>
            <a:off x="1035174" y="1505942"/>
            <a:ext cx="28194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设所求平面为</a:t>
            </a:r>
          </a:p>
        </p:txBody>
      </p:sp>
      <p:graphicFrame>
        <p:nvGraphicFramePr>
          <p:cNvPr id="434186" name="Object 10"/>
          <p:cNvGraphicFramePr>
            <a:graphicFrameLocks noChangeAspect="1"/>
          </p:cNvGraphicFramePr>
          <p:nvPr/>
        </p:nvGraphicFramePr>
        <p:xfrm>
          <a:off x="3397374" y="1631354"/>
          <a:ext cx="3073400" cy="393700"/>
        </p:xfrm>
        <a:graphic>
          <a:graphicData uri="http://schemas.openxmlformats.org/presentationml/2006/ole">
            <p:oleObj spid="_x0000_s26712" name="Equation" r:id="rId5" imgW="3073400" imgH="393700" progId="Equation.3">
              <p:embed/>
            </p:oleObj>
          </a:graphicData>
        </a:graphic>
      </p:graphicFrame>
      <p:graphicFrame>
        <p:nvGraphicFramePr>
          <p:cNvPr id="434187" name="Object 11"/>
          <p:cNvGraphicFramePr>
            <a:graphicFrameLocks noChangeAspect="1"/>
          </p:cNvGraphicFramePr>
          <p:nvPr/>
        </p:nvGraphicFramePr>
        <p:xfrm>
          <a:off x="5381749" y="1613892"/>
          <a:ext cx="596900" cy="292100"/>
        </p:xfrm>
        <a:graphic>
          <a:graphicData uri="http://schemas.openxmlformats.org/presentationml/2006/ole">
            <p:oleObj spid="_x0000_s26713" name="Equation" r:id="rId6" imgW="19107000" imgH="9328320" progId="Equation.3">
              <p:embed/>
            </p:oleObj>
          </a:graphicData>
        </a:graphic>
      </p:graphicFrame>
      <p:sp>
        <p:nvSpPr>
          <p:cNvPr id="434188" name="Text Box 12"/>
          <p:cNvSpPr txBox="1">
            <a:spLocks noChangeArrowheads="1"/>
          </p:cNvSpPr>
          <p:nvPr/>
        </p:nvSpPr>
        <p:spPr bwMode="auto">
          <a:xfrm>
            <a:off x="1035174" y="2101254"/>
            <a:ext cx="2514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</a:rPr>
              <a:t>在已知平面</a:t>
            </a:r>
          </a:p>
        </p:txBody>
      </p:sp>
      <p:graphicFrame>
        <p:nvGraphicFramePr>
          <p:cNvPr id="434189" name="Object 13"/>
          <p:cNvGraphicFramePr>
            <a:graphicFrameLocks noChangeAspect="1"/>
          </p:cNvGraphicFramePr>
          <p:nvPr/>
        </p:nvGraphicFramePr>
        <p:xfrm>
          <a:off x="2940174" y="2240954"/>
          <a:ext cx="3060700" cy="393700"/>
        </p:xfrm>
        <a:graphic>
          <a:graphicData uri="http://schemas.openxmlformats.org/presentationml/2006/ole">
            <p:oleObj spid="_x0000_s26714" name="Equation" r:id="rId7" imgW="3060700" imgH="393700" progId="Equation.3">
              <p:embed/>
            </p:oleObj>
          </a:graphicData>
        </a:graphic>
      </p:graphicFrame>
      <p:sp>
        <p:nvSpPr>
          <p:cNvPr id="434190" name="Text Box 14"/>
          <p:cNvSpPr txBox="1">
            <a:spLocks noChangeArrowheads="1"/>
          </p:cNvSpPr>
          <p:nvPr/>
        </p:nvSpPr>
        <p:spPr bwMode="auto">
          <a:xfrm>
            <a:off x="5988174" y="2101254"/>
            <a:ext cx="2514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</a:rPr>
              <a:t>上任取一点</a:t>
            </a:r>
          </a:p>
        </p:txBody>
      </p:sp>
      <p:graphicFrame>
        <p:nvGraphicFramePr>
          <p:cNvPr id="434191" name="Object 15"/>
          <p:cNvGraphicFramePr>
            <a:graphicFrameLocks noChangeAspect="1"/>
          </p:cNvGraphicFramePr>
          <p:nvPr/>
        </p:nvGraphicFramePr>
        <p:xfrm>
          <a:off x="1201068" y="2723554"/>
          <a:ext cx="1282700" cy="825500"/>
        </p:xfrm>
        <a:graphic>
          <a:graphicData uri="http://schemas.openxmlformats.org/presentationml/2006/ole">
            <p:oleObj spid="_x0000_s26715" name="Equation" r:id="rId8" imgW="1282700" imgH="825500" progId="Equation.3">
              <p:embed/>
            </p:oleObj>
          </a:graphicData>
        </a:graphic>
      </p:graphicFrame>
      <p:graphicFrame>
        <p:nvGraphicFramePr>
          <p:cNvPr id="434193" name="Object 17"/>
          <p:cNvGraphicFramePr>
            <a:graphicFrameLocks noChangeAspect="1"/>
          </p:cNvGraphicFramePr>
          <p:nvPr/>
        </p:nvGraphicFramePr>
        <p:xfrm>
          <a:off x="2851274" y="2710854"/>
          <a:ext cx="2832100" cy="850900"/>
        </p:xfrm>
        <a:graphic>
          <a:graphicData uri="http://schemas.openxmlformats.org/presentationml/2006/ole">
            <p:oleObj spid="_x0000_s26716" name="Equation" r:id="rId9" imgW="2832100" imgH="850900" progId="Equation.3">
              <p:embed/>
            </p:oleObj>
          </a:graphicData>
        </a:graphic>
      </p:graphicFrame>
      <p:graphicFrame>
        <p:nvGraphicFramePr>
          <p:cNvPr id="434195" name="Object 19"/>
          <p:cNvGraphicFramePr>
            <a:graphicFrameLocks noChangeAspect="1"/>
          </p:cNvGraphicFramePr>
          <p:nvPr/>
        </p:nvGraphicFramePr>
        <p:xfrm>
          <a:off x="1619995" y="3845421"/>
          <a:ext cx="1193800" cy="317500"/>
        </p:xfrm>
        <a:graphic>
          <a:graphicData uri="http://schemas.openxmlformats.org/presentationml/2006/ole">
            <p:oleObj spid="_x0000_s26717" name="Equation" r:id="rId10" imgW="1193282" imgH="317362" progId="Equation.3">
              <p:embed/>
            </p:oleObj>
          </a:graphicData>
        </a:graphic>
      </p:graphicFrame>
      <p:graphicFrame>
        <p:nvGraphicFramePr>
          <p:cNvPr id="434196" name="Object 20"/>
          <p:cNvGraphicFramePr>
            <a:graphicFrameLocks noChangeAspect="1"/>
          </p:cNvGraphicFramePr>
          <p:nvPr/>
        </p:nvGraphicFramePr>
        <p:xfrm>
          <a:off x="3348782" y="3845421"/>
          <a:ext cx="1422400" cy="317500"/>
        </p:xfrm>
        <a:graphic>
          <a:graphicData uri="http://schemas.openxmlformats.org/presentationml/2006/ole">
            <p:oleObj spid="_x0000_s26718" name="Equation" r:id="rId11" imgW="1421783" imgH="317362" progId="Equation.3">
              <p:embed/>
            </p:oleObj>
          </a:graphicData>
        </a:graphic>
      </p:graphicFrame>
      <p:graphicFrame>
        <p:nvGraphicFramePr>
          <p:cNvPr id="434197" name="Object 21"/>
          <p:cNvGraphicFramePr>
            <a:graphicFrameLocks noChangeAspect="1"/>
          </p:cNvGraphicFramePr>
          <p:nvPr/>
        </p:nvGraphicFramePr>
        <p:xfrm>
          <a:off x="1259632" y="3916858"/>
          <a:ext cx="393700" cy="241300"/>
        </p:xfrm>
        <a:graphic>
          <a:graphicData uri="http://schemas.openxmlformats.org/presentationml/2006/ole">
            <p:oleObj spid="_x0000_s26719" name="Equation" r:id="rId12" imgW="393529" imgH="241195" progId="Equation.3">
              <p:embed/>
            </p:oleObj>
          </a:graphicData>
        </a:graphic>
      </p:graphicFrame>
      <p:sp>
        <p:nvSpPr>
          <p:cNvPr id="434198" name="Text Box 22"/>
          <p:cNvSpPr txBox="1">
            <a:spLocks noChangeArrowheads="1"/>
          </p:cNvSpPr>
          <p:nvPr/>
        </p:nvSpPr>
        <p:spPr bwMode="auto">
          <a:xfrm>
            <a:off x="2772520" y="3773983"/>
            <a:ext cx="9144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/>
              <a:t>或 </a:t>
            </a:r>
          </a:p>
        </p:txBody>
      </p:sp>
      <p:sp>
        <p:nvSpPr>
          <p:cNvPr id="434199" name="Text Box 23"/>
          <p:cNvSpPr txBox="1">
            <a:spLocks noChangeArrowheads="1"/>
          </p:cNvSpPr>
          <p:nvPr/>
        </p:nvSpPr>
        <p:spPr bwMode="auto">
          <a:xfrm>
            <a:off x="1097185" y="4565426"/>
            <a:ext cx="28194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故所求平面为</a:t>
            </a:r>
          </a:p>
        </p:txBody>
      </p:sp>
      <p:graphicFrame>
        <p:nvGraphicFramePr>
          <p:cNvPr id="434200" name="Object 24"/>
          <p:cNvGraphicFramePr>
            <a:graphicFrameLocks noChangeAspect="1"/>
          </p:cNvGraphicFramePr>
          <p:nvPr/>
        </p:nvGraphicFramePr>
        <p:xfrm>
          <a:off x="3400648" y="4709889"/>
          <a:ext cx="3403600" cy="393700"/>
        </p:xfrm>
        <a:graphic>
          <a:graphicData uri="http://schemas.openxmlformats.org/presentationml/2006/ole">
            <p:oleObj spid="_x0000_s26720" name="Equation" r:id="rId13" imgW="3403600" imgH="393700" progId="Equation.3">
              <p:embed/>
            </p:oleObj>
          </a:graphicData>
        </a:graphic>
      </p:graphicFrame>
      <p:sp>
        <p:nvSpPr>
          <p:cNvPr id="434201" name="Text Box 25"/>
          <p:cNvSpPr txBox="1">
            <a:spLocks noChangeArrowheads="1"/>
          </p:cNvSpPr>
          <p:nvPr/>
        </p:nvSpPr>
        <p:spPr bwMode="auto">
          <a:xfrm>
            <a:off x="2465610" y="5286151"/>
            <a:ext cx="9144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/>
              <a:t>或</a:t>
            </a:r>
          </a:p>
        </p:txBody>
      </p:sp>
      <p:graphicFrame>
        <p:nvGraphicFramePr>
          <p:cNvPr id="434202" name="Object 26"/>
          <p:cNvGraphicFramePr>
            <a:graphicFrameLocks noChangeAspect="1"/>
          </p:cNvGraphicFramePr>
          <p:nvPr/>
        </p:nvGraphicFramePr>
        <p:xfrm>
          <a:off x="3329210" y="5357589"/>
          <a:ext cx="3390900" cy="393700"/>
        </p:xfrm>
        <a:graphic>
          <a:graphicData uri="http://schemas.openxmlformats.org/presentationml/2006/ole">
            <p:oleObj spid="_x0000_s26721" name="Equation" r:id="rId14" imgW="3390900" imgH="39370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4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4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4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4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4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4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0" fill="hold"/>
                                        <p:tgtEl>
                                          <p:spTgt spid="434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0" fill="hold"/>
                                        <p:tgtEl>
                                          <p:spTgt spid="434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34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34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34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34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34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34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34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34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34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34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34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34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34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80" grpId="0" autoUpdateAnimBg="0"/>
      <p:bldP spid="434184" grpId="0" autoUpdateAnimBg="0"/>
      <p:bldP spid="434185" grpId="0" autoUpdateAnimBg="0"/>
      <p:bldP spid="434188" grpId="0" autoUpdateAnimBg="0"/>
      <p:bldP spid="434190" grpId="0" autoUpdateAnimBg="0"/>
      <p:bldP spid="434198" grpId="0" autoUpdateAnimBg="0"/>
      <p:bldP spid="434199" grpId="0" autoUpdateAnimBg="0"/>
      <p:bldP spid="43420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Rectangle 35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15888"/>
            <a:ext cx="77724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4000" b="1" dirty="0" smtClean="0"/>
              <a:t>一、平面的点法式方程</a:t>
            </a:r>
          </a:p>
        </p:txBody>
      </p:sp>
      <p:sp>
        <p:nvSpPr>
          <p:cNvPr id="1035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D06DC2-EA3B-42DB-B1DC-62EA0F2DABD4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5791200" y="1485900"/>
            <a:ext cx="2438400" cy="2159000"/>
            <a:chOff x="3582" y="688"/>
            <a:chExt cx="1536" cy="1360"/>
          </a:xfrm>
        </p:grpSpPr>
        <p:sp>
          <p:nvSpPr>
            <p:cNvPr id="1061" name="Line 58"/>
            <p:cNvSpPr>
              <a:spLocks noChangeShapeType="1"/>
            </p:cNvSpPr>
            <p:nvPr/>
          </p:nvSpPr>
          <p:spPr bwMode="auto">
            <a:xfrm>
              <a:off x="4014" y="1536"/>
              <a:ext cx="11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2" name="Line 59"/>
            <p:cNvSpPr>
              <a:spLocks noChangeShapeType="1"/>
            </p:cNvSpPr>
            <p:nvPr/>
          </p:nvSpPr>
          <p:spPr bwMode="auto">
            <a:xfrm flipH="1">
              <a:off x="3582" y="1536"/>
              <a:ext cx="432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3" name="Line 61"/>
            <p:cNvSpPr>
              <a:spLocks noChangeShapeType="1"/>
            </p:cNvSpPr>
            <p:nvPr/>
          </p:nvSpPr>
          <p:spPr bwMode="auto">
            <a:xfrm flipV="1">
              <a:off x="4014" y="720"/>
              <a:ext cx="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31" name="Object 62"/>
            <p:cNvGraphicFramePr>
              <a:graphicFrameLocks noChangeAspect="1"/>
            </p:cNvGraphicFramePr>
            <p:nvPr/>
          </p:nvGraphicFramePr>
          <p:xfrm>
            <a:off x="3648" y="1872"/>
            <a:ext cx="174" cy="176"/>
          </p:xfrm>
          <a:graphic>
            <a:graphicData uri="http://schemas.openxmlformats.org/presentationml/2006/ole">
              <p:oleObj spid="_x0000_s1089" name="Equation" r:id="rId3" imgW="139700" imgH="139700" progId="Equation.3">
                <p:embed/>
              </p:oleObj>
            </a:graphicData>
          </a:graphic>
        </p:graphicFrame>
        <p:graphicFrame>
          <p:nvGraphicFramePr>
            <p:cNvPr id="1032" name="Object 63"/>
            <p:cNvGraphicFramePr>
              <a:graphicFrameLocks noChangeAspect="1"/>
            </p:cNvGraphicFramePr>
            <p:nvPr/>
          </p:nvGraphicFramePr>
          <p:xfrm>
            <a:off x="4945" y="1584"/>
            <a:ext cx="173" cy="208"/>
          </p:xfrm>
          <a:graphic>
            <a:graphicData uri="http://schemas.openxmlformats.org/presentationml/2006/ole">
              <p:oleObj spid="_x0000_s1090" name="Equation" r:id="rId4" imgW="139579" imgH="164957" progId="Equation.3">
                <p:embed/>
              </p:oleObj>
            </a:graphicData>
          </a:graphic>
        </p:graphicFrame>
        <p:graphicFrame>
          <p:nvGraphicFramePr>
            <p:cNvPr id="1033" name="Object 64"/>
            <p:cNvGraphicFramePr>
              <a:graphicFrameLocks noChangeAspect="1"/>
            </p:cNvGraphicFramePr>
            <p:nvPr/>
          </p:nvGraphicFramePr>
          <p:xfrm>
            <a:off x="3840" y="688"/>
            <a:ext cx="142" cy="176"/>
          </p:xfrm>
          <a:graphic>
            <a:graphicData uri="http://schemas.openxmlformats.org/presentationml/2006/ole">
              <p:oleObj spid="_x0000_s1091" name="Equation" r:id="rId5" imgW="114201" imgH="139579" progId="Equation.3">
                <p:embed/>
              </p:oleObj>
            </a:graphicData>
          </a:graphic>
        </p:graphicFrame>
        <p:graphicFrame>
          <p:nvGraphicFramePr>
            <p:cNvPr id="1034" name="Object 65"/>
            <p:cNvGraphicFramePr>
              <a:graphicFrameLocks noChangeAspect="1"/>
            </p:cNvGraphicFramePr>
            <p:nvPr/>
          </p:nvGraphicFramePr>
          <p:xfrm>
            <a:off x="3966" y="1526"/>
            <a:ext cx="184" cy="202"/>
          </p:xfrm>
          <a:graphic>
            <a:graphicData uri="http://schemas.openxmlformats.org/presentationml/2006/ole">
              <p:oleObj spid="_x0000_s1092" name="Equation" r:id="rId6" imgW="164814" imgH="177492" progId="Equation.3">
                <p:embed/>
              </p:oleObj>
            </a:graphicData>
          </a:graphic>
        </p:graphicFrame>
      </p:grpSp>
      <p:sp>
        <p:nvSpPr>
          <p:cNvPr id="408578" name="Line 2"/>
          <p:cNvSpPr>
            <a:spLocks noChangeShapeType="1"/>
          </p:cNvSpPr>
          <p:nvPr/>
        </p:nvSpPr>
        <p:spPr bwMode="auto">
          <a:xfrm flipH="1">
            <a:off x="7191375" y="2349500"/>
            <a:ext cx="457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8579" name="Line 3"/>
          <p:cNvSpPr>
            <a:spLocks noChangeShapeType="1"/>
          </p:cNvSpPr>
          <p:nvPr/>
        </p:nvSpPr>
        <p:spPr bwMode="auto">
          <a:xfrm flipH="1">
            <a:off x="6200775" y="1892300"/>
            <a:ext cx="5334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8580" name="Line 4"/>
          <p:cNvSpPr>
            <a:spLocks noChangeShapeType="1"/>
          </p:cNvSpPr>
          <p:nvPr/>
        </p:nvSpPr>
        <p:spPr bwMode="auto">
          <a:xfrm flipH="1">
            <a:off x="6886575" y="2273300"/>
            <a:ext cx="304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8581" name="Line 5"/>
          <p:cNvSpPr>
            <a:spLocks noChangeShapeType="1"/>
          </p:cNvSpPr>
          <p:nvPr/>
        </p:nvSpPr>
        <p:spPr bwMode="auto">
          <a:xfrm flipH="1">
            <a:off x="6581775" y="2120900"/>
            <a:ext cx="457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8591" name="AutoShape 15"/>
          <p:cNvSpPr>
            <a:spLocks noChangeArrowheads="1"/>
          </p:cNvSpPr>
          <p:nvPr/>
        </p:nvSpPr>
        <p:spPr bwMode="auto">
          <a:xfrm rot="1321261">
            <a:off x="6186488" y="1817688"/>
            <a:ext cx="1981200" cy="685800"/>
          </a:xfrm>
          <a:prstGeom prst="parallelogram">
            <a:avLst>
              <a:gd name="adj" fmla="val 76007"/>
            </a:avLst>
          </a:prstGeom>
          <a:solidFill>
            <a:srgbClr val="99FF33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7448550" y="1277938"/>
            <a:ext cx="552450" cy="995362"/>
            <a:chOff x="4560" y="765"/>
            <a:chExt cx="348" cy="627"/>
          </a:xfrm>
        </p:grpSpPr>
        <p:sp>
          <p:nvSpPr>
            <p:cNvPr id="1060" name="Line 17"/>
            <p:cNvSpPr>
              <a:spLocks noChangeShapeType="1"/>
            </p:cNvSpPr>
            <p:nvPr/>
          </p:nvSpPr>
          <p:spPr bwMode="auto">
            <a:xfrm flipV="1">
              <a:off x="4560" y="960"/>
              <a:ext cx="240" cy="43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30" name="Object 18"/>
            <p:cNvGraphicFramePr>
              <a:graphicFrameLocks noChangeAspect="1"/>
            </p:cNvGraphicFramePr>
            <p:nvPr/>
          </p:nvGraphicFramePr>
          <p:xfrm>
            <a:off x="4752" y="765"/>
            <a:ext cx="156" cy="195"/>
          </p:xfrm>
          <a:graphic>
            <a:graphicData uri="http://schemas.openxmlformats.org/presentationml/2006/ole">
              <p:oleObj spid="_x0000_s1093" name="公式" r:id="rId7" imgW="8123400" imgH="10140480" progId="Equation.3">
                <p:embed/>
              </p:oleObj>
            </a:graphicData>
          </a:graphic>
        </p:graphicFrame>
      </p:grpSp>
      <p:sp>
        <p:nvSpPr>
          <p:cNvPr id="408595" name="Text Box 19"/>
          <p:cNvSpPr txBox="1">
            <a:spLocks noChangeArrowheads="1"/>
          </p:cNvSpPr>
          <p:nvPr/>
        </p:nvSpPr>
        <p:spPr bwMode="auto">
          <a:xfrm>
            <a:off x="179388" y="908050"/>
            <a:ext cx="4032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/>
              <a:t> </a:t>
            </a:r>
            <a:r>
              <a:rPr lang="zh-CN" altLang="en-US" sz="2800"/>
              <a:t>如果一非零向量垂直于</a:t>
            </a:r>
          </a:p>
        </p:txBody>
      </p:sp>
      <p:sp>
        <p:nvSpPr>
          <p:cNvPr id="408596" name="Text Box 20"/>
          <p:cNvSpPr txBox="1">
            <a:spLocks noChangeArrowheads="1"/>
          </p:cNvSpPr>
          <p:nvPr/>
        </p:nvSpPr>
        <p:spPr bwMode="auto">
          <a:xfrm>
            <a:off x="179388" y="2205038"/>
            <a:ext cx="35671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法线向量的</a:t>
            </a:r>
            <a:r>
              <a:rPr lang="zh-CN" altLang="en-US" sz="2800" i="1">
                <a:solidFill>
                  <a:srgbClr val="0000FF"/>
                </a:solidFill>
              </a:rPr>
              <a:t>特征：</a:t>
            </a:r>
          </a:p>
        </p:txBody>
      </p:sp>
      <p:sp>
        <p:nvSpPr>
          <p:cNvPr id="408597" name="Rectangle 21"/>
          <p:cNvSpPr>
            <a:spLocks noChangeArrowheads="1"/>
          </p:cNvSpPr>
          <p:nvPr/>
        </p:nvSpPr>
        <p:spPr bwMode="auto">
          <a:xfrm>
            <a:off x="755650" y="2781300"/>
            <a:ext cx="42021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800">
                <a:solidFill>
                  <a:srgbClr val="0000FF"/>
                </a:solidFill>
              </a:rPr>
              <a:t>垂直于平面内的任一向量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408612" name="Text Box 36"/>
          <p:cNvSpPr txBox="1">
            <a:spLocks noChangeArrowheads="1"/>
          </p:cNvSpPr>
          <p:nvPr/>
        </p:nvSpPr>
        <p:spPr bwMode="auto">
          <a:xfrm>
            <a:off x="827088" y="3357563"/>
            <a:ext cx="3962400" cy="457200"/>
          </a:xfrm>
          <a:prstGeom prst="rect">
            <a:avLst/>
          </a:prstGeom>
          <a:gradFill rotWithShape="0">
            <a:gsLst>
              <a:gs pos="0">
                <a:srgbClr val="CCCC00"/>
              </a:gs>
              <a:gs pos="50000">
                <a:srgbClr val="FFFFFF"/>
              </a:gs>
              <a:gs pos="100000">
                <a:srgbClr val="CCCC00"/>
              </a:gs>
            </a:gsLst>
            <a:lin ang="5400000" scaled="1"/>
          </a:gradFill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>
                <a:solidFill>
                  <a:srgbClr val="FF0000"/>
                </a:solidFill>
              </a:rPr>
              <a:t>一块平面可以有许多法向量</a:t>
            </a:r>
            <a:r>
              <a:rPr lang="en-US" altLang="zh-CN" sz="240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08613" name="Line 37"/>
          <p:cNvSpPr>
            <a:spLocks noChangeShapeType="1"/>
          </p:cNvSpPr>
          <p:nvPr/>
        </p:nvSpPr>
        <p:spPr bwMode="auto">
          <a:xfrm>
            <a:off x="6781800" y="2044700"/>
            <a:ext cx="609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6477000" y="1968500"/>
            <a:ext cx="457200" cy="457200"/>
            <a:chOff x="3888" y="1920"/>
            <a:chExt cx="288" cy="288"/>
          </a:xfrm>
        </p:grpSpPr>
        <p:graphicFrame>
          <p:nvGraphicFramePr>
            <p:cNvPr id="1028" name="Object 39"/>
            <p:cNvGraphicFramePr>
              <a:graphicFrameLocks noChangeAspect="1"/>
            </p:cNvGraphicFramePr>
            <p:nvPr/>
          </p:nvGraphicFramePr>
          <p:xfrm>
            <a:off x="3888" y="1947"/>
            <a:ext cx="288" cy="261"/>
          </p:xfrm>
          <a:graphic>
            <a:graphicData uri="http://schemas.openxmlformats.org/presentationml/2006/ole">
              <p:oleObj spid="_x0000_s1094" name="公式" r:id="rId8" imgW="8123400" imgH="7297560" progId="Equation.3">
                <p:embed/>
              </p:oleObj>
            </a:graphicData>
          </a:graphic>
        </p:graphicFrame>
        <p:graphicFrame>
          <p:nvGraphicFramePr>
            <p:cNvPr id="1029" name="Object 40"/>
            <p:cNvGraphicFramePr>
              <a:graphicFrameLocks noChangeAspect="1"/>
            </p:cNvGraphicFramePr>
            <p:nvPr/>
          </p:nvGraphicFramePr>
          <p:xfrm>
            <a:off x="4057" y="1920"/>
            <a:ext cx="71" cy="71"/>
          </p:xfrm>
          <a:graphic>
            <a:graphicData uri="http://schemas.openxmlformats.org/presentationml/2006/ole">
              <p:oleObj spid="_x0000_s1095" name="公式" r:id="rId9" imgW="3648600" imgH="3642480" progId="Equation.3">
                <p:embed/>
              </p:oleObj>
            </a:graphicData>
          </a:graphic>
        </p:graphicFrame>
      </p:grp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7102475" y="2259013"/>
            <a:ext cx="393700" cy="395287"/>
            <a:chOff x="4272" y="1200"/>
            <a:chExt cx="248" cy="249"/>
          </a:xfrm>
        </p:grpSpPr>
        <p:graphicFrame>
          <p:nvGraphicFramePr>
            <p:cNvPr id="1026" name="Object 42"/>
            <p:cNvGraphicFramePr>
              <a:graphicFrameLocks noChangeAspect="1"/>
            </p:cNvGraphicFramePr>
            <p:nvPr/>
          </p:nvGraphicFramePr>
          <p:xfrm>
            <a:off x="4272" y="1248"/>
            <a:ext cx="248" cy="201"/>
          </p:xfrm>
          <a:graphic>
            <a:graphicData uri="http://schemas.openxmlformats.org/presentationml/2006/ole">
              <p:oleObj spid="_x0000_s1096" name="公式" r:id="rId10" imgW="6496200" imgH="5266800" progId="Equation.3">
                <p:embed/>
              </p:oleObj>
            </a:graphicData>
          </a:graphic>
        </p:graphicFrame>
        <p:graphicFrame>
          <p:nvGraphicFramePr>
            <p:cNvPr id="1027" name="Object 43"/>
            <p:cNvGraphicFramePr>
              <a:graphicFrameLocks noChangeAspect="1"/>
            </p:cNvGraphicFramePr>
            <p:nvPr/>
          </p:nvGraphicFramePr>
          <p:xfrm>
            <a:off x="4441" y="1200"/>
            <a:ext cx="71" cy="71"/>
          </p:xfrm>
          <a:graphic>
            <a:graphicData uri="http://schemas.openxmlformats.org/presentationml/2006/ole">
              <p:oleObj spid="_x0000_s1097" name="公式" r:id="rId11" imgW="139680" imgH="139680" progId="Equation.3">
                <p:embed/>
              </p:oleObj>
            </a:graphicData>
          </a:graphic>
        </p:graphicFrame>
      </p:grpSp>
      <p:sp>
        <p:nvSpPr>
          <p:cNvPr id="408620" name="Rectangle 44"/>
          <p:cNvSpPr>
            <a:spLocks noChangeArrowheads="1"/>
          </p:cNvSpPr>
          <p:nvPr/>
        </p:nvSpPr>
        <p:spPr bwMode="auto">
          <a:xfrm>
            <a:off x="3924300" y="908050"/>
            <a:ext cx="1625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一平面</a:t>
            </a:r>
            <a:r>
              <a:rPr lang="en-US" altLang="zh-CN" sz="2800"/>
              <a:t>,</a:t>
            </a:r>
            <a:endParaRPr lang="en-US" altLang="zh-CN" sz="2800">
              <a:solidFill>
                <a:schemeClr val="accent2"/>
              </a:solidFill>
            </a:endParaRPr>
          </a:p>
        </p:txBody>
      </p:sp>
      <p:sp>
        <p:nvSpPr>
          <p:cNvPr id="408621" name="Rectangle 45"/>
          <p:cNvSpPr>
            <a:spLocks noChangeArrowheads="1"/>
          </p:cNvSpPr>
          <p:nvPr/>
        </p:nvSpPr>
        <p:spPr bwMode="auto">
          <a:xfrm>
            <a:off x="179388" y="1557338"/>
            <a:ext cx="3810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这向量就叫做该平面</a:t>
            </a:r>
            <a:endParaRPr lang="zh-CN" altLang="en-US" sz="2800">
              <a:solidFill>
                <a:schemeClr val="accent2"/>
              </a:solidFill>
            </a:endParaRPr>
          </a:p>
        </p:txBody>
      </p:sp>
      <p:sp>
        <p:nvSpPr>
          <p:cNvPr id="408622" name="Rectangle 46"/>
          <p:cNvSpPr>
            <a:spLocks noChangeArrowheads="1"/>
          </p:cNvSpPr>
          <p:nvPr/>
        </p:nvSpPr>
        <p:spPr bwMode="auto">
          <a:xfrm>
            <a:off x="3492500" y="1557338"/>
            <a:ext cx="847725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的</a:t>
            </a:r>
            <a:endParaRPr lang="zh-CN" altLang="en-US" sz="2800">
              <a:solidFill>
                <a:schemeClr val="accent2"/>
              </a:solidFill>
            </a:endParaRPr>
          </a:p>
        </p:txBody>
      </p:sp>
      <p:sp>
        <p:nvSpPr>
          <p:cNvPr id="408623" name="Rectangle 47"/>
          <p:cNvSpPr>
            <a:spLocks noChangeArrowheads="1"/>
          </p:cNvSpPr>
          <p:nvPr/>
        </p:nvSpPr>
        <p:spPr bwMode="auto">
          <a:xfrm>
            <a:off x="3995738" y="1557338"/>
            <a:ext cx="1905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accent2"/>
                </a:solidFill>
              </a:rPr>
              <a:t>法线向量</a:t>
            </a:r>
          </a:p>
        </p:txBody>
      </p:sp>
      <p:sp>
        <p:nvSpPr>
          <p:cNvPr id="408624" name="Line 48"/>
          <p:cNvSpPr>
            <a:spLocks noChangeShapeType="1"/>
          </p:cNvSpPr>
          <p:nvPr/>
        </p:nvSpPr>
        <p:spPr bwMode="auto">
          <a:xfrm flipV="1">
            <a:off x="7343775" y="1130300"/>
            <a:ext cx="533400" cy="990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8625" name="Line 49"/>
          <p:cNvSpPr>
            <a:spLocks noChangeShapeType="1"/>
          </p:cNvSpPr>
          <p:nvPr/>
        </p:nvSpPr>
        <p:spPr bwMode="auto">
          <a:xfrm flipV="1">
            <a:off x="7038975" y="1282700"/>
            <a:ext cx="533400" cy="990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8626" name="Line 50"/>
          <p:cNvSpPr>
            <a:spLocks noChangeShapeType="1"/>
          </p:cNvSpPr>
          <p:nvPr/>
        </p:nvSpPr>
        <p:spPr bwMode="auto">
          <a:xfrm flipV="1">
            <a:off x="6962775" y="901700"/>
            <a:ext cx="533400" cy="990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8627" name="Line 51"/>
          <p:cNvSpPr>
            <a:spLocks noChangeShapeType="1"/>
          </p:cNvSpPr>
          <p:nvPr/>
        </p:nvSpPr>
        <p:spPr bwMode="auto">
          <a:xfrm flipV="1">
            <a:off x="7648575" y="1816100"/>
            <a:ext cx="30480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8628" name="Rectangle 52"/>
          <p:cNvSpPr>
            <a:spLocks noChangeArrowheads="1"/>
          </p:cNvSpPr>
          <p:nvPr/>
        </p:nvSpPr>
        <p:spPr bwMode="auto">
          <a:xfrm>
            <a:off x="6443663" y="246063"/>
            <a:ext cx="1905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altLang="zh-CN" sz="2800">
                <a:solidFill>
                  <a:schemeClr val="accent2"/>
                </a:solidFill>
              </a:rPr>
              <a:t>(</a:t>
            </a:r>
            <a:r>
              <a:rPr lang="zh-CN" altLang="en-US" sz="2800">
                <a:solidFill>
                  <a:schemeClr val="accent2"/>
                </a:solidFill>
              </a:rPr>
              <a:t>法向量</a:t>
            </a:r>
            <a:r>
              <a:rPr lang="en-US" altLang="zh-CN" sz="2800">
                <a:solidFill>
                  <a:schemeClr val="accent2"/>
                </a:solidFill>
              </a:rPr>
              <a:t>).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8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86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86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08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3" dur="500"/>
                                        <p:tgtEl>
                                          <p:spTgt spid="408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08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08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8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08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086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086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086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086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085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0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085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085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0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4085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40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8" grpId="0" animBg="1"/>
      <p:bldP spid="408579" grpId="0" animBg="1"/>
      <p:bldP spid="408580" grpId="0" animBg="1"/>
      <p:bldP spid="408581" grpId="0" animBg="1"/>
      <p:bldP spid="408591" grpId="0" animBg="1"/>
      <p:bldP spid="408595" grpId="0" autoUpdateAnimBg="0"/>
      <p:bldP spid="408596" grpId="0" autoUpdateAnimBg="0"/>
      <p:bldP spid="408597" grpId="0" autoUpdateAnimBg="0"/>
      <p:bldP spid="408612" grpId="0" animBg="1" autoUpdateAnimBg="0"/>
      <p:bldP spid="408613" grpId="0" animBg="1"/>
      <p:bldP spid="408620" grpId="0" autoUpdateAnimBg="0"/>
      <p:bldP spid="408621" grpId="0" autoUpdateAnimBg="0"/>
      <p:bldP spid="408622" grpId="0" autoUpdateAnimBg="0"/>
      <p:bldP spid="408623" grpId="0" autoUpdateAnimBg="0"/>
      <p:bldP spid="408624" grpId="0" animBg="1"/>
      <p:bldP spid="408625" grpId="0" animBg="1"/>
      <p:bldP spid="408626" grpId="0" animBg="1"/>
      <p:bldP spid="408627" grpId="0" animBg="1"/>
      <p:bldP spid="408628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C5BF17-0AF3-4734-B19E-9D638D9D30CF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3" name="圆角矩形 2"/>
          <p:cNvSpPr/>
          <p:nvPr>
            <p:custDataLst>
              <p:tags r:id="rId3"/>
            </p:custDataLst>
          </p:nvPr>
        </p:nvSpPr>
        <p:spPr>
          <a:xfrm>
            <a:off x="8064500" y="63500"/>
            <a:ext cx="1016000" cy="457200"/>
          </a:xfrm>
          <a:prstGeom prst="roundRect">
            <a:avLst/>
          </a:prstGeom>
          <a:solidFill>
            <a:srgbClr val="36A3E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smtClean="0">
                <a:solidFill>
                  <a:srgbClr val="FFFFFF"/>
                </a:solidFill>
              </a:rPr>
              <a:t>设置</a:t>
            </a:r>
            <a:endParaRPr lang="zh-CN" altLang="en-US" sz="2200">
              <a:solidFill>
                <a:srgbClr val="FFFFFF"/>
              </a:solidFill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A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B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C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D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3" name="圆角矩形 12"/>
          <p:cNvSpPr/>
          <p:nvPr>
            <p:custDataLst>
              <p:tags r:id="rId8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</a:rPr>
              <a:t>提交</a:t>
            </a:r>
            <a:endParaRPr lang="zh-CN" altLang="en-US" sz="1600">
              <a:solidFill>
                <a:srgbClr val="FFFFFF"/>
              </a:solidFill>
            </a:endParaRPr>
          </a:p>
        </p:txBody>
      </p:sp>
      <p:grpSp>
        <p:nvGrpSpPr>
          <p:cNvPr id="16" name="组合 15"/>
          <p:cNvGrpSpPr/>
          <p:nvPr>
            <p:custDataLst>
              <p:tags r:id="rId9"/>
            </p:custDataLst>
          </p:nvPr>
        </p:nvGrpSpPr>
        <p:grpSpPr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14" name="ColorBlock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/>
            <p:nvPr>
              <p:custDataLst>
                <p:tags r:id="rId11"/>
              </p:custDataLst>
            </p:nvPr>
          </p:nvSpPr>
          <p:spPr>
            <a:xfrm>
              <a:off x="304800" y="0"/>
              <a:ext cx="1270000" cy="635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zh-CN" altLang="en-US" sz="2600" smtClean="0">
                  <a:solidFill>
                    <a:srgbClr val="000000"/>
                  </a:solidFill>
                </a:rPr>
                <a:t>单选题</a:t>
              </a:r>
              <a:endParaRPr lang="zh-CN" altLang="en-US" sz="2600">
                <a:solidFill>
                  <a:srgbClr val="000000"/>
                </a:solidFill>
              </a:endParaRPr>
            </a:p>
          </p:txBody>
        </p:sp>
      </p:grp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1042988" y="871240"/>
            <a:ext cx="7239000" cy="11176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 smtClean="0"/>
              <a:t>两</a:t>
            </a:r>
            <a:r>
              <a:rPr lang="zh-CN" altLang="en-US" sz="2800" dirty="0"/>
              <a:t>平行平面     与     间距离为</a:t>
            </a:r>
            <a:r>
              <a:rPr lang="en-US" altLang="zh-CN" sz="2800" dirty="0"/>
              <a:t>(       ),</a:t>
            </a:r>
            <a:r>
              <a:rPr lang="zh-CN" altLang="en-US" sz="2800" dirty="0" smtClean="0"/>
              <a:t>其中           </a:t>
            </a:r>
            <a:r>
              <a:rPr lang="zh-CN" altLang="en-US" sz="2800" dirty="0"/>
              <a:t>的方程分别为</a:t>
            </a:r>
            <a:r>
              <a:rPr lang="en-US" altLang="zh-CN" sz="2800" dirty="0"/>
              <a:t>:</a:t>
            </a:r>
            <a:endParaRPr lang="en-US" altLang="zh-CN" sz="2800" baseline="-25000" dirty="0"/>
          </a:p>
        </p:txBody>
      </p:sp>
      <p:graphicFrame>
        <p:nvGraphicFramePr>
          <p:cNvPr id="1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41767335"/>
              </p:ext>
            </p:extLst>
          </p:nvPr>
        </p:nvGraphicFramePr>
        <p:xfrm>
          <a:off x="3708549" y="980728"/>
          <a:ext cx="514350" cy="444500"/>
        </p:xfrm>
        <a:graphic>
          <a:graphicData uri="http://schemas.openxmlformats.org/presentationml/2006/ole">
            <p:oleObj spid="_x0000_s29716" name="Equation" r:id="rId13" imgW="482391" imgH="418918" progId="Equation.3">
              <p:embed/>
            </p:oleObj>
          </a:graphicData>
        </a:graphic>
      </p:graphicFrame>
      <p:graphicFrame>
        <p:nvGraphicFramePr>
          <p:cNvPr id="19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92523199"/>
              </p:ext>
            </p:extLst>
          </p:nvPr>
        </p:nvGraphicFramePr>
        <p:xfrm>
          <a:off x="2987824" y="980728"/>
          <a:ext cx="496888" cy="444500"/>
        </p:xfrm>
        <a:graphic>
          <a:graphicData uri="http://schemas.openxmlformats.org/presentationml/2006/ole">
            <p:oleObj spid="_x0000_s29717" name="Equation" r:id="rId14" imgW="469900" imgH="419100" progId="Equation.3">
              <p:embed/>
            </p:oleObj>
          </a:graphicData>
        </a:graphic>
      </p:graphicFrame>
      <p:graphicFrame>
        <p:nvGraphicFramePr>
          <p:cNvPr id="2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67465120"/>
              </p:ext>
            </p:extLst>
          </p:nvPr>
        </p:nvGraphicFramePr>
        <p:xfrm>
          <a:off x="7275016" y="969153"/>
          <a:ext cx="612775" cy="438150"/>
        </p:xfrm>
        <a:graphic>
          <a:graphicData uri="http://schemas.openxmlformats.org/presentationml/2006/ole">
            <p:oleObj spid="_x0000_s29718" name="Equation" r:id="rId15" imgW="583947" imgH="418918" progId="Equation.3">
              <p:embed/>
            </p:oleObj>
          </a:graphicData>
        </a:graphic>
      </p:graphicFrame>
      <p:graphicFrame>
        <p:nvGraphicFramePr>
          <p:cNvPr id="21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13557261"/>
              </p:ext>
            </p:extLst>
          </p:nvPr>
        </p:nvGraphicFramePr>
        <p:xfrm>
          <a:off x="7778254" y="969153"/>
          <a:ext cx="538162" cy="465138"/>
        </p:xfrm>
        <a:graphic>
          <a:graphicData uri="http://schemas.openxmlformats.org/presentationml/2006/ole">
            <p:oleObj spid="_x0000_s29719" name="Equation" r:id="rId16" imgW="482391" imgH="418918" progId="Equation.3">
              <p:embed/>
            </p:oleObj>
          </a:graphicData>
        </a:graphic>
      </p:graphicFrame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1791816" y="2767657"/>
            <a:ext cx="25908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 smtClean="0"/>
              <a:t> </a:t>
            </a:r>
            <a:r>
              <a:rPr lang="en-US" altLang="zh-CN" sz="2800" dirty="0"/>
              <a:t>1</a:t>
            </a:r>
          </a:p>
        </p:txBody>
      </p:sp>
      <p:graphicFrame>
        <p:nvGraphicFramePr>
          <p:cNvPr id="2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95939985"/>
              </p:ext>
            </p:extLst>
          </p:nvPr>
        </p:nvGraphicFramePr>
        <p:xfrm>
          <a:off x="1979712" y="3537565"/>
          <a:ext cx="211138" cy="730250"/>
        </p:xfrm>
        <a:graphic>
          <a:graphicData uri="http://schemas.openxmlformats.org/presentationml/2006/ole">
            <p:oleObj spid="_x0000_s29720" name="Equation" r:id="rId17" imgW="241300" imgH="825500" progId="Equation.3">
              <p:embed/>
            </p:oleObj>
          </a:graphicData>
        </a:graphic>
      </p:graphicFrame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921024" y="4564856"/>
            <a:ext cx="10668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 smtClean="0"/>
              <a:t>2</a:t>
            </a:r>
            <a:endParaRPr lang="en-US" altLang="zh-CN" sz="2800" dirty="0"/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1815480" y="5439920"/>
            <a:ext cx="16764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 smtClean="0"/>
              <a:t>21</a:t>
            </a:r>
            <a:endParaRPr lang="en-US" altLang="zh-CN" sz="2800" dirty="0"/>
          </a:p>
        </p:txBody>
      </p:sp>
      <p:sp>
        <p:nvSpPr>
          <p:cNvPr id="28" name="Text Box 18"/>
          <p:cNvSpPr txBox="1">
            <a:spLocks noChangeArrowheads="1"/>
          </p:cNvSpPr>
          <p:nvPr/>
        </p:nvSpPr>
        <p:spPr bwMode="auto">
          <a:xfrm>
            <a:off x="3480618" y="3213100"/>
            <a:ext cx="1143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zh-CN" sz="2800">
                <a:solidFill>
                  <a:schemeClr val="accent2"/>
                </a:solidFill>
              </a:rPr>
              <a:t>提示</a:t>
            </a:r>
            <a:endParaRPr lang="zh-CN" altLang="en-US" sz="2800">
              <a:solidFill>
                <a:srgbClr val="0000FF"/>
              </a:solidFill>
            </a:endParaRPr>
          </a:p>
        </p:txBody>
      </p:sp>
      <p:grpSp>
        <p:nvGrpSpPr>
          <p:cNvPr id="29" name="Group 29"/>
          <p:cNvGrpSpPr>
            <a:grpSpLocks/>
          </p:cNvGrpSpPr>
          <p:nvPr/>
        </p:nvGrpSpPr>
        <p:grpSpPr bwMode="auto">
          <a:xfrm>
            <a:off x="4550593" y="3227388"/>
            <a:ext cx="2206625" cy="528637"/>
            <a:chOff x="1106" y="2841"/>
            <a:chExt cx="1390" cy="333"/>
          </a:xfrm>
        </p:grpSpPr>
        <p:graphicFrame>
          <p:nvGraphicFramePr>
            <p:cNvPr id="30" name="Object 20"/>
            <p:cNvGraphicFramePr>
              <a:graphicFrameLocks noChangeAspect="1"/>
            </p:cNvGraphicFramePr>
            <p:nvPr/>
          </p:nvGraphicFramePr>
          <p:xfrm>
            <a:off x="1106" y="2869"/>
            <a:ext cx="1198" cy="305"/>
          </p:xfrm>
          <a:graphic>
            <a:graphicData uri="http://schemas.openxmlformats.org/presentationml/2006/ole">
              <p:oleObj spid="_x0000_s29721" name="Equation" r:id="rId18" imgW="1638300" imgH="419100" progId="Equation.3">
                <p:embed/>
              </p:oleObj>
            </a:graphicData>
          </a:graphic>
        </p:graphicFrame>
        <p:sp>
          <p:nvSpPr>
            <p:cNvPr id="31" name="Text Box 21"/>
            <p:cNvSpPr txBox="1">
              <a:spLocks noChangeArrowheads="1"/>
            </p:cNvSpPr>
            <p:nvPr/>
          </p:nvSpPr>
          <p:spPr bwMode="auto">
            <a:xfrm>
              <a:off x="1584" y="2841"/>
              <a:ext cx="912" cy="327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>
                  <a:solidFill>
                    <a:schemeClr val="tx2"/>
                  </a:solidFill>
                </a:rPr>
                <a:t>∥</a:t>
              </a:r>
              <a:endParaRPr lang="en-US" altLang="zh-CN" sz="2800">
                <a:solidFill>
                  <a:srgbClr val="0000FF"/>
                </a:solidFill>
              </a:endParaRPr>
            </a:p>
          </p:txBody>
        </p:sp>
      </p:grpSp>
      <p:graphicFrame>
        <p:nvGraphicFramePr>
          <p:cNvPr id="3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66741149"/>
              </p:ext>
            </p:extLst>
          </p:nvPr>
        </p:nvGraphicFramePr>
        <p:xfrm>
          <a:off x="3579812" y="3808804"/>
          <a:ext cx="5184775" cy="874713"/>
        </p:xfrm>
        <a:graphic>
          <a:graphicData uri="http://schemas.openxmlformats.org/presentationml/2006/ole">
            <p:oleObj spid="_x0000_s29722" name="Equation" r:id="rId19" imgW="4940300" imgH="838200" progId="Equation.3">
              <p:embed/>
            </p:oleObj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9916343"/>
              </p:ext>
            </p:extLst>
          </p:nvPr>
        </p:nvGraphicFramePr>
        <p:xfrm>
          <a:off x="1177354" y="2117800"/>
          <a:ext cx="4216400" cy="519112"/>
        </p:xfrm>
        <a:graphic>
          <a:graphicData uri="http://schemas.openxmlformats.org/presentationml/2006/ole">
            <p:oleObj spid="_x0000_s29723" name="公式" r:id="rId20" imgW="1637589" imgH="203112" progId="Equation.3">
              <p:embed/>
            </p:oleObj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62929261"/>
              </p:ext>
            </p:extLst>
          </p:nvPr>
        </p:nvGraphicFramePr>
        <p:xfrm>
          <a:off x="4993704" y="2117800"/>
          <a:ext cx="4114800" cy="519112"/>
        </p:xfrm>
        <a:graphic>
          <a:graphicData uri="http://schemas.openxmlformats.org/presentationml/2006/ole">
            <p:oleObj spid="_x0000_s29724" name="公式" r:id="rId21" imgW="1600200" imgH="203200" progId="Equation.3">
              <p:embed/>
            </p:oleObj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xmlns="" val="206402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0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0"/>
            <a:ext cx="77724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4000" b="1" dirty="0" smtClean="0"/>
              <a:t>四、小结</a:t>
            </a:r>
          </a:p>
        </p:txBody>
      </p:sp>
      <p:sp>
        <p:nvSpPr>
          <p:cNvPr id="33794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0650F2-98BE-45D5-8E8F-C6424C1BDF77}" type="slidenum">
              <a:rPr lang="en-US" altLang="zh-CN" smtClean="0"/>
              <a:pPr/>
              <a:t>31</a:t>
            </a:fld>
            <a:endParaRPr lang="en-US" altLang="zh-CN" smtClean="0"/>
          </a:p>
        </p:txBody>
      </p:sp>
      <p:sp>
        <p:nvSpPr>
          <p:cNvPr id="437251" name="Text Box 3"/>
          <p:cNvSpPr txBox="1">
            <a:spLocks noChangeArrowheads="1"/>
          </p:cNvSpPr>
          <p:nvPr/>
        </p:nvSpPr>
        <p:spPr bwMode="auto">
          <a:xfrm>
            <a:off x="3276600" y="1628775"/>
            <a:ext cx="441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</a:rPr>
              <a:t>(</a:t>
            </a:r>
            <a:r>
              <a:rPr lang="zh-CN" altLang="en-US" sz="2800">
                <a:solidFill>
                  <a:srgbClr val="0000FF"/>
                </a:solidFill>
              </a:rPr>
              <a:t>熟记平面的几种特殊位置</a:t>
            </a:r>
          </a:p>
        </p:txBody>
      </p:sp>
      <p:sp>
        <p:nvSpPr>
          <p:cNvPr id="437252" name="Rectangle 4"/>
          <p:cNvSpPr>
            <a:spLocks noChangeArrowheads="1"/>
          </p:cNvSpPr>
          <p:nvPr/>
        </p:nvSpPr>
        <p:spPr bwMode="auto">
          <a:xfrm>
            <a:off x="539750" y="3213100"/>
            <a:ext cx="3581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/>
              <a:t>两平面的夹角</a:t>
            </a:r>
          </a:p>
        </p:txBody>
      </p:sp>
      <p:sp>
        <p:nvSpPr>
          <p:cNvPr id="437253" name="Rectangle 5"/>
          <p:cNvSpPr>
            <a:spLocks noChangeArrowheads="1"/>
          </p:cNvSpPr>
          <p:nvPr/>
        </p:nvSpPr>
        <p:spPr bwMode="auto">
          <a:xfrm>
            <a:off x="468313" y="4005263"/>
            <a:ext cx="43529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/>
              <a:t>点到平面的距离公式</a:t>
            </a:r>
          </a:p>
        </p:txBody>
      </p:sp>
      <p:sp>
        <p:nvSpPr>
          <p:cNvPr id="437254" name="Rectangle 6"/>
          <p:cNvSpPr>
            <a:spLocks noChangeArrowheads="1"/>
          </p:cNvSpPr>
          <p:nvPr/>
        </p:nvSpPr>
        <p:spPr bwMode="auto">
          <a:xfrm>
            <a:off x="539750" y="908050"/>
            <a:ext cx="3352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平面的</a:t>
            </a:r>
            <a:r>
              <a:rPr lang="zh-CN" altLang="en-US" sz="2800">
                <a:solidFill>
                  <a:schemeClr val="tx2"/>
                </a:solidFill>
              </a:rPr>
              <a:t>点法式方程</a:t>
            </a:r>
            <a:endParaRPr lang="zh-CN" altLang="en-US" sz="2800">
              <a:solidFill>
                <a:schemeClr val="accent2"/>
              </a:solidFill>
            </a:endParaRPr>
          </a:p>
        </p:txBody>
      </p:sp>
      <p:sp>
        <p:nvSpPr>
          <p:cNvPr id="437258" name="Text Box 10"/>
          <p:cNvSpPr txBox="1">
            <a:spLocks noChangeArrowheads="1"/>
          </p:cNvSpPr>
          <p:nvPr/>
        </p:nvSpPr>
        <p:spPr bwMode="auto">
          <a:xfrm>
            <a:off x="3276600" y="3213100"/>
            <a:ext cx="525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</a:rPr>
              <a:t>(</a:t>
            </a:r>
            <a:r>
              <a:rPr lang="zh-CN" altLang="en-US" sz="2800">
                <a:solidFill>
                  <a:srgbClr val="0000FF"/>
                </a:solidFill>
              </a:rPr>
              <a:t>两平面垂直、平行的充要条件</a:t>
            </a:r>
            <a:r>
              <a:rPr lang="en-US" altLang="zh-CN" sz="280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437265" name="Rectangle 17"/>
          <p:cNvSpPr>
            <a:spLocks noChangeArrowheads="1"/>
          </p:cNvSpPr>
          <p:nvPr/>
        </p:nvSpPr>
        <p:spPr bwMode="auto">
          <a:xfrm>
            <a:off x="3779838" y="908050"/>
            <a:ext cx="426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</a:rPr>
              <a:t>(</a:t>
            </a:r>
            <a:r>
              <a:rPr lang="zh-CN" altLang="en-US" sz="2800">
                <a:solidFill>
                  <a:srgbClr val="0000FF"/>
                </a:solidFill>
              </a:rPr>
              <a:t>关键确定平面的法向量</a:t>
            </a:r>
            <a:r>
              <a:rPr lang="en-US" altLang="zh-CN" sz="280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437266" name="Rectangle 18"/>
          <p:cNvSpPr>
            <a:spLocks noChangeArrowheads="1"/>
          </p:cNvSpPr>
          <p:nvPr/>
        </p:nvSpPr>
        <p:spPr bwMode="auto">
          <a:xfrm>
            <a:off x="539750" y="1628775"/>
            <a:ext cx="3352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平面的一般</a:t>
            </a:r>
            <a:r>
              <a:rPr lang="zh-CN" altLang="en-US" sz="2800">
                <a:solidFill>
                  <a:schemeClr val="tx2"/>
                </a:solidFill>
              </a:rPr>
              <a:t>方程</a:t>
            </a:r>
            <a:endParaRPr lang="zh-CN" altLang="en-US" sz="2800">
              <a:solidFill>
                <a:schemeClr val="accent2"/>
              </a:solidFill>
            </a:endParaRPr>
          </a:p>
        </p:txBody>
      </p:sp>
      <p:sp>
        <p:nvSpPr>
          <p:cNvPr id="437267" name="Text Box 19"/>
          <p:cNvSpPr txBox="1">
            <a:spLocks noChangeArrowheads="1"/>
          </p:cNvSpPr>
          <p:nvPr/>
        </p:nvSpPr>
        <p:spPr bwMode="auto">
          <a:xfrm>
            <a:off x="7308850" y="1628775"/>
            <a:ext cx="1676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的方程</a:t>
            </a:r>
            <a:r>
              <a:rPr lang="en-US" altLang="zh-CN" sz="280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437268" name="Rectangle 20"/>
          <p:cNvSpPr>
            <a:spLocks noChangeArrowheads="1"/>
          </p:cNvSpPr>
          <p:nvPr/>
        </p:nvSpPr>
        <p:spPr bwMode="auto">
          <a:xfrm>
            <a:off x="539750" y="2492375"/>
            <a:ext cx="3352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平面的</a:t>
            </a:r>
            <a:r>
              <a:rPr lang="zh-CN" altLang="en-US" sz="2800">
                <a:solidFill>
                  <a:srgbClr val="000000"/>
                </a:solidFill>
              </a:rPr>
              <a:t>截距式方程</a:t>
            </a:r>
          </a:p>
        </p:txBody>
      </p:sp>
      <p:sp>
        <p:nvSpPr>
          <p:cNvPr id="437269" name="Rectangle 21"/>
          <p:cNvSpPr>
            <a:spLocks noChangeArrowheads="1"/>
          </p:cNvSpPr>
          <p:nvPr/>
        </p:nvSpPr>
        <p:spPr bwMode="auto">
          <a:xfrm>
            <a:off x="3708400" y="2492375"/>
            <a:ext cx="3352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</a:rPr>
              <a:t>(</a:t>
            </a:r>
            <a:r>
              <a:rPr lang="zh-CN" altLang="en-US" sz="2800">
                <a:solidFill>
                  <a:srgbClr val="0000FF"/>
                </a:solidFill>
              </a:rPr>
              <a:t>研究几何图形</a:t>
            </a:r>
            <a:r>
              <a:rPr lang="en-US" altLang="zh-CN" sz="2800">
                <a:solidFill>
                  <a:srgbClr val="0000FF"/>
                </a:solidFill>
              </a:rPr>
              <a:t>)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7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7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7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7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7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7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7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7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7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1" grpId="0" autoUpdateAnimBg="0"/>
      <p:bldP spid="437252" grpId="0" autoUpdateAnimBg="0"/>
      <p:bldP spid="437253" grpId="0" autoUpdateAnimBg="0"/>
      <p:bldP spid="437254" grpId="0" autoUpdateAnimBg="0"/>
      <p:bldP spid="437258" grpId="0" autoUpdateAnimBg="0"/>
      <p:bldP spid="437265" grpId="0" autoUpdateAnimBg="0"/>
      <p:bldP spid="437266" grpId="0" autoUpdateAnimBg="0"/>
      <p:bldP spid="437267" grpId="0" autoUpdateAnimBg="0"/>
      <p:bldP spid="437268" grpId="0" autoUpdateAnimBg="0"/>
      <p:bldP spid="437269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9791AC-9026-4A09-9043-49F666189E8E}" type="slidenum">
              <a:rPr lang="en-US" altLang="zh-CN" smtClean="0"/>
              <a:pPr/>
              <a:t>32</a:t>
            </a:fld>
            <a:endParaRPr lang="en-US" altLang="zh-CN" smtClean="0"/>
          </a:p>
        </p:txBody>
      </p:sp>
      <p:sp>
        <p:nvSpPr>
          <p:cNvPr id="28679" name="Rectangle 2"/>
          <p:cNvSpPr>
            <a:spLocks noChangeArrowheads="1"/>
          </p:cNvSpPr>
          <p:nvPr/>
        </p:nvSpPr>
        <p:spPr bwMode="auto">
          <a:xfrm>
            <a:off x="762000" y="381000"/>
            <a:ext cx="2133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4000">
                <a:solidFill>
                  <a:schemeClr val="accent2"/>
                </a:solidFill>
                <a:ea typeface="黑体" pitchFamily="2" charset="-122"/>
              </a:rPr>
              <a:t>思考题</a:t>
            </a:r>
            <a:r>
              <a:rPr lang="en-US" altLang="zh-CN" sz="4000">
                <a:solidFill>
                  <a:schemeClr val="accent2"/>
                </a:solidFill>
                <a:ea typeface="黑体" pitchFamily="2" charset="-122"/>
              </a:rPr>
              <a:t>1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2667000" y="471488"/>
            <a:ext cx="4953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如何确定平面的法向量</a:t>
            </a:r>
            <a:r>
              <a:rPr lang="en-US" altLang="zh-CN" sz="2800"/>
              <a:t>?</a:t>
            </a:r>
          </a:p>
        </p:txBody>
      </p:sp>
      <p:sp>
        <p:nvSpPr>
          <p:cNvPr id="443401" name="Rectangle 9"/>
          <p:cNvSpPr>
            <a:spLocks noChangeArrowheads="1"/>
          </p:cNvSpPr>
          <p:nvPr/>
        </p:nvSpPr>
        <p:spPr bwMode="auto">
          <a:xfrm>
            <a:off x="838200" y="1066800"/>
            <a:ext cx="1219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3200">
                <a:solidFill>
                  <a:schemeClr val="accent2"/>
                </a:solidFill>
                <a:ea typeface="黑体" pitchFamily="2" charset="-122"/>
              </a:rPr>
              <a:t>解答</a:t>
            </a:r>
          </a:p>
        </p:txBody>
      </p:sp>
      <p:sp>
        <p:nvSpPr>
          <p:cNvPr id="443406" name="Text Box 14"/>
          <p:cNvSpPr txBox="1">
            <a:spLocks noChangeArrowheads="1"/>
          </p:cNvSpPr>
          <p:nvPr/>
        </p:nvSpPr>
        <p:spPr bwMode="auto">
          <a:xfrm>
            <a:off x="1014413" y="1844675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/>
              <a:t>(1)</a:t>
            </a:r>
          </a:p>
        </p:txBody>
      </p:sp>
      <p:sp>
        <p:nvSpPr>
          <p:cNvPr id="443407" name="Text Box 15"/>
          <p:cNvSpPr txBox="1">
            <a:spLocks noChangeArrowheads="1"/>
          </p:cNvSpPr>
          <p:nvPr/>
        </p:nvSpPr>
        <p:spPr bwMode="auto">
          <a:xfrm>
            <a:off x="1547813" y="1844675"/>
            <a:ext cx="701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如果已知点</a:t>
            </a:r>
            <a:r>
              <a:rPr lang="en-US" altLang="zh-CN" sz="2800" i="1"/>
              <a:t>M</a:t>
            </a:r>
            <a:r>
              <a:rPr lang="en-US" altLang="zh-CN" sz="2800" baseline="-25000"/>
              <a:t>0</a:t>
            </a:r>
            <a:r>
              <a:rPr lang="en-US" altLang="zh-CN" sz="2800"/>
              <a:t>(</a:t>
            </a:r>
            <a:r>
              <a:rPr lang="en-US" altLang="zh-CN" sz="2800" i="1"/>
              <a:t>x</a:t>
            </a:r>
            <a:r>
              <a:rPr lang="en-US" altLang="zh-CN" sz="2800" baseline="-25000"/>
              <a:t>0</a:t>
            </a:r>
            <a:r>
              <a:rPr lang="en-US" altLang="zh-CN" sz="2800"/>
              <a:t>, </a:t>
            </a:r>
            <a:r>
              <a:rPr lang="en-US" altLang="zh-CN" sz="2800" i="1"/>
              <a:t>y</a:t>
            </a:r>
            <a:r>
              <a:rPr lang="en-US" altLang="zh-CN" sz="2800" baseline="-25000"/>
              <a:t>0</a:t>
            </a:r>
            <a:r>
              <a:rPr lang="en-US" altLang="zh-CN" sz="2800"/>
              <a:t>, </a:t>
            </a:r>
            <a:r>
              <a:rPr lang="en-US" altLang="zh-CN" sz="2800" i="1"/>
              <a:t>z</a:t>
            </a:r>
            <a:r>
              <a:rPr lang="en-US" altLang="zh-CN" sz="2800" baseline="-25000"/>
              <a:t>0</a:t>
            </a:r>
            <a:r>
              <a:rPr lang="en-US" altLang="zh-CN" sz="2800"/>
              <a:t>)</a:t>
            </a:r>
            <a:r>
              <a:rPr lang="zh-CN" altLang="en-US" sz="2800"/>
              <a:t>在平面</a:t>
            </a:r>
            <a:r>
              <a:rPr lang="en-US" altLang="zh-CN" sz="2800" i="1"/>
              <a:t>Π </a:t>
            </a:r>
            <a:r>
              <a:rPr lang="zh-CN" altLang="en-US" sz="2800"/>
              <a:t>上的垂足</a:t>
            </a:r>
          </a:p>
        </p:txBody>
      </p:sp>
      <p:sp>
        <p:nvSpPr>
          <p:cNvPr id="443409" name="Text Box 17"/>
          <p:cNvSpPr txBox="1">
            <a:spLocks noChangeArrowheads="1"/>
          </p:cNvSpPr>
          <p:nvPr/>
        </p:nvSpPr>
        <p:spPr bwMode="auto">
          <a:xfrm>
            <a:off x="1014413" y="2378075"/>
            <a:ext cx="3048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为</a:t>
            </a:r>
            <a:r>
              <a:rPr lang="en-US" altLang="zh-CN" sz="2800" i="1"/>
              <a:t>M</a:t>
            </a:r>
            <a:r>
              <a:rPr lang="en-US" altLang="zh-CN" sz="2800" baseline="-25000"/>
              <a:t>1</a:t>
            </a:r>
            <a:r>
              <a:rPr lang="en-US" altLang="zh-CN" sz="2800"/>
              <a:t>(</a:t>
            </a:r>
            <a:r>
              <a:rPr lang="en-US" altLang="zh-CN" sz="2800" i="1"/>
              <a:t>x</a:t>
            </a:r>
            <a:r>
              <a:rPr lang="en-US" altLang="zh-CN" sz="2800" baseline="-25000"/>
              <a:t>1</a:t>
            </a:r>
            <a:r>
              <a:rPr lang="en-US" altLang="zh-CN" sz="2800"/>
              <a:t>, </a:t>
            </a:r>
            <a:r>
              <a:rPr lang="en-US" altLang="zh-CN" sz="2800" i="1"/>
              <a:t>y</a:t>
            </a:r>
            <a:r>
              <a:rPr lang="en-US" altLang="zh-CN" sz="2800" baseline="-25000"/>
              <a:t>1</a:t>
            </a:r>
            <a:r>
              <a:rPr lang="en-US" altLang="zh-CN" sz="2800"/>
              <a:t>, </a:t>
            </a:r>
            <a:r>
              <a:rPr lang="en-US" altLang="zh-CN" sz="2800" i="1"/>
              <a:t>z</a:t>
            </a:r>
            <a:r>
              <a:rPr lang="en-US" altLang="zh-CN" sz="2800" baseline="-25000"/>
              <a:t>1</a:t>
            </a:r>
            <a:r>
              <a:rPr lang="en-US" altLang="zh-CN" sz="2800"/>
              <a:t>),</a:t>
            </a:r>
            <a:r>
              <a:rPr lang="zh-CN" altLang="en-US" sz="2800"/>
              <a:t>则</a:t>
            </a:r>
          </a:p>
        </p:txBody>
      </p:sp>
      <p:graphicFrame>
        <p:nvGraphicFramePr>
          <p:cNvPr id="443411" name="Object 19"/>
          <p:cNvGraphicFramePr>
            <a:graphicFrameLocks noChangeAspect="1"/>
          </p:cNvGraphicFramePr>
          <p:nvPr/>
        </p:nvGraphicFramePr>
        <p:xfrm>
          <a:off x="3897313" y="2439988"/>
          <a:ext cx="4127500" cy="431800"/>
        </p:xfrm>
        <a:graphic>
          <a:graphicData uri="http://schemas.openxmlformats.org/presentationml/2006/ole">
            <p:oleObj spid="_x0000_s28702" name="Equation" r:id="rId3" imgW="132197400" imgH="13795560" progId="Equation.3">
              <p:embed/>
            </p:oleObj>
          </a:graphicData>
        </a:graphic>
      </p:graphicFrame>
      <p:sp>
        <p:nvSpPr>
          <p:cNvPr id="443412" name="Text Box 20"/>
          <p:cNvSpPr txBox="1">
            <a:spLocks noChangeArrowheads="1"/>
          </p:cNvSpPr>
          <p:nvPr/>
        </p:nvSpPr>
        <p:spPr bwMode="auto">
          <a:xfrm>
            <a:off x="1014413" y="2941638"/>
            <a:ext cx="76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/>
              <a:t>(2)</a:t>
            </a:r>
          </a:p>
        </p:txBody>
      </p:sp>
      <p:sp>
        <p:nvSpPr>
          <p:cNvPr id="443413" name="Text Box 21"/>
          <p:cNvSpPr txBox="1">
            <a:spLocks noChangeArrowheads="1"/>
          </p:cNvSpPr>
          <p:nvPr/>
        </p:nvSpPr>
        <p:spPr bwMode="auto">
          <a:xfrm>
            <a:off x="1471613" y="2941638"/>
            <a:ext cx="4038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如果平面</a:t>
            </a:r>
            <a:r>
              <a:rPr lang="en-US" altLang="zh-CN" sz="2800" i="1"/>
              <a:t>Π </a:t>
            </a:r>
            <a:r>
              <a:rPr lang="zh-CN" altLang="en-US" sz="2800"/>
              <a:t>与已知平面</a:t>
            </a:r>
          </a:p>
        </p:txBody>
      </p:sp>
      <p:graphicFrame>
        <p:nvGraphicFramePr>
          <p:cNvPr id="443414" name="Object 22"/>
          <p:cNvGraphicFramePr>
            <a:graphicFrameLocks noChangeAspect="1"/>
          </p:cNvGraphicFramePr>
          <p:nvPr/>
        </p:nvGraphicFramePr>
        <p:xfrm>
          <a:off x="5281613" y="3067050"/>
          <a:ext cx="3124200" cy="393700"/>
        </p:xfrm>
        <a:graphic>
          <a:graphicData uri="http://schemas.openxmlformats.org/presentationml/2006/ole">
            <p:oleObj spid="_x0000_s28703" name="Equation" r:id="rId4" imgW="3124200" imgH="393700" progId="Equation.3">
              <p:embed/>
            </p:oleObj>
          </a:graphicData>
        </a:graphic>
      </p:graphicFrame>
      <p:sp>
        <p:nvSpPr>
          <p:cNvPr id="443415" name="Text Box 23"/>
          <p:cNvSpPr txBox="1">
            <a:spLocks noChangeArrowheads="1"/>
          </p:cNvSpPr>
          <p:nvPr/>
        </p:nvSpPr>
        <p:spPr bwMode="auto">
          <a:xfrm>
            <a:off x="1014413" y="3475038"/>
            <a:ext cx="1600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平行</a:t>
            </a:r>
            <a:r>
              <a:rPr lang="en-US" altLang="zh-CN" sz="2800"/>
              <a:t>,</a:t>
            </a:r>
            <a:r>
              <a:rPr lang="zh-CN" altLang="en-US" sz="2800"/>
              <a:t>则</a:t>
            </a:r>
          </a:p>
        </p:txBody>
      </p:sp>
      <p:graphicFrame>
        <p:nvGraphicFramePr>
          <p:cNvPr id="443416" name="Object 24"/>
          <p:cNvGraphicFramePr>
            <a:graphicFrameLocks noChangeAspect="1"/>
          </p:cNvGraphicFramePr>
          <p:nvPr/>
        </p:nvGraphicFramePr>
        <p:xfrm>
          <a:off x="2386013" y="3556000"/>
          <a:ext cx="1981200" cy="393700"/>
        </p:xfrm>
        <a:graphic>
          <a:graphicData uri="http://schemas.openxmlformats.org/presentationml/2006/ole">
            <p:oleObj spid="_x0000_s28704" name="Equation" r:id="rId5" imgW="63448200" imgH="12577320" progId="Equation.3">
              <p:embed/>
            </p:oleObj>
          </a:graphicData>
        </a:graphic>
      </p:graphicFrame>
      <p:sp>
        <p:nvSpPr>
          <p:cNvPr id="443420" name="Text Box 28"/>
          <p:cNvSpPr txBox="1">
            <a:spLocks noChangeArrowheads="1"/>
          </p:cNvSpPr>
          <p:nvPr/>
        </p:nvSpPr>
        <p:spPr bwMode="auto">
          <a:xfrm>
            <a:off x="1014413" y="3994150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/>
              <a:t>(3)</a:t>
            </a:r>
          </a:p>
        </p:txBody>
      </p:sp>
      <p:sp>
        <p:nvSpPr>
          <p:cNvPr id="443421" name="Text Box 29"/>
          <p:cNvSpPr txBox="1">
            <a:spLocks noChangeArrowheads="1"/>
          </p:cNvSpPr>
          <p:nvPr/>
        </p:nvSpPr>
        <p:spPr bwMode="auto">
          <a:xfrm>
            <a:off x="1547813" y="4005263"/>
            <a:ext cx="5486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如果平面</a:t>
            </a:r>
            <a:r>
              <a:rPr lang="en-US" altLang="zh-CN" sz="2800" i="1"/>
              <a:t>Π </a:t>
            </a:r>
            <a:r>
              <a:rPr lang="zh-CN" altLang="en-US" sz="2800"/>
              <a:t>过三点 </a:t>
            </a:r>
            <a:r>
              <a:rPr lang="en-US" altLang="zh-CN" sz="2800" i="1"/>
              <a:t>A</a:t>
            </a:r>
            <a:r>
              <a:rPr lang="en-US" altLang="zh-CN" sz="2800"/>
              <a:t>, </a:t>
            </a:r>
            <a:r>
              <a:rPr lang="en-US" altLang="zh-CN" sz="2800" i="1"/>
              <a:t>B</a:t>
            </a:r>
            <a:r>
              <a:rPr lang="en-US" altLang="zh-CN" sz="2800"/>
              <a:t>, </a:t>
            </a:r>
            <a:r>
              <a:rPr lang="en-US" altLang="zh-CN" sz="2800" i="1"/>
              <a:t>C</a:t>
            </a:r>
            <a:r>
              <a:rPr lang="en-US" altLang="zh-CN" sz="2800"/>
              <a:t>,</a:t>
            </a:r>
            <a:r>
              <a:rPr lang="zh-CN" altLang="en-US" sz="2800"/>
              <a:t>则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6278563" y="4024313"/>
            <a:ext cx="2000250" cy="387350"/>
            <a:chOff x="3844" y="3379"/>
            <a:chExt cx="1260" cy="244"/>
          </a:xfrm>
        </p:grpSpPr>
        <p:graphicFrame>
          <p:nvGraphicFramePr>
            <p:cNvPr id="28677" name="Object 31"/>
            <p:cNvGraphicFramePr>
              <a:graphicFrameLocks noChangeAspect="1"/>
            </p:cNvGraphicFramePr>
            <p:nvPr/>
          </p:nvGraphicFramePr>
          <p:xfrm>
            <a:off x="3844" y="3426"/>
            <a:ext cx="1260" cy="197"/>
          </p:xfrm>
          <a:graphic>
            <a:graphicData uri="http://schemas.openxmlformats.org/presentationml/2006/ole">
              <p:oleObj spid="_x0000_s28705" name="Equation" r:id="rId6" imgW="65075400" imgH="10140480" progId="Equation.3">
                <p:embed/>
              </p:oleObj>
            </a:graphicData>
          </a:graphic>
        </p:graphicFrame>
        <p:sp>
          <p:nvSpPr>
            <p:cNvPr id="28691" name="Line 32"/>
            <p:cNvSpPr>
              <a:spLocks noChangeShapeType="1"/>
            </p:cNvSpPr>
            <p:nvPr/>
          </p:nvSpPr>
          <p:spPr bwMode="auto">
            <a:xfrm>
              <a:off x="4244" y="3379"/>
              <a:ext cx="288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2" name="Line 33"/>
            <p:cNvSpPr>
              <a:spLocks noChangeShapeType="1"/>
            </p:cNvSpPr>
            <p:nvPr/>
          </p:nvSpPr>
          <p:spPr bwMode="auto">
            <a:xfrm>
              <a:off x="4772" y="3379"/>
              <a:ext cx="288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3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3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3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3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43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43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43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43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43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43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43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43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43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43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401" grpId="0" autoUpdateAnimBg="0"/>
      <p:bldP spid="443406" grpId="0" autoUpdateAnimBg="0"/>
      <p:bldP spid="443407" grpId="0" autoUpdateAnimBg="0"/>
      <p:bldP spid="443409" grpId="0" autoUpdateAnimBg="0"/>
      <p:bldP spid="443412" grpId="0" autoUpdateAnimBg="0"/>
      <p:bldP spid="443413" grpId="0" autoUpdateAnimBg="0"/>
      <p:bldP spid="443415" grpId="0" autoUpdateAnimBg="0"/>
      <p:bldP spid="443420" grpId="0" autoUpdateAnimBg="0"/>
      <p:bldP spid="443421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9BF867-2C41-49E6-9F3B-9A65CEEFC2E0}" type="slidenum">
              <a:rPr lang="en-US" altLang="zh-CN" smtClean="0"/>
              <a:pPr/>
              <a:t>33</a:t>
            </a:fld>
            <a:endParaRPr lang="en-US" altLang="zh-CN" smtClean="0"/>
          </a:p>
        </p:txBody>
      </p:sp>
      <p:sp>
        <p:nvSpPr>
          <p:cNvPr id="34819" name="灯片编号占位符 1"/>
          <p:cNvSpPr txBox="1">
            <a:spLocks noGrp="1"/>
          </p:cNvSpPr>
          <p:nvPr/>
        </p:nvSpPr>
        <p:spPr bwMode="auto">
          <a:xfrm>
            <a:off x="70104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fld id="{CDAD268A-A64E-467F-B2A6-562AD39D4FE4}" type="slidenum">
              <a:rPr lang="en-US" altLang="zh-CN" sz="1400"/>
              <a:pPr algn="l"/>
              <a:t>33</a:t>
            </a:fld>
            <a:endParaRPr lang="en-US" altLang="zh-CN"/>
          </a:p>
        </p:txBody>
      </p:sp>
      <p:sp>
        <p:nvSpPr>
          <p:cNvPr id="34820" name="灯片编号占位符 1"/>
          <p:cNvSpPr txBox="1">
            <a:spLocks/>
          </p:cNvSpPr>
          <p:nvPr/>
        </p:nvSpPr>
        <p:spPr bwMode="auto">
          <a:xfrm>
            <a:off x="70104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fld id="{99497B28-5254-4973-B1E7-473C450D53AD}" type="slidenum">
              <a:rPr lang="en-US" altLang="zh-CN" sz="1400"/>
              <a:pPr algn="l"/>
              <a:t>33</a:t>
            </a:fld>
            <a:endParaRPr lang="en-US" altLang="zh-CN"/>
          </a:p>
        </p:txBody>
      </p:sp>
      <p:sp>
        <p:nvSpPr>
          <p:cNvPr id="34821" name="Rectangle 2"/>
          <p:cNvSpPr>
            <a:spLocks noChangeArrowheads="1"/>
          </p:cNvSpPr>
          <p:nvPr/>
        </p:nvSpPr>
        <p:spPr bwMode="auto">
          <a:xfrm>
            <a:off x="1447800" y="115888"/>
            <a:ext cx="5861050" cy="7620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4400">
                <a:latin typeface="黑体" pitchFamily="2" charset="-122"/>
                <a:ea typeface="黑体" pitchFamily="2" charset="-122"/>
              </a:rPr>
              <a:t>同步练习册作业</a:t>
            </a:r>
            <a:endParaRPr lang="zh-CN" altLang="en-US"/>
          </a:p>
        </p:txBody>
      </p:sp>
      <p:sp>
        <p:nvSpPr>
          <p:cNvPr id="34822" name="Text Box 3"/>
          <p:cNvSpPr txBox="1">
            <a:spLocks noChangeArrowheads="1"/>
          </p:cNvSpPr>
          <p:nvPr/>
        </p:nvSpPr>
        <p:spPr bwMode="auto">
          <a:xfrm>
            <a:off x="1473200" y="1014413"/>
            <a:ext cx="4775200" cy="701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/>
            <a:r>
              <a:rPr lang="en-US" altLang="zh-CN" sz="40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§8.5</a:t>
            </a:r>
            <a:endParaRPr lang="en-US" altLang="zh-CN" dirty="0"/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1614488" y="2065338"/>
            <a:ext cx="6629400" cy="7080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/>
            <a:r>
              <a:rPr lang="en-US" altLang="zh-CN" sz="4000" dirty="0" smtClean="0"/>
              <a:t>1(1)2,3,4,5,6</a:t>
            </a:r>
            <a:endParaRPr lang="en-US" altLang="zh-CN" sz="40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BCD5B7-62F5-43D9-9BD8-14F56162212B}" type="slidenum">
              <a:rPr lang="en-US" altLang="zh-CN" smtClean="0"/>
              <a:pPr/>
              <a:t>34</a:t>
            </a:fld>
            <a:endParaRPr lang="en-US" altLang="zh-CN" smtClean="0"/>
          </a:p>
        </p:txBody>
      </p:sp>
      <p:sp>
        <p:nvSpPr>
          <p:cNvPr id="35843" name="Rectangle 2"/>
          <p:cNvSpPr>
            <a:spLocks noChangeArrowheads="1"/>
          </p:cNvSpPr>
          <p:nvPr/>
        </p:nvSpPr>
        <p:spPr bwMode="auto">
          <a:xfrm>
            <a:off x="1416050" y="260350"/>
            <a:ext cx="1676400" cy="7620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4400">
                <a:latin typeface="黑体" pitchFamily="2" charset="-122"/>
                <a:ea typeface="黑体" pitchFamily="2" charset="-122"/>
              </a:rPr>
              <a:t>作业</a:t>
            </a: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1339850" y="1204913"/>
            <a:ext cx="5029200" cy="701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400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习题</a:t>
            </a:r>
            <a:r>
              <a:rPr lang="en-US" altLang="zh-CN" sz="400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8-5( 42</a:t>
            </a:r>
            <a:r>
              <a:rPr lang="zh-CN" altLang="en-US" sz="400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页</a:t>
            </a:r>
            <a:r>
              <a:rPr lang="en-US" altLang="zh-CN" sz="400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)</a:t>
            </a:r>
            <a:endParaRPr lang="en-US" altLang="zh-CN" sz="4000">
              <a:solidFill>
                <a:srgbClr val="0000FF"/>
              </a:solidFill>
            </a:endParaRP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1427163" y="2060575"/>
            <a:ext cx="3505200" cy="701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4000">
                <a:solidFill>
                  <a:schemeClr val="tx2"/>
                </a:solidFill>
              </a:rPr>
              <a:t>5.   8.  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1270A2-03AC-47D7-BCD3-E21A6F7DFBD4}" type="slidenum">
              <a:rPr lang="en-US" altLang="zh-CN" smtClean="0"/>
              <a:pPr/>
              <a:t>4</a:t>
            </a:fld>
            <a:endParaRPr lang="en-US" altLang="zh-CN" smtClean="0"/>
          </a:p>
        </p:txBody>
      </p:sp>
      <p:sp>
        <p:nvSpPr>
          <p:cNvPr id="446489" name="AutoShape 25"/>
          <p:cNvSpPr>
            <a:spLocks noChangeArrowheads="1"/>
          </p:cNvSpPr>
          <p:nvPr/>
        </p:nvSpPr>
        <p:spPr bwMode="auto">
          <a:xfrm>
            <a:off x="0" y="2709863"/>
            <a:ext cx="6096000" cy="533400"/>
          </a:xfrm>
          <a:prstGeom prst="parallelogram">
            <a:avLst>
              <a:gd name="adj" fmla="val 70582"/>
            </a:avLst>
          </a:prstGeom>
          <a:gradFill rotWithShape="0">
            <a:gsLst>
              <a:gs pos="0">
                <a:srgbClr val="FF0000"/>
              </a:gs>
              <a:gs pos="50000">
                <a:srgbClr val="66FFFF"/>
              </a:gs>
              <a:gs pos="100000">
                <a:srgbClr val="FF0000"/>
              </a:gs>
            </a:gsLst>
            <a:lin ang="5400000" scaled="1"/>
          </a:gra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6468" name="Text Box 4"/>
          <p:cNvSpPr txBox="1">
            <a:spLocks noChangeArrowheads="1"/>
          </p:cNvSpPr>
          <p:nvPr/>
        </p:nvSpPr>
        <p:spPr bwMode="auto">
          <a:xfrm>
            <a:off x="396875" y="141288"/>
            <a:ext cx="939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已知</a:t>
            </a:r>
          </a:p>
        </p:txBody>
      </p:sp>
      <p:graphicFrame>
        <p:nvGraphicFramePr>
          <p:cNvPr id="446469" name="Object 5"/>
          <p:cNvGraphicFramePr>
            <a:graphicFrameLocks noChangeAspect="1"/>
          </p:cNvGraphicFramePr>
          <p:nvPr/>
        </p:nvGraphicFramePr>
        <p:xfrm>
          <a:off x="1476375" y="260350"/>
          <a:ext cx="2057400" cy="393700"/>
        </p:xfrm>
        <a:graphic>
          <a:graphicData uri="http://schemas.openxmlformats.org/presentationml/2006/ole">
            <p:oleObj spid="_x0000_s2113" name="Equation" r:id="rId3" imgW="2057400" imgH="393700" progId="Equation.3">
              <p:embed/>
            </p:oleObj>
          </a:graphicData>
        </a:graphic>
      </p:graphicFrame>
      <p:graphicFrame>
        <p:nvGraphicFramePr>
          <p:cNvPr id="446470" name="Object 6"/>
          <p:cNvGraphicFramePr>
            <a:graphicFrameLocks noChangeAspect="1"/>
          </p:cNvGraphicFramePr>
          <p:nvPr/>
        </p:nvGraphicFramePr>
        <p:xfrm>
          <a:off x="3708400" y="188913"/>
          <a:ext cx="2133600" cy="431800"/>
        </p:xfrm>
        <a:graphic>
          <a:graphicData uri="http://schemas.openxmlformats.org/presentationml/2006/ole">
            <p:oleObj spid="_x0000_s2114" name="公式" r:id="rId4" imgW="2260600" imgH="457200" progId="Equation.3">
              <p:embed/>
            </p:oleObj>
          </a:graphicData>
        </a:graphic>
      </p:graphicFrame>
      <p:sp>
        <p:nvSpPr>
          <p:cNvPr id="446471" name="Text Box 7"/>
          <p:cNvSpPr txBox="1">
            <a:spLocks noChangeArrowheads="1"/>
          </p:cNvSpPr>
          <p:nvPr/>
        </p:nvSpPr>
        <p:spPr bwMode="auto">
          <a:xfrm>
            <a:off x="396875" y="736600"/>
            <a:ext cx="4114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设平面上的任一点为</a:t>
            </a:r>
          </a:p>
        </p:txBody>
      </p:sp>
      <p:graphicFrame>
        <p:nvGraphicFramePr>
          <p:cNvPr id="446472" name="Object 8"/>
          <p:cNvGraphicFramePr>
            <a:graphicFrameLocks noChangeAspect="1"/>
          </p:cNvGraphicFramePr>
          <p:nvPr/>
        </p:nvGraphicFramePr>
        <p:xfrm>
          <a:off x="3749675" y="865188"/>
          <a:ext cx="1714500" cy="404812"/>
        </p:xfrm>
        <a:graphic>
          <a:graphicData uri="http://schemas.openxmlformats.org/presentationml/2006/ole">
            <p:oleObj spid="_x0000_s2115" name="公式" r:id="rId5" imgW="1713756" imgH="406224" progId="Equation.3">
              <p:embed/>
            </p:oleObj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387475" y="1498600"/>
            <a:ext cx="1524000" cy="457200"/>
            <a:chOff x="1488" y="3408"/>
            <a:chExt cx="960" cy="288"/>
          </a:xfrm>
        </p:grpSpPr>
        <p:graphicFrame>
          <p:nvGraphicFramePr>
            <p:cNvPr id="2058" name="Object 10"/>
            <p:cNvGraphicFramePr>
              <a:graphicFrameLocks noChangeAspect="1"/>
            </p:cNvGraphicFramePr>
            <p:nvPr/>
          </p:nvGraphicFramePr>
          <p:xfrm>
            <a:off x="1488" y="3408"/>
            <a:ext cx="960" cy="288"/>
          </p:xfrm>
          <a:graphic>
            <a:graphicData uri="http://schemas.openxmlformats.org/presentationml/2006/ole">
              <p:oleObj spid="_x0000_s2116" name="公式" r:id="rId6" imgW="1524000" imgH="457200" progId="Equation.3">
                <p:embed/>
              </p:oleObj>
            </a:graphicData>
          </a:graphic>
        </p:graphicFrame>
        <p:sp>
          <p:nvSpPr>
            <p:cNvPr id="2070" name="Line 11"/>
            <p:cNvSpPr>
              <a:spLocks noChangeShapeType="1"/>
            </p:cNvSpPr>
            <p:nvPr/>
          </p:nvSpPr>
          <p:spPr bwMode="auto">
            <a:xfrm>
              <a:off x="1536" y="340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6476" name="Text Box 12"/>
          <p:cNvSpPr txBox="1">
            <a:spLocks noChangeArrowheads="1"/>
          </p:cNvSpPr>
          <p:nvPr/>
        </p:nvSpPr>
        <p:spPr bwMode="auto">
          <a:xfrm>
            <a:off x="396875" y="1422400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必有</a:t>
            </a:r>
          </a:p>
        </p:txBody>
      </p:sp>
      <p:graphicFrame>
        <p:nvGraphicFramePr>
          <p:cNvPr id="446477" name="Object 13"/>
          <p:cNvGraphicFramePr>
            <a:graphicFrameLocks noChangeAspect="1"/>
          </p:cNvGraphicFramePr>
          <p:nvPr/>
        </p:nvGraphicFramePr>
        <p:xfrm>
          <a:off x="2987675" y="1627188"/>
          <a:ext cx="419100" cy="252412"/>
        </p:xfrm>
        <a:graphic>
          <a:graphicData uri="http://schemas.openxmlformats.org/presentationml/2006/ole">
            <p:oleObj spid="_x0000_s2117" name="公式" r:id="rId7" imgW="13411800" imgH="8109720" progId="Equation.3">
              <p:embed/>
            </p:oleObj>
          </a:graphicData>
        </a:graphic>
      </p:graphicFrame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3521075" y="1498600"/>
            <a:ext cx="1905000" cy="457200"/>
            <a:chOff x="2552" y="3408"/>
            <a:chExt cx="1200" cy="288"/>
          </a:xfrm>
        </p:grpSpPr>
        <p:graphicFrame>
          <p:nvGraphicFramePr>
            <p:cNvPr id="2057" name="Object 15"/>
            <p:cNvGraphicFramePr>
              <a:graphicFrameLocks noChangeAspect="1"/>
            </p:cNvGraphicFramePr>
            <p:nvPr/>
          </p:nvGraphicFramePr>
          <p:xfrm>
            <a:off x="2552" y="3408"/>
            <a:ext cx="1200" cy="288"/>
          </p:xfrm>
          <a:graphic>
            <a:graphicData uri="http://schemas.openxmlformats.org/presentationml/2006/ole">
              <p:oleObj spid="_x0000_s2118" name="公式" r:id="rId8" imgW="1905000" imgH="457200" progId="Equation.3">
                <p:embed/>
              </p:oleObj>
            </a:graphicData>
          </a:graphic>
        </p:graphicFrame>
        <p:sp>
          <p:nvSpPr>
            <p:cNvPr id="2069" name="Line 16"/>
            <p:cNvSpPr>
              <a:spLocks noChangeShapeType="1"/>
            </p:cNvSpPr>
            <p:nvPr/>
          </p:nvSpPr>
          <p:spPr bwMode="auto">
            <a:xfrm>
              <a:off x="2640" y="340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468313" y="2133600"/>
            <a:ext cx="1201737" cy="525463"/>
            <a:chOff x="864" y="1253"/>
            <a:chExt cx="757" cy="331"/>
          </a:xfrm>
        </p:grpSpPr>
        <p:graphicFrame>
          <p:nvGraphicFramePr>
            <p:cNvPr id="2056" name="Object 18"/>
            <p:cNvGraphicFramePr>
              <a:graphicFrameLocks noChangeAspect="1"/>
            </p:cNvGraphicFramePr>
            <p:nvPr/>
          </p:nvGraphicFramePr>
          <p:xfrm>
            <a:off x="864" y="1301"/>
            <a:ext cx="757" cy="283"/>
          </p:xfrm>
          <a:graphic>
            <a:graphicData uri="http://schemas.openxmlformats.org/presentationml/2006/ole">
              <p:oleObj spid="_x0000_s2119" name="Equation" r:id="rId9" imgW="1129810" imgH="431613" progId="Equation.3">
                <p:embed/>
              </p:oleObj>
            </a:graphicData>
          </a:graphic>
        </p:graphicFrame>
        <p:sp>
          <p:nvSpPr>
            <p:cNvPr id="2068" name="Line 19"/>
            <p:cNvSpPr>
              <a:spLocks noChangeShapeType="1"/>
            </p:cNvSpPr>
            <p:nvPr/>
          </p:nvSpPr>
          <p:spPr bwMode="auto">
            <a:xfrm>
              <a:off x="916" y="1253"/>
              <a:ext cx="5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46487" name="Object 23"/>
          <p:cNvGraphicFramePr>
            <a:graphicFrameLocks noChangeAspect="1"/>
          </p:cNvGraphicFramePr>
          <p:nvPr/>
        </p:nvGraphicFramePr>
        <p:xfrm>
          <a:off x="1619250" y="2133600"/>
          <a:ext cx="3308350" cy="449263"/>
        </p:xfrm>
        <a:graphic>
          <a:graphicData uri="http://schemas.openxmlformats.org/presentationml/2006/ole">
            <p:oleObj spid="_x0000_s2120" name="Equation" r:id="rId10" imgW="3111500" imgH="431800" progId="Equation.3">
              <p:embed/>
            </p:oleObj>
          </a:graphicData>
        </a:graphic>
      </p:graphicFrame>
      <p:graphicFrame>
        <p:nvGraphicFramePr>
          <p:cNvPr id="446488" name="Object 24"/>
          <p:cNvGraphicFramePr>
            <a:graphicFrameLocks noChangeAspect="1"/>
          </p:cNvGraphicFramePr>
          <p:nvPr/>
        </p:nvGraphicFramePr>
        <p:xfrm>
          <a:off x="250825" y="2781300"/>
          <a:ext cx="5551488" cy="431800"/>
        </p:xfrm>
        <a:graphic>
          <a:graphicData uri="http://schemas.openxmlformats.org/presentationml/2006/ole">
            <p:oleObj spid="_x0000_s2121" name="Equation" r:id="rId11" imgW="5397500" imgH="431800" progId="Equation.3">
              <p:embed/>
            </p:oleObj>
          </a:graphicData>
        </a:graphic>
      </p:graphicFrame>
      <p:sp>
        <p:nvSpPr>
          <p:cNvPr id="446490" name="Rectangle 26"/>
          <p:cNvSpPr>
            <a:spLocks noChangeArrowheads="1"/>
          </p:cNvSpPr>
          <p:nvPr/>
        </p:nvSpPr>
        <p:spPr bwMode="auto">
          <a:xfrm>
            <a:off x="5724525" y="2060575"/>
            <a:ext cx="3124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chemeClr val="accent2"/>
                </a:solidFill>
              </a:rPr>
              <a:t>平面的点法式方程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6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6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6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6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6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6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6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6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6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7" dur="500"/>
                                        <p:tgtEl>
                                          <p:spTgt spid="446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446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89" grpId="0" animBg="1"/>
      <p:bldP spid="446468" grpId="0" autoUpdateAnimBg="0"/>
      <p:bldP spid="446471" grpId="0" autoUpdateAnimBg="0"/>
      <p:bldP spid="446476" grpId="0" autoUpdateAnimBg="0"/>
      <p:bldP spid="44649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0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0E24C3-3A6C-4E11-8BE9-E776EC82191E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  <p:sp>
        <p:nvSpPr>
          <p:cNvPr id="410626" name="Text Box 2"/>
          <p:cNvSpPr txBox="1">
            <a:spLocks noChangeArrowheads="1"/>
          </p:cNvSpPr>
          <p:nvPr/>
        </p:nvSpPr>
        <p:spPr bwMode="auto">
          <a:xfrm>
            <a:off x="227013" y="773113"/>
            <a:ext cx="83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解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57250" y="836613"/>
            <a:ext cx="965200" cy="457200"/>
            <a:chOff x="1024" y="1440"/>
            <a:chExt cx="608" cy="288"/>
          </a:xfrm>
        </p:grpSpPr>
        <p:graphicFrame>
          <p:nvGraphicFramePr>
            <p:cNvPr id="3089" name="Object 4"/>
            <p:cNvGraphicFramePr>
              <a:graphicFrameLocks noChangeAspect="1"/>
            </p:cNvGraphicFramePr>
            <p:nvPr/>
          </p:nvGraphicFramePr>
          <p:xfrm>
            <a:off x="1024" y="1464"/>
            <a:ext cx="608" cy="264"/>
          </p:xfrm>
          <a:graphic>
            <a:graphicData uri="http://schemas.openxmlformats.org/presentationml/2006/ole">
              <p:oleObj spid="_x0000_s3186" name="Equation" r:id="rId3" imgW="965200" imgH="419100" progId="Equation.3">
                <p:embed/>
              </p:oleObj>
            </a:graphicData>
          </a:graphic>
        </p:graphicFrame>
        <p:sp>
          <p:nvSpPr>
            <p:cNvPr id="3108" name="Line 5"/>
            <p:cNvSpPr>
              <a:spLocks noChangeShapeType="1"/>
            </p:cNvSpPr>
            <p:nvPr/>
          </p:nvSpPr>
          <p:spPr bwMode="auto">
            <a:xfrm>
              <a:off x="1104" y="14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0630" name="Text Box 6"/>
          <p:cNvSpPr txBox="1">
            <a:spLocks noChangeArrowheads="1"/>
          </p:cNvSpPr>
          <p:nvPr/>
        </p:nvSpPr>
        <p:spPr bwMode="auto">
          <a:xfrm>
            <a:off x="874713" y="1901825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取</a:t>
            </a:r>
          </a:p>
        </p:txBody>
      </p:sp>
      <p:graphicFrame>
        <p:nvGraphicFramePr>
          <p:cNvPr id="410631" name="Object 7"/>
          <p:cNvGraphicFramePr>
            <a:graphicFrameLocks noChangeAspect="1"/>
          </p:cNvGraphicFramePr>
          <p:nvPr/>
        </p:nvGraphicFramePr>
        <p:xfrm>
          <a:off x="1835150" y="1989138"/>
          <a:ext cx="520700" cy="304800"/>
        </p:xfrm>
        <a:graphic>
          <a:graphicData uri="http://schemas.openxmlformats.org/presentationml/2006/ole">
            <p:oleObj spid="_x0000_s3187" name="Equation" r:id="rId4" imgW="520474" imgH="304668" progId="Equation.3">
              <p:embed/>
            </p:oleObj>
          </a:graphicData>
        </a:graphic>
      </p:graphicFrame>
      <p:sp>
        <p:nvSpPr>
          <p:cNvPr id="410632" name="Text Box 8"/>
          <p:cNvSpPr txBox="1">
            <a:spLocks noChangeArrowheads="1"/>
          </p:cNvSpPr>
          <p:nvPr/>
        </p:nvSpPr>
        <p:spPr bwMode="auto">
          <a:xfrm>
            <a:off x="539750" y="3068638"/>
            <a:ext cx="3124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平面方程为</a:t>
            </a:r>
          </a:p>
        </p:txBody>
      </p:sp>
      <p:graphicFrame>
        <p:nvGraphicFramePr>
          <p:cNvPr id="410633" name="Object 9"/>
          <p:cNvGraphicFramePr>
            <a:graphicFrameLocks noChangeAspect="1"/>
          </p:cNvGraphicFramePr>
          <p:nvPr/>
        </p:nvGraphicFramePr>
        <p:xfrm>
          <a:off x="2555875" y="3141663"/>
          <a:ext cx="4267200" cy="392112"/>
        </p:xfrm>
        <a:graphic>
          <a:graphicData uri="http://schemas.openxmlformats.org/presentationml/2006/ole">
            <p:oleObj spid="_x0000_s3188" name="Equation" r:id="rId5" imgW="4267200" imgH="393700" progId="Equation.3">
              <p:embed/>
            </p:oleObj>
          </a:graphicData>
        </a:graphic>
      </p:graphicFrame>
      <p:sp>
        <p:nvSpPr>
          <p:cNvPr id="410634" name="Text Box 10"/>
          <p:cNvSpPr txBox="1">
            <a:spLocks noChangeArrowheads="1"/>
          </p:cNvSpPr>
          <p:nvPr/>
        </p:nvSpPr>
        <p:spPr bwMode="auto">
          <a:xfrm>
            <a:off x="603250" y="3773488"/>
            <a:ext cx="1447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化简得</a:t>
            </a:r>
          </a:p>
        </p:txBody>
      </p:sp>
      <p:graphicFrame>
        <p:nvGraphicFramePr>
          <p:cNvPr id="410635" name="Object 11"/>
          <p:cNvGraphicFramePr>
            <a:graphicFrameLocks noChangeAspect="1"/>
          </p:cNvGraphicFramePr>
          <p:nvPr/>
        </p:nvGraphicFramePr>
        <p:xfrm>
          <a:off x="1908175" y="3860800"/>
          <a:ext cx="2616200" cy="392113"/>
        </p:xfrm>
        <a:graphic>
          <a:graphicData uri="http://schemas.openxmlformats.org/presentationml/2006/ole">
            <p:oleObj spid="_x0000_s3189" name="Equation" r:id="rId6" imgW="2616200" imgH="393700" progId="Equation.3">
              <p:embed/>
            </p:oleObj>
          </a:graphicData>
        </a:graphic>
      </p:graphicFrame>
      <p:graphicFrame>
        <p:nvGraphicFramePr>
          <p:cNvPr id="410636" name="Object 12"/>
          <p:cNvGraphicFramePr>
            <a:graphicFrameLocks noChangeAspect="1"/>
          </p:cNvGraphicFramePr>
          <p:nvPr/>
        </p:nvGraphicFramePr>
        <p:xfrm>
          <a:off x="6300788" y="1966913"/>
          <a:ext cx="1587500" cy="392112"/>
        </p:xfrm>
        <a:graphic>
          <a:graphicData uri="http://schemas.openxmlformats.org/presentationml/2006/ole">
            <p:oleObj spid="_x0000_s3190" name="Equation" r:id="rId7" imgW="1586811" imgH="393529" progId="Equation.3">
              <p:embed/>
            </p:oleObj>
          </a:graphicData>
        </a:graphic>
      </p:graphicFrame>
      <p:graphicFrame>
        <p:nvGraphicFramePr>
          <p:cNvPr id="410639" name="Object 15"/>
          <p:cNvGraphicFramePr>
            <a:graphicFrameLocks noChangeAspect="1"/>
          </p:cNvGraphicFramePr>
          <p:nvPr/>
        </p:nvGraphicFramePr>
        <p:xfrm>
          <a:off x="3924300" y="1412875"/>
          <a:ext cx="2297113" cy="1535113"/>
        </p:xfrm>
        <a:graphic>
          <a:graphicData uri="http://schemas.openxmlformats.org/presentationml/2006/ole">
            <p:oleObj spid="_x0000_s3191" name="Equation" r:id="rId8" imgW="2374900" imgH="1587500" progId="Equation.3">
              <p:embed/>
            </p:oleObj>
          </a:graphicData>
        </a:graphic>
      </p:graphicFrame>
      <p:sp>
        <p:nvSpPr>
          <p:cNvPr id="410640" name="AutoShape 16"/>
          <p:cNvSpPr>
            <a:spLocks noChangeArrowheads="1"/>
          </p:cNvSpPr>
          <p:nvPr/>
        </p:nvSpPr>
        <p:spPr bwMode="auto">
          <a:xfrm rot="1450048">
            <a:off x="6848475" y="2590800"/>
            <a:ext cx="2066925" cy="823913"/>
          </a:xfrm>
          <a:prstGeom prst="parallelogram">
            <a:avLst>
              <a:gd name="adj" fmla="val 62717"/>
            </a:avLst>
          </a:prstGeom>
          <a:gradFill rotWithShape="0">
            <a:gsLst>
              <a:gs pos="0">
                <a:srgbClr val="FFFFFF"/>
              </a:gs>
              <a:gs pos="100000">
                <a:srgbClr val="00FF00"/>
              </a:gs>
            </a:gsLst>
            <a:lin ang="2700000" scaled="1"/>
          </a:gra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641" name="Line 17"/>
          <p:cNvSpPr>
            <a:spLocks noChangeShapeType="1"/>
          </p:cNvSpPr>
          <p:nvPr/>
        </p:nvSpPr>
        <p:spPr bwMode="auto">
          <a:xfrm>
            <a:off x="7543800" y="2805113"/>
            <a:ext cx="4572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642" name="Line 18"/>
          <p:cNvSpPr>
            <a:spLocks noChangeShapeType="1"/>
          </p:cNvSpPr>
          <p:nvPr/>
        </p:nvSpPr>
        <p:spPr bwMode="auto">
          <a:xfrm>
            <a:off x="7543800" y="2805113"/>
            <a:ext cx="762000" cy="203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7772400" y="1700213"/>
            <a:ext cx="500063" cy="1028700"/>
            <a:chOff x="4896" y="1560"/>
            <a:chExt cx="315" cy="648"/>
          </a:xfrm>
        </p:grpSpPr>
        <p:sp>
          <p:nvSpPr>
            <p:cNvPr id="3107" name="Line 20"/>
            <p:cNvSpPr>
              <a:spLocks noChangeShapeType="1"/>
            </p:cNvSpPr>
            <p:nvPr/>
          </p:nvSpPr>
          <p:spPr bwMode="auto">
            <a:xfrm flipV="1">
              <a:off x="4896" y="1824"/>
              <a:ext cx="222" cy="38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88" name="Object 21"/>
            <p:cNvGraphicFramePr>
              <a:graphicFrameLocks noChangeAspect="1"/>
            </p:cNvGraphicFramePr>
            <p:nvPr/>
          </p:nvGraphicFramePr>
          <p:xfrm>
            <a:off x="5040" y="1560"/>
            <a:ext cx="171" cy="312"/>
          </p:xfrm>
          <a:graphic>
            <a:graphicData uri="http://schemas.openxmlformats.org/presentationml/2006/ole">
              <p:oleObj spid="_x0000_s3192" name="公式" r:id="rId9" imgW="4055400" imgH="7297560" progId="Equation.3">
                <p:embed/>
              </p:oleObj>
            </a:graphicData>
          </a:graphic>
        </p:graphicFrame>
      </p:grpSp>
      <p:sp>
        <p:nvSpPr>
          <p:cNvPr id="3100" name="Text Box 22"/>
          <p:cNvSpPr txBox="1">
            <a:spLocks noChangeArrowheads="1"/>
          </p:cNvSpPr>
          <p:nvPr/>
        </p:nvSpPr>
        <p:spPr bwMode="auto">
          <a:xfrm>
            <a:off x="179388" y="115888"/>
            <a:ext cx="83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例           </a:t>
            </a:r>
          </a:p>
        </p:txBody>
      </p:sp>
      <p:graphicFrame>
        <p:nvGraphicFramePr>
          <p:cNvPr id="410647" name="Object 23"/>
          <p:cNvGraphicFramePr>
            <a:graphicFrameLocks noChangeAspect="1"/>
          </p:cNvGraphicFramePr>
          <p:nvPr/>
        </p:nvGraphicFramePr>
        <p:xfrm>
          <a:off x="900113" y="188913"/>
          <a:ext cx="6388100" cy="444500"/>
        </p:xfrm>
        <a:graphic>
          <a:graphicData uri="http://schemas.openxmlformats.org/presentationml/2006/ole">
            <p:oleObj spid="_x0000_s3193" name="Equation" r:id="rId10" imgW="6388100" imgH="444500" progId="Equation.3">
              <p:embed/>
            </p:oleObj>
          </a:graphicData>
        </a:graphic>
      </p:graphicFrame>
      <p:sp>
        <p:nvSpPr>
          <p:cNvPr id="410648" name="Rectangle 24"/>
          <p:cNvSpPr>
            <a:spLocks noChangeArrowheads="1"/>
          </p:cNvSpPr>
          <p:nvPr/>
        </p:nvSpPr>
        <p:spPr bwMode="auto">
          <a:xfrm>
            <a:off x="7235825" y="115888"/>
            <a:ext cx="17272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tx2"/>
                </a:solidFill>
              </a:rPr>
              <a:t>平面方程</a:t>
            </a:r>
            <a:r>
              <a:rPr lang="en-US" altLang="zh-CN" sz="2800">
                <a:solidFill>
                  <a:schemeClr val="tx2"/>
                </a:solidFill>
              </a:rPr>
              <a:t>.</a:t>
            </a:r>
          </a:p>
        </p:txBody>
      </p:sp>
      <p:graphicFrame>
        <p:nvGraphicFramePr>
          <p:cNvPr id="410649" name="Object 25"/>
          <p:cNvGraphicFramePr>
            <a:graphicFrameLocks noChangeAspect="1"/>
          </p:cNvGraphicFramePr>
          <p:nvPr/>
        </p:nvGraphicFramePr>
        <p:xfrm>
          <a:off x="1835150" y="901700"/>
          <a:ext cx="1282700" cy="392113"/>
        </p:xfrm>
        <a:graphic>
          <a:graphicData uri="http://schemas.openxmlformats.org/presentationml/2006/ole">
            <p:oleObj spid="_x0000_s3194" name="Equation" r:id="rId11" imgW="1282700" imgH="393700" progId="Equation.3">
              <p:embed/>
            </p:oleObj>
          </a:graphicData>
        </a:graphic>
      </p:graphicFrame>
      <p:graphicFrame>
        <p:nvGraphicFramePr>
          <p:cNvPr id="410650" name="Object 26"/>
          <p:cNvGraphicFramePr>
            <a:graphicFrameLocks noChangeAspect="1"/>
          </p:cNvGraphicFramePr>
          <p:nvPr/>
        </p:nvGraphicFramePr>
        <p:xfrm>
          <a:off x="4786313" y="893763"/>
          <a:ext cx="1752600" cy="392112"/>
        </p:xfrm>
        <a:graphic>
          <a:graphicData uri="http://schemas.openxmlformats.org/presentationml/2006/ole">
            <p:oleObj spid="_x0000_s3195" name="Equation" r:id="rId12" imgW="1752600" imgH="393700" progId="Equation.3">
              <p:embed/>
            </p:oleObj>
          </a:graphicData>
        </a:graphic>
      </p:graphicFrame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3786188" y="836613"/>
            <a:ext cx="965200" cy="463550"/>
            <a:chOff x="2752" y="1536"/>
            <a:chExt cx="608" cy="292"/>
          </a:xfrm>
        </p:grpSpPr>
        <p:graphicFrame>
          <p:nvGraphicFramePr>
            <p:cNvPr id="3087" name="Object 28"/>
            <p:cNvGraphicFramePr>
              <a:graphicFrameLocks noChangeAspect="1"/>
            </p:cNvGraphicFramePr>
            <p:nvPr/>
          </p:nvGraphicFramePr>
          <p:xfrm>
            <a:off x="2752" y="1556"/>
            <a:ext cx="608" cy="272"/>
          </p:xfrm>
          <a:graphic>
            <a:graphicData uri="http://schemas.openxmlformats.org/presentationml/2006/ole">
              <p:oleObj spid="_x0000_s3196" name="Equation" r:id="rId13" imgW="965200" imgH="431800" progId="Equation.3">
                <p:embed/>
              </p:oleObj>
            </a:graphicData>
          </a:graphic>
        </p:graphicFrame>
        <p:sp>
          <p:nvSpPr>
            <p:cNvPr id="3106" name="Line 29"/>
            <p:cNvSpPr>
              <a:spLocks noChangeShapeType="1"/>
            </p:cNvSpPr>
            <p:nvPr/>
          </p:nvSpPr>
          <p:spPr bwMode="auto">
            <a:xfrm>
              <a:off x="2832" y="15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2339975" y="1989138"/>
            <a:ext cx="1574800" cy="431800"/>
            <a:chOff x="1744" y="1872"/>
            <a:chExt cx="992" cy="272"/>
          </a:xfrm>
        </p:grpSpPr>
        <p:sp>
          <p:nvSpPr>
            <p:cNvPr id="3104" name="Line 31"/>
            <p:cNvSpPr>
              <a:spLocks noChangeShapeType="1"/>
            </p:cNvSpPr>
            <p:nvPr/>
          </p:nvSpPr>
          <p:spPr bwMode="auto">
            <a:xfrm>
              <a:off x="1808" y="1872"/>
              <a:ext cx="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5" name="Line 32"/>
            <p:cNvSpPr>
              <a:spLocks noChangeShapeType="1"/>
            </p:cNvSpPr>
            <p:nvPr/>
          </p:nvSpPr>
          <p:spPr bwMode="auto">
            <a:xfrm>
              <a:off x="2400" y="18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86" name="Object 33"/>
            <p:cNvGraphicFramePr>
              <a:graphicFrameLocks noChangeAspect="1"/>
            </p:cNvGraphicFramePr>
            <p:nvPr/>
          </p:nvGraphicFramePr>
          <p:xfrm>
            <a:off x="1744" y="1872"/>
            <a:ext cx="992" cy="272"/>
          </p:xfrm>
          <a:graphic>
            <a:graphicData uri="http://schemas.openxmlformats.org/presentationml/2006/ole">
              <p:oleObj spid="_x0000_s3197" name="Equation" r:id="rId14" imgW="1574800" imgH="431800" progId="Equation.3">
                <p:embed/>
              </p:oleObj>
            </a:graphicData>
          </a:graphic>
        </p:graphicFrame>
      </p:grpSp>
      <p:graphicFrame>
        <p:nvGraphicFramePr>
          <p:cNvPr id="410658" name="Object 34"/>
          <p:cNvGraphicFramePr>
            <a:graphicFrameLocks noChangeAspect="1"/>
          </p:cNvGraphicFramePr>
          <p:nvPr/>
        </p:nvGraphicFramePr>
        <p:xfrm>
          <a:off x="7269163" y="2652713"/>
          <a:ext cx="350837" cy="304800"/>
        </p:xfrm>
        <a:graphic>
          <a:graphicData uri="http://schemas.openxmlformats.org/presentationml/2006/ole">
            <p:oleObj spid="_x0000_s3198" name="Equation" r:id="rId15" imgW="482391" imgH="418918" progId="Equation.3">
              <p:embed/>
            </p:oleObj>
          </a:graphicData>
        </a:graphic>
      </p:graphicFrame>
      <p:graphicFrame>
        <p:nvGraphicFramePr>
          <p:cNvPr id="410659" name="Object 35"/>
          <p:cNvGraphicFramePr>
            <a:graphicFrameLocks noChangeAspect="1"/>
          </p:cNvGraphicFramePr>
          <p:nvPr/>
        </p:nvGraphicFramePr>
        <p:xfrm>
          <a:off x="7961313" y="3109913"/>
          <a:ext cx="344487" cy="298450"/>
        </p:xfrm>
        <a:graphic>
          <a:graphicData uri="http://schemas.openxmlformats.org/presentationml/2006/ole">
            <p:oleObj spid="_x0000_s3199" name="Equation" r:id="rId16" imgW="482391" imgH="418918" progId="Equation.3">
              <p:embed/>
            </p:oleObj>
          </a:graphicData>
        </a:graphic>
      </p:graphicFrame>
      <p:graphicFrame>
        <p:nvGraphicFramePr>
          <p:cNvPr id="410660" name="Object 36"/>
          <p:cNvGraphicFramePr>
            <a:graphicFrameLocks noChangeAspect="1"/>
          </p:cNvGraphicFramePr>
          <p:nvPr/>
        </p:nvGraphicFramePr>
        <p:xfrm>
          <a:off x="8288338" y="2830513"/>
          <a:ext cx="398462" cy="355600"/>
        </p:xfrm>
        <a:graphic>
          <a:graphicData uri="http://schemas.openxmlformats.org/presentationml/2006/ole">
            <p:oleObj spid="_x0000_s3200" name="Equation" r:id="rId17" imgW="482391" imgH="431613" progId="Equation.3">
              <p:embed/>
            </p:oleObj>
          </a:graphicData>
        </a:graphic>
      </p:graphicFrame>
      <p:graphicFrame>
        <p:nvGraphicFramePr>
          <p:cNvPr id="410661" name="Object 37"/>
          <p:cNvGraphicFramePr>
            <a:graphicFrameLocks noChangeAspect="1"/>
          </p:cNvGraphicFramePr>
          <p:nvPr/>
        </p:nvGraphicFramePr>
        <p:xfrm>
          <a:off x="5003800" y="3814763"/>
          <a:ext cx="2768600" cy="406400"/>
        </p:xfrm>
        <a:graphic>
          <a:graphicData uri="http://schemas.openxmlformats.org/presentationml/2006/ole">
            <p:oleObj spid="_x0000_s3201" name="Equation" r:id="rId18" imgW="88669800" imgH="1298340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1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10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10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0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10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10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10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10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10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10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10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10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10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10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106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106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10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10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6" grpId="0" autoUpdateAnimBg="0"/>
      <p:bldP spid="410630" grpId="0" autoUpdateAnimBg="0"/>
      <p:bldP spid="410632" grpId="0" autoUpdateAnimBg="0"/>
      <p:bldP spid="410634" grpId="0" autoUpdateAnimBg="0"/>
      <p:bldP spid="410640" grpId="0" animBg="1"/>
      <p:bldP spid="410641" grpId="0" animBg="1"/>
      <p:bldP spid="410642" grpId="0" animBg="1"/>
      <p:bldP spid="41064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0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0"/>
            <a:ext cx="77724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4000" b="1" dirty="0" smtClean="0"/>
              <a:t>二、平面的一般方程</a:t>
            </a:r>
          </a:p>
        </p:txBody>
      </p:sp>
      <p:sp>
        <p:nvSpPr>
          <p:cNvPr id="4104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D929AC-CADF-4857-BD04-B980AA20219E}" type="slidenum">
              <a:rPr lang="en-US" altLang="zh-CN" smtClean="0"/>
              <a:pPr/>
              <a:t>6</a:t>
            </a:fld>
            <a:endParaRPr lang="en-US" altLang="zh-CN" smtClean="0"/>
          </a:p>
        </p:txBody>
      </p:sp>
      <p:sp>
        <p:nvSpPr>
          <p:cNvPr id="412674" name="AutoShape 2"/>
          <p:cNvSpPr>
            <a:spLocks noChangeArrowheads="1"/>
          </p:cNvSpPr>
          <p:nvPr/>
        </p:nvSpPr>
        <p:spPr bwMode="auto">
          <a:xfrm>
            <a:off x="713184" y="4586064"/>
            <a:ext cx="7315200" cy="121920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FF99CC"/>
              </a:gs>
              <a:gs pos="50000">
                <a:srgbClr val="66FFFF"/>
              </a:gs>
              <a:gs pos="100000">
                <a:srgbClr val="FF99CC"/>
              </a:gs>
            </a:gsLst>
            <a:lin ang="5400000" scaled="1"/>
          </a:gra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676" name="Rectangle 4"/>
          <p:cNvSpPr>
            <a:spLocks noChangeArrowheads="1"/>
          </p:cNvSpPr>
          <p:nvPr/>
        </p:nvSpPr>
        <p:spPr bwMode="auto">
          <a:xfrm>
            <a:off x="3088778" y="2061617"/>
            <a:ext cx="3124200" cy="685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677" name="Rectangle 5"/>
          <p:cNvSpPr>
            <a:spLocks noChangeArrowheads="1"/>
          </p:cNvSpPr>
          <p:nvPr/>
        </p:nvSpPr>
        <p:spPr bwMode="auto">
          <a:xfrm>
            <a:off x="497606" y="765175"/>
            <a:ext cx="3419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dirty="0"/>
              <a:t>平面的点法式方程</a:t>
            </a:r>
          </a:p>
        </p:txBody>
      </p:sp>
      <p:graphicFrame>
        <p:nvGraphicFramePr>
          <p:cNvPr id="412678" name="Object 6"/>
          <p:cNvGraphicFramePr>
            <a:graphicFrameLocks noChangeAspect="1"/>
          </p:cNvGraphicFramePr>
          <p:nvPr/>
        </p:nvGraphicFramePr>
        <p:xfrm>
          <a:off x="1029791" y="1556792"/>
          <a:ext cx="5767387" cy="457200"/>
        </p:xfrm>
        <a:graphic>
          <a:graphicData uri="http://schemas.openxmlformats.org/presentationml/2006/ole">
            <p:oleObj spid="_x0000_s4140" name="公式" r:id="rId3" imgW="5765800" imgH="457200" progId="Equation.3">
              <p:embed/>
            </p:oleObj>
          </a:graphicData>
        </a:graphic>
      </p:graphicFrame>
      <p:graphicFrame>
        <p:nvGraphicFramePr>
          <p:cNvPr id="412679" name="Object 7"/>
          <p:cNvGraphicFramePr>
            <a:graphicFrameLocks noChangeAspect="1"/>
          </p:cNvGraphicFramePr>
          <p:nvPr/>
        </p:nvGraphicFramePr>
        <p:xfrm>
          <a:off x="929778" y="2204492"/>
          <a:ext cx="2133600" cy="427037"/>
        </p:xfrm>
        <a:graphic>
          <a:graphicData uri="http://schemas.openxmlformats.org/presentationml/2006/ole">
            <p:oleObj spid="_x0000_s4141" name="Equation" r:id="rId4" imgW="1968500" imgH="393700" progId="Equation.3">
              <p:embed/>
            </p:oleObj>
          </a:graphicData>
        </a:graphic>
      </p:graphicFrame>
      <p:graphicFrame>
        <p:nvGraphicFramePr>
          <p:cNvPr id="412680" name="Object 8"/>
          <p:cNvGraphicFramePr>
            <a:graphicFrameLocks noChangeAspect="1"/>
          </p:cNvGraphicFramePr>
          <p:nvPr/>
        </p:nvGraphicFramePr>
        <p:xfrm>
          <a:off x="5465266" y="2780754"/>
          <a:ext cx="647700" cy="315913"/>
        </p:xfrm>
        <a:graphic>
          <a:graphicData uri="http://schemas.openxmlformats.org/presentationml/2006/ole">
            <p:oleObj spid="_x0000_s4142" name="公式" r:id="rId5" imgW="20734200" imgH="10140480" progId="Equation.3">
              <p:embed/>
            </p:oleObj>
          </a:graphicData>
        </a:graphic>
      </p:graphicFrame>
      <p:graphicFrame>
        <p:nvGraphicFramePr>
          <p:cNvPr id="412681" name="Object 9"/>
          <p:cNvGraphicFramePr>
            <a:graphicFrameLocks noChangeAspect="1"/>
          </p:cNvGraphicFramePr>
          <p:nvPr/>
        </p:nvGraphicFramePr>
        <p:xfrm>
          <a:off x="786209" y="3433539"/>
          <a:ext cx="3124200" cy="393700"/>
        </p:xfrm>
        <a:graphic>
          <a:graphicData uri="http://schemas.openxmlformats.org/presentationml/2006/ole">
            <p:oleObj spid="_x0000_s4143" name="Equation" r:id="rId6" imgW="100060200" imgH="12577320" progId="Equation.3">
              <p:embed/>
            </p:oleObj>
          </a:graphicData>
        </a:graphic>
      </p:graphicFrame>
      <p:sp>
        <p:nvSpPr>
          <p:cNvPr id="412682" name="Rectangle 10"/>
          <p:cNvSpPr>
            <a:spLocks noChangeArrowheads="1"/>
          </p:cNvSpPr>
          <p:nvPr/>
        </p:nvSpPr>
        <p:spPr bwMode="auto">
          <a:xfrm>
            <a:off x="3881834" y="3290664"/>
            <a:ext cx="320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800">
                <a:solidFill>
                  <a:schemeClr val="accent2"/>
                </a:solidFill>
              </a:rPr>
              <a:t>  </a:t>
            </a:r>
            <a:r>
              <a:rPr lang="zh-CN" altLang="en-US" sz="2800">
                <a:solidFill>
                  <a:srgbClr val="0000FF"/>
                </a:solidFill>
              </a:rPr>
              <a:t>平面的一般方程</a:t>
            </a:r>
          </a:p>
        </p:txBody>
      </p:sp>
      <p:sp>
        <p:nvSpPr>
          <p:cNvPr id="412683" name="Text Box 11"/>
          <p:cNvSpPr txBox="1">
            <a:spLocks noChangeArrowheads="1"/>
          </p:cNvSpPr>
          <p:nvPr/>
        </p:nvSpPr>
        <p:spPr bwMode="auto">
          <a:xfrm>
            <a:off x="641746" y="4009802"/>
            <a:ext cx="1905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法向量</a:t>
            </a:r>
          </a:p>
        </p:txBody>
      </p:sp>
      <p:graphicFrame>
        <p:nvGraphicFramePr>
          <p:cNvPr id="412684" name="Object 12"/>
          <p:cNvGraphicFramePr>
            <a:graphicFrameLocks noChangeAspect="1"/>
          </p:cNvGraphicFramePr>
          <p:nvPr/>
        </p:nvGraphicFramePr>
        <p:xfrm>
          <a:off x="1937146" y="4081239"/>
          <a:ext cx="1866900" cy="404813"/>
        </p:xfrm>
        <a:graphic>
          <a:graphicData uri="http://schemas.openxmlformats.org/presentationml/2006/ole">
            <p:oleObj spid="_x0000_s4144" name="Equation" r:id="rId7" imgW="1866090" imgH="406224" progId="Equation.3">
              <p:embed/>
            </p:oleObj>
          </a:graphicData>
        </a:graphic>
      </p:graphicFrame>
      <p:sp>
        <p:nvSpPr>
          <p:cNvPr id="412686" name="Text Box 14"/>
          <p:cNvSpPr txBox="1">
            <a:spLocks noChangeArrowheads="1"/>
          </p:cNvSpPr>
          <p:nvPr/>
        </p:nvSpPr>
        <p:spPr bwMode="auto">
          <a:xfrm>
            <a:off x="733821" y="4662264"/>
            <a:ext cx="4038600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/>
              <a:t>        </a:t>
            </a:r>
            <a:r>
              <a:rPr lang="zh-CN" altLang="en-US" sz="2800">
                <a:solidFill>
                  <a:schemeClr val="tx2"/>
                </a:solidFill>
              </a:rPr>
              <a:t>任意一个形如上式</a:t>
            </a:r>
          </a:p>
        </p:txBody>
      </p:sp>
      <p:graphicFrame>
        <p:nvGraphicFramePr>
          <p:cNvPr id="412687" name="Object 15"/>
          <p:cNvGraphicFramePr>
            <a:graphicFrameLocks noChangeAspect="1"/>
          </p:cNvGraphicFramePr>
          <p:nvPr/>
        </p:nvGraphicFramePr>
        <p:xfrm>
          <a:off x="3101478" y="2204492"/>
          <a:ext cx="3695700" cy="466725"/>
        </p:xfrm>
        <a:graphic>
          <a:graphicData uri="http://schemas.openxmlformats.org/presentationml/2006/ole">
            <p:oleObj spid="_x0000_s4145" name="Equation" r:id="rId8" imgW="3416300" imgH="431800" progId="Equation.3">
              <p:embed/>
            </p:oleObj>
          </a:graphicData>
        </a:graphic>
      </p:graphicFrame>
      <p:sp>
        <p:nvSpPr>
          <p:cNvPr id="412691" name="Rectangle 19"/>
          <p:cNvSpPr>
            <a:spLocks noChangeArrowheads="1"/>
          </p:cNvSpPr>
          <p:nvPr/>
        </p:nvSpPr>
        <p:spPr bwMode="auto">
          <a:xfrm>
            <a:off x="4315221" y="4676552"/>
            <a:ext cx="3567113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的</a:t>
            </a:r>
            <a:r>
              <a:rPr lang="en-US" altLang="zh-CN" sz="2800" i="1">
                <a:solidFill>
                  <a:schemeClr val="tx2"/>
                </a:solidFill>
              </a:rPr>
              <a:t>x</a:t>
            </a:r>
            <a:r>
              <a:rPr lang="zh-CN" altLang="en-US" sz="2800" i="1">
                <a:solidFill>
                  <a:schemeClr val="tx2"/>
                </a:solidFill>
              </a:rPr>
              <a:t>、</a:t>
            </a:r>
            <a:r>
              <a:rPr lang="en-US" altLang="zh-CN" sz="2800" i="1">
                <a:solidFill>
                  <a:schemeClr val="tx2"/>
                </a:solidFill>
              </a:rPr>
              <a:t>y</a:t>
            </a:r>
            <a:r>
              <a:rPr lang="zh-CN" altLang="en-US" sz="2800" i="1">
                <a:solidFill>
                  <a:schemeClr val="tx2"/>
                </a:solidFill>
              </a:rPr>
              <a:t>、</a:t>
            </a:r>
            <a:r>
              <a:rPr lang="en-US" altLang="zh-CN" sz="2800" i="1">
                <a:solidFill>
                  <a:schemeClr val="tx2"/>
                </a:solidFill>
              </a:rPr>
              <a:t>z</a:t>
            </a:r>
            <a:r>
              <a:rPr lang="zh-CN" altLang="en-US" sz="2800">
                <a:solidFill>
                  <a:schemeClr val="tx2"/>
                </a:solidFill>
              </a:rPr>
              <a:t>的三元一次</a:t>
            </a:r>
          </a:p>
        </p:txBody>
      </p:sp>
      <p:sp>
        <p:nvSpPr>
          <p:cNvPr id="412692" name="Rectangle 20"/>
          <p:cNvSpPr>
            <a:spLocks noChangeArrowheads="1"/>
          </p:cNvSpPr>
          <p:nvPr/>
        </p:nvSpPr>
        <p:spPr bwMode="auto">
          <a:xfrm>
            <a:off x="713184" y="5133752"/>
            <a:ext cx="3754437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方程都是平面方程</a:t>
            </a:r>
            <a:r>
              <a:rPr lang="en-US" altLang="zh-CN" sz="2800">
                <a:solidFill>
                  <a:schemeClr val="tx2"/>
                </a:solidFill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2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2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2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2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2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2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2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12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2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12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12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41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12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1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1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4" grpId="0" animBg="1"/>
      <p:bldP spid="412676" grpId="0" animBg="1"/>
      <p:bldP spid="412677" grpId="0" autoUpdateAnimBg="0"/>
      <p:bldP spid="412682" grpId="0" autoUpdateAnimBg="0"/>
      <p:bldP spid="412683" grpId="0" autoUpdateAnimBg="0"/>
      <p:bldP spid="412686" grpId="0" autoUpdateAnimBg="0"/>
      <p:bldP spid="412691" grpId="0" autoUpdateAnimBg="0"/>
      <p:bldP spid="41269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D06A31-77D8-47F1-91DA-0A24A45B4293}" type="slidenum">
              <a:rPr lang="en-US" altLang="zh-CN" smtClean="0"/>
              <a:pPr/>
              <a:t>7</a:t>
            </a:fld>
            <a:endParaRPr lang="en-US" altLang="zh-CN" smtClean="0"/>
          </a:p>
        </p:txBody>
      </p:sp>
      <p:sp>
        <p:nvSpPr>
          <p:cNvPr id="413698" name="Text Box 2"/>
          <p:cNvSpPr txBox="1">
            <a:spLocks noChangeArrowheads="1"/>
          </p:cNvSpPr>
          <p:nvPr/>
        </p:nvSpPr>
        <p:spPr bwMode="auto">
          <a:xfrm>
            <a:off x="508644" y="1070967"/>
            <a:ext cx="5486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平面一般方程的几种特殊情况</a:t>
            </a:r>
            <a:endParaRPr lang="zh-CN" altLang="en-US" sz="3600" i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413699" name="Object 3"/>
          <p:cNvGraphicFramePr>
            <a:graphicFrameLocks noChangeAspect="1"/>
          </p:cNvGraphicFramePr>
          <p:nvPr/>
        </p:nvGraphicFramePr>
        <p:xfrm>
          <a:off x="688032" y="1729780"/>
          <a:ext cx="1536700" cy="404812"/>
        </p:xfrm>
        <a:graphic>
          <a:graphicData uri="http://schemas.openxmlformats.org/presentationml/2006/ole">
            <p:oleObj spid="_x0000_s5192" name="公式" r:id="rId3" imgW="1536033" imgH="406224" progId="Equation.3">
              <p:embed/>
            </p:oleObj>
          </a:graphicData>
        </a:graphic>
      </p:graphicFrame>
      <p:sp>
        <p:nvSpPr>
          <p:cNvPr id="413700" name="Text Box 4"/>
          <p:cNvSpPr txBox="1">
            <a:spLocks noChangeArrowheads="1"/>
          </p:cNvSpPr>
          <p:nvPr/>
        </p:nvSpPr>
        <p:spPr bwMode="auto">
          <a:xfrm>
            <a:off x="2377132" y="1609130"/>
            <a:ext cx="457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平面通过坐标原点；</a:t>
            </a:r>
          </a:p>
        </p:txBody>
      </p:sp>
      <p:graphicFrame>
        <p:nvGraphicFramePr>
          <p:cNvPr id="413701" name="Object 5"/>
          <p:cNvGraphicFramePr>
            <a:graphicFrameLocks noChangeAspect="1"/>
          </p:cNvGraphicFramePr>
          <p:nvPr/>
        </p:nvGraphicFramePr>
        <p:xfrm>
          <a:off x="688032" y="2599730"/>
          <a:ext cx="1549400" cy="404812"/>
        </p:xfrm>
        <a:graphic>
          <a:graphicData uri="http://schemas.openxmlformats.org/presentationml/2006/ole">
            <p:oleObj spid="_x0000_s5193" name="公式" r:id="rId4" imgW="1548728" imgH="406224" progId="Equation.3">
              <p:embed/>
            </p:oleObj>
          </a:graphicData>
        </a:graphic>
      </p:graphicFrame>
      <p:graphicFrame>
        <p:nvGraphicFramePr>
          <p:cNvPr id="413702" name="Object 6"/>
          <p:cNvGraphicFramePr>
            <a:graphicFrameLocks noChangeAspect="1"/>
          </p:cNvGraphicFramePr>
          <p:nvPr/>
        </p:nvGraphicFramePr>
        <p:xfrm>
          <a:off x="2402532" y="2274292"/>
          <a:ext cx="1130300" cy="977900"/>
        </p:xfrm>
        <a:graphic>
          <a:graphicData uri="http://schemas.openxmlformats.org/presentationml/2006/ole">
            <p:oleObj spid="_x0000_s5194" name="Equation" r:id="rId5" imgW="1130300" imgH="977900" progId="Equation.3">
              <p:embed/>
            </p:oleObj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659832" y="2218730"/>
            <a:ext cx="2667000" cy="519112"/>
            <a:chOff x="2880" y="1545"/>
            <a:chExt cx="1680" cy="327"/>
          </a:xfrm>
        </p:grpSpPr>
        <p:sp>
          <p:nvSpPr>
            <p:cNvPr id="5145" name="Text Box 8"/>
            <p:cNvSpPr txBox="1">
              <a:spLocks noChangeArrowheads="1"/>
            </p:cNvSpPr>
            <p:nvPr/>
          </p:nvSpPr>
          <p:spPr bwMode="auto">
            <a:xfrm>
              <a:off x="2880" y="1545"/>
              <a:ext cx="16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/>
                <a:t>平面通过   轴；</a:t>
              </a:r>
            </a:p>
          </p:txBody>
        </p:sp>
        <p:graphicFrame>
          <p:nvGraphicFramePr>
            <p:cNvPr id="5131" name="Object 9"/>
            <p:cNvGraphicFramePr>
              <a:graphicFrameLocks noChangeAspect="1"/>
            </p:cNvGraphicFramePr>
            <p:nvPr/>
          </p:nvGraphicFramePr>
          <p:xfrm>
            <a:off x="3832" y="1660"/>
            <a:ext cx="167" cy="159"/>
          </p:xfrm>
          <a:graphic>
            <a:graphicData uri="http://schemas.openxmlformats.org/presentationml/2006/ole">
              <p:oleObj spid="_x0000_s5195" name="公式" r:id="rId6" imgW="8530200" imgH="8109720" progId="Equation.3">
                <p:embed/>
              </p:oleObj>
            </a:graphicData>
          </a:graphic>
        </p:graphicFrame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659832" y="2764830"/>
            <a:ext cx="3581400" cy="519112"/>
            <a:chOff x="2880" y="1929"/>
            <a:chExt cx="2256" cy="327"/>
          </a:xfrm>
        </p:grpSpPr>
        <p:sp>
          <p:nvSpPr>
            <p:cNvPr id="5144" name="Text Box 11"/>
            <p:cNvSpPr txBox="1">
              <a:spLocks noChangeArrowheads="1"/>
            </p:cNvSpPr>
            <p:nvPr/>
          </p:nvSpPr>
          <p:spPr bwMode="auto">
            <a:xfrm>
              <a:off x="2880" y="1929"/>
              <a:ext cx="22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/>
                <a:t>平面平行于   轴；</a:t>
              </a:r>
            </a:p>
          </p:txBody>
        </p:sp>
        <p:graphicFrame>
          <p:nvGraphicFramePr>
            <p:cNvPr id="5130" name="Object 12"/>
            <p:cNvGraphicFramePr>
              <a:graphicFrameLocks noChangeAspect="1"/>
            </p:cNvGraphicFramePr>
            <p:nvPr/>
          </p:nvGraphicFramePr>
          <p:xfrm>
            <a:off x="4052" y="2016"/>
            <a:ext cx="167" cy="159"/>
          </p:xfrm>
          <a:graphic>
            <a:graphicData uri="http://schemas.openxmlformats.org/presentationml/2006/ole">
              <p:oleObj spid="_x0000_s5196" name="公式" r:id="rId7" imgW="343080" imgH="330120" progId="Equation.3">
                <p:embed/>
              </p:oleObj>
            </a:graphicData>
          </a:graphic>
        </p:graphicFrame>
      </p:grpSp>
      <p:graphicFrame>
        <p:nvGraphicFramePr>
          <p:cNvPr id="413709" name="Object 13"/>
          <p:cNvGraphicFramePr>
            <a:graphicFrameLocks noChangeAspect="1"/>
          </p:cNvGraphicFramePr>
          <p:nvPr/>
        </p:nvGraphicFramePr>
        <p:xfrm>
          <a:off x="688032" y="4106267"/>
          <a:ext cx="2235200" cy="404813"/>
        </p:xfrm>
        <a:graphic>
          <a:graphicData uri="http://schemas.openxmlformats.org/presentationml/2006/ole">
            <p:oleObj spid="_x0000_s5197" name="公式" r:id="rId8" imgW="2234230" imgH="406224" progId="Equation.3">
              <p:embed/>
            </p:oleObj>
          </a:graphicData>
        </a:graphic>
      </p:graphicFrame>
      <p:sp>
        <p:nvSpPr>
          <p:cNvPr id="413710" name="Text Box 14"/>
          <p:cNvSpPr txBox="1">
            <a:spLocks noChangeArrowheads="1"/>
          </p:cNvSpPr>
          <p:nvPr/>
        </p:nvSpPr>
        <p:spPr bwMode="auto">
          <a:xfrm>
            <a:off x="2777182" y="3991967"/>
            <a:ext cx="457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平面平行于</a:t>
            </a:r>
            <a:r>
              <a:rPr lang="en-US" altLang="zh-CN" sz="2800" i="1">
                <a:solidFill>
                  <a:srgbClr val="FF0000"/>
                </a:solidFill>
              </a:rPr>
              <a:t>xOy </a:t>
            </a:r>
            <a:r>
              <a:rPr lang="zh-CN" altLang="en-US" sz="2800"/>
              <a:t>坐标面；</a:t>
            </a: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002357" y="4631730"/>
            <a:ext cx="5562600" cy="525462"/>
            <a:chOff x="1344" y="2976"/>
            <a:chExt cx="3504" cy="331"/>
          </a:xfrm>
        </p:grpSpPr>
        <p:sp>
          <p:nvSpPr>
            <p:cNvPr id="5143" name="Text Box 16"/>
            <p:cNvSpPr txBox="1">
              <a:spLocks noChangeArrowheads="1"/>
            </p:cNvSpPr>
            <p:nvPr/>
          </p:nvSpPr>
          <p:spPr bwMode="auto">
            <a:xfrm>
              <a:off x="1344" y="2976"/>
              <a:ext cx="17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/>
                <a:t>类似地可讨论</a:t>
              </a:r>
            </a:p>
          </p:txBody>
        </p:sp>
        <p:graphicFrame>
          <p:nvGraphicFramePr>
            <p:cNvPr id="5129" name="Object 17"/>
            <p:cNvGraphicFramePr>
              <a:graphicFrameLocks noChangeAspect="1"/>
            </p:cNvGraphicFramePr>
            <p:nvPr/>
          </p:nvGraphicFramePr>
          <p:xfrm>
            <a:off x="2736" y="3052"/>
            <a:ext cx="2112" cy="255"/>
          </p:xfrm>
          <a:graphic>
            <a:graphicData uri="http://schemas.openxmlformats.org/presentationml/2006/ole">
              <p:oleObj spid="_x0000_s5198" name="公式" r:id="rId9" imgW="3352800" imgH="406400" progId="Equation.3">
                <p:embed/>
              </p:oleObj>
            </a:graphicData>
          </a:graphic>
        </p:graphicFrame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1069032" y="3361730"/>
            <a:ext cx="4343400" cy="542925"/>
            <a:chOff x="1200" y="2121"/>
            <a:chExt cx="2736" cy="342"/>
          </a:xfrm>
        </p:grpSpPr>
        <p:graphicFrame>
          <p:nvGraphicFramePr>
            <p:cNvPr id="5128" name="Object 19"/>
            <p:cNvGraphicFramePr>
              <a:graphicFrameLocks noChangeAspect="1"/>
            </p:cNvGraphicFramePr>
            <p:nvPr/>
          </p:nvGraphicFramePr>
          <p:xfrm>
            <a:off x="2664" y="2208"/>
            <a:ext cx="1272" cy="255"/>
          </p:xfrm>
          <a:graphic>
            <a:graphicData uri="http://schemas.openxmlformats.org/presentationml/2006/ole">
              <p:oleObj spid="_x0000_s5199" name="公式" r:id="rId10" imgW="2019300" imgH="406400" progId="Equation.3">
                <p:embed/>
              </p:oleObj>
            </a:graphicData>
          </a:graphic>
        </p:graphicFrame>
        <p:sp>
          <p:nvSpPr>
            <p:cNvPr id="5142" name="Rectangle 20"/>
            <p:cNvSpPr>
              <a:spLocks noChangeArrowheads="1"/>
            </p:cNvSpPr>
            <p:nvPr/>
          </p:nvSpPr>
          <p:spPr bwMode="auto">
            <a:xfrm>
              <a:off x="1200" y="2121"/>
              <a:ext cx="14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800"/>
                <a:t>类似地可讨论</a:t>
              </a:r>
            </a:p>
          </p:txBody>
        </p:sp>
      </p:grpSp>
      <p:sp>
        <p:nvSpPr>
          <p:cNvPr id="413725" name="Text Box 29"/>
          <p:cNvSpPr txBox="1">
            <a:spLocks noChangeArrowheads="1"/>
          </p:cNvSpPr>
          <p:nvPr/>
        </p:nvSpPr>
        <p:spPr bwMode="auto">
          <a:xfrm>
            <a:off x="6098232" y="2447330"/>
            <a:ext cx="23622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6600"/>
                </a:solidFill>
              </a:rPr>
              <a:t>(</a:t>
            </a:r>
            <a:r>
              <a:rPr lang="zh-CN" altLang="en-US" sz="2800">
                <a:solidFill>
                  <a:srgbClr val="006600"/>
                </a:solidFill>
              </a:rPr>
              <a:t>由柱面可知</a:t>
            </a:r>
            <a:r>
              <a:rPr lang="en-US" altLang="zh-CN" sz="2800">
                <a:solidFill>
                  <a:srgbClr val="006600"/>
                </a:solidFill>
              </a:rPr>
              <a:t>)</a:t>
            </a:r>
          </a:p>
        </p:txBody>
      </p:sp>
      <p:graphicFrame>
        <p:nvGraphicFramePr>
          <p:cNvPr id="5126" name="Object 30"/>
          <p:cNvGraphicFramePr>
            <a:graphicFrameLocks noChangeAspect="1"/>
          </p:cNvGraphicFramePr>
          <p:nvPr/>
        </p:nvGraphicFramePr>
        <p:xfrm>
          <a:off x="686320" y="373931"/>
          <a:ext cx="3340100" cy="404812"/>
        </p:xfrm>
        <a:graphic>
          <a:graphicData uri="http://schemas.openxmlformats.org/presentationml/2006/ole">
            <p:oleObj spid="_x0000_s5200" name="公式" r:id="rId11" imgW="106975800" imgH="12983400" progId="Equation.3">
              <p:embed/>
            </p:oleObj>
          </a:graphicData>
        </a:graphic>
      </p:graphicFrame>
      <p:sp>
        <p:nvSpPr>
          <p:cNvPr id="5141" name="Rectangle 31"/>
          <p:cNvSpPr>
            <a:spLocks noChangeArrowheads="1"/>
          </p:cNvSpPr>
          <p:nvPr/>
        </p:nvSpPr>
        <p:spPr bwMode="auto">
          <a:xfrm>
            <a:off x="3797820" y="245343"/>
            <a:ext cx="35639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800">
                <a:solidFill>
                  <a:schemeClr val="accent2"/>
                </a:solidFill>
              </a:rPr>
              <a:t>  </a:t>
            </a:r>
            <a:r>
              <a:rPr lang="zh-CN" altLang="en-US" sz="2800">
                <a:solidFill>
                  <a:schemeClr val="accent2"/>
                </a:solidFill>
              </a:rPr>
              <a:t>平面的一般方程</a:t>
            </a:r>
          </a:p>
        </p:txBody>
      </p:sp>
      <p:graphicFrame>
        <p:nvGraphicFramePr>
          <p:cNvPr id="413733" name="Object 37"/>
          <p:cNvGraphicFramePr>
            <a:graphicFrameLocks noChangeAspect="1"/>
          </p:cNvGraphicFramePr>
          <p:nvPr/>
        </p:nvGraphicFramePr>
        <p:xfrm>
          <a:off x="2559694" y="2810867"/>
          <a:ext cx="952500" cy="368300"/>
        </p:xfrm>
        <a:graphic>
          <a:graphicData uri="http://schemas.openxmlformats.org/presentationml/2006/ole">
            <p:oleObj spid="_x0000_s5201" name="Equation" r:id="rId12" imgW="952087" imgH="36814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3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3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3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3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3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3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3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13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698" grpId="0" autoUpdateAnimBg="0"/>
      <p:bldP spid="413700" grpId="0" autoUpdateAnimBg="0"/>
      <p:bldP spid="413710" grpId="0" autoUpdateAnimBg="0"/>
      <p:bldP spid="41372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B07E19-86E5-4477-8982-B95B0372F5C5}" type="slidenum">
              <a:rPr lang="en-US" altLang="zh-CN" smtClean="0"/>
              <a:pPr/>
              <a:t>8</a:t>
            </a:fld>
            <a:endParaRPr lang="en-US" altLang="zh-CN" smtClean="0"/>
          </a:p>
        </p:txBody>
      </p:sp>
      <p:sp>
        <p:nvSpPr>
          <p:cNvPr id="415746" name="AutoShape 2"/>
          <p:cNvSpPr>
            <a:spLocks noChangeArrowheads="1"/>
          </p:cNvSpPr>
          <p:nvPr/>
        </p:nvSpPr>
        <p:spPr bwMode="auto">
          <a:xfrm>
            <a:off x="552648" y="883196"/>
            <a:ext cx="1295400" cy="457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FFFF"/>
              </a:gs>
              <a:gs pos="50000">
                <a:srgbClr val="FFFFFF"/>
              </a:gs>
              <a:gs pos="100000">
                <a:srgbClr val="00FFFF"/>
              </a:gs>
            </a:gsLst>
            <a:lin ang="5400000" scaled="1"/>
          </a:gra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5747" name="AutoShape 3"/>
          <p:cNvSpPr>
            <a:spLocks noChangeArrowheads="1"/>
          </p:cNvSpPr>
          <p:nvPr/>
        </p:nvSpPr>
        <p:spPr bwMode="auto">
          <a:xfrm>
            <a:off x="5632648" y="440283"/>
            <a:ext cx="2667000" cy="457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FFFF"/>
              </a:gs>
              <a:gs pos="50000">
                <a:srgbClr val="FFFFFF"/>
              </a:gs>
              <a:gs pos="100000">
                <a:srgbClr val="00FFFF"/>
              </a:gs>
            </a:gsLst>
            <a:lin ang="5400000" scaled="1"/>
          </a:gra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5751" name="Text Box 7"/>
          <p:cNvSpPr txBox="1">
            <a:spLocks noChangeArrowheads="1"/>
          </p:cNvSpPr>
          <p:nvPr/>
        </p:nvSpPr>
        <p:spPr bwMode="auto">
          <a:xfrm>
            <a:off x="1090810" y="1530896"/>
            <a:ext cx="2514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设平面为</a:t>
            </a:r>
          </a:p>
        </p:txBody>
      </p:sp>
      <p:graphicFrame>
        <p:nvGraphicFramePr>
          <p:cNvPr id="415752" name="Object 8"/>
          <p:cNvGraphicFramePr>
            <a:graphicFrameLocks noChangeAspect="1"/>
          </p:cNvGraphicFramePr>
          <p:nvPr/>
        </p:nvGraphicFramePr>
        <p:xfrm>
          <a:off x="2691010" y="1645196"/>
          <a:ext cx="3505200" cy="404812"/>
        </p:xfrm>
        <a:graphic>
          <a:graphicData uri="http://schemas.openxmlformats.org/presentationml/2006/ole">
            <p:oleObj spid="_x0000_s6223" name="公式" r:id="rId3" imgW="3505200" imgH="406400" progId="Equation.3">
              <p:embed/>
            </p:oleObj>
          </a:graphicData>
        </a:graphic>
      </p:graphicFrame>
      <p:sp>
        <p:nvSpPr>
          <p:cNvPr id="415753" name="Text Box 9"/>
          <p:cNvSpPr txBox="1">
            <a:spLocks noChangeArrowheads="1"/>
          </p:cNvSpPr>
          <p:nvPr/>
        </p:nvSpPr>
        <p:spPr bwMode="auto">
          <a:xfrm>
            <a:off x="1020960" y="2467521"/>
            <a:ext cx="3276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将三点坐标代入得</a:t>
            </a:r>
          </a:p>
        </p:txBody>
      </p:sp>
      <p:graphicFrame>
        <p:nvGraphicFramePr>
          <p:cNvPr id="415754" name="Object 10"/>
          <p:cNvGraphicFramePr>
            <a:graphicFrameLocks noChangeAspect="1"/>
          </p:cNvGraphicFramePr>
          <p:nvPr/>
        </p:nvGraphicFramePr>
        <p:xfrm>
          <a:off x="4068960" y="2035721"/>
          <a:ext cx="2057400" cy="1625600"/>
        </p:xfrm>
        <a:graphic>
          <a:graphicData uri="http://schemas.openxmlformats.org/presentationml/2006/ole">
            <p:oleObj spid="_x0000_s6224" name="公式" r:id="rId4" imgW="2057400" imgH="1625600" progId="Equation.3">
              <p:embed/>
            </p:oleObj>
          </a:graphicData>
        </a:graphic>
      </p:graphicFrame>
      <p:graphicFrame>
        <p:nvGraphicFramePr>
          <p:cNvPr id="415755" name="Object 11"/>
          <p:cNvGraphicFramePr>
            <a:graphicFrameLocks noChangeAspect="1"/>
          </p:cNvGraphicFramePr>
          <p:nvPr/>
        </p:nvGraphicFramePr>
        <p:xfrm>
          <a:off x="6313685" y="2611983"/>
          <a:ext cx="419100" cy="252413"/>
        </p:xfrm>
        <a:graphic>
          <a:graphicData uri="http://schemas.openxmlformats.org/presentationml/2006/ole">
            <p:oleObj spid="_x0000_s6225" name="公式" r:id="rId5" imgW="418918" imgH="253890" progId="Equation.3">
              <p:embed/>
            </p:oleObj>
          </a:graphicData>
        </a:graphic>
      </p:graphicFrame>
      <p:graphicFrame>
        <p:nvGraphicFramePr>
          <p:cNvPr id="415756" name="Object 12"/>
          <p:cNvGraphicFramePr>
            <a:graphicFrameLocks noChangeAspect="1"/>
          </p:cNvGraphicFramePr>
          <p:nvPr/>
        </p:nvGraphicFramePr>
        <p:xfrm>
          <a:off x="1705173" y="3569246"/>
          <a:ext cx="1473200" cy="901700"/>
        </p:xfrm>
        <a:graphic>
          <a:graphicData uri="http://schemas.openxmlformats.org/presentationml/2006/ole">
            <p:oleObj spid="_x0000_s6226" name="公式" r:id="rId6" imgW="1473200" imgH="901700" progId="Equation.3">
              <p:embed/>
            </p:oleObj>
          </a:graphicData>
        </a:graphic>
      </p:graphicFrame>
      <p:graphicFrame>
        <p:nvGraphicFramePr>
          <p:cNvPr id="415757" name="Object 13"/>
          <p:cNvGraphicFramePr>
            <a:graphicFrameLocks noChangeAspect="1"/>
          </p:cNvGraphicFramePr>
          <p:nvPr/>
        </p:nvGraphicFramePr>
        <p:xfrm>
          <a:off x="3305373" y="3581946"/>
          <a:ext cx="1473200" cy="901700"/>
        </p:xfrm>
        <a:graphic>
          <a:graphicData uri="http://schemas.openxmlformats.org/presentationml/2006/ole">
            <p:oleObj spid="_x0000_s6227" name="公式" r:id="rId7" imgW="1473200" imgH="901700" progId="Equation.3">
              <p:embed/>
            </p:oleObj>
          </a:graphicData>
        </a:graphic>
      </p:graphicFrame>
      <p:graphicFrame>
        <p:nvGraphicFramePr>
          <p:cNvPr id="415758" name="Object 14"/>
          <p:cNvGraphicFramePr>
            <a:graphicFrameLocks noChangeAspect="1"/>
          </p:cNvGraphicFramePr>
          <p:nvPr/>
        </p:nvGraphicFramePr>
        <p:xfrm>
          <a:off x="4905573" y="3581946"/>
          <a:ext cx="1460500" cy="901700"/>
        </p:xfrm>
        <a:graphic>
          <a:graphicData uri="http://schemas.openxmlformats.org/presentationml/2006/ole">
            <p:oleObj spid="_x0000_s6228" name="公式" r:id="rId8" imgW="1459866" imgH="901309" progId="Equation.3">
              <p:embed/>
            </p:oleObj>
          </a:graphicData>
        </a:graphic>
      </p:graphicFrame>
      <p:sp>
        <p:nvSpPr>
          <p:cNvPr id="415759" name="Text Box 15"/>
          <p:cNvSpPr txBox="1">
            <a:spLocks noChangeArrowheads="1"/>
          </p:cNvSpPr>
          <p:nvPr/>
        </p:nvSpPr>
        <p:spPr bwMode="auto">
          <a:xfrm>
            <a:off x="481210" y="1530896"/>
            <a:ext cx="83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解</a:t>
            </a:r>
          </a:p>
        </p:txBody>
      </p:sp>
      <p:sp>
        <p:nvSpPr>
          <p:cNvPr id="6163" name="Text Box 21"/>
          <p:cNvSpPr txBox="1">
            <a:spLocks noChangeArrowheads="1"/>
          </p:cNvSpPr>
          <p:nvPr/>
        </p:nvSpPr>
        <p:spPr bwMode="auto">
          <a:xfrm>
            <a:off x="527248" y="364083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例           </a:t>
            </a:r>
          </a:p>
        </p:txBody>
      </p:sp>
      <p:sp>
        <p:nvSpPr>
          <p:cNvPr id="6164" name="Text Box 22"/>
          <p:cNvSpPr txBox="1">
            <a:spLocks noChangeArrowheads="1"/>
          </p:cNvSpPr>
          <p:nvPr/>
        </p:nvSpPr>
        <p:spPr bwMode="auto">
          <a:xfrm>
            <a:off x="984448" y="378371"/>
            <a:ext cx="5486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/>
              <a:t>设平面与</a:t>
            </a:r>
            <a:r>
              <a:rPr lang="en-US" altLang="zh-CN" sz="2800" i="1" dirty="0"/>
              <a:t>x</a:t>
            </a:r>
            <a:r>
              <a:rPr lang="en-US" altLang="zh-CN" sz="2800" dirty="0"/>
              <a:t>, </a:t>
            </a:r>
            <a:r>
              <a:rPr lang="en-US" altLang="zh-CN" sz="2800" i="1" dirty="0"/>
              <a:t>y</a:t>
            </a:r>
            <a:r>
              <a:rPr lang="en-US" altLang="zh-CN" sz="2800" dirty="0"/>
              <a:t>, </a:t>
            </a:r>
            <a:r>
              <a:rPr lang="en-US" altLang="zh-CN" sz="2800" i="1" dirty="0"/>
              <a:t>z </a:t>
            </a:r>
            <a:r>
              <a:rPr lang="zh-CN" altLang="en-US" sz="2800" dirty="0"/>
              <a:t>三轴分别交于</a:t>
            </a:r>
          </a:p>
        </p:txBody>
      </p:sp>
      <p:sp>
        <p:nvSpPr>
          <p:cNvPr id="6165" name="Text Box 23"/>
          <p:cNvSpPr txBox="1">
            <a:spLocks noChangeArrowheads="1"/>
          </p:cNvSpPr>
          <p:nvPr/>
        </p:nvSpPr>
        <p:spPr bwMode="auto">
          <a:xfrm>
            <a:off x="5327848" y="897483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求此平面方程</a:t>
            </a:r>
            <a:r>
              <a:rPr lang="en-US" altLang="zh-CN" sz="2800"/>
              <a:t>.</a:t>
            </a:r>
          </a:p>
        </p:txBody>
      </p:sp>
      <p:graphicFrame>
        <p:nvGraphicFramePr>
          <p:cNvPr id="6152" name="Object 24"/>
          <p:cNvGraphicFramePr>
            <a:graphicFrameLocks noChangeAspect="1"/>
          </p:cNvGraphicFramePr>
          <p:nvPr/>
        </p:nvGraphicFramePr>
        <p:xfrm>
          <a:off x="5632648" y="503783"/>
          <a:ext cx="2743200" cy="393700"/>
        </p:xfrm>
        <a:graphic>
          <a:graphicData uri="http://schemas.openxmlformats.org/presentationml/2006/ole">
            <p:oleObj spid="_x0000_s6229" name="Equation" r:id="rId9" imgW="2743200" imgH="393700" progId="Equation.3">
              <p:embed/>
            </p:oleObj>
          </a:graphicData>
        </a:graphic>
      </p:graphicFrame>
      <p:graphicFrame>
        <p:nvGraphicFramePr>
          <p:cNvPr id="6153" name="Object 25"/>
          <p:cNvGraphicFramePr>
            <a:graphicFrameLocks noChangeAspect="1"/>
          </p:cNvGraphicFramePr>
          <p:nvPr/>
        </p:nvGraphicFramePr>
        <p:xfrm>
          <a:off x="1924248" y="973683"/>
          <a:ext cx="3479800" cy="444500"/>
        </p:xfrm>
        <a:graphic>
          <a:graphicData uri="http://schemas.openxmlformats.org/presentationml/2006/ole">
            <p:oleObj spid="_x0000_s6230" name="Equation" r:id="rId10" imgW="3479800" imgH="444500" progId="Equation.3">
              <p:embed/>
            </p:oleObj>
          </a:graphicData>
        </a:graphic>
      </p:graphicFrame>
      <p:graphicFrame>
        <p:nvGraphicFramePr>
          <p:cNvPr id="6154" name="Object 26"/>
          <p:cNvGraphicFramePr>
            <a:graphicFrameLocks noChangeAspect="1"/>
          </p:cNvGraphicFramePr>
          <p:nvPr/>
        </p:nvGraphicFramePr>
        <p:xfrm>
          <a:off x="603448" y="973683"/>
          <a:ext cx="1282700" cy="393700"/>
        </p:xfrm>
        <a:graphic>
          <a:graphicData uri="http://schemas.openxmlformats.org/presentationml/2006/ole">
            <p:oleObj spid="_x0000_s6231" name="Equation" r:id="rId11" imgW="1282700" imgH="393700" progId="Equation.3">
              <p:embed/>
            </p:oleObj>
          </a:graphicData>
        </a:graphic>
      </p:graphicFrame>
      <p:graphicFrame>
        <p:nvGraphicFramePr>
          <p:cNvPr id="415771" name="Object 27"/>
          <p:cNvGraphicFramePr>
            <a:graphicFrameLocks noChangeAspect="1"/>
          </p:cNvGraphicFramePr>
          <p:nvPr/>
        </p:nvGraphicFramePr>
        <p:xfrm>
          <a:off x="1724223" y="4412208"/>
          <a:ext cx="2019300" cy="889000"/>
        </p:xfrm>
        <a:graphic>
          <a:graphicData uri="http://schemas.openxmlformats.org/presentationml/2006/ole">
            <p:oleObj spid="_x0000_s6232" name="公式" r:id="rId12" imgW="64668600" imgH="28415880" progId="Equation.3">
              <p:embed/>
            </p:oleObj>
          </a:graphicData>
        </a:graphic>
      </p:graphicFrame>
      <p:sp>
        <p:nvSpPr>
          <p:cNvPr id="415772" name="Text Box 28"/>
          <p:cNvSpPr txBox="1">
            <a:spLocks noChangeArrowheads="1"/>
          </p:cNvSpPr>
          <p:nvPr/>
        </p:nvSpPr>
        <p:spPr bwMode="auto">
          <a:xfrm>
            <a:off x="3740348" y="4556671"/>
            <a:ext cx="3581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  <a:ea typeface="黑体" pitchFamily="2" charset="-122"/>
              </a:rPr>
              <a:t>平面的截距式方程</a:t>
            </a:r>
          </a:p>
        </p:txBody>
      </p:sp>
      <p:graphicFrame>
        <p:nvGraphicFramePr>
          <p:cNvPr id="415773" name="Object 29"/>
          <p:cNvGraphicFramePr>
            <a:graphicFrameLocks noChangeAspect="1"/>
          </p:cNvGraphicFramePr>
          <p:nvPr/>
        </p:nvGraphicFramePr>
        <p:xfrm>
          <a:off x="1147960" y="4772571"/>
          <a:ext cx="419100" cy="252412"/>
        </p:xfrm>
        <a:graphic>
          <a:graphicData uri="http://schemas.openxmlformats.org/presentationml/2006/ole">
            <p:oleObj spid="_x0000_s6233" name="公式" r:id="rId13" imgW="418918" imgH="25389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5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5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5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5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15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15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5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5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5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5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5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15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15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15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6" grpId="0" animBg="1"/>
      <p:bldP spid="415747" grpId="0" animBg="1"/>
      <p:bldP spid="415751" grpId="0" autoUpdateAnimBg="0"/>
      <p:bldP spid="415753" grpId="0" autoUpdateAnimBg="0"/>
      <p:bldP spid="415759" grpId="0" autoUpdateAnimBg="0"/>
      <p:bldP spid="41577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39F072-5464-49BA-BDBD-F3963E20F89A}" type="slidenum">
              <a:rPr lang="en-US" altLang="zh-CN" smtClean="0"/>
              <a:pPr/>
              <a:t>9</a:t>
            </a:fld>
            <a:endParaRPr lang="en-US" altLang="zh-CN" smtClean="0"/>
          </a:p>
        </p:txBody>
      </p:sp>
      <p:sp>
        <p:nvSpPr>
          <p:cNvPr id="416770" name="AutoShape 2"/>
          <p:cNvSpPr>
            <a:spLocks noChangeArrowheads="1"/>
          </p:cNvSpPr>
          <p:nvPr/>
        </p:nvSpPr>
        <p:spPr bwMode="auto">
          <a:xfrm>
            <a:off x="3300363" y="1015281"/>
            <a:ext cx="304800" cy="381000"/>
          </a:xfrm>
          <a:prstGeom prst="wedgeRoundRectCallout">
            <a:avLst>
              <a:gd name="adj1" fmla="val 394792"/>
              <a:gd name="adj2" fmla="val 68333"/>
              <a:gd name="adj3" fmla="val 16667"/>
            </a:avLst>
          </a:prstGeom>
          <a:gradFill rotWithShape="0">
            <a:gsLst>
              <a:gs pos="0">
                <a:srgbClr val="FF99CC"/>
              </a:gs>
              <a:gs pos="50000">
                <a:srgbClr val="FFFFFF"/>
              </a:gs>
              <a:gs pos="100000">
                <a:srgbClr val="FF99CC"/>
              </a:gs>
            </a:gsLst>
            <a:lin ang="5400000" scaled="1"/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zh-CN" altLang="zh-CN" sz="2800">
              <a:solidFill>
                <a:srgbClr val="0000FF"/>
              </a:solidFill>
            </a:endParaRPr>
          </a:p>
        </p:txBody>
      </p:sp>
      <p:sp>
        <p:nvSpPr>
          <p:cNvPr id="416771" name="AutoShape 3"/>
          <p:cNvSpPr>
            <a:spLocks noChangeArrowheads="1"/>
          </p:cNvSpPr>
          <p:nvPr/>
        </p:nvSpPr>
        <p:spPr bwMode="auto">
          <a:xfrm>
            <a:off x="2725688" y="943843"/>
            <a:ext cx="304800" cy="381000"/>
          </a:xfrm>
          <a:prstGeom prst="wedgeRoundRectCallout">
            <a:avLst>
              <a:gd name="adj1" fmla="val 111458"/>
              <a:gd name="adj2" fmla="val 48750"/>
              <a:gd name="adj3" fmla="val 16667"/>
            </a:avLst>
          </a:prstGeom>
          <a:gradFill rotWithShape="0">
            <a:gsLst>
              <a:gs pos="0">
                <a:srgbClr val="FF99CC"/>
              </a:gs>
              <a:gs pos="50000">
                <a:srgbClr val="FFFFFF"/>
              </a:gs>
              <a:gs pos="100000">
                <a:srgbClr val="FF99CC"/>
              </a:gs>
            </a:gsLst>
            <a:lin ang="5400000" scaled="1"/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zh-CN" altLang="zh-CN" sz="2800">
              <a:solidFill>
                <a:srgbClr val="0000FF"/>
              </a:solidFill>
            </a:endParaRPr>
          </a:p>
        </p:txBody>
      </p:sp>
      <p:sp>
        <p:nvSpPr>
          <p:cNvPr id="416772" name="AutoShape 4"/>
          <p:cNvSpPr>
            <a:spLocks noChangeArrowheads="1"/>
          </p:cNvSpPr>
          <p:nvPr/>
        </p:nvSpPr>
        <p:spPr bwMode="auto">
          <a:xfrm>
            <a:off x="2149425" y="1015281"/>
            <a:ext cx="304800" cy="381000"/>
          </a:xfrm>
          <a:prstGeom prst="wedgeRoundRectCallout">
            <a:avLst>
              <a:gd name="adj1" fmla="val -201042"/>
              <a:gd name="adj2" fmla="val 62083"/>
              <a:gd name="adj3" fmla="val 16667"/>
            </a:avLst>
          </a:prstGeom>
          <a:gradFill rotWithShape="0">
            <a:gsLst>
              <a:gs pos="0">
                <a:srgbClr val="FF99CC"/>
              </a:gs>
              <a:gs pos="50000">
                <a:srgbClr val="FFFFFF"/>
              </a:gs>
              <a:gs pos="100000">
                <a:srgbClr val="FF99CC"/>
              </a:gs>
            </a:gsLst>
            <a:lin ang="5400000" scaled="1"/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zh-CN" altLang="zh-CN" sz="2800">
              <a:solidFill>
                <a:srgbClr val="0000FF"/>
              </a:solidFill>
            </a:endParaRPr>
          </a:p>
        </p:txBody>
      </p:sp>
      <p:graphicFrame>
        <p:nvGraphicFramePr>
          <p:cNvPr id="416773" name="Object 5"/>
          <p:cNvGraphicFramePr>
            <a:graphicFrameLocks noChangeAspect="1"/>
          </p:cNvGraphicFramePr>
          <p:nvPr/>
        </p:nvGraphicFramePr>
        <p:xfrm>
          <a:off x="636538" y="1302618"/>
          <a:ext cx="1822450" cy="617538"/>
        </p:xfrm>
        <a:graphic>
          <a:graphicData uri="http://schemas.openxmlformats.org/presentationml/2006/ole">
            <p:oleObj spid="_x0000_s7205" name="文档" r:id="rId3" imgW="1677166" imgH="592752" progId="Word.Document.8">
              <p:embed/>
            </p:oleObj>
          </a:graphicData>
        </a:graphic>
      </p:graphicFrame>
      <p:graphicFrame>
        <p:nvGraphicFramePr>
          <p:cNvPr id="416774" name="Object 6"/>
          <p:cNvGraphicFramePr>
            <a:graphicFrameLocks noChangeAspect="1"/>
          </p:cNvGraphicFramePr>
          <p:nvPr/>
        </p:nvGraphicFramePr>
        <p:xfrm>
          <a:off x="2436763" y="1302618"/>
          <a:ext cx="1758950" cy="627063"/>
        </p:xfrm>
        <a:graphic>
          <a:graphicData uri="http://schemas.openxmlformats.org/presentationml/2006/ole">
            <p:oleObj spid="_x0000_s7206" name="文档" r:id="rId4" imgW="1677166" imgH="592752" progId="Word.Document.8">
              <p:embed/>
            </p:oleObj>
          </a:graphicData>
        </a:graphic>
      </p:graphicFrame>
      <p:graphicFrame>
        <p:nvGraphicFramePr>
          <p:cNvPr id="416775" name="Object 7"/>
          <p:cNvGraphicFramePr>
            <a:graphicFrameLocks noChangeAspect="1"/>
          </p:cNvGraphicFramePr>
          <p:nvPr/>
        </p:nvGraphicFramePr>
        <p:xfrm>
          <a:off x="4432250" y="1264518"/>
          <a:ext cx="1835150" cy="654050"/>
        </p:xfrm>
        <a:graphic>
          <a:graphicData uri="http://schemas.openxmlformats.org/presentationml/2006/ole">
            <p:oleObj spid="_x0000_s7207" name="文档" r:id="rId5" imgW="1677166" imgH="592752" progId="Word.Document.8">
              <p:embed/>
            </p:oleObj>
          </a:graphicData>
        </a:graphic>
      </p:graphicFrame>
      <p:sp>
        <p:nvSpPr>
          <p:cNvPr id="416776" name="Text Box 8"/>
          <p:cNvSpPr txBox="1">
            <a:spLocks noChangeArrowheads="1"/>
          </p:cNvSpPr>
          <p:nvPr/>
        </p:nvSpPr>
        <p:spPr bwMode="auto">
          <a:xfrm>
            <a:off x="400000" y="1994768"/>
            <a:ext cx="7467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/>
              <a:t>  </a:t>
            </a:r>
            <a:r>
              <a:rPr lang="zh-CN" altLang="en-US" sz="2800"/>
              <a:t>今后</a:t>
            </a:r>
            <a:r>
              <a:rPr lang="en-US" altLang="zh-CN" sz="2800"/>
              <a:t>,</a:t>
            </a:r>
            <a:r>
              <a:rPr lang="zh-CN" altLang="en-US" sz="2800"/>
              <a:t>由截距式方程作平面的图形特别方便</a:t>
            </a:r>
            <a:r>
              <a:rPr lang="en-US" altLang="zh-CN" sz="2800"/>
              <a:t>!</a:t>
            </a:r>
          </a:p>
        </p:txBody>
      </p:sp>
      <p:sp>
        <p:nvSpPr>
          <p:cNvPr id="416777" name="Text Box 9"/>
          <p:cNvSpPr txBox="1">
            <a:spLocks noChangeArrowheads="1"/>
          </p:cNvSpPr>
          <p:nvPr/>
        </p:nvSpPr>
        <p:spPr bwMode="auto">
          <a:xfrm>
            <a:off x="1179463" y="3823568"/>
            <a:ext cx="6729412" cy="1117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60093"/>
              </a:gs>
            </a:gsLst>
            <a:lin ang="5400000" scaled="1"/>
          </a:gradFill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/>
              <a:t>当平面不与任何坐标面平行</a:t>
            </a:r>
            <a:r>
              <a:rPr lang="en-US" altLang="zh-CN" sz="2800"/>
              <a:t>,</a:t>
            </a:r>
            <a:r>
              <a:rPr lang="zh-CN" altLang="en-US" sz="2800"/>
              <a:t>且不过原点时</a:t>
            </a:r>
            <a:r>
              <a:rPr lang="en-US" altLang="zh-CN" sz="2800"/>
              <a:t>,</a:t>
            </a:r>
            <a:r>
              <a:rPr lang="zh-CN" altLang="en-US" sz="2800"/>
              <a:t>才有截距式方程</a:t>
            </a:r>
            <a:r>
              <a:rPr lang="en-US" altLang="zh-CN" sz="2400"/>
              <a:t>.</a:t>
            </a:r>
          </a:p>
        </p:txBody>
      </p:sp>
      <p:sp>
        <p:nvSpPr>
          <p:cNvPr id="416778" name="Text Box 10"/>
          <p:cNvSpPr txBox="1">
            <a:spLocks noChangeArrowheads="1"/>
          </p:cNvSpPr>
          <p:nvPr/>
        </p:nvSpPr>
        <p:spPr bwMode="auto">
          <a:xfrm>
            <a:off x="1085800" y="3218731"/>
            <a:ext cx="1676400" cy="604837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/>
              <a:t>并作图</a:t>
            </a:r>
            <a:r>
              <a:rPr lang="en-US" altLang="zh-CN" sz="2800"/>
              <a:t>.</a:t>
            </a:r>
          </a:p>
        </p:txBody>
      </p:sp>
      <p:graphicFrame>
        <p:nvGraphicFramePr>
          <p:cNvPr id="416779" name="Object 11"/>
          <p:cNvGraphicFramePr>
            <a:graphicFrameLocks noChangeAspect="1"/>
          </p:cNvGraphicFramePr>
          <p:nvPr/>
        </p:nvGraphicFramePr>
        <p:xfrm>
          <a:off x="1162000" y="2761531"/>
          <a:ext cx="3516313" cy="442912"/>
        </p:xfrm>
        <a:graphic>
          <a:graphicData uri="http://schemas.openxmlformats.org/presentationml/2006/ole">
            <p:oleObj spid="_x0000_s7208" name="Equation" r:id="rId6" imgW="3403600" imgH="431800" progId="Equation.3">
              <p:embed/>
            </p:oleObj>
          </a:graphicData>
        </a:graphic>
      </p:graphicFrame>
      <p:sp>
        <p:nvSpPr>
          <p:cNvPr id="416780" name="WordArt 12"/>
          <p:cNvSpPr>
            <a:spLocks noChangeArrowheads="1" noChangeShapeType="1" noTextEdit="1"/>
          </p:cNvSpPr>
          <p:nvPr/>
        </p:nvSpPr>
        <p:spPr bwMode="auto">
          <a:xfrm>
            <a:off x="704800" y="2609131"/>
            <a:ext cx="228600" cy="700087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5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r>
              <a:rPr lang="en-US" altLang="zh-CN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隶书"/>
                <a:ea typeface="隶书"/>
              </a:rPr>
              <a:t>?</a:t>
            </a:r>
            <a:endParaRPr lang="zh-CN" altLang="en-US" sz="3600" kern="1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隶书"/>
              <a:ea typeface="隶书"/>
            </a:endParaRPr>
          </a:p>
        </p:txBody>
      </p:sp>
      <p:sp>
        <p:nvSpPr>
          <p:cNvPr id="416781" name="Rectangle 13"/>
          <p:cNvSpPr>
            <a:spLocks noChangeArrowheads="1"/>
          </p:cNvSpPr>
          <p:nvPr/>
        </p:nvSpPr>
        <p:spPr bwMode="auto">
          <a:xfrm>
            <a:off x="4625925" y="2685331"/>
            <a:ext cx="2773363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zh-CN" sz="2800"/>
              <a:t>化为</a:t>
            </a:r>
            <a:r>
              <a:rPr lang="zh-CN" altLang="en-US" sz="2800"/>
              <a:t>截距式方程</a:t>
            </a:r>
            <a:r>
              <a:rPr lang="en-US" altLang="zh-CN" sz="2800"/>
              <a:t>,</a:t>
            </a:r>
          </a:p>
        </p:txBody>
      </p:sp>
      <p:graphicFrame>
        <p:nvGraphicFramePr>
          <p:cNvPr id="7174" name="Object 19"/>
          <p:cNvGraphicFramePr>
            <a:graphicFrameLocks noChangeAspect="1"/>
          </p:cNvGraphicFramePr>
          <p:nvPr/>
        </p:nvGraphicFramePr>
        <p:xfrm>
          <a:off x="2076400" y="394568"/>
          <a:ext cx="2019300" cy="889000"/>
        </p:xfrm>
        <a:graphic>
          <a:graphicData uri="http://schemas.openxmlformats.org/presentationml/2006/ole">
            <p:oleObj spid="_x0000_s7209" name="公式" r:id="rId7" imgW="2682360" imgH="1167480" progId="Equation.3">
              <p:embed/>
            </p:oleObj>
          </a:graphicData>
        </a:graphic>
      </p:graphicFrame>
      <p:sp>
        <p:nvSpPr>
          <p:cNvPr id="7184" name="Text Box 20"/>
          <p:cNvSpPr txBox="1">
            <a:spLocks noChangeArrowheads="1"/>
          </p:cNvSpPr>
          <p:nvPr/>
        </p:nvSpPr>
        <p:spPr bwMode="auto">
          <a:xfrm>
            <a:off x="4591000" y="561256"/>
            <a:ext cx="3581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  <a:ea typeface="黑体" pitchFamily="2" charset="-122"/>
              </a:rPr>
              <a:t>平面的截距式方程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6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16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6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16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6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167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167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16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16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16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16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16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5" dur="500"/>
                                        <p:tgtEl>
                                          <p:spTgt spid="416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0" grpId="0" animBg="1" autoUpdateAnimBg="0"/>
      <p:bldP spid="416771" grpId="0" animBg="1" autoUpdateAnimBg="0"/>
      <p:bldP spid="416772" grpId="0" animBg="1" autoUpdateAnimBg="0"/>
      <p:bldP spid="416776" grpId="0" autoUpdateAnimBg="0"/>
      <p:bldP spid="416777" grpId="0" animBg="1" autoUpdateAnimBg="0"/>
      <p:bldP spid="416778" grpId="0" autoUpdateAnimBg="0"/>
      <p:bldP spid="416780" grpId="0" animBg="1"/>
      <p:bldP spid="416781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3658</TotalTime>
  <Words>1367</Words>
  <Application>Microsoft Office PowerPoint</Application>
  <PresentationFormat>On-screen Show (4:3)</PresentationFormat>
  <Paragraphs>242</Paragraphs>
  <Slides>34</Slides>
  <Notes>0</Notes>
  <HiddenSlides>0</HiddenSlides>
  <MMClips>0</MMClips>
  <ScaleCrop>false</ScaleCrop>
  <HeadingPairs>
    <vt:vector size="8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34</vt:i4>
      </vt:variant>
      <vt:variant>
        <vt:lpstr>Custom Shows</vt:lpstr>
      </vt:variant>
      <vt:variant>
        <vt:i4>3</vt:i4>
      </vt:variant>
    </vt:vector>
  </HeadingPairs>
  <TitlesOfParts>
    <vt:vector size="41" baseType="lpstr">
      <vt:lpstr>Office 主题​​</vt:lpstr>
      <vt:lpstr>Equation</vt:lpstr>
      <vt:lpstr>公式</vt:lpstr>
      <vt:lpstr>文档</vt:lpstr>
      <vt:lpstr>Slide 1</vt:lpstr>
      <vt:lpstr>Slide 2</vt:lpstr>
      <vt:lpstr>一、平面的点法式方程</vt:lpstr>
      <vt:lpstr>Slide 4</vt:lpstr>
      <vt:lpstr>Slide 5</vt:lpstr>
      <vt:lpstr>二、平面的一般方程</vt:lpstr>
      <vt:lpstr>Slide 7</vt:lpstr>
      <vt:lpstr>Slide 8</vt:lpstr>
      <vt:lpstr>Slide 9</vt:lpstr>
      <vt:lpstr>Slide 10</vt:lpstr>
      <vt:lpstr>Slide 11</vt:lpstr>
      <vt:lpstr>Slide 12</vt:lpstr>
      <vt:lpstr>三、两平面的夹角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四、小结</vt:lpstr>
      <vt:lpstr>Slide 32</vt:lpstr>
      <vt:lpstr>Slide 33</vt:lpstr>
      <vt:lpstr>Slide 34</vt:lpstr>
      <vt:lpstr>自定义放映 1</vt:lpstr>
      <vt:lpstr>自定义放映 2</vt:lpstr>
      <vt:lpstr>自定义放映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Tan Jingyu</dc:creator>
  <cp:lastModifiedBy>ZGF</cp:lastModifiedBy>
  <cp:revision>586</cp:revision>
  <cp:lastPrinted>1999-09-15T08:06:35Z</cp:lastPrinted>
  <dcterms:created xsi:type="dcterms:W3CDTF">1997-01-23T06:06:41Z</dcterms:created>
  <dcterms:modified xsi:type="dcterms:W3CDTF">2018-02-23T11:58:09Z</dcterms:modified>
</cp:coreProperties>
</file>