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45"/>
  </p:notesMasterIdLst>
  <p:handoutMasterIdLst>
    <p:handoutMasterId r:id="rId46"/>
  </p:handoutMasterIdLst>
  <p:sldIdLst>
    <p:sldId id="303" r:id="rId2"/>
    <p:sldId id="304" r:id="rId3"/>
    <p:sldId id="334" r:id="rId4"/>
    <p:sldId id="305" r:id="rId5"/>
    <p:sldId id="306" r:id="rId6"/>
    <p:sldId id="307" r:id="rId7"/>
    <p:sldId id="308" r:id="rId8"/>
    <p:sldId id="335" r:id="rId9"/>
    <p:sldId id="309" r:id="rId10"/>
    <p:sldId id="310" r:id="rId11"/>
    <p:sldId id="337" r:id="rId12"/>
    <p:sldId id="311" r:id="rId13"/>
    <p:sldId id="338" r:id="rId14"/>
    <p:sldId id="333" r:id="rId15"/>
    <p:sldId id="313" r:id="rId16"/>
    <p:sldId id="339" r:id="rId17"/>
    <p:sldId id="314" r:id="rId18"/>
    <p:sldId id="315" r:id="rId19"/>
    <p:sldId id="316" r:id="rId20"/>
    <p:sldId id="317" r:id="rId21"/>
    <p:sldId id="345" r:id="rId22"/>
    <p:sldId id="347" r:id="rId23"/>
    <p:sldId id="348" r:id="rId24"/>
    <p:sldId id="349" r:id="rId25"/>
    <p:sldId id="320" r:id="rId26"/>
    <p:sldId id="321" r:id="rId27"/>
    <p:sldId id="322" r:id="rId28"/>
    <p:sldId id="323" r:id="rId29"/>
    <p:sldId id="341" r:id="rId30"/>
    <p:sldId id="324" r:id="rId31"/>
    <p:sldId id="342" r:id="rId32"/>
    <p:sldId id="351" r:id="rId33"/>
    <p:sldId id="350" r:id="rId34"/>
    <p:sldId id="352" r:id="rId35"/>
    <p:sldId id="353" r:id="rId36"/>
    <p:sldId id="325" r:id="rId37"/>
    <p:sldId id="326" r:id="rId38"/>
    <p:sldId id="327" r:id="rId39"/>
    <p:sldId id="330" r:id="rId40"/>
    <p:sldId id="346" r:id="rId41"/>
    <p:sldId id="343" r:id="rId42"/>
    <p:sldId id="344" r:id="rId43"/>
    <p:sldId id="332" r:id="rId44"/>
  </p:sldIdLst>
  <p:sldSz cx="9144000" cy="6858000" type="screen4x3"/>
  <p:notesSz cx="6834188" cy="9979025"/>
  <p:custShowLst>
    <p:custShow name="自定义放映 1" id="0">
      <p:sldLst/>
    </p:custShow>
    <p:custShow name="自定义放映 2" id="1">
      <p:sldLst/>
    </p:custShow>
    <p:custShow name="自定义放映 3" id="2">
      <p:sldLst/>
    </p:custShow>
  </p:custShowLst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umimoji="1" sz="20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20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20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20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20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5pPr>
    <a:lvl6pPr marL="2286000" algn="l" defTabSz="914400" rtl="0" eaLnBrk="1" latinLnBrk="0" hangingPunct="1">
      <a:defRPr kumimoji="1" sz="20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6pPr>
    <a:lvl7pPr marL="2743200" algn="l" defTabSz="914400" rtl="0" eaLnBrk="1" latinLnBrk="0" hangingPunct="1">
      <a:defRPr kumimoji="1" sz="20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7pPr>
    <a:lvl8pPr marL="3200400" algn="l" defTabSz="914400" rtl="0" eaLnBrk="1" latinLnBrk="0" hangingPunct="1">
      <a:defRPr kumimoji="1" sz="20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8pPr>
    <a:lvl9pPr marL="3657600" algn="l" defTabSz="914400" rtl="0" eaLnBrk="1" latinLnBrk="0" hangingPunct="1">
      <a:defRPr kumimoji="1" sz="20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CC1818"/>
    <a:srgbClr val="0033CC"/>
    <a:srgbClr val="00FF99"/>
    <a:srgbClr val="0000FF"/>
    <a:srgbClr val="FF0000"/>
    <a:srgbClr val="D60093"/>
    <a:srgbClr val="3C36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178" y="-82"/>
      </p:cViewPr>
      <p:guideLst>
        <p:guide orient="horz" pos="48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250"/>
    </p:cViewPr>
  </p:sorterViewPr>
  <p:notesViewPr>
    <p:cSldViewPr>
      <p:cViewPr varScale="1">
        <p:scale>
          <a:sx n="54" d="100"/>
          <a:sy n="54" d="100"/>
        </p:scale>
        <p:origin x="-1950" y="-78"/>
      </p:cViewPr>
      <p:guideLst>
        <p:guide orient="horz" pos="3142"/>
        <p:guide pos="215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emf"/><Relationship Id="rId1" Type="http://schemas.openxmlformats.org/officeDocument/2006/relationships/image" Target="../media/image3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75.emf"/><Relationship Id="rId13" Type="http://schemas.openxmlformats.org/officeDocument/2006/relationships/image" Target="../media/image80.emf"/><Relationship Id="rId3" Type="http://schemas.openxmlformats.org/officeDocument/2006/relationships/image" Target="../media/image70.wmf"/><Relationship Id="rId7" Type="http://schemas.openxmlformats.org/officeDocument/2006/relationships/image" Target="../media/image74.emf"/><Relationship Id="rId12" Type="http://schemas.openxmlformats.org/officeDocument/2006/relationships/image" Target="../media/image79.emf"/><Relationship Id="rId2" Type="http://schemas.openxmlformats.org/officeDocument/2006/relationships/image" Target="../media/image69.wmf"/><Relationship Id="rId1" Type="http://schemas.openxmlformats.org/officeDocument/2006/relationships/image" Target="../media/image68.wmf"/><Relationship Id="rId6" Type="http://schemas.openxmlformats.org/officeDocument/2006/relationships/image" Target="../media/image73.emf"/><Relationship Id="rId11" Type="http://schemas.openxmlformats.org/officeDocument/2006/relationships/image" Target="../media/image78.wmf"/><Relationship Id="rId5" Type="http://schemas.openxmlformats.org/officeDocument/2006/relationships/image" Target="../media/image72.emf"/><Relationship Id="rId15" Type="http://schemas.openxmlformats.org/officeDocument/2006/relationships/image" Target="../media/image82.emf"/><Relationship Id="rId10" Type="http://schemas.openxmlformats.org/officeDocument/2006/relationships/image" Target="../media/image77.emf"/><Relationship Id="rId4" Type="http://schemas.openxmlformats.org/officeDocument/2006/relationships/image" Target="../media/image71.wmf"/><Relationship Id="rId9" Type="http://schemas.openxmlformats.org/officeDocument/2006/relationships/image" Target="../media/image76.emf"/><Relationship Id="rId14" Type="http://schemas.openxmlformats.org/officeDocument/2006/relationships/image" Target="../media/image81.e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0.wmf"/><Relationship Id="rId3" Type="http://schemas.openxmlformats.org/officeDocument/2006/relationships/image" Target="../media/image85.wmf"/><Relationship Id="rId7" Type="http://schemas.openxmlformats.org/officeDocument/2006/relationships/image" Target="../media/image89.emf"/><Relationship Id="rId2" Type="http://schemas.openxmlformats.org/officeDocument/2006/relationships/image" Target="../media/image84.wmf"/><Relationship Id="rId1" Type="http://schemas.openxmlformats.org/officeDocument/2006/relationships/image" Target="../media/image83.wmf"/><Relationship Id="rId6" Type="http://schemas.openxmlformats.org/officeDocument/2006/relationships/image" Target="../media/image88.wmf"/><Relationship Id="rId5" Type="http://schemas.openxmlformats.org/officeDocument/2006/relationships/image" Target="../media/image87.wmf"/><Relationship Id="rId10" Type="http://schemas.openxmlformats.org/officeDocument/2006/relationships/image" Target="../media/image92.wmf"/><Relationship Id="rId4" Type="http://schemas.openxmlformats.org/officeDocument/2006/relationships/image" Target="../media/image86.wmf"/><Relationship Id="rId9" Type="http://schemas.openxmlformats.org/officeDocument/2006/relationships/image" Target="../media/image91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emf"/><Relationship Id="rId13" Type="http://schemas.openxmlformats.org/officeDocument/2006/relationships/image" Target="../media/image83.wmf"/><Relationship Id="rId3" Type="http://schemas.openxmlformats.org/officeDocument/2006/relationships/image" Target="../media/image95.emf"/><Relationship Id="rId7" Type="http://schemas.openxmlformats.org/officeDocument/2006/relationships/image" Target="../media/image99.emf"/><Relationship Id="rId12" Type="http://schemas.openxmlformats.org/officeDocument/2006/relationships/image" Target="../media/image104.wmf"/><Relationship Id="rId17" Type="http://schemas.openxmlformats.org/officeDocument/2006/relationships/image" Target="../media/image108.emf"/><Relationship Id="rId2" Type="http://schemas.openxmlformats.org/officeDocument/2006/relationships/image" Target="../media/image94.emf"/><Relationship Id="rId16" Type="http://schemas.openxmlformats.org/officeDocument/2006/relationships/image" Target="../media/image107.wmf"/><Relationship Id="rId1" Type="http://schemas.openxmlformats.org/officeDocument/2006/relationships/image" Target="../media/image93.emf"/><Relationship Id="rId6" Type="http://schemas.openxmlformats.org/officeDocument/2006/relationships/image" Target="../media/image98.emf"/><Relationship Id="rId11" Type="http://schemas.openxmlformats.org/officeDocument/2006/relationships/image" Target="../media/image103.emf"/><Relationship Id="rId5" Type="http://schemas.openxmlformats.org/officeDocument/2006/relationships/image" Target="../media/image97.emf"/><Relationship Id="rId15" Type="http://schemas.openxmlformats.org/officeDocument/2006/relationships/image" Target="../media/image106.wmf"/><Relationship Id="rId10" Type="http://schemas.openxmlformats.org/officeDocument/2006/relationships/image" Target="../media/image102.emf"/><Relationship Id="rId4" Type="http://schemas.openxmlformats.org/officeDocument/2006/relationships/image" Target="../media/image96.emf"/><Relationship Id="rId9" Type="http://schemas.openxmlformats.org/officeDocument/2006/relationships/image" Target="../media/image101.emf"/><Relationship Id="rId14" Type="http://schemas.openxmlformats.org/officeDocument/2006/relationships/image" Target="../media/image105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wmf"/><Relationship Id="rId2" Type="http://schemas.openxmlformats.org/officeDocument/2006/relationships/image" Target="../media/image110.wmf"/><Relationship Id="rId1" Type="http://schemas.openxmlformats.org/officeDocument/2006/relationships/image" Target="../media/image109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wmf"/><Relationship Id="rId2" Type="http://schemas.openxmlformats.org/officeDocument/2006/relationships/image" Target="../media/image113.wmf"/><Relationship Id="rId1" Type="http://schemas.openxmlformats.org/officeDocument/2006/relationships/image" Target="../media/image112.wmf"/><Relationship Id="rId4" Type="http://schemas.openxmlformats.org/officeDocument/2006/relationships/image" Target="../media/image115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wmf"/><Relationship Id="rId13" Type="http://schemas.openxmlformats.org/officeDocument/2006/relationships/image" Target="../media/image128.wmf"/><Relationship Id="rId3" Type="http://schemas.openxmlformats.org/officeDocument/2006/relationships/image" Target="../media/image118.wmf"/><Relationship Id="rId7" Type="http://schemas.openxmlformats.org/officeDocument/2006/relationships/image" Target="../media/image122.wmf"/><Relationship Id="rId12" Type="http://schemas.openxmlformats.org/officeDocument/2006/relationships/image" Target="../media/image127.wmf"/><Relationship Id="rId2" Type="http://schemas.openxmlformats.org/officeDocument/2006/relationships/image" Target="../media/image117.wmf"/><Relationship Id="rId1" Type="http://schemas.openxmlformats.org/officeDocument/2006/relationships/image" Target="../media/image116.wmf"/><Relationship Id="rId6" Type="http://schemas.openxmlformats.org/officeDocument/2006/relationships/image" Target="../media/image121.wmf"/><Relationship Id="rId11" Type="http://schemas.openxmlformats.org/officeDocument/2006/relationships/image" Target="../media/image126.wmf"/><Relationship Id="rId5" Type="http://schemas.openxmlformats.org/officeDocument/2006/relationships/image" Target="../media/image120.wmf"/><Relationship Id="rId10" Type="http://schemas.openxmlformats.org/officeDocument/2006/relationships/image" Target="../media/image125.wmf"/><Relationship Id="rId4" Type="http://schemas.openxmlformats.org/officeDocument/2006/relationships/image" Target="../media/image119.wmf"/><Relationship Id="rId9" Type="http://schemas.openxmlformats.org/officeDocument/2006/relationships/image" Target="../media/image124.wmf"/><Relationship Id="rId14" Type="http://schemas.openxmlformats.org/officeDocument/2006/relationships/image" Target="../media/image129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wmf"/><Relationship Id="rId3" Type="http://schemas.openxmlformats.org/officeDocument/2006/relationships/image" Target="../media/image132.wmf"/><Relationship Id="rId7" Type="http://schemas.openxmlformats.org/officeDocument/2006/relationships/image" Target="../media/image136.wmf"/><Relationship Id="rId2" Type="http://schemas.openxmlformats.org/officeDocument/2006/relationships/image" Target="../media/image131.wmf"/><Relationship Id="rId1" Type="http://schemas.openxmlformats.org/officeDocument/2006/relationships/image" Target="../media/image130.wmf"/><Relationship Id="rId6" Type="http://schemas.openxmlformats.org/officeDocument/2006/relationships/image" Target="../media/image135.wmf"/><Relationship Id="rId11" Type="http://schemas.openxmlformats.org/officeDocument/2006/relationships/image" Target="../media/image138.wmf"/><Relationship Id="rId5" Type="http://schemas.openxmlformats.org/officeDocument/2006/relationships/image" Target="../media/image134.wmf"/><Relationship Id="rId10" Type="http://schemas.openxmlformats.org/officeDocument/2006/relationships/image" Target="../media/image137.wmf"/><Relationship Id="rId4" Type="http://schemas.openxmlformats.org/officeDocument/2006/relationships/image" Target="../media/image133.wmf"/><Relationship Id="rId9" Type="http://schemas.openxmlformats.org/officeDocument/2006/relationships/image" Target="../media/image117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1.wmf"/><Relationship Id="rId13" Type="http://schemas.openxmlformats.org/officeDocument/2006/relationships/image" Target="../media/image166.wmf"/><Relationship Id="rId3" Type="http://schemas.openxmlformats.org/officeDocument/2006/relationships/image" Target="../media/image156.wmf"/><Relationship Id="rId7" Type="http://schemas.openxmlformats.org/officeDocument/2006/relationships/image" Target="../media/image160.wmf"/><Relationship Id="rId12" Type="http://schemas.openxmlformats.org/officeDocument/2006/relationships/image" Target="../media/image165.wmf"/><Relationship Id="rId17" Type="http://schemas.openxmlformats.org/officeDocument/2006/relationships/image" Target="../media/image170.emf"/><Relationship Id="rId2" Type="http://schemas.openxmlformats.org/officeDocument/2006/relationships/image" Target="../media/image155.wmf"/><Relationship Id="rId16" Type="http://schemas.openxmlformats.org/officeDocument/2006/relationships/image" Target="../media/image169.wmf"/><Relationship Id="rId1" Type="http://schemas.openxmlformats.org/officeDocument/2006/relationships/image" Target="../media/image154.wmf"/><Relationship Id="rId6" Type="http://schemas.openxmlformats.org/officeDocument/2006/relationships/image" Target="../media/image159.emf"/><Relationship Id="rId11" Type="http://schemas.openxmlformats.org/officeDocument/2006/relationships/image" Target="../media/image164.emf"/><Relationship Id="rId5" Type="http://schemas.openxmlformats.org/officeDocument/2006/relationships/image" Target="../media/image158.wmf"/><Relationship Id="rId15" Type="http://schemas.openxmlformats.org/officeDocument/2006/relationships/image" Target="../media/image168.wmf"/><Relationship Id="rId10" Type="http://schemas.openxmlformats.org/officeDocument/2006/relationships/image" Target="../media/image163.wmf"/><Relationship Id="rId4" Type="http://schemas.openxmlformats.org/officeDocument/2006/relationships/image" Target="../media/image157.wmf"/><Relationship Id="rId9" Type="http://schemas.openxmlformats.org/officeDocument/2006/relationships/image" Target="../media/image162.wmf"/><Relationship Id="rId14" Type="http://schemas.openxmlformats.org/officeDocument/2006/relationships/image" Target="../media/image167.e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8.wmf"/><Relationship Id="rId13" Type="http://schemas.openxmlformats.org/officeDocument/2006/relationships/image" Target="../media/image183.wmf"/><Relationship Id="rId3" Type="http://schemas.openxmlformats.org/officeDocument/2006/relationships/image" Target="../media/image173.wmf"/><Relationship Id="rId7" Type="http://schemas.openxmlformats.org/officeDocument/2006/relationships/image" Target="../media/image177.wmf"/><Relationship Id="rId12" Type="http://schemas.openxmlformats.org/officeDocument/2006/relationships/image" Target="../media/image182.wmf"/><Relationship Id="rId2" Type="http://schemas.openxmlformats.org/officeDocument/2006/relationships/image" Target="../media/image172.wmf"/><Relationship Id="rId1" Type="http://schemas.openxmlformats.org/officeDocument/2006/relationships/image" Target="../media/image171.wmf"/><Relationship Id="rId6" Type="http://schemas.openxmlformats.org/officeDocument/2006/relationships/image" Target="../media/image176.wmf"/><Relationship Id="rId11" Type="http://schemas.openxmlformats.org/officeDocument/2006/relationships/image" Target="../media/image181.wmf"/><Relationship Id="rId5" Type="http://schemas.openxmlformats.org/officeDocument/2006/relationships/image" Target="../media/image175.wmf"/><Relationship Id="rId10" Type="http://schemas.openxmlformats.org/officeDocument/2006/relationships/image" Target="../media/image180.wmf"/><Relationship Id="rId4" Type="http://schemas.openxmlformats.org/officeDocument/2006/relationships/image" Target="../media/image174.wmf"/><Relationship Id="rId9" Type="http://schemas.openxmlformats.org/officeDocument/2006/relationships/image" Target="../media/image179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8.wmf"/><Relationship Id="rId3" Type="http://schemas.openxmlformats.org/officeDocument/2006/relationships/image" Target="../media/image119.wmf"/><Relationship Id="rId7" Type="http://schemas.openxmlformats.org/officeDocument/2006/relationships/image" Target="../media/image187.wmf"/><Relationship Id="rId2" Type="http://schemas.openxmlformats.org/officeDocument/2006/relationships/image" Target="../media/image118.wmf"/><Relationship Id="rId1" Type="http://schemas.openxmlformats.org/officeDocument/2006/relationships/image" Target="../media/image184.wmf"/><Relationship Id="rId6" Type="http://schemas.openxmlformats.org/officeDocument/2006/relationships/image" Target="../media/image186.wmf"/><Relationship Id="rId5" Type="http://schemas.openxmlformats.org/officeDocument/2006/relationships/image" Target="../media/image185.wmf"/><Relationship Id="rId4" Type="http://schemas.openxmlformats.org/officeDocument/2006/relationships/image" Target="../media/image12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7" Type="http://schemas.openxmlformats.org/officeDocument/2006/relationships/image" Target="../media/image14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1.wmf"/><Relationship Id="rId3" Type="http://schemas.openxmlformats.org/officeDocument/2006/relationships/image" Target="../media/image189.wmf"/><Relationship Id="rId7" Type="http://schemas.openxmlformats.org/officeDocument/2006/relationships/image" Target="../media/image135.wmf"/><Relationship Id="rId2" Type="http://schemas.openxmlformats.org/officeDocument/2006/relationships/image" Target="../media/image130.wmf"/><Relationship Id="rId1" Type="http://schemas.openxmlformats.org/officeDocument/2006/relationships/image" Target="../media/image136.wmf"/><Relationship Id="rId6" Type="http://schemas.openxmlformats.org/officeDocument/2006/relationships/image" Target="../media/image134.wmf"/><Relationship Id="rId5" Type="http://schemas.openxmlformats.org/officeDocument/2006/relationships/image" Target="../media/image190.wmf"/><Relationship Id="rId10" Type="http://schemas.openxmlformats.org/officeDocument/2006/relationships/image" Target="../media/image192.wmf"/><Relationship Id="rId4" Type="http://schemas.openxmlformats.org/officeDocument/2006/relationships/image" Target="../media/image132.wmf"/><Relationship Id="rId9" Type="http://schemas.openxmlformats.org/officeDocument/2006/relationships/image" Target="../media/image184.w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0.wmf"/><Relationship Id="rId3" Type="http://schemas.openxmlformats.org/officeDocument/2006/relationships/image" Target="../media/image195.wmf"/><Relationship Id="rId7" Type="http://schemas.openxmlformats.org/officeDocument/2006/relationships/image" Target="../media/image199.wmf"/><Relationship Id="rId2" Type="http://schemas.openxmlformats.org/officeDocument/2006/relationships/image" Target="../media/image194.wmf"/><Relationship Id="rId1" Type="http://schemas.openxmlformats.org/officeDocument/2006/relationships/image" Target="../media/image193.wmf"/><Relationship Id="rId6" Type="http://schemas.openxmlformats.org/officeDocument/2006/relationships/image" Target="../media/image198.wmf"/><Relationship Id="rId5" Type="http://schemas.openxmlformats.org/officeDocument/2006/relationships/image" Target="../media/image197.wmf"/><Relationship Id="rId4" Type="http://schemas.openxmlformats.org/officeDocument/2006/relationships/image" Target="../media/image196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3.emf"/><Relationship Id="rId2" Type="http://schemas.openxmlformats.org/officeDocument/2006/relationships/image" Target="../media/image202.wmf"/><Relationship Id="rId1" Type="http://schemas.openxmlformats.org/officeDocument/2006/relationships/image" Target="../media/image201.wmf"/><Relationship Id="rId4" Type="http://schemas.openxmlformats.org/officeDocument/2006/relationships/image" Target="../media/image204.e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7.wmf"/><Relationship Id="rId2" Type="http://schemas.openxmlformats.org/officeDocument/2006/relationships/image" Target="../media/image206.wmf"/><Relationship Id="rId1" Type="http://schemas.openxmlformats.org/officeDocument/2006/relationships/image" Target="../media/image205.wmf"/><Relationship Id="rId5" Type="http://schemas.openxmlformats.org/officeDocument/2006/relationships/image" Target="../media/image209.wmf"/><Relationship Id="rId4" Type="http://schemas.openxmlformats.org/officeDocument/2006/relationships/image" Target="../media/image208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6.wmf"/><Relationship Id="rId1" Type="http://schemas.openxmlformats.org/officeDocument/2006/relationships/image" Target="../media/image225.wmf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4.wmf"/><Relationship Id="rId3" Type="http://schemas.openxmlformats.org/officeDocument/2006/relationships/image" Target="../media/image229.wmf"/><Relationship Id="rId7" Type="http://schemas.openxmlformats.org/officeDocument/2006/relationships/image" Target="../media/image233.wmf"/><Relationship Id="rId2" Type="http://schemas.openxmlformats.org/officeDocument/2006/relationships/image" Target="../media/image228.wmf"/><Relationship Id="rId1" Type="http://schemas.openxmlformats.org/officeDocument/2006/relationships/image" Target="../media/image227.wmf"/><Relationship Id="rId6" Type="http://schemas.openxmlformats.org/officeDocument/2006/relationships/image" Target="../media/image232.wmf"/><Relationship Id="rId11" Type="http://schemas.openxmlformats.org/officeDocument/2006/relationships/image" Target="../media/image237.wmf"/><Relationship Id="rId5" Type="http://schemas.openxmlformats.org/officeDocument/2006/relationships/image" Target="../media/image231.wmf"/><Relationship Id="rId10" Type="http://schemas.openxmlformats.org/officeDocument/2006/relationships/image" Target="../media/image236.wmf"/><Relationship Id="rId4" Type="http://schemas.openxmlformats.org/officeDocument/2006/relationships/image" Target="../media/image230.wmf"/><Relationship Id="rId9" Type="http://schemas.openxmlformats.org/officeDocument/2006/relationships/image" Target="../media/image235.w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5.wmf"/><Relationship Id="rId3" Type="http://schemas.openxmlformats.org/officeDocument/2006/relationships/image" Target="../media/image240.wmf"/><Relationship Id="rId7" Type="http://schemas.openxmlformats.org/officeDocument/2006/relationships/image" Target="../media/image244.wmf"/><Relationship Id="rId2" Type="http://schemas.openxmlformats.org/officeDocument/2006/relationships/image" Target="../media/image239.wmf"/><Relationship Id="rId1" Type="http://schemas.openxmlformats.org/officeDocument/2006/relationships/image" Target="../media/image238.wmf"/><Relationship Id="rId6" Type="http://schemas.openxmlformats.org/officeDocument/2006/relationships/image" Target="../media/image243.wmf"/><Relationship Id="rId5" Type="http://schemas.openxmlformats.org/officeDocument/2006/relationships/image" Target="../media/image242.wmf"/><Relationship Id="rId4" Type="http://schemas.openxmlformats.org/officeDocument/2006/relationships/image" Target="../media/image241.wmf"/><Relationship Id="rId9" Type="http://schemas.openxmlformats.org/officeDocument/2006/relationships/image" Target="../media/image246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7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8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1.wmf"/><Relationship Id="rId2" Type="http://schemas.openxmlformats.org/officeDocument/2006/relationships/image" Target="../media/image250.wmf"/><Relationship Id="rId1" Type="http://schemas.openxmlformats.org/officeDocument/2006/relationships/image" Target="../media/image249.wmf"/><Relationship Id="rId5" Type="http://schemas.openxmlformats.org/officeDocument/2006/relationships/image" Target="../media/image253.wmf"/><Relationship Id="rId4" Type="http://schemas.openxmlformats.org/officeDocument/2006/relationships/image" Target="../media/image25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7" Type="http://schemas.openxmlformats.org/officeDocument/2006/relationships/image" Target="../media/image21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6" Type="http://schemas.openxmlformats.org/officeDocument/2006/relationships/image" Target="../media/image20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image" Target="../media/image24.wmf"/><Relationship Id="rId7" Type="http://schemas.openxmlformats.org/officeDocument/2006/relationships/image" Target="../media/image28.wmf"/><Relationship Id="rId2" Type="http://schemas.openxmlformats.org/officeDocument/2006/relationships/image" Target="../media/image23.wmf"/><Relationship Id="rId1" Type="http://schemas.openxmlformats.org/officeDocument/2006/relationships/image" Target="../media/image22.emf"/><Relationship Id="rId6" Type="http://schemas.openxmlformats.org/officeDocument/2006/relationships/image" Target="../media/image27.wmf"/><Relationship Id="rId5" Type="http://schemas.openxmlformats.org/officeDocument/2006/relationships/image" Target="../media/image26.wmf"/><Relationship Id="rId10" Type="http://schemas.openxmlformats.org/officeDocument/2006/relationships/image" Target="../media/image31.wmf"/><Relationship Id="rId4" Type="http://schemas.openxmlformats.org/officeDocument/2006/relationships/image" Target="../media/image25.wmf"/><Relationship Id="rId9" Type="http://schemas.openxmlformats.org/officeDocument/2006/relationships/image" Target="../media/image30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3" Type="http://schemas.openxmlformats.org/officeDocument/2006/relationships/image" Target="../media/image34.wmf"/><Relationship Id="rId7" Type="http://schemas.openxmlformats.org/officeDocument/2006/relationships/image" Target="../media/image38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6" Type="http://schemas.openxmlformats.org/officeDocument/2006/relationships/image" Target="../media/image37.wmf"/><Relationship Id="rId5" Type="http://schemas.openxmlformats.org/officeDocument/2006/relationships/image" Target="../media/image36.wmf"/><Relationship Id="rId4" Type="http://schemas.openxmlformats.org/officeDocument/2006/relationships/image" Target="../media/image3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3" Type="http://schemas.openxmlformats.org/officeDocument/2006/relationships/image" Target="../media/image43.wmf"/><Relationship Id="rId7" Type="http://schemas.openxmlformats.org/officeDocument/2006/relationships/image" Target="../media/image47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Relationship Id="rId6" Type="http://schemas.openxmlformats.org/officeDocument/2006/relationships/image" Target="../media/image46.wmf"/><Relationship Id="rId5" Type="http://schemas.openxmlformats.org/officeDocument/2006/relationships/image" Target="../media/image45.wmf"/><Relationship Id="rId4" Type="http://schemas.openxmlformats.org/officeDocument/2006/relationships/image" Target="../media/image44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3" Type="http://schemas.openxmlformats.org/officeDocument/2006/relationships/image" Target="../media/image51.wmf"/><Relationship Id="rId7" Type="http://schemas.openxmlformats.org/officeDocument/2006/relationships/image" Target="../media/image55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Relationship Id="rId6" Type="http://schemas.openxmlformats.org/officeDocument/2006/relationships/image" Target="../media/image54.wmf"/><Relationship Id="rId5" Type="http://schemas.openxmlformats.org/officeDocument/2006/relationships/image" Target="../media/image53.wmf"/><Relationship Id="rId4" Type="http://schemas.openxmlformats.org/officeDocument/2006/relationships/image" Target="../media/image52.wmf"/><Relationship Id="rId9" Type="http://schemas.openxmlformats.org/officeDocument/2006/relationships/image" Target="../media/image57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3" Type="http://schemas.openxmlformats.org/officeDocument/2006/relationships/image" Target="../media/image60.wmf"/><Relationship Id="rId7" Type="http://schemas.openxmlformats.org/officeDocument/2006/relationships/image" Target="../media/image64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Relationship Id="rId6" Type="http://schemas.openxmlformats.org/officeDocument/2006/relationships/image" Target="../media/image63.wmf"/><Relationship Id="rId5" Type="http://schemas.openxmlformats.org/officeDocument/2006/relationships/image" Target="../media/image62.wmf"/><Relationship Id="rId10" Type="http://schemas.openxmlformats.org/officeDocument/2006/relationships/image" Target="../media/image67.wmf"/><Relationship Id="rId4" Type="http://schemas.openxmlformats.org/officeDocument/2006/relationships/image" Target="../media/image61.wmf"/><Relationship Id="rId9" Type="http://schemas.openxmlformats.org/officeDocument/2006/relationships/image" Target="../media/image6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9957" cy="5188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3254" tIns="51627" rIns="103254" bIns="51627" numCol="1" anchor="t" anchorCtr="0" compatLnSpc="1">
            <a:prstTxWarp prst="textNoShape">
              <a:avLst/>
            </a:prstTxWarp>
          </a:bodyPr>
          <a:lstStyle>
            <a:lvl1pPr algn="l">
              <a:defRPr sz="1400" b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231" y="0"/>
            <a:ext cx="2989957" cy="5188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3254" tIns="51627" rIns="103254" bIns="51627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91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512412"/>
            <a:ext cx="2989957" cy="432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3254" tIns="51627" rIns="103254" bIns="51627" numCol="1" anchor="b" anchorCtr="0" compatLnSpc="1">
            <a:prstTxWarp prst="textNoShape">
              <a:avLst/>
            </a:prstTxWarp>
          </a:bodyPr>
          <a:lstStyle>
            <a:lvl1pPr algn="l">
              <a:defRPr sz="1400" b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91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231" y="9512412"/>
            <a:ext cx="2989957" cy="432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3254" tIns="51627" rIns="103254" bIns="51627" numCol="1" anchor="b" anchorCtr="0" compatLnSpc="1">
            <a:prstTxWarp prst="textNoShape">
              <a:avLst/>
            </a:prstTxWarp>
          </a:bodyPr>
          <a:lstStyle>
            <a:lvl1pPr algn="r">
              <a:defRPr sz="1400" b="0">
                <a:ea typeface="宋体" pitchFamily="2" charset="-122"/>
              </a:defRPr>
            </a:lvl1pPr>
          </a:lstStyle>
          <a:p>
            <a:pPr>
              <a:defRPr/>
            </a:pPr>
            <a:fld id="{09D1E0C4-F66C-4C7D-B512-FFAD47DB668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522675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1481" cy="499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068" tIns="48034" rIns="96068" bIns="48034" numCol="1" anchor="t" anchorCtr="0" compatLnSpc="1">
            <a:prstTxWarp prst="textNoShape">
              <a:avLst/>
            </a:prstTxWarp>
          </a:bodyPr>
          <a:lstStyle>
            <a:lvl1pPr algn="l" defTabSz="960836">
              <a:defRPr sz="1200" b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2707" y="0"/>
            <a:ext cx="2961481" cy="499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068" tIns="48034" rIns="96068" bIns="48034" numCol="1" anchor="t" anchorCtr="0" compatLnSpc="1">
            <a:prstTxWarp prst="textNoShape">
              <a:avLst/>
            </a:prstTxWarp>
          </a:bodyPr>
          <a:lstStyle>
            <a:lvl1pPr algn="r" defTabSz="960836">
              <a:defRPr sz="1200" b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0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2338" y="747713"/>
            <a:ext cx="4991100" cy="37433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1225" y="4739993"/>
            <a:ext cx="5011738" cy="44913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068" tIns="48034" rIns="96068" bIns="4803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79983"/>
            <a:ext cx="2961481" cy="499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068" tIns="48034" rIns="96068" bIns="48034" numCol="1" anchor="b" anchorCtr="0" compatLnSpc="1">
            <a:prstTxWarp prst="textNoShape">
              <a:avLst/>
            </a:prstTxWarp>
          </a:bodyPr>
          <a:lstStyle>
            <a:lvl1pPr algn="l" defTabSz="960836">
              <a:defRPr sz="1200" b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2707" y="9479983"/>
            <a:ext cx="2961481" cy="499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068" tIns="48034" rIns="96068" bIns="48034" numCol="1" anchor="b" anchorCtr="0" compatLnSpc="1">
            <a:prstTxWarp prst="textNoShape">
              <a:avLst/>
            </a:prstTxWarp>
          </a:bodyPr>
          <a:lstStyle>
            <a:lvl1pPr algn="r" defTabSz="960836">
              <a:defRPr sz="1200" b="0">
                <a:ea typeface="宋体" pitchFamily="2" charset="-122"/>
              </a:defRPr>
            </a:lvl1pPr>
          </a:lstStyle>
          <a:p>
            <a:pPr>
              <a:defRPr/>
            </a:pPr>
            <a:fld id="{4B97970E-9E0F-467E-9ABE-B0A96E5C679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070150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E51B9-B94E-4E29-8EDD-31AAF56F12CA}" type="datetimeFigureOut">
              <a:rPr lang="zh-CN" altLang="en-US" smtClean="0"/>
              <a:pPr/>
              <a:t>2018/3/28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688D8C-85C9-48B2-B47A-1EF53F19A378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6213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E51B9-B94E-4E29-8EDD-31AAF56F12CA}" type="datetimeFigureOut">
              <a:rPr lang="zh-CN" altLang="en-US" smtClean="0"/>
              <a:pPr/>
              <a:t>2018/3/28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D8004A-EE03-49FA-B9CB-FFD937F211C3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8079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E51B9-B94E-4E29-8EDD-31AAF56F12CA}" type="datetimeFigureOut">
              <a:rPr lang="zh-CN" altLang="en-US" smtClean="0"/>
              <a:pPr/>
              <a:t>2018/3/28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DF43A6-90B4-4AF1-80A0-2464EAFA7D1C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90575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E51B9-B94E-4E29-8EDD-31AAF56F12CA}" type="datetimeFigureOut">
              <a:rPr lang="zh-CN" altLang="en-US" smtClean="0"/>
              <a:pPr/>
              <a:t>2018/3/28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EB4229-7F35-4C4E-95F2-55E77266024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75094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E51B9-B94E-4E29-8EDD-31AAF56F12CA}" type="datetimeFigureOut">
              <a:rPr lang="zh-CN" altLang="en-US" smtClean="0"/>
              <a:pPr/>
              <a:t>2018/3/28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63C31B-9770-4A33-BFD6-3E7EF89E28C0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04785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E51B9-B94E-4E29-8EDD-31AAF56F12CA}" type="datetimeFigureOut">
              <a:rPr lang="zh-CN" altLang="en-US" smtClean="0"/>
              <a:pPr/>
              <a:t>2018/3/28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952DAC-4F06-4E44-9A3F-6724EAB558C2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1520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E51B9-B94E-4E29-8EDD-31AAF56F12CA}" type="datetimeFigureOut">
              <a:rPr lang="zh-CN" altLang="en-US" smtClean="0"/>
              <a:pPr/>
              <a:t>2018/3/28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6FAB43-6C6D-4DF3-9F04-74D0D0A05AB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3289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E51B9-B94E-4E29-8EDD-31AAF56F12CA}" type="datetimeFigureOut">
              <a:rPr lang="zh-CN" altLang="en-US" smtClean="0"/>
              <a:pPr/>
              <a:t>2018/3/28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FA9DA2-C0F5-4940-8C31-C93C338A445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18807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E51B9-B94E-4E29-8EDD-31AAF56F12CA}" type="datetimeFigureOut">
              <a:rPr lang="zh-CN" altLang="en-US" smtClean="0"/>
              <a:pPr/>
              <a:t>2018/3/28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55AFDA-0FCA-4370-9A9E-3DB2F1288D0D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01114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E51B9-B94E-4E29-8EDD-31AAF56F12CA}" type="datetimeFigureOut">
              <a:rPr lang="zh-CN" altLang="en-US" smtClean="0"/>
              <a:pPr/>
              <a:t>2018/3/28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FCF112-4479-4D7E-8CDE-812863089EC2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8868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E51B9-B94E-4E29-8EDD-31AAF56F12CA}" type="datetimeFigureOut">
              <a:rPr lang="zh-CN" altLang="en-US" smtClean="0"/>
              <a:pPr/>
              <a:t>2018/3/28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0D5CFA-1635-497E-8080-D0FF053D116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97140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E51B9-B94E-4E29-8EDD-31AAF56F12CA}" type="datetimeFigureOut">
              <a:rPr lang="zh-CN" altLang="en-US" smtClean="0"/>
              <a:pPr/>
              <a:t>2018/3/28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10DCA5D-C7CE-447A-9F5B-3190CA362858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AutoShape 11">
            <a:hlinkClick r:id="" action="ppaction://hlinkshowjump?jump=nextslide" highlightClick="1"/>
          </p:cNvPr>
          <p:cNvSpPr>
            <a:spLocks noChangeArrowheads="1"/>
          </p:cNvSpPr>
          <p:nvPr userDrawn="1"/>
        </p:nvSpPr>
        <p:spPr bwMode="auto">
          <a:xfrm>
            <a:off x="8382000" y="6477000"/>
            <a:ext cx="457200" cy="228600"/>
          </a:xfrm>
          <a:prstGeom prst="actionButtonForwardNext">
            <a:avLst/>
          </a:prstGeom>
          <a:solidFill>
            <a:srgbClr val="00CCFF"/>
          </a:solidFill>
          <a:ln w="12700">
            <a:solidFill>
              <a:srgbClr val="FF00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8" name="AutoShape 12">
            <a:hlinkClick r:id="" action="ppaction://hlinkshowjump?jump=previousslide" highlightClick="1"/>
          </p:cNvPr>
          <p:cNvSpPr>
            <a:spLocks noChangeArrowheads="1"/>
          </p:cNvSpPr>
          <p:nvPr userDrawn="1"/>
        </p:nvSpPr>
        <p:spPr bwMode="auto">
          <a:xfrm>
            <a:off x="7848600" y="6477000"/>
            <a:ext cx="457200" cy="228600"/>
          </a:xfrm>
          <a:prstGeom prst="actionButtonBackPrevious">
            <a:avLst/>
          </a:prstGeom>
          <a:solidFill>
            <a:srgbClr val="00CCFF"/>
          </a:solidFill>
          <a:ln w="12700">
            <a:solidFill>
              <a:srgbClr val="FF00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61187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13" Type="http://schemas.openxmlformats.org/officeDocument/2006/relationships/oleObject" Target="../embeddings/oleObject61.bin"/><Relationship Id="rId18" Type="http://schemas.openxmlformats.org/officeDocument/2006/relationships/image" Target="../media/image65.wmf"/><Relationship Id="rId3" Type="http://schemas.openxmlformats.org/officeDocument/2006/relationships/oleObject" Target="../embeddings/oleObject56.bin"/><Relationship Id="rId21" Type="http://schemas.openxmlformats.org/officeDocument/2006/relationships/oleObject" Target="../embeddings/oleObject65.bin"/><Relationship Id="rId7" Type="http://schemas.openxmlformats.org/officeDocument/2006/relationships/oleObject" Target="../embeddings/oleObject58.bin"/><Relationship Id="rId12" Type="http://schemas.openxmlformats.org/officeDocument/2006/relationships/image" Target="../media/image62.wmf"/><Relationship Id="rId17" Type="http://schemas.openxmlformats.org/officeDocument/2006/relationships/oleObject" Target="../embeddings/oleObject6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4.wmf"/><Relationship Id="rId20" Type="http://schemas.openxmlformats.org/officeDocument/2006/relationships/image" Target="../media/image66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59.wmf"/><Relationship Id="rId11" Type="http://schemas.openxmlformats.org/officeDocument/2006/relationships/oleObject" Target="../embeddings/oleObject60.bin"/><Relationship Id="rId5" Type="http://schemas.openxmlformats.org/officeDocument/2006/relationships/oleObject" Target="../embeddings/oleObject57.bin"/><Relationship Id="rId15" Type="http://schemas.openxmlformats.org/officeDocument/2006/relationships/oleObject" Target="../embeddings/oleObject62.bin"/><Relationship Id="rId10" Type="http://schemas.openxmlformats.org/officeDocument/2006/relationships/image" Target="../media/image61.wmf"/><Relationship Id="rId19" Type="http://schemas.openxmlformats.org/officeDocument/2006/relationships/oleObject" Target="../embeddings/oleObject64.bin"/><Relationship Id="rId4" Type="http://schemas.openxmlformats.org/officeDocument/2006/relationships/image" Target="../media/image58.wmf"/><Relationship Id="rId9" Type="http://schemas.openxmlformats.org/officeDocument/2006/relationships/oleObject" Target="../embeddings/oleObject59.bin"/><Relationship Id="rId14" Type="http://schemas.openxmlformats.org/officeDocument/2006/relationships/image" Target="../media/image63.wmf"/><Relationship Id="rId22" Type="http://schemas.openxmlformats.org/officeDocument/2006/relationships/image" Target="../media/image67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wmf"/><Relationship Id="rId13" Type="http://schemas.openxmlformats.org/officeDocument/2006/relationships/oleObject" Target="../embeddings/oleObject71.bin"/><Relationship Id="rId18" Type="http://schemas.openxmlformats.org/officeDocument/2006/relationships/image" Target="../media/image75.emf"/><Relationship Id="rId26" Type="http://schemas.openxmlformats.org/officeDocument/2006/relationships/image" Target="../media/image79.emf"/><Relationship Id="rId3" Type="http://schemas.openxmlformats.org/officeDocument/2006/relationships/oleObject" Target="../embeddings/oleObject66.bin"/><Relationship Id="rId21" Type="http://schemas.openxmlformats.org/officeDocument/2006/relationships/oleObject" Target="../embeddings/oleObject75.bin"/><Relationship Id="rId7" Type="http://schemas.openxmlformats.org/officeDocument/2006/relationships/oleObject" Target="../embeddings/oleObject68.bin"/><Relationship Id="rId12" Type="http://schemas.openxmlformats.org/officeDocument/2006/relationships/image" Target="../media/image72.emf"/><Relationship Id="rId17" Type="http://schemas.openxmlformats.org/officeDocument/2006/relationships/oleObject" Target="../embeddings/oleObject73.bin"/><Relationship Id="rId25" Type="http://schemas.openxmlformats.org/officeDocument/2006/relationships/oleObject" Target="../embeddings/oleObject7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4.emf"/><Relationship Id="rId20" Type="http://schemas.openxmlformats.org/officeDocument/2006/relationships/image" Target="../media/image76.emf"/><Relationship Id="rId29" Type="http://schemas.openxmlformats.org/officeDocument/2006/relationships/oleObject" Target="../embeddings/oleObject79.bin"/><Relationship Id="rId1" Type="http://schemas.openxmlformats.org/officeDocument/2006/relationships/vmlDrawing" Target="../drawings/vmlDrawing10.vml"/><Relationship Id="rId6" Type="http://schemas.openxmlformats.org/officeDocument/2006/relationships/image" Target="../media/image69.wmf"/><Relationship Id="rId11" Type="http://schemas.openxmlformats.org/officeDocument/2006/relationships/oleObject" Target="../embeddings/oleObject70.bin"/><Relationship Id="rId24" Type="http://schemas.openxmlformats.org/officeDocument/2006/relationships/image" Target="../media/image78.wmf"/><Relationship Id="rId32" Type="http://schemas.openxmlformats.org/officeDocument/2006/relationships/image" Target="../media/image82.emf"/><Relationship Id="rId5" Type="http://schemas.openxmlformats.org/officeDocument/2006/relationships/oleObject" Target="../embeddings/oleObject67.bin"/><Relationship Id="rId15" Type="http://schemas.openxmlformats.org/officeDocument/2006/relationships/oleObject" Target="../embeddings/oleObject72.bin"/><Relationship Id="rId23" Type="http://schemas.openxmlformats.org/officeDocument/2006/relationships/oleObject" Target="../embeddings/oleObject76.bin"/><Relationship Id="rId28" Type="http://schemas.openxmlformats.org/officeDocument/2006/relationships/image" Target="../media/image80.emf"/><Relationship Id="rId10" Type="http://schemas.openxmlformats.org/officeDocument/2006/relationships/image" Target="../media/image71.wmf"/><Relationship Id="rId19" Type="http://schemas.openxmlformats.org/officeDocument/2006/relationships/oleObject" Target="../embeddings/oleObject74.bin"/><Relationship Id="rId31" Type="http://schemas.openxmlformats.org/officeDocument/2006/relationships/oleObject" Target="../embeddings/oleObject80.bin"/><Relationship Id="rId4" Type="http://schemas.openxmlformats.org/officeDocument/2006/relationships/image" Target="../media/image68.wmf"/><Relationship Id="rId9" Type="http://schemas.openxmlformats.org/officeDocument/2006/relationships/oleObject" Target="../embeddings/oleObject69.bin"/><Relationship Id="rId14" Type="http://schemas.openxmlformats.org/officeDocument/2006/relationships/image" Target="../media/image73.emf"/><Relationship Id="rId22" Type="http://schemas.openxmlformats.org/officeDocument/2006/relationships/image" Target="../media/image77.emf"/><Relationship Id="rId27" Type="http://schemas.openxmlformats.org/officeDocument/2006/relationships/oleObject" Target="../embeddings/oleObject78.bin"/><Relationship Id="rId30" Type="http://schemas.openxmlformats.org/officeDocument/2006/relationships/image" Target="../media/image81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wmf"/><Relationship Id="rId13" Type="http://schemas.openxmlformats.org/officeDocument/2006/relationships/oleObject" Target="../embeddings/oleObject86.bin"/><Relationship Id="rId18" Type="http://schemas.openxmlformats.org/officeDocument/2006/relationships/oleObject" Target="../embeddings/oleObject89.bin"/><Relationship Id="rId3" Type="http://schemas.openxmlformats.org/officeDocument/2006/relationships/oleObject" Target="../embeddings/oleObject81.bin"/><Relationship Id="rId21" Type="http://schemas.openxmlformats.org/officeDocument/2006/relationships/oleObject" Target="../embeddings/oleObject91.bin"/><Relationship Id="rId7" Type="http://schemas.openxmlformats.org/officeDocument/2006/relationships/oleObject" Target="../embeddings/oleObject83.bin"/><Relationship Id="rId12" Type="http://schemas.openxmlformats.org/officeDocument/2006/relationships/image" Target="../media/image87.wmf"/><Relationship Id="rId17" Type="http://schemas.openxmlformats.org/officeDocument/2006/relationships/oleObject" Target="../embeddings/oleObject8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9.emf"/><Relationship Id="rId20" Type="http://schemas.openxmlformats.org/officeDocument/2006/relationships/image" Target="../media/image90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84.wmf"/><Relationship Id="rId11" Type="http://schemas.openxmlformats.org/officeDocument/2006/relationships/oleObject" Target="../embeddings/oleObject85.bin"/><Relationship Id="rId24" Type="http://schemas.openxmlformats.org/officeDocument/2006/relationships/image" Target="../media/image92.wmf"/><Relationship Id="rId5" Type="http://schemas.openxmlformats.org/officeDocument/2006/relationships/oleObject" Target="../embeddings/oleObject82.bin"/><Relationship Id="rId15" Type="http://schemas.openxmlformats.org/officeDocument/2006/relationships/oleObject" Target="../embeddings/oleObject87.bin"/><Relationship Id="rId23" Type="http://schemas.openxmlformats.org/officeDocument/2006/relationships/oleObject" Target="../embeddings/oleObject92.bin"/><Relationship Id="rId10" Type="http://schemas.openxmlformats.org/officeDocument/2006/relationships/image" Target="../media/image86.wmf"/><Relationship Id="rId19" Type="http://schemas.openxmlformats.org/officeDocument/2006/relationships/oleObject" Target="../embeddings/oleObject90.bin"/><Relationship Id="rId4" Type="http://schemas.openxmlformats.org/officeDocument/2006/relationships/image" Target="../media/image83.wmf"/><Relationship Id="rId9" Type="http://schemas.openxmlformats.org/officeDocument/2006/relationships/oleObject" Target="../embeddings/oleObject84.bin"/><Relationship Id="rId14" Type="http://schemas.openxmlformats.org/officeDocument/2006/relationships/image" Target="../media/image88.wmf"/><Relationship Id="rId22" Type="http://schemas.openxmlformats.org/officeDocument/2006/relationships/image" Target="../media/image91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emf"/><Relationship Id="rId13" Type="http://schemas.openxmlformats.org/officeDocument/2006/relationships/oleObject" Target="../embeddings/oleObject98.bin"/><Relationship Id="rId18" Type="http://schemas.openxmlformats.org/officeDocument/2006/relationships/image" Target="../media/image100.emf"/><Relationship Id="rId26" Type="http://schemas.openxmlformats.org/officeDocument/2006/relationships/image" Target="../media/image104.wmf"/><Relationship Id="rId3" Type="http://schemas.openxmlformats.org/officeDocument/2006/relationships/oleObject" Target="../embeddings/oleObject93.bin"/><Relationship Id="rId21" Type="http://schemas.openxmlformats.org/officeDocument/2006/relationships/oleObject" Target="../embeddings/oleObject102.bin"/><Relationship Id="rId34" Type="http://schemas.openxmlformats.org/officeDocument/2006/relationships/image" Target="../media/image107.wmf"/><Relationship Id="rId7" Type="http://schemas.openxmlformats.org/officeDocument/2006/relationships/oleObject" Target="../embeddings/oleObject95.bin"/><Relationship Id="rId12" Type="http://schemas.openxmlformats.org/officeDocument/2006/relationships/image" Target="../media/image97.emf"/><Relationship Id="rId17" Type="http://schemas.openxmlformats.org/officeDocument/2006/relationships/oleObject" Target="../embeddings/oleObject100.bin"/><Relationship Id="rId25" Type="http://schemas.openxmlformats.org/officeDocument/2006/relationships/oleObject" Target="../embeddings/oleObject104.bin"/><Relationship Id="rId33" Type="http://schemas.openxmlformats.org/officeDocument/2006/relationships/oleObject" Target="../embeddings/oleObject10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9.emf"/><Relationship Id="rId20" Type="http://schemas.openxmlformats.org/officeDocument/2006/relationships/image" Target="../media/image101.emf"/><Relationship Id="rId29" Type="http://schemas.openxmlformats.org/officeDocument/2006/relationships/oleObject" Target="../embeddings/oleObject106.bin"/><Relationship Id="rId1" Type="http://schemas.openxmlformats.org/officeDocument/2006/relationships/vmlDrawing" Target="../drawings/vmlDrawing12.vml"/><Relationship Id="rId6" Type="http://schemas.openxmlformats.org/officeDocument/2006/relationships/image" Target="../media/image94.emf"/><Relationship Id="rId11" Type="http://schemas.openxmlformats.org/officeDocument/2006/relationships/oleObject" Target="../embeddings/oleObject97.bin"/><Relationship Id="rId24" Type="http://schemas.openxmlformats.org/officeDocument/2006/relationships/image" Target="../media/image103.emf"/><Relationship Id="rId32" Type="http://schemas.openxmlformats.org/officeDocument/2006/relationships/image" Target="../media/image106.wmf"/><Relationship Id="rId5" Type="http://schemas.openxmlformats.org/officeDocument/2006/relationships/oleObject" Target="../embeddings/oleObject94.bin"/><Relationship Id="rId15" Type="http://schemas.openxmlformats.org/officeDocument/2006/relationships/oleObject" Target="../embeddings/oleObject99.bin"/><Relationship Id="rId23" Type="http://schemas.openxmlformats.org/officeDocument/2006/relationships/oleObject" Target="../embeddings/oleObject103.bin"/><Relationship Id="rId28" Type="http://schemas.openxmlformats.org/officeDocument/2006/relationships/image" Target="../media/image83.wmf"/><Relationship Id="rId36" Type="http://schemas.openxmlformats.org/officeDocument/2006/relationships/image" Target="../media/image108.emf"/><Relationship Id="rId10" Type="http://schemas.openxmlformats.org/officeDocument/2006/relationships/image" Target="../media/image96.emf"/><Relationship Id="rId19" Type="http://schemas.openxmlformats.org/officeDocument/2006/relationships/oleObject" Target="../embeddings/oleObject101.bin"/><Relationship Id="rId31" Type="http://schemas.openxmlformats.org/officeDocument/2006/relationships/oleObject" Target="../embeddings/oleObject107.bin"/><Relationship Id="rId4" Type="http://schemas.openxmlformats.org/officeDocument/2006/relationships/image" Target="../media/image93.emf"/><Relationship Id="rId9" Type="http://schemas.openxmlformats.org/officeDocument/2006/relationships/oleObject" Target="../embeddings/oleObject96.bin"/><Relationship Id="rId14" Type="http://schemas.openxmlformats.org/officeDocument/2006/relationships/image" Target="../media/image98.emf"/><Relationship Id="rId22" Type="http://schemas.openxmlformats.org/officeDocument/2006/relationships/image" Target="../media/image102.emf"/><Relationship Id="rId27" Type="http://schemas.openxmlformats.org/officeDocument/2006/relationships/oleObject" Target="../embeddings/oleObject105.bin"/><Relationship Id="rId30" Type="http://schemas.openxmlformats.org/officeDocument/2006/relationships/image" Target="../media/image105.wmf"/><Relationship Id="rId35" Type="http://schemas.openxmlformats.org/officeDocument/2006/relationships/oleObject" Target="../embeddings/oleObject109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wmf"/><Relationship Id="rId3" Type="http://schemas.openxmlformats.org/officeDocument/2006/relationships/oleObject" Target="../embeddings/oleObject110.bin"/><Relationship Id="rId7" Type="http://schemas.openxmlformats.org/officeDocument/2006/relationships/oleObject" Target="../embeddings/oleObject1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10.wmf"/><Relationship Id="rId5" Type="http://schemas.openxmlformats.org/officeDocument/2006/relationships/oleObject" Target="../embeddings/oleObject111.bin"/><Relationship Id="rId4" Type="http://schemas.openxmlformats.org/officeDocument/2006/relationships/image" Target="../media/image109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wmf"/><Relationship Id="rId3" Type="http://schemas.openxmlformats.org/officeDocument/2006/relationships/oleObject" Target="../embeddings/oleObject113.bin"/><Relationship Id="rId7" Type="http://schemas.openxmlformats.org/officeDocument/2006/relationships/oleObject" Target="../embeddings/oleObject1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13.wmf"/><Relationship Id="rId5" Type="http://schemas.openxmlformats.org/officeDocument/2006/relationships/oleObject" Target="../embeddings/oleObject114.bin"/><Relationship Id="rId10" Type="http://schemas.openxmlformats.org/officeDocument/2006/relationships/image" Target="../media/image115.wmf"/><Relationship Id="rId4" Type="http://schemas.openxmlformats.org/officeDocument/2006/relationships/image" Target="../media/image112.wmf"/><Relationship Id="rId9" Type="http://schemas.openxmlformats.org/officeDocument/2006/relationships/oleObject" Target="../embeddings/oleObject116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wmf"/><Relationship Id="rId13" Type="http://schemas.openxmlformats.org/officeDocument/2006/relationships/oleObject" Target="../embeddings/oleObject122.bin"/><Relationship Id="rId18" Type="http://schemas.openxmlformats.org/officeDocument/2006/relationships/image" Target="../media/image123.wmf"/><Relationship Id="rId26" Type="http://schemas.openxmlformats.org/officeDocument/2006/relationships/oleObject" Target="../embeddings/oleObject129.bin"/><Relationship Id="rId3" Type="http://schemas.openxmlformats.org/officeDocument/2006/relationships/oleObject" Target="../embeddings/oleObject117.bin"/><Relationship Id="rId21" Type="http://schemas.openxmlformats.org/officeDocument/2006/relationships/oleObject" Target="../embeddings/oleObject126.bin"/><Relationship Id="rId7" Type="http://schemas.openxmlformats.org/officeDocument/2006/relationships/oleObject" Target="../embeddings/oleObject119.bin"/><Relationship Id="rId12" Type="http://schemas.openxmlformats.org/officeDocument/2006/relationships/image" Target="../media/image120.wmf"/><Relationship Id="rId17" Type="http://schemas.openxmlformats.org/officeDocument/2006/relationships/oleObject" Target="../embeddings/oleObject124.bin"/><Relationship Id="rId25" Type="http://schemas.openxmlformats.org/officeDocument/2006/relationships/oleObject" Target="../embeddings/oleObject12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2.wmf"/><Relationship Id="rId20" Type="http://schemas.openxmlformats.org/officeDocument/2006/relationships/image" Target="../media/image124.wmf"/><Relationship Id="rId29" Type="http://schemas.openxmlformats.org/officeDocument/2006/relationships/image" Target="../media/image128.w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17.wmf"/><Relationship Id="rId11" Type="http://schemas.openxmlformats.org/officeDocument/2006/relationships/oleObject" Target="../embeddings/oleObject121.bin"/><Relationship Id="rId24" Type="http://schemas.openxmlformats.org/officeDocument/2006/relationships/image" Target="../media/image126.wmf"/><Relationship Id="rId5" Type="http://schemas.openxmlformats.org/officeDocument/2006/relationships/oleObject" Target="../embeddings/oleObject118.bin"/><Relationship Id="rId15" Type="http://schemas.openxmlformats.org/officeDocument/2006/relationships/oleObject" Target="../embeddings/oleObject123.bin"/><Relationship Id="rId23" Type="http://schemas.openxmlformats.org/officeDocument/2006/relationships/oleObject" Target="../embeddings/oleObject127.bin"/><Relationship Id="rId28" Type="http://schemas.openxmlformats.org/officeDocument/2006/relationships/oleObject" Target="../embeddings/oleObject130.bin"/><Relationship Id="rId10" Type="http://schemas.openxmlformats.org/officeDocument/2006/relationships/image" Target="../media/image119.wmf"/><Relationship Id="rId19" Type="http://schemas.openxmlformats.org/officeDocument/2006/relationships/oleObject" Target="../embeddings/oleObject125.bin"/><Relationship Id="rId31" Type="http://schemas.openxmlformats.org/officeDocument/2006/relationships/image" Target="../media/image129.wmf"/><Relationship Id="rId4" Type="http://schemas.openxmlformats.org/officeDocument/2006/relationships/image" Target="../media/image116.wmf"/><Relationship Id="rId9" Type="http://schemas.openxmlformats.org/officeDocument/2006/relationships/oleObject" Target="../embeddings/oleObject120.bin"/><Relationship Id="rId14" Type="http://schemas.openxmlformats.org/officeDocument/2006/relationships/image" Target="../media/image121.wmf"/><Relationship Id="rId22" Type="http://schemas.openxmlformats.org/officeDocument/2006/relationships/image" Target="../media/image125.wmf"/><Relationship Id="rId27" Type="http://schemas.openxmlformats.org/officeDocument/2006/relationships/image" Target="../media/image127.wmf"/><Relationship Id="rId30" Type="http://schemas.openxmlformats.org/officeDocument/2006/relationships/oleObject" Target="../embeddings/oleObject131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2.wmf"/><Relationship Id="rId13" Type="http://schemas.openxmlformats.org/officeDocument/2006/relationships/oleObject" Target="../embeddings/oleObject137.bin"/><Relationship Id="rId18" Type="http://schemas.openxmlformats.org/officeDocument/2006/relationships/image" Target="../media/image116.wmf"/><Relationship Id="rId3" Type="http://schemas.openxmlformats.org/officeDocument/2006/relationships/oleObject" Target="../embeddings/oleObject132.bin"/><Relationship Id="rId21" Type="http://schemas.openxmlformats.org/officeDocument/2006/relationships/oleObject" Target="../embeddings/oleObject141.bin"/><Relationship Id="rId7" Type="http://schemas.openxmlformats.org/officeDocument/2006/relationships/oleObject" Target="../embeddings/oleObject134.bin"/><Relationship Id="rId12" Type="http://schemas.openxmlformats.org/officeDocument/2006/relationships/image" Target="../media/image134.wmf"/><Relationship Id="rId17" Type="http://schemas.openxmlformats.org/officeDocument/2006/relationships/oleObject" Target="../embeddings/oleObject13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6.wmf"/><Relationship Id="rId20" Type="http://schemas.openxmlformats.org/officeDocument/2006/relationships/image" Target="../media/image117.w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31.wmf"/><Relationship Id="rId11" Type="http://schemas.openxmlformats.org/officeDocument/2006/relationships/oleObject" Target="../embeddings/oleObject136.bin"/><Relationship Id="rId24" Type="http://schemas.openxmlformats.org/officeDocument/2006/relationships/image" Target="../media/image138.wmf"/><Relationship Id="rId5" Type="http://schemas.openxmlformats.org/officeDocument/2006/relationships/oleObject" Target="../embeddings/oleObject133.bin"/><Relationship Id="rId15" Type="http://schemas.openxmlformats.org/officeDocument/2006/relationships/oleObject" Target="../embeddings/oleObject138.bin"/><Relationship Id="rId23" Type="http://schemas.openxmlformats.org/officeDocument/2006/relationships/oleObject" Target="../embeddings/oleObject142.bin"/><Relationship Id="rId10" Type="http://schemas.openxmlformats.org/officeDocument/2006/relationships/image" Target="../media/image133.wmf"/><Relationship Id="rId19" Type="http://schemas.openxmlformats.org/officeDocument/2006/relationships/oleObject" Target="../embeddings/oleObject140.bin"/><Relationship Id="rId4" Type="http://schemas.openxmlformats.org/officeDocument/2006/relationships/image" Target="../media/image130.wmf"/><Relationship Id="rId9" Type="http://schemas.openxmlformats.org/officeDocument/2006/relationships/oleObject" Target="../embeddings/oleObject135.bin"/><Relationship Id="rId14" Type="http://schemas.openxmlformats.org/officeDocument/2006/relationships/image" Target="../media/image135.wmf"/><Relationship Id="rId22" Type="http://schemas.openxmlformats.org/officeDocument/2006/relationships/image" Target="../media/image137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e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6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4.bin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tags" Target="../tags/tag18.xml"/><Relationship Id="rId13" Type="http://schemas.openxmlformats.org/officeDocument/2006/relationships/image" Target="../media/image140.png"/><Relationship Id="rId3" Type="http://schemas.openxmlformats.org/officeDocument/2006/relationships/tags" Target="../tags/tag13.xml"/><Relationship Id="rId7" Type="http://schemas.openxmlformats.org/officeDocument/2006/relationships/tags" Target="../tags/tag17.xml"/><Relationship Id="rId12" Type="http://schemas.openxmlformats.org/officeDocument/2006/relationships/image" Target="../media/image139.png"/><Relationship Id="rId2" Type="http://schemas.openxmlformats.org/officeDocument/2006/relationships/tags" Target="../tags/tag12.xml"/><Relationship Id="rId16" Type="http://schemas.openxmlformats.org/officeDocument/2006/relationships/image" Target="../media/image143.png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15.xml"/><Relationship Id="rId15" Type="http://schemas.openxmlformats.org/officeDocument/2006/relationships/image" Target="../media/image142.png"/><Relationship Id="rId10" Type="http://schemas.openxmlformats.org/officeDocument/2006/relationships/tags" Target="../tags/tag20.xml"/><Relationship Id="rId4" Type="http://schemas.openxmlformats.org/officeDocument/2006/relationships/tags" Target="../tags/tag14.xml"/><Relationship Id="rId9" Type="http://schemas.openxmlformats.org/officeDocument/2006/relationships/tags" Target="../tags/tag19.xml"/><Relationship Id="rId14" Type="http://schemas.openxmlformats.org/officeDocument/2006/relationships/image" Target="../media/image141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tags" Target="../tags/tag28.xml"/><Relationship Id="rId13" Type="http://schemas.openxmlformats.org/officeDocument/2006/relationships/image" Target="../media/image145.png"/><Relationship Id="rId3" Type="http://schemas.openxmlformats.org/officeDocument/2006/relationships/tags" Target="../tags/tag23.xml"/><Relationship Id="rId7" Type="http://schemas.openxmlformats.org/officeDocument/2006/relationships/tags" Target="../tags/tag27.xml"/><Relationship Id="rId12" Type="http://schemas.openxmlformats.org/officeDocument/2006/relationships/image" Target="../media/image144.png"/><Relationship Id="rId2" Type="http://schemas.openxmlformats.org/officeDocument/2006/relationships/tags" Target="../tags/tag22.xml"/><Relationship Id="rId16" Type="http://schemas.openxmlformats.org/officeDocument/2006/relationships/image" Target="../media/image148.png"/><Relationship Id="rId1" Type="http://schemas.openxmlformats.org/officeDocument/2006/relationships/tags" Target="../tags/tag21.xml"/><Relationship Id="rId6" Type="http://schemas.openxmlformats.org/officeDocument/2006/relationships/tags" Target="../tags/tag26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25.xml"/><Relationship Id="rId15" Type="http://schemas.openxmlformats.org/officeDocument/2006/relationships/image" Target="../media/image147.png"/><Relationship Id="rId10" Type="http://schemas.openxmlformats.org/officeDocument/2006/relationships/tags" Target="../tags/tag30.xml"/><Relationship Id="rId4" Type="http://schemas.openxmlformats.org/officeDocument/2006/relationships/tags" Target="../tags/tag24.xml"/><Relationship Id="rId9" Type="http://schemas.openxmlformats.org/officeDocument/2006/relationships/tags" Target="../tags/tag29.xml"/><Relationship Id="rId14" Type="http://schemas.openxmlformats.org/officeDocument/2006/relationships/image" Target="../media/image146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tags" Target="../tags/tag38.xml"/><Relationship Id="rId13" Type="http://schemas.openxmlformats.org/officeDocument/2006/relationships/image" Target="../media/image150.png"/><Relationship Id="rId3" Type="http://schemas.openxmlformats.org/officeDocument/2006/relationships/tags" Target="../tags/tag33.xml"/><Relationship Id="rId7" Type="http://schemas.openxmlformats.org/officeDocument/2006/relationships/tags" Target="../tags/tag37.xml"/><Relationship Id="rId12" Type="http://schemas.openxmlformats.org/officeDocument/2006/relationships/image" Target="../media/image149.png"/><Relationship Id="rId2" Type="http://schemas.openxmlformats.org/officeDocument/2006/relationships/tags" Target="../tags/tag32.xml"/><Relationship Id="rId16" Type="http://schemas.openxmlformats.org/officeDocument/2006/relationships/image" Target="../media/image153.png"/><Relationship Id="rId1" Type="http://schemas.openxmlformats.org/officeDocument/2006/relationships/tags" Target="../tags/tag31.xml"/><Relationship Id="rId6" Type="http://schemas.openxmlformats.org/officeDocument/2006/relationships/tags" Target="../tags/tag36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35.xml"/><Relationship Id="rId15" Type="http://schemas.openxmlformats.org/officeDocument/2006/relationships/image" Target="../media/image152.png"/><Relationship Id="rId10" Type="http://schemas.openxmlformats.org/officeDocument/2006/relationships/tags" Target="../tags/tag40.xml"/><Relationship Id="rId4" Type="http://schemas.openxmlformats.org/officeDocument/2006/relationships/tags" Target="../tags/tag34.xml"/><Relationship Id="rId9" Type="http://schemas.openxmlformats.org/officeDocument/2006/relationships/tags" Target="../tags/tag39.xml"/><Relationship Id="rId14" Type="http://schemas.openxmlformats.org/officeDocument/2006/relationships/image" Target="../media/image151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6.wmf"/><Relationship Id="rId13" Type="http://schemas.openxmlformats.org/officeDocument/2006/relationships/image" Target="../media/image158.wmf"/><Relationship Id="rId18" Type="http://schemas.openxmlformats.org/officeDocument/2006/relationships/oleObject" Target="../embeddings/oleObject150.bin"/><Relationship Id="rId26" Type="http://schemas.openxmlformats.org/officeDocument/2006/relationships/oleObject" Target="../embeddings/oleObject154.bin"/><Relationship Id="rId3" Type="http://schemas.openxmlformats.org/officeDocument/2006/relationships/oleObject" Target="../embeddings/oleObject143.bin"/><Relationship Id="rId21" Type="http://schemas.openxmlformats.org/officeDocument/2006/relationships/image" Target="../media/image162.wmf"/><Relationship Id="rId34" Type="http://schemas.openxmlformats.org/officeDocument/2006/relationships/oleObject" Target="../embeddings/oleObject158.bin"/><Relationship Id="rId7" Type="http://schemas.openxmlformats.org/officeDocument/2006/relationships/oleObject" Target="../embeddings/oleObject145.bin"/><Relationship Id="rId12" Type="http://schemas.openxmlformats.org/officeDocument/2006/relationships/oleObject" Target="../embeddings/Microsoft_Word_97_-_2003___1.doc"/><Relationship Id="rId17" Type="http://schemas.openxmlformats.org/officeDocument/2006/relationships/image" Target="../media/image160.wmf"/><Relationship Id="rId25" Type="http://schemas.openxmlformats.org/officeDocument/2006/relationships/image" Target="../media/image164.emf"/><Relationship Id="rId33" Type="http://schemas.openxmlformats.org/officeDocument/2006/relationships/image" Target="../media/image168.w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149.bin"/><Relationship Id="rId20" Type="http://schemas.openxmlformats.org/officeDocument/2006/relationships/oleObject" Target="../embeddings/oleObject151.bin"/><Relationship Id="rId29" Type="http://schemas.openxmlformats.org/officeDocument/2006/relationships/image" Target="../media/image166.w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55.wmf"/><Relationship Id="rId11" Type="http://schemas.openxmlformats.org/officeDocument/2006/relationships/oleObject" Target="../embeddings/oleObject147.bin"/><Relationship Id="rId24" Type="http://schemas.openxmlformats.org/officeDocument/2006/relationships/oleObject" Target="../embeddings/oleObject153.bin"/><Relationship Id="rId32" Type="http://schemas.openxmlformats.org/officeDocument/2006/relationships/oleObject" Target="../embeddings/oleObject157.bin"/><Relationship Id="rId37" Type="http://schemas.openxmlformats.org/officeDocument/2006/relationships/image" Target="../media/image170.emf"/><Relationship Id="rId5" Type="http://schemas.openxmlformats.org/officeDocument/2006/relationships/oleObject" Target="../embeddings/oleObject144.bin"/><Relationship Id="rId15" Type="http://schemas.openxmlformats.org/officeDocument/2006/relationships/image" Target="../media/image159.emf"/><Relationship Id="rId23" Type="http://schemas.openxmlformats.org/officeDocument/2006/relationships/image" Target="../media/image163.wmf"/><Relationship Id="rId28" Type="http://schemas.openxmlformats.org/officeDocument/2006/relationships/oleObject" Target="../embeddings/oleObject155.bin"/><Relationship Id="rId36" Type="http://schemas.openxmlformats.org/officeDocument/2006/relationships/oleObject" Target="../embeddings/oleObject159.bin"/><Relationship Id="rId10" Type="http://schemas.openxmlformats.org/officeDocument/2006/relationships/image" Target="../media/image157.wmf"/><Relationship Id="rId19" Type="http://schemas.openxmlformats.org/officeDocument/2006/relationships/image" Target="../media/image161.wmf"/><Relationship Id="rId31" Type="http://schemas.openxmlformats.org/officeDocument/2006/relationships/image" Target="../media/image167.emf"/><Relationship Id="rId4" Type="http://schemas.openxmlformats.org/officeDocument/2006/relationships/image" Target="../media/image154.wmf"/><Relationship Id="rId9" Type="http://schemas.openxmlformats.org/officeDocument/2006/relationships/oleObject" Target="../embeddings/oleObject146.bin"/><Relationship Id="rId14" Type="http://schemas.openxmlformats.org/officeDocument/2006/relationships/oleObject" Target="../embeddings/oleObject148.bin"/><Relationship Id="rId22" Type="http://schemas.openxmlformats.org/officeDocument/2006/relationships/oleObject" Target="../embeddings/oleObject152.bin"/><Relationship Id="rId27" Type="http://schemas.openxmlformats.org/officeDocument/2006/relationships/image" Target="../media/image165.wmf"/><Relationship Id="rId30" Type="http://schemas.openxmlformats.org/officeDocument/2006/relationships/oleObject" Target="../embeddings/oleObject156.bin"/><Relationship Id="rId35" Type="http://schemas.openxmlformats.org/officeDocument/2006/relationships/image" Target="../media/image169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3.wmf"/><Relationship Id="rId13" Type="http://schemas.openxmlformats.org/officeDocument/2006/relationships/oleObject" Target="../embeddings/oleObject165.bin"/><Relationship Id="rId18" Type="http://schemas.openxmlformats.org/officeDocument/2006/relationships/image" Target="../media/image178.wmf"/><Relationship Id="rId26" Type="http://schemas.openxmlformats.org/officeDocument/2006/relationships/image" Target="../media/image182.wmf"/><Relationship Id="rId3" Type="http://schemas.openxmlformats.org/officeDocument/2006/relationships/oleObject" Target="../embeddings/oleObject160.bin"/><Relationship Id="rId21" Type="http://schemas.openxmlformats.org/officeDocument/2006/relationships/oleObject" Target="../embeddings/oleObject169.bin"/><Relationship Id="rId7" Type="http://schemas.openxmlformats.org/officeDocument/2006/relationships/oleObject" Target="../embeddings/oleObject162.bin"/><Relationship Id="rId12" Type="http://schemas.openxmlformats.org/officeDocument/2006/relationships/image" Target="../media/image175.wmf"/><Relationship Id="rId17" Type="http://schemas.openxmlformats.org/officeDocument/2006/relationships/oleObject" Target="../embeddings/oleObject167.bin"/><Relationship Id="rId25" Type="http://schemas.openxmlformats.org/officeDocument/2006/relationships/oleObject" Target="../embeddings/oleObject17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77.wmf"/><Relationship Id="rId20" Type="http://schemas.openxmlformats.org/officeDocument/2006/relationships/image" Target="../media/image179.w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72.wmf"/><Relationship Id="rId11" Type="http://schemas.openxmlformats.org/officeDocument/2006/relationships/oleObject" Target="../embeddings/oleObject164.bin"/><Relationship Id="rId24" Type="http://schemas.openxmlformats.org/officeDocument/2006/relationships/image" Target="../media/image181.wmf"/><Relationship Id="rId5" Type="http://schemas.openxmlformats.org/officeDocument/2006/relationships/oleObject" Target="../embeddings/oleObject161.bin"/><Relationship Id="rId15" Type="http://schemas.openxmlformats.org/officeDocument/2006/relationships/oleObject" Target="../embeddings/oleObject166.bin"/><Relationship Id="rId23" Type="http://schemas.openxmlformats.org/officeDocument/2006/relationships/oleObject" Target="../embeddings/oleObject170.bin"/><Relationship Id="rId28" Type="http://schemas.openxmlformats.org/officeDocument/2006/relationships/image" Target="../media/image183.wmf"/><Relationship Id="rId10" Type="http://schemas.openxmlformats.org/officeDocument/2006/relationships/image" Target="../media/image174.wmf"/><Relationship Id="rId19" Type="http://schemas.openxmlformats.org/officeDocument/2006/relationships/oleObject" Target="../embeddings/oleObject168.bin"/><Relationship Id="rId4" Type="http://schemas.openxmlformats.org/officeDocument/2006/relationships/image" Target="../media/image171.wmf"/><Relationship Id="rId9" Type="http://schemas.openxmlformats.org/officeDocument/2006/relationships/oleObject" Target="../embeddings/oleObject163.bin"/><Relationship Id="rId14" Type="http://schemas.openxmlformats.org/officeDocument/2006/relationships/image" Target="../media/image176.wmf"/><Relationship Id="rId22" Type="http://schemas.openxmlformats.org/officeDocument/2006/relationships/image" Target="../media/image180.wmf"/><Relationship Id="rId27" Type="http://schemas.openxmlformats.org/officeDocument/2006/relationships/oleObject" Target="../embeddings/oleObject172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wmf"/><Relationship Id="rId13" Type="http://schemas.openxmlformats.org/officeDocument/2006/relationships/oleObject" Target="../embeddings/oleObject178.bin"/><Relationship Id="rId18" Type="http://schemas.openxmlformats.org/officeDocument/2006/relationships/image" Target="../media/image188.wmf"/><Relationship Id="rId3" Type="http://schemas.openxmlformats.org/officeDocument/2006/relationships/oleObject" Target="../embeddings/oleObject173.bin"/><Relationship Id="rId7" Type="http://schemas.openxmlformats.org/officeDocument/2006/relationships/oleObject" Target="../embeddings/oleObject175.bin"/><Relationship Id="rId12" Type="http://schemas.openxmlformats.org/officeDocument/2006/relationships/image" Target="../media/image185.wmf"/><Relationship Id="rId17" Type="http://schemas.openxmlformats.org/officeDocument/2006/relationships/oleObject" Target="../embeddings/oleObject18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87.wmf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18.wmf"/><Relationship Id="rId11" Type="http://schemas.openxmlformats.org/officeDocument/2006/relationships/oleObject" Target="../embeddings/oleObject177.bin"/><Relationship Id="rId5" Type="http://schemas.openxmlformats.org/officeDocument/2006/relationships/oleObject" Target="../embeddings/oleObject174.bin"/><Relationship Id="rId15" Type="http://schemas.openxmlformats.org/officeDocument/2006/relationships/oleObject" Target="../embeddings/oleObject179.bin"/><Relationship Id="rId10" Type="http://schemas.openxmlformats.org/officeDocument/2006/relationships/image" Target="../media/image125.wmf"/><Relationship Id="rId4" Type="http://schemas.openxmlformats.org/officeDocument/2006/relationships/image" Target="../media/image184.wmf"/><Relationship Id="rId9" Type="http://schemas.openxmlformats.org/officeDocument/2006/relationships/oleObject" Target="../embeddings/oleObject176.bin"/><Relationship Id="rId14" Type="http://schemas.openxmlformats.org/officeDocument/2006/relationships/image" Target="../media/image186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9.wmf"/><Relationship Id="rId13" Type="http://schemas.openxmlformats.org/officeDocument/2006/relationships/oleObject" Target="../embeddings/oleObject186.bin"/><Relationship Id="rId18" Type="http://schemas.openxmlformats.org/officeDocument/2006/relationships/image" Target="../media/image191.wmf"/><Relationship Id="rId3" Type="http://schemas.openxmlformats.org/officeDocument/2006/relationships/oleObject" Target="../embeddings/oleObject181.bin"/><Relationship Id="rId21" Type="http://schemas.openxmlformats.org/officeDocument/2006/relationships/image" Target="../media/image184.wmf"/><Relationship Id="rId7" Type="http://schemas.openxmlformats.org/officeDocument/2006/relationships/oleObject" Target="../embeddings/oleObject183.bin"/><Relationship Id="rId12" Type="http://schemas.openxmlformats.org/officeDocument/2006/relationships/image" Target="../media/image190.wmf"/><Relationship Id="rId17" Type="http://schemas.openxmlformats.org/officeDocument/2006/relationships/oleObject" Target="../embeddings/oleObject18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5.wmf"/><Relationship Id="rId20" Type="http://schemas.openxmlformats.org/officeDocument/2006/relationships/oleObject" Target="../embeddings/oleObject190.bin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30.wmf"/><Relationship Id="rId11" Type="http://schemas.openxmlformats.org/officeDocument/2006/relationships/oleObject" Target="../embeddings/oleObject185.bin"/><Relationship Id="rId5" Type="http://schemas.openxmlformats.org/officeDocument/2006/relationships/oleObject" Target="../embeddings/oleObject182.bin"/><Relationship Id="rId15" Type="http://schemas.openxmlformats.org/officeDocument/2006/relationships/oleObject" Target="../embeddings/oleObject187.bin"/><Relationship Id="rId23" Type="http://schemas.openxmlformats.org/officeDocument/2006/relationships/image" Target="../media/image192.wmf"/><Relationship Id="rId10" Type="http://schemas.openxmlformats.org/officeDocument/2006/relationships/image" Target="../media/image132.wmf"/><Relationship Id="rId19" Type="http://schemas.openxmlformats.org/officeDocument/2006/relationships/oleObject" Target="../embeddings/oleObject189.bin"/><Relationship Id="rId4" Type="http://schemas.openxmlformats.org/officeDocument/2006/relationships/image" Target="../media/image136.wmf"/><Relationship Id="rId9" Type="http://schemas.openxmlformats.org/officeDocument/2006/relationships/oleObject" Target="../embeddings/oleObject184.bin"/><Relationship Id="rId14" Type="http://schemas.openxmlformats.org/officeDocument/2006/relationships/image" Target="../media/image134.wmf"/><Relationship Id="rId22" Type="http://schemas.openxmlformats.org/officeDocument/2006/relationships/oleObject" Target="../embeddings/oleObject191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5.wmf"/><Relationship Id="rId13" Type="http://schemas.openxmlformats.org/officeDocument/2006/relationships/oleObject" Target="../embeddings/oleObject197.bin"/><Relationship Id="rId18" Type="http://schemas.openxmlformats.org/officeDocument/2006/relationships/image" Target="../media/image200.wmf"/><Relationship Id="rId3" Type="http://schemas.openxmlformats.org/officeDocument/2006/relationships/oleObject" Target="../embeddings/oleObject192.bin"/><Relationship Id="rId7" Type="http://schemas.openxmlformats.org/officeDocument/2006/relationships/oleObject" Target="../embeddings/oleObject194.bin"/><Relationship Id="rId12" Type="http://schemas.openxmlformats.org/officeDocument/2006/relationships/image" Target="../media/image197.wmf"/><Relationship Id="rId17" Type="http://schemas.openxmlformats.org/officeDocument/2006/relationships/oleObject" Target="../embeddings/oleObject19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99.wmf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94.wmf"/><Relationship Id="rId11" Type="http://schemas.openxmlformats.org/officeDocument/2006/relationships/oleObject" Target="../embeddings/oleObject196.bin"/><Relationship Id="rId5" Type="http://schemas.openxmlformats.org/officeDocument/2006/relationships/oleObject" Target="../embeddings/oleObject193.bin"/><Relationship Id="rId15" Type="http://schemas.openxmlformats.org/officeDocument/2006/relationships/oleObject" Target="../embeddings/oleObject198.bin"/><Relationship Id="rId10" Type="http://schemas.openxmlformats.org/officeDocument/2006/relationships/image" Target="../media/image196.wmf"/><Relationship Id="rId4" Type="http://schemas.openxmlformats.org/officeDocument/2006/relationships/image" Target="../media/image193.wmf"/><Relationship Id="rId9" Type="http://schemas.openxmlformats.org/officeDocument/2006/relationships/oleObject" Target="../embeddings/oleObject195.bin"/><Relationship Id="rId14" Type="http://schemas.openxmlformats.org/officeDocument/2006/relationships/image" Target="../media/image198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oleObject" Target="../embeddings/oleObject11.bin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12" Type="http://schemas.openxmlformats.org/officeDocument/2006/relationships/image" Target="../media/image12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4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wmf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7.bin"/><Relationship Id="rId15" Type="http://schemas.openxmlformats.org/officeDocument/2006/relationships/oleObject" Target="../embeddings/oleObject12.bin"/><Relationship Id="rId10" Type="http://schemas.openxmlformats.org/officeDocument/2006/relationships/image" Target="../media/image11.wmf"/><Relationship Id="rId4" Type="http://schemas.openxmlformats.org/officeDocument/2006/relationships/image" Target="../media/image8.wmf"/><Relationship Id="rId9" Type="http://schemas.openxmlformats.org/officeDocument/2006/relationships/oleObject" Target="../embeddings/oleObject9.bin"/><Relationship Id="rId14" Type="http://schemas.openxmlformats.org/officeDocument/2006/relationships/image" Target="../media/image13.w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3.emf"/><Relationship Id="rId3" Type="http://schemas.openxmlformats.org/officeDocument/2006/relationships/oleObject" Target="../embeddings/oleObject200.bin"/><Relationship Id="rId7" Type="http://schemas.openxmlformats.org/officeDocument/2006/relationships/oleObject" Target="../embeddings/oleObject20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202.wmf"/><Relationship Id="rId5" Type="http://schemas.openxmlformats.org/officeDocument/2006/relationships/oleObject" Target="../embeddings/oleObject201.bin"/><Relationship Id="rId10" Type="http://schemas.openxmlformats.org/officeDocument/2006/relationships/image" Target="../media/image204.emf"/><Relationship Id="rId4" Type="http://schemas.openxmlformats.org/officeDocument/2006/relationships/image" Target="../media/image201.wmf"/><Relationship Id="rId9" Type="http://schemas.openxmlformats.org/officeDocument/2006/relationships/oleObject" Target="../embeddings/oleObject203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6.bin"/><Relationship Id="rId13" Type="http://schemas.openxmlformats.org/officeDocument/2006/relationships/image" Target="../media/image209.wmf"/><Relationship Id="rId3" Type="http://schemas.openxmlformats.org/officeDocument/2006/relationships/image" Target="../media/image210.jpeg"/><Relationship Id="rId7" Type="http://schemas.openxmlformats.org/officeDocument/2006/relationships/image" Target="../media/image206.wmf"/><Relationship Id="rId12" Type="http://schemas.openxmlformats.org/officeDocument/2006/relationships/oleObject" Target="../embeddings/oleObject20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205.bin"/><Relationship Id="rId11" Type="http://schemas.openxmlformats.org/officeDocument/2006/relationships/image" Target="../media/image208.wmf"/><Relationship Id="rId5" Type="http://schemas.openxmlformats.org/officeDocument/2006/relationships/image" Target="../media/image205.wmf"/><Relationship Id="rId10" Type="http://schemas.openxmlformats.org/officeDocument/2006/relationships/oleObject" Target="../embeddings/oleObject207.bin"/><Relationship Id="rId4" Type="http://schemas.openxmlformats.org/officeDocument/2006/relationships/oleObject" Target="../embeddings/oleObject204.bin"/><Relationship Id="rId9" Type="http://schemas.openxmlformats.org/officeDocument/2006/relationships/image" Target="../media/image207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tags" Target="../tags/tag48.xml"/><Relationship Id="rId13" Type="http://schemas.openxmlformats.org/officeDocument/2006/relationships/image" Target="../media/image212.png"/><Relationship Id="rId3" Type="http://schemas.openxmlformats.org/officeDocument/2006/relationships/tags" Target="../tags/tag43.xml"/><Relationship Id="rId7" Type="http://schemas.openxmlformats.org/officeDocument/2006/relationships/tags" Target="../tags/tag47.xml"/><Relationship Id="rId12" Type="http://schemas.openxmlformats.org/officeDocument/2006/relationships/image" Target="../media/image211.png"/><Relationship Id="rId2" Type="http://schemas.openxmlformats.org/officeDocument/2006/relationships/tags" Target="../tags/tag42.xml"/><Relationship Id="rId16" Type="http://schemas.openxmlformats.org/officeDocument/2006/relationships/image" Target="../media/image215.png"/><Relationship Id="rId1" Type="http://schemas.openxmlformats.org/officeDocument/2006/relationships/tags" Target="../tags/tag41.xml"/><Relationship Id="rId6" Type="http://schemas.openxmlformats.org/officeDocument/2006/relationships/tags" Target="../tags/tag46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45.xml"/><Relationship Id="rId15" Type="http://schemas.openxmlformats.org/officeDocument/2006/relationships/image" Target="../media/image214.png"/><Relationship Id="rId10" Type="http://schemas.openxmlformats.org/officeDocument/2006/relationships/tags" Target="../tags/tag50.xml"/><Relationship Id="rId4" Type="http://schemas.openxmlformats.org/officeDocument/2006/relationships/tags" Target="../tags/tag44.xml"/><Relationship Id="rId9" Type="http://schemas.openxmlformats.org/officeDocument/2006/relationships/tags" Target="../tags/tag49.xml"/><Relationship Id="rId14" Type="http://schemas.openxmlformats.org/officeDocument/2006/relationships/image" Target="../media/image213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tags" Target="../tags/tag58.xml"/><Relationship Id="rId13" Type="http://schemas.openxmlformats.org/officeDocument/2006/relationships/image" Target="../media/image211.png"/><Relationship Id="rId3" Type="http://schemas.openxmlformats.org/officeDocument/2006/relationships/tags" Target="../tags/tag53.xml"/><Relationship Id="rId7" Type="http://schemas.openxmlformats.org/officeDocument/2006/relationships/tags" Target="../tags/tag57.xml"/><Relationship Id="rId12" Type="http://schemas.openxmlformats.org/officeDocument/2006/relationships/image" Target="../media/image216.png"/><Relationship Id="rId2" Type="http://schemas.openxmlformats.org/officeDocument/2006/relationships/tags" Target="../tags/tag52.xml"/><Relationship Id="rId16" Type="http://schemas.openxmlformats.org/officeDocument/2006/relationships/image" Target="../media/image214.png"/><Relationship Id="rId1" Type="http://schemas.openxmlformats.org/officeDocument/2006/relationships/tags" Target="../tags/tag51.xml"/><Relationship Id="rId6" Type="http://schemas.openxmlformats.org/officeDocument/2006/relationships/tags" Target="../tags/tag56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55.xml"/><Relationship Id="rId15" Type="http://schemas.openxmlformats.org/officeDocument/2006/relationships/image" Target="../media/image213.png"/><Relationship Id="rId10" Type="http://schemas.openxmlformats.org/officeDocument/2006/relationships/tags" Target="../tags/tag60.xml"/><Relationship Id="rId4" Type="http://schemas.openxmlformats.org/officeDocument/2006/relationships/tags" Target="../tags/tag54.xml"/><Relationship Id="rId9" Type="http://schemas.openxmlformats.org/officeDocument/2006/relationships/tags" Target="../tags/tag59.xml"/><Relationship Id="rId14" Type="http://schemas.openxmlformats.org/officeDocument/2006/relationships/image" Target="../media/image212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tags" Target="../tags/tag68.xml"/><Relationship Id="rId13" Type="http://schemas.openxmlformats.org/officeDocument/2006/relationships/image" Target="../media/image218.png"/><Relationship Id="rId3" Type="http://schemas.openxmlformats.org/officeDocument/2006/relationships/tags" Target="../tags/tag63.xml"/><Relationship Id="rId7" Type="http://schemas.openxmlformats.org/officeDocument/2006/relationships/tags" Target="../tags/tag67.xml"/><Relationship Id="rId12" Type="http://schemas.openxmlformats.org/officeDocument/2006/relationships/image" Target="../media/image217.png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6" Type="http://schemas.openxmlformats.org/officeDocument/2006/relationships/tags" Target="../tags/tag66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65.xml"/><Relationship Id="rId10" Type="http://schemas.openxmlformats.org/officeDocument/2006/relationships/tags" Target="../tags/tag70.xml"/><Relationship Id="rId4" Type="http://schemas.openxmlformats.org/officeDocument/2006/relationships/tags" Target="../tags/tag64.xml"/><Relationship Id="rId9" Type="http://schemas.openxmlformats.org/officeDocument/2006/relationships/tags" Target="../tags/tag69.xml"/><Relationship Id="rId14" Type="http://schemas.openxmlformats.org/officeDocument/2006/relationships/image" Target="../media/image219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tags" Target="../tags/tag78.xml"/><Relationship Id="rId13" Type="http://schemas.openxmlformats.org/officeDocument/2006/relationships/image" Target="../media/image221.png"/><Relationship Id="rId3" Type="http://schemas.openxmlformats.org/officeDocument/2006/relationships/tags" Target="../tags/tag73.xml"/><Relationship Id="rId7" Type="http://schemas.openxmlformats.org/officeDocument/2006/relationships/tags" Target="../tags/tag77.xml"/><Relationship Id="rId12" Type="http://schemas.openxmlformats.org/officeDocument/2006/relationships/image" Target="../media/image220.png"/><Relationship Id="rId2" Type="http://schemas.openxmlformats.org/officeDocument/2006/relationships/tags" Target="../tags/tag72.xml"/><Relationship Id="rId16" Type="http://schemas.openxmlformats.org/officeDocument/2006/relationships/image" Target="../media/image224.png"/><Relationship Id="rId1" Type="http://schemas.openxmlformats.org/officeDocument/2006/relationships/tags" Target="../tags/tag71.xml"/><Relationship Id="rId6" Type="http://schemas.openxmlformats.org/officeDocument/2006/relationships/tags" Target="../tags/tag76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75.xml"/><Relationship Id="rId15" Type="http://schemas.openxmlformats.org/officeDocument/2006/relationships/image" Target="../media/image223.png"/><Relationship Id="rId10" Type="http://schemas.openxmlformats.org/officeDocument/2006/relationships/tags" Target="../tags/tag80.xml"/><Relationship Id="rId4" Type="http://schemas.openxmlformats.org/officeDocument/2006/relationships/tags" Target="../tags/tag74.xml"/><Relationship Id="rId9" Type="http://schemas.openxmlformats.org/officeDocument/2006/relationships/tags" Target="../tags/tag79.xml"/><Relationship Id="rId14" Type="http://schemas.openxmlformats.org/officeDocument/2006/relationships/image" Target="../media/image22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226.wmf"/><Relationship Id="rId5" Type="http://schemas.openxmlformats.org/officeDocument/2006/relationships/oleObject" Target="../embeddings/oleObject210.bin"/><Relationship Id="rId4" Type="http://schemas.openxmlformats.org/officeDocument/2006/relationships/image" Target="../media/image225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9.wmf"/><Relationship Id="rId13" Type="http://schemas.openxmlformats.org/officeDocument/2006/relationships/oleObject" Target="../embeddings/oleObject216.bin"/><Relationship Id="rId18" Type="http://schemas.openxmlformats.org/officeDocument/2006/relationships/image" Target="../media/image234.wmf"/><Relationship Id="rId3" Type="http://schemas.openxmlformats.org/officeDocument/2006/relationships/oleObject" Target="../embeddings/oleObject211.bin"/><Relationship Id="rId21" Type="http://schemas.openxmlformats.org/officeDocument/2006/relationships/oleObject" Target="../embeddings/oleObject220.bin"/><Relationship Id="rId7" Type="http://schemas.openxmlformats.org/officeDocument/2006/relationships/oleObject" Target="../embeddings/oleObject213.bin"/><Relationship Id="rId12" Type="http://schemas.openxmlformats.org/officeDocument/2006/relationships/image" Target="../media/image231.wmf"/><Relationship Id="rId17" Type="http://schemas.openxmlformats.org/officeDocument/2006/relationships/oleObject" Target="../embeddings/oleObject21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33.wmf"/><Relationship Id="rId20" Type="http://schemas.openxmlformats.org/officeDocument/2006/relationships/image" Target="../media/image235.wmf"/><Relationship Id="rId1" Type="http://schemas.openxmlformats.org/officeDocument/2006/relationships/vmlDrawing" Target="../drawings/vmlDrawing25.vml"/><Relationship Id="rId6" Type="http://schemas.openxmlformats.org/officeDocument/2006/relationships/image" Target="../media/image228.wmf"/><Relationship Id="rId11" Type="http://schemas.openxmlformats.org/officeDocument/2006/relationships/oleObject" Target="../embeddings/oleObject215.bin"/><Relationship Id="rId24" Type="http://schemas.openxmlformats.org/officeDocument/2006/relationships/image" Target="../media/image237.wmf"/><Relationship Id="rId5" Type="http://schemas.openxmlformats.org/officeDocument/2006/relationships/oleObject" Target="../embeddings/oleObject212.bin"/><Relationship Id="rId15" Type="http://schemas.openxmlformats.org/officeDocument/2006/relationships/oleObject" Target="../embeddings/oleObject217.bin"/><Relationship Id="rId23" Type="http://schemas.openxmlformats.org/officeDocument/2006/relationships/oleObject" Target="../embeddings/oleObject221.bin"/><Relationship Id="rId10" Type="http://schemas.openxmlformats.org/officeDocument/2006/relationships/image" Target="../media/image230.wmf"/><Relationship Id="rId19" Type="http://schemas.openxmlformats.org/officeDocument/2006/relationships/oleObject" Target="../embeddings/oleObject219.bin"/><Relationship Id="rId4" Type="http://schemas.openxmlformats.org/officeDocument/2006/relationships/image" Target="../media/image227.wmf"/><Relationship Id="rId9" Type="http://schemas.openxmlformats.org/officeDocument/2006/relationships/oleObject" Target="../embeddings/oleObject214.bin"/><Relationship Id="rId14" Type="http://schemas.openxmlformats.org/officeDocument/2006/relationships/image" Target="../media/image232.wmf"/><Relationship Id="rId22" Type="http://schemas.openxmlformats.org/officeDocument/2006/relationships/image" Target="../media/image236.w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0.wmf"/><Relationship Id="rId13" Type="http://schemas.openxmlformats.org/officeDocument/2006/relationships/oleObject" Target="../embeddings/oleObject227.bin"/><Relationship Id="rId18" Type="http://schemas.openxmlformats.org/officeDocument/2006/relationships/image" Target="../media/image245.wmf"/><Relationship Id="rId3" Type="http://schemas.openxmlformats.org/officeDocument/2006/relationships/oleObject" Target="../embeddings/oleObject222.bin"/><Relationship Id="rId7" Type="http://schemas.openxmlformats.org/officeDocument/2006/relationships/oleObject" Target="../embeddings/oleObject224.bin"/><Relationship Id="rId12" Type="http://schemas.openxmlformats.org/officeDocument/2006/relationships/image" Target="../media/image242.wmf"/><Relationship Id="rId17" Type="http://schemas.openxmlformats.org/officeDocument/2006/relationships/oleObject" Target="../embeddings/oleObject22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44.wmf"/><Relationship Id="rId20" Type="http://schemas.openxmlformats.org/officeDocument/2006/relationships/image" Target="../media/image246.wmf"/><Relationship Id="rId1" Type="http://schemas.openxmlformats.org/officeDocument/2006/relationships/vmlDrawing" Target="../drawings/vmlDrawing26.vml"/><Relationship Id="rId6" Type="http://schemas.openxmlformats.org/officeDocument/2006/relationships/image" Target="../media/image239.wmf"/><Relationship Id="rId11" Type="http://schemas.openxmlformats.org/officeDocument/2006/relationships/oleObject" Target="../embeddings/oleObject226.bin"/><Relationship Id="rId5" Type="http://schemas.openxmlformats.org/officeDocument/2006/relationships/oleObject" Target="../embeddings/oleObject223.bin"/><Relationship Id="rId15" Type="http://schemas.openxmlformats.org/officeDocument/2006/relationships/oleObject" Target="../embeddings/oleObject228.bin"/><Relationship Id="rId10" Type="http://schemas.openxmlformats.org/officeDocument/2006/relationships/image" Target="../media/image241.wmf"/><Relationship Id="rId19" Type="http://schemas.openxmlformats.org/officeDocument/2006/relationships/oleObject" Target="../embeddings/oleObject230.bin"/><Relationship Id="rId4" Type="http://schemas.openxmlformats.org/officeDocument/2006/relationships/image" Target="../media/image238.wmf"/><Relationship Id="rId9" Type="http://schemas.openxmlformats.org/officeDocument/2006/relationships/oleObject" Target="../embeddings/oleObject225.bin"/><Relationship Id="rId14" Type="http://schemas.openxmlformats.org/officeDocument/2006/relationships/image" Target="../media/image243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7.vml"/><Relationship Id="rId4" Type="http://schemas.openxmlformats.org/officeDocument/2006/relationships/image" Target="../media/image247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13" Type="http://schemas.openxmlformats.org/officeDocument/2006/relationships/oleObject" Target="../embeddings/oleObject18.bin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19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1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6.wmf"/><Relationship Id="rId11" Type="http://schemas.openxmlformats.org/officeDocument/2006/relationships/oleObject" Target="../embeddings/oleObject17.bin"/><Relationship Id="rId5" Type="http://schemas.openxmlformats.org/officeDocument/2006/relationships/oleObject" Target="../embeddings/oleObject14.bin"/><Relationship Id="rId15" Type="http://schemas.openxmlformats.org/officeDocument/2006/relationships/oleObject" Target="../embeddings/oleObject19.bin"/><Relationship Id="rId10" Type="http://schemas.openxmlformats.org/officeDocument/2006/relationships/image" Target="../media/image18.wmf"/><Relationship Id="rId4" Type="http://schemas.openxmlformats.org/officeDocument/2006/relationships/image" Target="../media/image15.wmf"/><Relationship Id="rId9" Type="http://schemas.openxmlformats.org/officeDocument/2006/relationships/oleObject" Target="../embeddings/oleObject16.bin"/><Relationship Id="rId14" Type="http://schemas.openxmlformats.org/officeDocument/2006/relationships/image" Target="../media/image20.wmf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tags" Target="../tags/tag87.xml"/><Relationship Id="rId13" Type="http://schemas.openxmlformats.org/officeDocument/2006/relationships/oleObject" Target="../embeddings/oleObject232.bin"/><Relationship Id="rId3" Type="http://schemas.openxmlformats.org/officeDocument/2006/relationships/tags" Target="../tags/tag82.xml"/><Relationship Id="rId7" Type="http://schemas.openxmlformats.org/officeDocument/2006/relationships/tags" Target="../tags/tag86.xml"/><Relationship Id="rId12" Type="http://schemas.openxmlformats.org/officeDocument/2006/relationships/slideLayout" Target="../slideLayouts/slideLayout7.xml"/><Relationship Id="rId2" Type="http://schemas.openxmlformats.org/officeDocument/2006/relationships/tags" Target="../tags/tag81.xml"/><Relationship Id="rId1" Type="http://schemas.openxmlformats.org/officeDocument/2006/relationships/vmlDrawing" Target="../drawings/vmlDrawing28.vml"/><Relationship Id="rId6" Type="http://schemas.openxmlformats.org/officeDocument/2006/relationships/tags" Target="../tags/tag85.xml"/><Relationship Id="rId11" Type="http://schemas.openxmlformats.org/officeDocument/2006/relationships/tags" Target="../tags/tag90.xml"/><Relationship Id="rId5" Type="http://schemas.openxmlformats.org/officeDocument/2006/relationships/tags" Target="../tags/tag84.xml"/><Relationship Id="rId10" Type="http://schemas.openxmlformats.org/officeDocument/2006/relationships/tags" Target="../tags/tag89.xml"/><Relationship Id="rId4" Type="http://schemas.openxmlformats.org/officeDocument/2006/relationships/tags" Target="../tags/tag83.xml"/><Relationship Id="rId9" Type="http://schemas.openxmlformats.org/officeDocument/2006/relationships/tags" Target="../tags/tag88.xml"/><Relationship Id="rId14" Type="http://schemas.openxmlformats.org/officeDocument/2006/relationships/image" Target="../media/image248.w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1.wmf"/><Relationship Id="rId3" Type="http://schemas.openxmlformats.org/officeDocument/2006/relationships/oleObject" Target="../embeddings/oleObject233.bin"/><Relationship Id="rId7" Type="http://schemas.openxmlformats.org/officeDocument/2006/relationships/oleObject" Target="../embeddings/oleObject235.bin"/><Relationship Id="rId12" Type="http://schemas.openxmlformats.org/officeDocument/2006/relationships/image" Target="../media/image25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250.wmf"/><Relationship Id="rId11" Type="http://schemas.openxmlformats.org/officeDocument/2006/relationships/oleObject" Target="../embeddings/oleObject237.bin"/><Relationship Id="rId5" Type="http://schemas.openxmlformats.org/officeDocument/2006/relationships/oleObject" Target="../embeddings/oleObject234.bin"/><Relationship Id="rId10" Type="http://schemas.openxmlformats.org/officeDocument/2006/relationships/image" Target="../media/image252.wmf"/><Relationship Id="rId4" Type="http://schemas.openxmlformats.org/officeDocument/2006/relationships/image" Target="../media/image249.wmf"/><Relationship Id="rId9" Type="http://schemas.openxmlformats.org/officeDocument/2006/relationships/oleObject" Target="../embeddings/oleObject236.bin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13" Type="http://schemas.openxmlformats.org/officeDocument/2006/relationships/oleObject" Target="../embeddings/oleObject25.bin"/><Relationship Id="rId18" Type="http://schemas.openxmlformats.org/officeDocument/2006/relationships/image" Target="../media/image29.wmf"/><Relationship Id="rId3" Type="http://schemas.openxmlformats.org/officeDocument/2006/relationships/oleObject" Target="../embeddings/oleObject20.bin"/><Relationship Id="rId21" Type="http://schemas.openxmlformats.org/officeDocument/2006/relationships/oleObject" Target="../embeddings/oleObject29.bin"/><Relationship Id="rId7" Type="http://schemas.openxmlformats.org/officeDocument/2006/relationships/oleObject" Target="../embeddings/oleObject22.bin"/><Relationship Id="rId12" Type="http://schemas.openxmlformats.org/officeDocument/2006/relationships/image" Target="../media/image26.wmf"/><Relationship Id="rId17" Type="http://schemas.openxmlformats.org/officeDocument/2006/relationships/oleObject" Target="../embeddings/oleObject27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8.wmf"/><Relationship Id="rId20" Type="http://schemas.openxmlformats.org/officeDocument/2006/relationships/image" Target="../media/image30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23.wmf"/><Relationship Id="rId11" Type="http://schemas.openxmlformats.org/officeDocument/2006/relationships/oleObject" Target="../embeddings/oleObject24.bin"/><Relationship Id="rId5" Type="http://schemas.openxmlformats.org/officeDocument/2006/relationships/oleObject" Target="../embeddings/oleObject21.bin"/><Relationship Id="rId15" Type="http://schemas.openxmlformats.org/officeDocument/2006/relationships/oleObject" Target="../embeddings/oleObject26.bin"/><Relationship Id="rId10" Type="http://schemas.openxmlformats.org/officeDocument/2006/relationships/image" Target="../media/image25.wmf"/><Relationship Id="rId19" Type="http://schemas.openxmlformats.org/officeDocument/2006/relationships/oleObject" Target="../embeddings/oleObject28.bin"/><Relationship Id="rId4" Type="http://schemas.openxmlformats.org/officeDocument/2006/relationships/image" Target="../media/image22.emf"/><Relationship Id="rId9" Type="http://schemas.openxmlformats.org/officeDocument/2006/relationships/oleObject" Target="../embeddings/oleObject23.bin"/><Relationship Id="rId14" Type="http://schemas.openxmlformats.org/officeDocument/2006/relationships/image" Target="../media/image27.wmf"/><Relationship Id="rId22" Type="http://schemas.openxmlformats.org/officeDocument/2006/relationships/image" Target="../media/image31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13" Type="http://schemas.openxmlformats.org/officeDocument/2006/relationships/oleObject" Target="../embeddings/oleObject35.bin"/><Relationship Id="rId18" Type="http://schemas.openxmlformats.org/officeDocument/2006/relationships/image" Target="../media/image39.wmf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2.bin"/><Relationship Id="rId12" Type="http://schemas.openxmlformats.org/officeDocument/2006/relationships/image" Target="../media/image36.wmf"/><Relationship Id="rId17" Type="http://schemas.openxmlformats.org/officeDocument/2006/relationships/oleObject" Target="../embeddings/oleObject3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8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33.wmf"/><Relationship Id="rId11" Type="http://schemas.openxmlformats.org/officeDocument/2006/relationships/oleObject" Target="../embeddings/oleObject34.bin"/><Relationship Id="rId5" Type="http://schemas.openxmlformats.org/officeDocument/2006/relationships/oleObject" Target="../embeddings/oleObject31.bin"/><Relationship Id="rId15" Type="http://schemas.openxmlformats.org/officeDocument/2006/relationships/oleObject" Target="../embeddings/oleObject36.bin"/><Relationship Id="rId10" Type="http://schemas.openxmlformats.org/officeDocument/2006/relationships/image" Target="../media/image35.wmf"/><Relationship Id="rId4" Type="http://schemas.openxmlformats.org/officeDocument/2006/relationships/image" Target="../media/image32.wmf"/><Relationship Id="rId9" Type="http://schemas.openxmlformats.org/officeDocument/2006/relationships/oleObject" Target="../embeddings/oleObject33.bin"/><Relationship Id="rId14" Type="http://schemas.openxmlformats.org/officeDocument/2006/relationships/image" Target="../media/image37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40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13" Type="http://schemas.openxmlformats.org/officeDocument/2006/relationships/oleObject" Target="../embeddings/oleObject44.bin"/><Relationship Id="rId18" Type="http://schemas.openxmlformats.org/officeDocument/2006/relationships/image" Target="../media/image48.wmf"/><Relationship Id="rId3" Type="http://schemas.openxmlformats.org/officeDocument/2006/relationships/oleObject" Target="../embeddings/oleObject39.bin"/><Relationship Id="rId7" Type="http://schemas.openxmlformats.org/officeDocument/2006/relationships/oleObject" Target="../embeddings/oleObject41.bin"/><Relationship Id="rId12" Type="http://schemas.openxmlformats.org/officeDocument/2006/relationships/image" Target="../media/image45.wmf"/><Relationship Id="rId17" Type="http://schemas.openxmlformats.org/officeDocument/2006/relationships/oleObject" Target="../embeddings/oleObject4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7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42.wmf"/><Relationship Id="rId11" Type="http://schemas.openxmlformats.org/officeDocument/2006/relationships/oleObject" Target="../embeddings/oleObject43.bin"/><Relationship Id="rId5" Type="http://schemas.openxmlformats.org/officeDocument/2006/relationships/oleObject" Target="../embeddings/oleObject40.bin"/><Relationship Id="rId15" Type="http://schemas.openxmlformats.org/officeDocument/2006/relationships/oleObject" Target="../embeddings/oleObject45.bin"/><Relationship Id="rId10" Type="http://schemas.openxmlformats.org/officeDocument/2006/relationships/image" Target="../media/image44.wmf"/><Relationship Id="rId4" Type="http://schemas.openxmlformats.org/officeDocument/2006/relationships/image" Target="../media/image41.wmf"/><Relationship Id="rId9" Type="http://schemas.openxmlformats.org/officeDocument/2006/relationships/oleObject" Target="../embeddings/oleObject42.bin"/><Relationship Id="rId14" Type="http://schemas.openxmlformats.org/officeDocument/2006/relationships/image" Target="../media/image46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13" Type="http://schemas.openxmlformats.org/officeDocument/2006/relationships/oleObject" Target="../embeddings/oleObject52.bin"/><Relationship Id="rId18" Type="http://schemas.openxmlformats.org/officeDocument/2006/relationships/image" Target="../media/image56.wmf"/><Relationship Id="rId3" Type="http://schemas.openxmlformats.org/officeDocument/2006/relationships/oleObject" Target="../embeddings/oleObject47.bin"/><Relationship Id="rId7" Type="http://schemas.openxmlformats.org/officeDocument/2006/relationships/oleObject" Target="../embeddings/oleObject49.bin"/><Relationship Id="rId12" Type="http://schemas.openxmlformats.org/officeDocument/2006/relationships/image" Target="../media/image53.wmf"/><Relationship Id="rId17" Type="http://schemas.openxmlformats.org/officeDocument/2006/relationships/oleObject" Target="../embeddings/oleObject5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5.wmf"/><Relationship Id="rId20" Type="http://schemas.openxmlformats.org/officeDocument/2006/relationships/image" Target="../media/image57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50.wmf"/><Relationship Id="rId11" Type="http://schemas.openxmlformats.org/officeDocument/2006/relationships/oleObject" Target="../embeddings/oleObject51.bin"/><Relationship Id="rId5" Type="http://schemas.openxmlformats.org/officeDocument/2006/relationships/oleObject" Target="../embeddings/oleObject48.bin"/><Relationship Id="rId15" Type="http://schemas.openxmlformats.org/officeDocument/2006/relationships/oleObject" Target="../embeddings/oleObject53.bin"/><Relationship Id="rId10" Type="http://schemas.openxmlformats.org/officeDocument/2006/relationships/image" Target="../media/image52.wmf"/><Relationship Id="rId19" Type="http://schemas.openxmlformats.org/officeDocument/2006/relationships/oleObject" Target="../embeddings/oleObject55.bin"/><Relationship Id="rId4" Type="http://schemas.openxmlformats.org/officeDocument/2006/relationships/image" Target="../media/image49.wmf"/><Relationship Id="rId9" Type="http://schemas.openxmlformats.org/officeDocument/2006/relationships/oleObject" Target="../embeddings/oleObject50.bin"/><Relationship Id="rId14" Type="http://schemas.openxmlformats.org/officeDocument/2006/relationships/image" Target="../media/image5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Text Box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684213" y="0"/>
            <a:ext cx="7543800" cy="1143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1" dirty="0" smtClean="0">
                <a:latin typeface="宋体" charset="-122"/>
                <a:ea typeface="宋体" charset="-122"/>
              </a:rPr>
              <a:t>第二节  偏 导 数</a:t>
            </a:r>
          </a:p>
        </p:txBody>
      </p:sp>
      <p:sp>
        <p:nvSpPr>
          <p:cNvPr id="34818" name="灯片编号占位符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AB8A888-7A65-45FF-9AAB-D80C94542A38}" type="slidenum">
              <a:rPr lang="en-US" altLang="zh-CN" smtClean="0">
                <a:ea typeface="宋体" charset="-122"/>
              </a:rPr>
              <a:pPr/>
              <a:t>1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34819" name="Text Box 2"/>
          <p:cNvSpPr txBox="1">
            <a:spLocks noChangeArrowheads="1"/>
          </p:cNvSpPr>
          <p:nvPr/>
        </p:nvSpPr>
        <p:spPr bwMode="auto">
          <a:xfrm>
            <a:off x="2743200" y="4035425"/>
            <a:ext cx="594360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en-US" altLang="zh-CN" sz="3600">
              <a:latin typeface="黑体" pitchFamily="2" charset="-122"/>
              <a:ea typeface="黑体" pitchFamily="2" charset="-122"/>
            </a:endParaRPr>
          </a:p>
          <a:p>
            <a:pPr algn="l">
              <a:spcBef>
                <a:spcPct val="50000"/>
              </a:spcBef>
            </a:pPr>
            <a:endParaRPr lang="en-US" altLang="zh-CN" sz="360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06535" name="Rectangle 7"/>
          <p:cNvSpPr>
            <a:spLocks noChangeArrowheads="1"/>
          </p:cNvSpPr>
          <p:nvPr/>
        </p:nvSpPr>
        <p:spPr bwMode="auto">
          <a:xfrm>
            <a:off x="1979613" y="1844675"/>
            <a:ext cx="6096000" cy="701675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4000">
                <a:latin typeface="黑体" pitchFamily="2" charset="-122"/>
                <a:ea typeface="黑体" pitchFamily="2" charset="-122"/>
              </a:rPr>
              <a:t>偏导数的定义及其计算法</a:t>
            </a:r>
          </a:p>
        </p:txBody>
      </p:sp>
      <p:sp>
        <p:nvSpPr>
          <p:cNvPr id="406536" name="Rectangle 8"/>
          <p:cNvSpPr>
            <a:spLocks noChangeArrowheads="1"/>
          </p:cNvSpPr>
          <p:nvPr/>
        </p:nvSpPr>
        <p:spPr bwMode="auto">
          <a:xfrm>
            <a:off x="1979613" y="2606675"/>
            <a:ext cx="5105400" cy="701675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4000">
                <a:latin typeface="黑体" pitchFamily="2" charset="-122"/>
                <a:ea typeface="黑体" pitchFamily="2" charset="-122"/>
              </a:rPr>
              <a:t>偏导数的几何意义</a:t>
            </a:r>
          </a:p>
        </p:txBody>
      </p:sp>
      <p:sp>
        <p:nvSpPr>
          <p:cNvPr id="406537" name="Rectangle 9"/>
          <p:cNvSpPr>
            <a:spLocks noChangeArrowheads="1"/>
          </p:cNvSpPr>
          <p:nvPr/>
        </p:nvSpPr>
        <p:spPr bwMode="auto">
          <a:xfrm>
            <a:off x="1979613" y="3368675"/>
            <a:ext cx="3048000" cy="701675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4000">
                <a:latin typeface="黑体" pitchFamily="2" charset="-122"/>
                <a:ea typeface="黑体" pitchFamily="2" charset="-122"/>
              </a:rPr>
              <a:t>高阶偏导数</a:t>
            </a:r>
          </a:p>
        </p:txBody>
      </p:sp>
      <p:pic>
        <p:nvPicPr>
          <p:cNvPr id="406539" name="Picture 11" descr="BD1486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6213" y="1997075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6540" name="Picture 12" descr="BD1486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6213" y="2759075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6541" name="Picture 13" descr="BD1486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6213" y="3521075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827" name="Text Box 15"/>
          <p:cNvSpPr txBox="1">
            <a:spLocks noChangeArrowheads="1"/>
          </p:cNvSpPr>
          <p:nvPr/>
        </p:nvSpPr>
        <p:spPr bwMode="auto">
          <a:xfrm>
            <a:off x="4065588" y="831850"/>
            <a:ext cx="3581400" cy="579438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3200">
                <a:solidFill>
                  <a:srgbClr val="0000FF"/>
                </a:solidFill>
              </a:rPr>
              <a:t>partial  derivative</a:t>
            </a:r>
          </a:p>
        </p:txBody>
      </p:sp>
      <p:sp>
        <p:nvSpPr>
          <p:cNvPr id="406544" name="Text Box 16"/>
          <p:cNvSpPr txBox="1">
            <a:spLocks noChangeArrowheads="1"/>
          </p:cNvSpPr>
          <p:nvPr/>
        </p:nvSpPr>
        <p:spPr bwMode="auto">
          <a:xfrm>
            <a:off x="2055813" y="3932238"/>
            <a:ext cx="5867400" cy="579437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3200">
                <a:solidFill>
                  <a:schemeClr val="tx2"/>
                </a:solidFill>
              </a:rPr>
              <a:t>higher-order  partial  derivative</a:t>
            </a:r>
          </a:p>
        </p:txBody>
      </p:sp>
      <p:grpSp>
        <p:nvGrpSpPr>
          <p:cNvPr id="34829" name="Group 0"/>
          <p:cNvGrpSpPr>
            <a:grpSpLocks/>
          </p:cNvGrpSpPr>
          <p:nvPr/>
        </p:nvGrpSpPr>
        <p:grpSpPr bwMode="auto">
          <a:xfrm>
            <a:off x="2514600" y="6369050"/>
            <a:ext cx="4267200" cy="412750"/>
            <a:chOff x="1440" y="4012"/>
            <a:chExt cx="2688" cy="260"/>
          </a:xfrm>
        </p:grpSpPr>
        <p:pic>
          <p:nvPicPr>
            <p:cNvPr id="34830" name="Picture 1" descr="BD21296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flipV="1">
              <a:off x="1440" y="4032"/>
              <a:ext cx="2544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4831" name="Text Box 2"/>
            <p:cNvSpPr txBox="1">
              <a:spLocks noChangeArrowheads="1"/>
            </p:cNvSpPr>
            <p:nvPr/>
          </p:nvSpPr>
          <p:spPr bwMode="auto">
            <a:xfrm>
              <a:off x="1728" y="4012"/>
              <a:ext cx="2400" cy="212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160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第九章 多元函数微分法及其应用</a:t>
              </a:r>
              <a:endParaRPr lang="zh-CN" altLang="en-US"/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6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06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06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06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06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06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06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6535" grpId="0" autoUpdateAnimBg="0"/>
      <p:bldP spid="406536" grpId="0" autoUpdateAnimBg="0"/>
      <p:bldP spid="406537" grpId="0" autoUpdateAnimBg="0"/>
      <p:bldP spid="406544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8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6891F41-8107-4FAD-AF9C-5D2F9FBA3129}" type="slidenum">
              <a:rPr lang="en-US" altLang="zh-CN" smtClean="0">
                <a:ea typeface="宋体" charset="-122"/>
              </a:rPr>
              <a:pPr/>
              <a:t>10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413698" name="Text Box 2"/>
          <p:cNvSpPr txBox="1">
            <a:spLocks noChangeArrowheads="1"/>
          </p:cNvSpPr>
          <p:nvPr/>
        </p:nvSpPr>
        <p:spPr bwMode="auto">
          <a:xfrm>
            <a:off x="255588" y="2478088"/>
            <a:ext cx="1295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>
                <a:ea typeface="黑体" pitchFamily="2" charset="-122"/>
              </a:rPr>
              <a:t> </a:t>
            </a:r>
            <a:r>
              <a:rPr lang="zh-CN" altLang="en-US" sz="2800">
                <a:ea typeface="黑体" pitchFamily="2" charset="-122"/>
              </a:rPr>
              <a:t>证</a:t>
            </a:r>
          </a:p>
        </p:txBody>
      </p:sp>
      <p:graphicFrame>
        <p:nvGraphicFramePr>
          <p:cNvPr id="413699" name="Object 3"/>
          <p:cNvGraphicFramePr>
            <a:graphicFrameLocks noChangeAspect="1"/>
          </p:cNvGraphicFramePr>
          <p:nvPr/>
        </p:nvGraphicFramePr>
        <p:xfrm>
          <a:off x="1169988" y="2249488"/>
          <a:ext cx="17145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48" name="公式" r:id="rId3" imgW="1714500" imgH="889000" progId="Equation.3">
                  <p:embed/>
                </p:oleObj>
              </mc:Choice>
              <mc:Fallback>
                <p:oleObj name="公式" r:id="rId3" imgW="1714500" imgH="889000" progId="Equation.3">
                  <p:embed/>
                  <p:pic>
                    <p:nvPicPr>
                      <p:cNvPr id="0" name="Picture 2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9988" y="2249488"/>
                        <a:ext cx="1714500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3700" name="Object 4"/>
          <p:cNvGraphicFramePr>
            <a:graphicFrameLocks noChangeAspect="1"/>
          </p:cNvGraphicFramePr>
          <p:nvPr/>
        </p:nvGraphicFramePr>
        <p:xfrm>
          <a:off x="2954338" y="2252663"/>
          <a:ext cx="19177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49" name="公式" r:id="rId5" imgW="1917700" imgH="889000" progId="Equation.3">
                  <p:embed/>
                </p:oleObj>
              </mc:Choice>
              <mc:Fallback>
                <p:oleObj name="公式" r:id="rId5" imgW="1917700" imgH="889000" progId="Equation.3">
                  <p:embed/>
                  <p:pic>
                    <p:nvPicPr>
                      <p:cNvPr id="0" name="Picture 2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4338" y="2252663"/>
                        <a:ext cx="1917700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3701" name="Object 5"/>
          <p:cNvGraphicFramePr>
            <a:graphicFrameLocks noChangeAspect="1"/>
          </p:cNvGraphicFramePr>
          <p:nvPr/>
        </p:nvGraphicFramePr>
        <p:xfrm>
          <a:off x="5292725" y="2205038"/>
          <a:ext cx="17399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50" name="公式" r:id="rId7" imgW="1739900" imgH="965200" progId="Equation.3">
                  <p:embed/>
                </p:oleObj>
              </mc:Choice>
              <mc:Fallback>
                <p:oleObj name="公式" r:id="rId7" imgW="1739900" imgH="965200" progId="Equation.3">
                  <p:embed/>
                  <p:pic>
                    <p:nvPicPr>
                      <p:cNvPr id="0" name="Picture 2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725" y="2205038"/>
                        <a:ext cx="1739900" cy="96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3702" name="Object 6"/>
          <p:cNvGraphicFramePr>
            <a:graphicFrameLocks noChangeAspect="1"/>
          </p:cNvGraphicFramePr>
          <p:nvPr/>
        </p:nvGraphicFramePr>
        <p:xfrm>
          <a:off x="7058025" y="2205038"/>
          <a:ext cx="13843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51" name="公式" r:id="rId9" imgW="1384300" imgH="965200" progId="Equation.3">
                  <p:embed/>
                </p:oleObj>
              </mc:Choice>
              <mc:Fallback>
                <p:oleObj name="公式" r:id="rId9" imgW="1384300" imgH="965200" progId="Equation.3">
                  <p:embed/>
                  <p:pic>
                    <p:nvPicPr>
                      <p:cNvPr id="0" name="Picture 2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58025" y="2205038"/>
                        <a:ext cx="1384300" cy="96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3703" name="Object 7"/>
          <p:cNvGraphicFramePr>
            <a:graphicFrameLocks noChangeAspect="1"/>
          </p:cNvGraphicFramePr>
          <p:nvPr/>
        </p:nvGraphicFramePr>
        <p:xfrm>
          <a:off x="1116013" y="3429000"/>
          <a:ext cx="17272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52" name="公式" r:id="rId11" imgW="1727200" imgH="889000" progId="Equation.3">
                  <p:embed/>
                </p:oleObj>
              </mc:Choice>
              <mc:Fallback>
                <p:oleObj name="公式" r:id="rId11" imgW="1727200" imgH="889000" progId="Equation.3">
                  <p:embed/>
                  <p:pic>
                    <p:nvPicPr>
                      <p:cNvPr id="0" name="Picture 2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3429000"/>
                        <a:ext cx="1727200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3704" name="Object 8"/>
          <p:cNvGraphicFramePr>
            <a:graphicFrameLocks noChangeAspect="1"/>
          </p:cNvGraphicFramePr>
          <p:nvPr/>
        </p:nvGraphicFramePr>
        <p:xfrm>
          <a:off x="2967038" y="3406775"/>
          <a:ext cx="13462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53" name="公式" r:id="rId13" imgW="1346200" imgH="965200" progId="Equation.3">
                  <p:embed/>
                </p:oleObj>
              </mc:Choice>
              <mc:Fallback>
                <p:oleObj name="公式" r:id="rId13" imgW="1346200" imgH="965200" progId="Equation.3">
                  <p:embed/>
                  <p:pic>
                    <p:nvPicPr>
                      <p:cNvPr id="0" name="Picture 2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7038" y="3406775"/>
                        <a:ext cx="1346200" cy="96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3705" name="Object 9"/>
          <p:cNvGraphicFramePr>
            <a:graphicFrameLocks noChangeAspect="1"/>
          </p:cNvGraphicFramePr>
          <p:nvPr/>
        </p:nvGraphicFramePr>
        <p:xfrm>
          <a:off x="5219700" y="3357563"/>
          <a:ext cx="22860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54" name="公式" r:id="rId15" imgW="2286000" imgH="965200" progId="Equation.3">
                  <p:embed/>
                </p:oleObj>
              </mc:Choice>
              <mc:Fallback>
                <p:oleObj name="公式" r:id="rId15" imgW="2286000" imgH="965200" progId="Equation.3">
                  <p:embed/>
                  <p:pic>
                    <p:nvPicPr>
                      <p:cNvPr id="0" name="Picture 2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700" y="3357563"/>
                        <a:ext cx="22860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3709" name="Object 13"/>
          <p:cNvGraphicFramePr>
            <a:graphicFrameLocks noChangeAspect="1"/>
          </p:cNvGraphicFramePr>
          <p:nvPr/>
        </p:nvGraphicFramePr>
        <p:xfrm>
          <a:off x="7524750" y="3644900"/>
          <a:ext cx="93980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55" name="公式" r:id="rId17" imgW="787058" imgH="317362" progId="Equation.3">
                  <p:embed/>
                </p:oleObj>
              </mc:Choice>
              <mc:Fallback>
                <p:oleObj name="公式" r:id="rId17" imgW="787058" imgH="317362" progId="Equation.3">
                  <p:embed/>
                  <p:pic>
                    <p:nvPicPr>
                      <p:cNvPr id="0" name="Picture 2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4750" y="3644900"/>
                        <a:ext cx="939800" cy="377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3712" name="Object 16"/>
          <p:cNvGraphicFramePr>
            <a:graphicFrameLocks noChangeAspect="1"/>
          </p:cNvGraphicFramePr>
          <p:nvPr/>
        </p:nvGraphicFramePr>
        <p:xfrm>
          <a:off x="865188" y="1182688"/>
          <a:ext cx="3733800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56" name="公式" r:id="rId19" imgW="1587500" imgH="431800" progId="Equation.3">
                  <p:embed/>
                </p:oleObj>
              </mc:Choice>
              <mc:Fallback>
                <p:oleObj name="公式" r:id="rId19" imgW="1587500" imgH="431800" progId="Equation.3">
                  <p:embed/>
                  <p:pic>
                    <p:nvPicPr>
                      <p:cNvPr id="0" name="Picture 2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5188" y="1182688"/>
                        <a:ext cx="3733800" cy="1012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3713" name="Object 17"/>
          <p:cNvGraphicFramePr>
            <a:graphicFrameLocks noChangeAspect="1"/>
          </p:cNvGraphicFramePr>
          <p:nvPr/>
        </p:nvGraphicFramePr>
        <p:xfrm>
          <a:off x="865188" y="658813"/>
          <a:ext cx="609600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57" name="公式" r:id="rId21" imgW="2489200" imgH="215900" progId="Equation.3">
                  <p:embed/>
                </p:oleObj>
              </mc:Choice>
              <mc:Fallback>
                <p:oleObj name="公式" r:id="rId21" imgW="2489200" imgH="215900" progId="Equation.3">
                  <p:embed/>
                  <p:pic>
                    <p:nvPicPr>
                      <p:cNvPr id="0" name="Picture 2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5188" y="658813"/>
                        <a:ext cx="6096000" cy="523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0" name="Text Box 21"/>
          <p:cNvSpPr txBox="1">
            <a:spLocks noChangeArrowheads="1"/>
          </p:cNvSpPr>
          <p:nvPr/>
        </p:nvSpPr>
        <p:spPr bwMode="auto">
          <a:xfrm>
            <a:off x="196640" y="147160"/>
            <a:ext cx="1295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>
                <a:ea typeface="黑体" pitchFamily="2" charset="-122"/>
              </a:rPr>
              <a:t> </a:t>
            </a:r>
            <a:r>
              <a:rPr lang="zh-CN" altLang="en-US" sz="2800">
                <a:ea typeface="黑体" pitchFamily="2" charset="-122"/>
              </a:rPr>
              <a:t>例</a:t>
            </a:r>
          </a:p>
        </p:txBody>
      </p:sp>
      <p:grpSp>
        <p:nvGrpSpPr>
          <p:cNvPr id="9231" name="Group 28"/>
          <p:cNvGrpSpPr>
            <a:grpSpLocks noChangeAspect="1"/>
          </p:cNvGrpSpPr>
          <p:nvPr/>
        </p:nvGrpSpPr>
        <p:grpSpPr bwMode="auto">
          <a:xfrm>
            <a:off x="865188" y="111125"/>
            <a:ext cx="6419850" cy="481013"/>
            <a:chOff x="960" y="429"/>
            <a:chExt cx="4044" cy="303"/>
          </a:xfrm>
        </p:grpSpPr>
        <p:sp>
          <p:nvSpPr>
            <p:cNvPr id="9232" name="AutoShape 27"/>
            <p:cNvSpPr>
              <a:spLocks noChangeAspect="1" noChangeArrowheads="1" noTextEdit="1"/>
            </p:cNvSpPr>
            <p:nvPr/>
          </p:nvSpPr>
          <p:spPr bwMode="auto">
            <a:xfrm>
              <a:off x="960" y="455"/>
              <a:ext cx="3984" cy="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3" name="Rectangle 29"/>
            <p:cNvSpPr>
              <a:spLocks noChangeArrowheads="1"/>
            </p:cNvSpPr>
            <p:nvPr/>
          </p:nvSpPr>
          <p:spPr bwMode="auto">
            <a:xfrm>
              <a:off x="4554" y="463"/>
              <a:ext cx="450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2800">
                  <a:solidFill>
                    <a:srgbClr val="000000"/>
                  </a:solidFill>
                  <a:latin typeface="宋体" charset="-122"/>
                </a:rPr>
                <a:t>其中</a:t>
              </a:r>
              <a:endParaRPr lang="zh-CN" altLang="en-US"/>
            </a:p>
          </p:txBody>
        </p:sp>
        <p:sp>
          <p:nvSpPr>
            <p:cNvPr id="9234" name="Rectangle 30"/>
            <p:cNvSpPr>
              <a:spLocks noChangeArrowheads="1"/>
            </p:cNvSpPr>
            <p:nvPr/>
          </p:nvSpPr>
          <p:spPr bwMode="auto">
            <a:xfrm>
              <a:off x="3368" y="463"/>
              <a:ext cx="225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2800">
                  <a:solidFill>
                    <a:srgbClr val="000000"/>
                  </a:solidFill>
                  <a:latin typeface="宋体" charset="-122"/>
                </a:rPr>
                <a:t>程</a:t>
              </a:r>
              <a:endParaRPr lang="zh-CN" altLang="en-US"/>
            </a:p>
          </p:txBody>
        </p:sp>
        <p:sp>
          <p:nvSpPr>
            <p:cNvPr id="9235" name="Rectangle 31"/>
            <p:cNvSpPr>
              <a:spLocks noChangeArrowheads="1"/>
            </p:cNvSpPr>
            <p:nvPr/>
          </p:nvSpPr>
          <p:spPr bwMode="auto">
            <a:xfrm>
              <a:off x="1081" y="463"/>
              <a:ext cx="2250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2800">
                  <a:solidFill>
                    <a:srgbClr val="000000"/>
                  </a:solidFill>
                  <a:latin typeface="宋体" charset="-122"/>
                </a:rPr>
                <a:t>已知理想气体的状态方</a:t>
              </a:r>
              <a:endParaRPr lang="zh-CN" altLang="en-US"/>
            </a:p>
          </p:txBody>
        </p:sp>
        <p:sp>
          <p:nvSpPr>
            <p:cNvPr id="9236" name="Rectangle 32"/>
            <p:cNvSpPr>
              <a:spLocks noChangeArrowheads="1"/>
            </p:cNvSpPr>
            <p:nvPr/>
          </p:nvSpPr>
          <p:spPr bwMode="auto">
            <a:xfrm>
              <a:off x="4464" y="456"/>
              <a:ext cx="56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>
                  <a:solidFill>
                    <a:srgbClr val="000000"/>
                  </a:solidFill>
                </a:rPr>
                <a:t>,</a:t>
              </a:r>
              <a:endParaRPr lang="en-US" altLang="zh-CN"/>
            </a:p>
          </p:txBody>
        </p:sp>
        <p:sp>
          <p:nvSpPr>
            <p:cNvPr id="9237" name="Rectangle 33"/>
            <p:cNvSpPr>
              <a:spLocks noChangeArrowheads="1"/>
            </p:cNvSpPr>
            <p:nvPr/>
          </p:nvSpPr>
          <p:spPr bwMode="auto">
            <a:xfrm>
              <a:off x="4145" y="456"/>
              <a:ext cx="286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i="1">
                  <a:solidFill>
                    <a:srgbClr val="000000"/>
                  </a:solidFill>
                </a:rPr>
                <a:t>RT</a:t>
              </a:r>
              <a:endParaRPr lang="en-US" altLang="zh-CN"/>
            </a:p>
          </p:txBody>
        </p:sp>
        <p:sp>
          <p:nvSpPr>
            <p:cNvPr id="9238" name="Rectangle 34"/>
            <p:cNvSpPr>
              <a:spLocks noChangeArrowheads="1"/>
            </p:cNvSpPr>
            <p:nvPr/>
          </p:nvSpPr>
          <p:spPr bwMode="auto">
            <a:xfrm>
              <a:off x="3592" y="456"/>
              <a:ext cx="261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i="1">
                  <a:solidFill>
                    <a:srgbClr val="000000"/>
                  </a:solidFill>
                </a:rPr>
                <a:t>pV</a:t>
              </a:r>
              <a:endParaRPr lang="en-US" altLang="zh-CN"/>
            </a:p>
          </p:txBody>
        </p:sp>
        <p:sp>
          <p:nvSpPr>
            <p:cNvPr id="9239" name="Rectangle 35"/>
            <p:cNvSpPr>
              <a:spLocks noChangeArrowheads="1"/>
            </p:cNvSpPr>
            <p:nvPr/>
          </p:nvSpPr>
          <p:spPr bwMode="auto">
            <a:xfrm>
              <a:off x="3966" y="429"/>
              <a:ext cx="12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altLang="zh-CN"/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3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3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3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3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3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13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13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13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13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13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13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3698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E9D6424-D123-46C1-A67C-45C961860D37}" type="slidenum">
              <a:rPr lang="en-US" altLang="zh-CN" smtClean="0">
                <a:ea typeface="宋体" charset="-122"/>
              </a:rPr>
              <a:pPr/>
              <a:t>11</a:t>
            </a:fld>
            <a:endParaRPr lang="en-US" altLang="zh-CN" smtClean="0">
              <a:ea typeface="宋体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76288" y="549275"/>
            <a:ext cx="7467600" cy="1905000"/>
            <a:chOff x="672" y="384"/>
            <a:chExt cx="4752" cy="1296"/>
          </a:xfrm>
        </p:grpSpPr>
        <p:sp>
          <p:nvSpPr>
            <p:cNvPr id="36868" name="AutoShape 5"/>
            <p:cNvSpPr>
              <a:spLocks noChangeArrowheads="1"/>
            </p:cNvSpPr>
            <p:nvPr/>
          </p:nvSpPr>
          <p:spPr bwMode="auto">
            <a:xfrm>
              <a:off x="672" y="384"/>
              <a:ext cx="4752" cy="1296"/>
            </a:xfrm>
            <a:prstGeom prst="bevel">
              <a:avLst>
                <a:gd name="adj" fmla="val 8500"/>
              </a:avLst>
            </a:prstGeom>
            <a:gradFill rotWithShape="0">
              <a:gsLst>
                <a:gs pos="0">
                  <a:srgbClr val="57F584"/>
                </a:gs>
                <a:gs pos="50000">
                  <a:srgbClr val="FFFFFF"/>
                </a:gs>
                <a:gs pos="100000">
                  <a:srgbClr val="57F584"/>
                </a:gs>
              </a:gsLst>
              <a:lin ang="5400000" scaled="1"/>
            </a:gradFill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69" name="Text Box 6"/>
            <p:cNvSpPr txBox="1">
              <a:spLocks noChangeArrowheads="1"/>
            </p:cNvSpPr>
            <p:nvPr/>
          </p:nvSpPr>
          <p:spPr bwMode="auto">
            <a:xfrm>
              <a:off x="816" y="528"/>
              <a:ext cx="4464" cy="934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b="0"/>
                <a:t>        </a:t>
              </a:r>
              <a:r>
                <a:rPr lang="zh-CN" altLang="en-US" sz="2800"/>
                <a:t>偏导数的记号只是一个整体记号</a:t>
              </a:r>
              <a:r>
                <a:rPr lang="en-US" altLang="zh-CN" sz="2800"/>
                <a:t>,</a:t>
              </a:r>
              <a:r>
                <a:rPr lang="zh-CN" altLang="en-US" sz="2800"/>
                <a:t>不能像一元函数的导数那样可看成是分子与分母的微分的商</a:t>
              </a:r>
              <a:r>
                <a:rPr lang="en-US" altLang="zh-CN" sz="2800"/>
                <a:t>.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7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12C60AF-241F-4C5B-AFD1-5FC4481C6F7C}" type="slidenum">
              <a:rPr lang="en-US" altLang="zh-CN" smtClean="0">
                <a:ea typeface="宋体" charset="-122"/>
              </a:rPr>
              <a:pPr/>
              <a:t>12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414794" name="Freeform 74"/>
          <p:cNvSpPr>
            <a:spLocks/>
          </p:cNvSpPr>
          <p:nvPr/>
        </p:nvSpPr>
        <p:spPr bwMode="auto">
          <a:xfrm>
            <a:off x="5918200" y="1879600"/>
            <a:ext cx="2389188" cy="1436688"/>
          </a:xfrm>
          <a:custGeom>
            <a:avLst/>
            <a:gdLst>
              <a:gd name="T0" fmla="*/ 2147483647 w 1505"/>
              <a:gd name="T1" fmla="*/ 2147483647 h 905"/>
              <a:gd name="T2" fmla="*/ 2147483647 w 1505"/>
              <a:gd name="T3" fmla="*/ 2147483647 h 905"/>
              <a:gd name="T4" fmla="*/ 2147483647 w 1505"/>
              <a:gd name="T5" fmla="*/ 2147483647 h 905"/>
              <a:gd name="T6" fmla="*/ 2147483647 w 1505"/>
              <a:gd name="T7" fmla="*/ 2147483647 h 905"/>
              <a:gd name="T8" fmla="*/ 2147483647 w 1505"/>
              <a:gd name="T9" fmla="*/ 2147483647 h 905"/>
              <a:gd name="T10" fmla="*/ 2147483647 w 1505"/>
              <a:gd name="T11" fmla="*/ 2147483647 h 905"/>
              <a:gd name="T12" fmla="*/ 2147483647 w 1505"/>
              <a:gd name="T13" fmla="*/ 2147483647 h 905"/>
              <a:gd name="T14" fmla="*/ 2147483647 w 1505"/>
              <a:gd name="T15" fmla="*/ 2147483647 h 905"/>
              <a:gd name="T16" fmla="*/ 2147483647 w 1505"/>
              <a:gd name="T17" fmla="*/ 2147483647 h 905"/>
              <a:gd name="T18" fmla="*/ 2147483647 w 1505"/>
              <a:gd name="T19" fmla="*/ 2147483647 h 905"/>
              <a:gd name="T20" fmla="*/ 2147483647 w 1505"/>
              <a:gd name="T21" fmla="*/ 2147483647 h 905"/>
              <a:gd name="T22" fmla="*/ 2147483647 w 1505"/>
              <a:gd name="T23" fmla="*/ 2147483647 h 905"/>
              <a:gd name="T24" fmla="*/ 2147483647 w 1505"/>
              <a:gd name="T25" fmla="*/ 2147483647 h 905"/>
              <a:gd name="T26" fmla="*/ 2147483647 w 1505"/>
              <a:gd name="T27" fmla="*/ 2147483647 h 905"/>
              <a:gd name="T28" fmla="*/ 2147483647 w 1505"/>
              <a:gd name="T29" fmla="*/ 2147483647 h 905"/>
              <a:gd name="T30" fmla="*/ 2147483647 w 1505"/>
              <a:gd name="T31" fmla="*/ 2147483647 h 905"/>
              <a:gd name="T32" fmla="*/ 2147483647 w 1505"/>
              <a:gd name="T33" fmla="*/ 2147483647 h 905"/>
              <a:gd name="T34" fmla="*/ 2147483647 w 1505"/>
              <a:gd name="T35" fmla="*/ 2147483647 h 905"/>
              <a:gd name="T36" fmla="*/ 2147483647 w 1505"/>
              <a:gd name="T37" fmla="*/ 2147483647 h 905"/>
              <a:gd name="T38" fmla="*/ 2147483647 w 1505"/>
              <a:gd name="T39" fmla="*/ 2147483647 h 905"/>
              <a:gd name="T40" fmla="*/ 2147483647 w 1505"/>
              <a:gd name="T41" fmla="*/ 2147483647 h 905"/>
              <a:gd name="T42" fmla="*/ 2147483647 w 1505"/>
              <a:gd name="T43" fmla="*/ 2147483647 h 905"/>
              <a:gd name="T44" fmla="*/ 2147483647 w 1505"/>
              <a:gd name="T45" fmla="*/ 2147483647 h 905"/>
              <a:gd name="T46" fmla="*/ 2147483647 w 1505"/>
              <a:gd name="T47" fmla="*/ 2147483647 h 905"/>
              <a:gd name="T48" fmla="*/ 2147483647 w 1505"/>
              <a:gd name="T49" fmla="*/ 2147483647 h 905"/>
              <a:gd name="T50" fmla="*/ 2147483647 w 1505"/>
              <a:gd name="T51" fmla="*/ 2147483647 h 905"/>
              <a:gd name="T52" fmla="*/ 2147483647 w 1505"/>
              <a:gd name="T53" fmla="*/ 2147483647 h 905"/>
              <a:gd name="T54" fmla="*/ 2147483647 w 1505"/>
              <a:gd name="T55" fmla="*/ 2147483647 h 905"/>
              <a:gd name="T56" fmla="*/ 2147483647 w 1505"/>
              <a:gd name="T57" fmla="*/ 2147483647 h 905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w 1505"/>
              <a:gd name="T88" fmla="*/ 0 h 905"/>
              <a:gd name="T89" fmla="*/ 1505 w 1505"/>
              <a:gd name="T90" fmla="*/ 905 h 905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T87" t="T88" r="T89" b="T90"/>
            <a:pathLst>
              <a:path w="1505" h="905">
                <a:moveTo>
                  <a:pt x="17" y="805"/>
                </a:moveTo>
                <a:cubicBezTo>
                  <a:pt x="0" y="788"/>
                  <a:pt x="13" y="727"/>
                  <a:pt x="17" y="690"/>
                </a:cubicBezTo>
                <a:cubicBezTo>
                  <a:pt x="21" y="653"/>
                  <a:pt x="30" y="627"/>
                  <a:pt x="44" y="580"/>
                </a:cubicBezTo>
                <a:cubicBezTo>
                  <a:pt x="58" y="533"/>
                  <a:pt x="80" y="457"/>
                  <a:pt x="99" y="407"/>
                </a:cubicBezTo>
                <a:cubicBezTo>
                  <a:pt x="118" y="357"/>
                  <a:pt x="138" y="314"/>
                  <a:pt x="161" y="277"/>
                </a:cubicBezTo>
                <a:cubicBezTo>
                  <a:pt x="184" y="240"/>
                  <a:pt x="214" y="214"/>
                  <a:pt x="236" y="187"/>
                </a:cubicBezTo>
                <a:cubicBezTo>
                  <a:pt x="258" y="160"/>
                  <a:pt x="267" y="135"/>
                  <a:pt x="291" y="114"/>
                </a:cubicBezTo>
                <a:cubicBezTo>
                  <a:pt x="315" y="93"/>
                  <a:pt x="322" y="77"/>
                  <a:pt x="383" y="60"/>
                </a:cubicBezTo>
                <a:cubicBezTo>
                  <a:pt x="444" y="43"/>
                  <a:pt x="573" y="23"/>
                  <a:pt x="657" y="14"/>
                </a:cubicBezTo>
                <a:cubicBezTo>
                  <a:pt x="741" y="5"/>
                  <a:pt x="809" y="0"/>
                  <a:pt x="886" y="4"/>
                </a:cubicBezTo>
                <a:cubicBezTo>
                  <a:pt x="963" y="8"/>
                  <a:pt x="1034" y="16"/>
                  <a:pt x="1121" y="37"/>
                </a:cubicBezTo>
                <a:cubicBezTo>
                  <a:pt x="1208" y="58"/>
                  <a:pt x="1345" y="109"/>
                  <a:pt x="1409" y="133"/>
                </a:cubicBezTo>
                <a:cubicBezTo>
                  <a:pt x="1473" y="157"/>
                  <a:pt x="1505" y="158"/>
                  <a:pt x="1505" y="181"/>
                </a:cubicBezTo>
                <a:cubicBezTo>
                  <a:pt x="1505" y="204"/>
                  <a:pt x="1439" y="238"/>
                  <a:pt x="1407" y="270"/>
                </a:cubicBezTo>
                <a:cubicBezTo>
                  <a:pt x="1375" y="302"/>
                  <a:pt x="1336" y="343"/>
                  <a:pt x="1313" y="373"/>
                </a:cubicBezTo>
                <a:cubicBezTo>
                  <a:pt x="1290" y="403"/>
                  <a:pt x="1283" y="429"/>
                  <a:pt x="1270" y="453"/>
                </a:cubicBezTo>
                <a:cubicBezTo>
                  <a:pt x="1257" y="477"/>
                  <a:pt x="1244" y="500"/>
                  <a:pt x="1233" y="517"/>
                </a:cubicBezTo>
                <a:cubicBezTo>
                  <a:pt x="1222" y="534"/>
                  <a:pt x="1215" y="537"/>
                  <a:pt x="1206" y="554"/>
                </a:cubicBezTo>
                <a:cubicBezTo>
                  <a:pt x="1197" y="571"/>
                  <a:pt x="1184" y="600"/>
                  <a:pt x="1178" y="618"/>
                </a:cubicBezTo>
                <a:cubicBezTo>
                  <a:pt x="1172" y="636"/>
                  <a:pt x="1172" y="640"/>
                  <a:pt x="1169" y="661"/>
                </a:cubicBezTo>
                <a:cubicBezTo>
                  <a:pt x="1166" y="682"/>
                  <a:pt x="1161" y="715"/>
                  <a:pt x="1160" y="746"/>
                </a:cubicBezTo>
                <a:cubicBezTo>
                  <a:pt x="1159" y="777"/>
                  <a:pt x="1159" y="820"/>
                  <a:pt x="1160" y="846"/>
                </a:cubicBezTo>
                <a:cubicBezTo>
                  <a:pt x="1161" y="872"/>
                  <a:pt x="1204" y="905"/>
                  <a:pt x="1169" y="901"/>
                </a:cubicBezTo>
                <a:cubicBezTo>
                  <a:pt x="1134" y="897"/>
                  <a:pt x="1028" y="840"/>
                  <a:pt x="950" y="819"/>
                </a:cubicBezTo>
                <a:cubicBezTo>
                  <a:pt x="872" y="798"/>
                  <a:pt x="770" y="783"/>
                  <a:pt x="703" y="773"/>
                </a:cubicBezTo>
                <a:cubicBezTo>
                  <a:pt x="636" y="763"/>
                  <a:pt x="611" y="760"/>
                  <a:pt x="545" y="757"/>
                </a:cubicBezTo>
                <a:cubicBezTo>
                  <a:pt x="479" y="754"/>
                  <a:pt x="376" y="751"/>
                  <a:pt x="305" y="757"/>
                </a:cubicBezTo>
                <a:cubicBezTo>
                  <a:pt x="234" y="763"/>
                  <a:pt x="166" y="783"/>
                  <a:pt x="118" y="791"/>
                </a:cubicBezTo>
                <a:cubicBezTo>
                  <a:pt x="70" y="799"/>
                  <a:pt x="38" y="802"/>
                  <a:pt x="17" y="805"/>
                </a:cubicBezTo>
                <a:close/>
              </a:path>
            </a:pathLst>
          </a:custGeom>
          <a:gradFill rotWithShape="0">
            <a:gsLst>
              <a:gs pos="0">
                <a:srgbClr val="0000FF"/>
              </a:gs>
              <a:gs pos="100000">
                <a:schemeClr val="bg1"/>
              </a:gs>
            </a:gsLst>
            <a:path path="rect">
              <a:fillToRect r="100000" b="100000"/>
            </a:path>
          </a:gradFill>
          <a:ln w="222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59" name="Rectangle 2"/>
          <p:cNvSpPr>
            <a:spLocks noChangeArrowheads="1"/>
          </p:cNvSpPr>
          <p:nvPr/>
        </p:nvSpPr>
        <p:spPr bwMode="auto">
          <a:xfrm>
            <a:off x="611188" y="115888"/>
            <a:ext cx="6267450" cy="701675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4000">
                <a:latin typeface="黑体" pitchFamily="2" charset="-122"/>
                <a:ea typeface="黑体" pitchFamily="2" charset="-122"/>
              </a:rPr>
              <a:t>二、偏导数的几何意义</a:t>
            </a:r>
            <a:endParaRPr lang="zh-CN" altLang="en-US" sz="3600"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414728" name="Object 8"/>
          <p:cNvGraphicFramePr>
            <a:graphicFrameLocks noChangeAspect="1"/>
          </p:cNvGraphicFramePr>
          <p:nvPr/>
        </p:nvGraphicFramePr>
        <p:xfrm>
          <a:off x="3278188" y="930275"/>
          <a:ext cx="1698625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2" name="Equation" r:id="rId3" imgW="1651000" imgH="393700" progId="Equation.3">
                  <p:embed/>
                </p:oleObj>
              </mc:Choice>
              <mc:Fallback>
                <p:oleObj name="Equation" r:id="rId3" imgW="1651000" imgH="393700" progId="Equation.3">
                  <p:embed/>
                  <p:pic>
                    <p:nvPicPr>
                      <p:cNvPr id="0" name="Picture 3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8188" y="930275"/>
                        <a:ext cx="1698625" cy="404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4729" name="Text Box 9"/>
          <p:cNvSpPr txBox="1">
            <a:spLocks noChangeArrowheads="1"/>
          </p:cNvSpPr>
          <p:nvPr/>
        </p:nvSpPr>
        <p:spPr bwMode="auto">
          <a:xfrm>
            <a:off x="1373188" y="801688"/>
            <a:ext cx="20574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设二元函数</a:t>
            </a:r>
          </a:p>
        </p:txBody>
      </p:sp>
      <p:graphicFrame>
        <p:nvGraphicFramePr>
          <p:cNvPr id="414730" name="Object 10"/>
          <p:cNvGraphicFramePr>
            <a:graphicFrameLocks noChangeAspect="1"/>
          </p:cNvGraphicFramePr>
          <p:nvPr/>
        </p:nvGraphicFramePr>
        <p:xfrm>
          <a:off x="1400175" y="1870075"/>
          <a:ext cx="3554413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3" name="Equation" r:id="rId5" imgW="3454400" imgH="444500" progId="Equation.3">
                  <p:embed/>
                </p:oleObj>
              </mc:Choice>
              <mc:Fallback>
                <p:oleObj name="Equation" r:id="rId5" imgW="3454400" imgH="444500" progId="Equation.3">
                  <p:embed/>
                  <p:pic>
                    <p:nvPicPr>
                      <p:cNvPr id="0" name="Picture 3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0175" y="1870075"/>
                        <a:ext cx="3554413" cy="455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4731" name="Text Box 11"/>
          <p:cNvSpPr txBox="1">
            <a:spLocks noChangeArrowheads="1"/>
          </p:cNvSpPr>
          <p:nvPr/>
        </p:nvSpPr>
        <p:spPr bwMode="auto">
          <a:xfrm>
            <a:off x="4878388" y="801688"/>
            <a:ext cx="11430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在点</a:t>
            </a:r>
          </a:p>
        </p:txBody>
      </p:sp>
      <p:graphicFrame>
        <p:nvGraphicFramePr>
          <p:cNvPr id="414732" name="Object 12"/>
          <p:cNvGraphicFramePr>
            <a:graphicFrameLocks noChangeAspect="1"/>
          </p:cNvGraphicFramePr>
          <p:nvPr/>
        </p:nvGraphicFramePr>
        <p:xfrm>
          <a:off x="5716588" y="877888"/>
          <a:ext cx="1646237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4" name="Equation" r:id="rId7" imgW="1600200" imgH="431800" progId="Equation.3">
                  <p:embed/>
                </p:oleObj>
              </mc:Choice>
              <mc:Fallback>
                <p:oleObj name="Equation" r:id="rId7" imgW="1600200" imgH="431800" progId="Equation.3">
                  <p:embed/>
                  <p:pic>
                    <p:nvPicPr>
                      <p:cNvPr id="0" name="Picture 3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6588" y="877888"/>
                        <a:ext cx="1646237" cy="441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4733" name="Text Box 13"/>
          <p:cNvSpPr txBox="1">
            <a:spLocks noChangeArrowheads="1"/>
          </p:cNvSpPr>
          <p:nvPr/>
        </p:nvSpPr>
        <p:spPr bwMode="auto">
          <a:xfrm>
            <a:off x="7316788" y="801688"/>
            <a:ext cx="6858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有</a:t>
            </a:r>
          </a:p>
        </p:txBody>
      </p:sp>
      <p:sp>
        <p:nvSpPr>
          <p:cNvPr id="414734" name="Text Box 14"/>
          <p:cNvSpPr txBox="1">
            <a:spLocks noChangeArrowheads="1"/>
          </p:cNvSpPr>
          <p:nvPr/>
        </p:nvSpPr>
        <p:spPr bwMode="auto">
          <a:xfrm>
            <a:off x="1830388" y="1335088"/>
            <a:ext cx="18288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如图</a:t>
            </a:r>
            <a:r>
              <a:rPr lang="en-US" altLang="zh-CN" sz="2800"/>
              <a:t>,</a:t>
            </a:r>
          </a:p>
        </p:txBody>
      </p:sp>
      <p:graphicFrame>
        <p:nvGraphicFramePr>
          <p:cNvPr id="414735" name="Object 15"/>
          <p:cNvGraphicFramePr>
            <a:graphicFrameLocks noChangeAspect="1"/>
          </p:cNvGraphicFramePr>
          <p:nvPr/>
        </p:nvGraphicFramePr>
        <p:xfrm>
          <a:off x="1830388" y="2455863"/>
          <a:ext cx="1698625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5" name="Equation" r:id="rId9" imgW="1651000" imgH="393700" progId="Equation.3">
                  <p:embed/>
                </p:oleObj>
              </mc:Choice>
              <mc:Fallback>
                <p:oleObj name="Equation" r:id="rId9" imgW="1651000" imgH="393700" progId="Equation.3">
                  <p:embed/>
                  <p:pic>
                    <p:nvPicPr>
                      <p:cNvPr id="0" name="Picture 3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0388" y="2455863"/>
                        <a:ext cx="1698625" cy="403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4736" name="Text Box 16"/>
          <p:cNvSpPr txBox="1">
            <a:spLocks noChangeArrowheads="1"/>
          </p:cNvSpPr>
          <p:nvPr/>
        </p:nvSpPr>
        <p:spPr bwMode="auto">
          <a:xfrm>
            <a:off x="611188" y="2339975"/>
            <a:ext cx="18288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为曲面</a:t>
            </a:r>
          </a:p>
        </p:txBody>
      </p:sp>
      <p:sp>
        <p:nvSpPr>
          <p:cNvPr id="414737" name="Text Box 17"/>
          <p:cNvSpPr txBox="1">
            <a:spLocks noChangeArrowheads="1"/>
          </p:cNvSpPr>
          <p:nvPr/>
        </p:nvSpPr>
        <p:spPr bwMode="auto">
          <a:xfrm>
            <a:off x="611188" y="1335088"/>
            <a:ext cx="20574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偏导数</a:t>
            </a:r>
            <a:r>
              <a:rPr lang="en-US" altLang="zh-CN" sz="2800"/>
              <a:t>.</a:t>
            </a:r>
          </a:p>
        </p:txBody>
      </p:sp>
      <p:sp>
        <p:nvSpPr>
          <p:cNvPr id="414738" name="Text Box 18"/>
          <p:cNvSpPr txBox="1">
            <a:spLocks noChangeArrowheads="1"/>
          </p:cNvSpPr>
          <p:nvPr/>
        </p:nvSpPr>
        <p:spPr bwMode="auto">
          <a:xfrm>
            <a:off x="3506788" y="2401888"/>
            <a:ext cx="18288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上的一点</a:t>
            </a:r>
            <a:r>
              <a:rPr lang="en-US" altLang="zh-CN" sz="2800"/>
              <a:t>,</a:t>
            </a:r>
          </a:p>
        </p:txBody>
      </p:sp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6707188" y="1976438"/>
            <a:ext cx="838200" cy="2711450"/>
            <a:chOff x="4368" y="1412"/>
            <a:chExt cx="528" cy="1708"/>
          </a:xfrm>
        </p:grpSpPr>
        <p:sp>
          <p:nvSpPr>
            <p:cNvPr id="10287" name="Line 25"/>
            <p:cNvSpPr>
              <a:spLocks noChangeShapeType="1"/>
            </p:cNvSpPr>
            <p:nvPr/>
          </p:nvSpPr>
          <p:spPr bwMode="auto">
            <a:xfrm flipH="1">
              <a:off x="4368" y="2640"/>
              <a:ext cx="384" cy="48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0288" name="Group 26"/>
            <p:cNvGrpSpPr>
              <a:grpSpLocks/>
            </p:cNvGrpSpPr>
            <p:nvPr/>
          </p:nvGrpSpPr>
          <p:grpSpPr bwMode="auto">
            <a:xfrm>
              <a:off x="4368" y="1412"/>
              <a:ext cx="528" cy="1708"/>
              <a:chOff x="4368" y="1517"/>
              <a:chExt cx="528" cy="1708"/>
            </a:xfrm>
          </p:grpSpPr>
          <p:sp>
            <p:nvSpPr>
              <p:cNvPr id="10289" name="Arc 27"/>
              <p:cNvSpPr>
                <a:spLocks/>
              </p:cNvSpPr>
              <p:nvPr/>
            </p:nvSpPr>
            <p:spPr bwMode="auto">
              <a:xfrm flipH="1">
                <a:off x="4368" y="1517"/>
                <a:ext cx="528" cy="738"/>
              </a:xfrm>
              <a:custGeom>
                <a:avLst/>
                <a:gdLst>
                  <a:gd name="T0" fmla="*/ 0 w 21578"/>
                  <a:gd name="T1" fmla="*/ 0 h 20746"/>
                  <a:gd name="T2" fmla="*/ 0 w 21578"/>
                  <a:gd name="T3" fmla="*/ 0 h 20746"/>
                  <a:gd name="T4" fmla="*/ 0 w 21578"/>
                  <a:gd name="T5" fmla="*/ 0 h 20746"/>
                  <a:gd name="T6" fmla="*/ 0 60000 65536"/>
                  <a:gd name="T7" fmla="*/ 0 60000 65536"/>
                  <a:gd name="T8" fmla="*/ 0 60000 65536"/>
                  <a:gd name="T9" fmla="*/ 0 w 21578"/>
                  <a:gd name="T10" fmla="*/ 0 h 20746"/>
                  <a:gd name="T11" fmla="*/ 21578 w 21578"/>
                  <a:gd name="T12" fmla="*/ 20746 h 2074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578" h="20746" fill="none" extrusionOk="0">
                    <a:moveTo>
                      <a:pt x="6013" y="0"/>
                    </a:moveTo>
                    <a:cubicBezTo>
                      <a:pt x="14900" y="2576"/>
                      <a:pt x="21159" y="10526"/>
                      <a:pt x="21577" y="19770"/>
                    </a:cubicBezTo>
                  </a:path>
                  <a:path w="21578" h="20746" stroke="0" extrusionOk="0">
                    <a:moveTo>
                      <a:pt x="6013" y="0"/>
                    </a:moveTo>
                    <a:cubicBezTo>
                      <a:pt x="14900" y="2576"/>
                      <a:pt x="21159" y="10526"/>
                      <a:pt x="21577" y="19770"/>
                    </a:cubicBezTo>
                    <a:lnTo>
                      <a:pt x="0" y="20746"/>
                    </a:lnTo>
                    <a:close/>
                  </a:path>
                </a:pathLst>
              </a:cu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90" name="Line 28"/>
              <p:cNvSpPr>
                <a:spLocks noChangeShapeType="1"/>
              </p:cNvSpPr>
              <p:nvPr/>
            </p:nvSpPr>
            <p:spPr bwMode="auto">
              <a:xfrm>
                <a:off x="4368" y="2217"/>
                <a:ext cx="0" cy="1008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91" name="Line 29"/>
              <p:cNvSpPr>
                <a:spLocks noChangeShapeType="1"/>
              </p:cNvSpPr>
              <p:nvPr/>
            </p:nvSpPr>
            <p:spPr bwMode="auto">
              <a:xfrm flipV="1">
                <a:off x="4752" y="1545"/>
                <a:ext cx="0" cy="1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4" name="Group 30"/>
          <p:cNvGrpSpPr>
            <a:grpSpLocks/>
          </p:cNvGrpSpPr>
          <p:nvPr/>
        </p:nvGrpSpPr>
        <p:grpSpPr bwMode="auto">
          <a:xfrm>
            <a:off x="6542088" y="1944688"/>
            <a:ext cx="393700" cy="2446337"/>
            <a:chOff x="1000" y="2251"/>
            <a:chExt cx="248" cy="1541"/>
          </a:xfrm>
        </p:grpSpPr>
        <p:sp>
          <p:nvSpPr>
            <p:cNvPr id="10284" name="Line 31"/>
            <p:cNvSpPr>
              <a:spLocks noChangeShapeType="1"/>
            </p:cNvSpPr>
            <p:nvPr/>
          </p:nvSpPr>
          <p:spPr bwMode="auto">
            <a:xfrm flipV="1">
              <a:off x="1248" y="2448"/>
              <a:ext cx="0" cy="134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0285" name="Group 32"/>
            <p:cNvGrpSpPr>
              <a:grpSpLocks/>
            </p:cNvGrpSpPr>
            <p:nvPr/>
          </p:nvGrpSpPr>
          <p:grpSpPr bwMode="auto">
            <a:xfrm>
              <a:off x="1000" y="2251"/>
              <a:ext cx="248" cy="245"/>
              <a:chOff x="2304" y="3633"/>
              <a:chExt cx="248" cy="245"/>
            </a:xfrm>
          </p:grpSpPr>
          <p:graphicFrame>
            <p:nvGraphicFramePr>
              <p:cNvPr id="10256" name="Object 33"/>
              <p:cNvGraphicFramePr>
                <a:graphicFrameLocks noChangeAspect="1"/>
              </p:cNvGraphicFramePr>
              <p:nvPr/>
            </p:nvGraphicFramePr>
            <p:xfrm>
              <a:off x="2304" y="3633"/>
              <a:ext cx="240" cy="20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576" name="Equation" r:id="rId11" imgW="16252560" imgH="13789440" progId="Equation.3">
                      <p:embed/>
                    </p:oleObj>
                  </mc:Choice>
                  <mc:Fallback>
                    <p:oleObj name="Equation" r:id="rId11" imgW="16252560" imgH="13789440" progId="Equation.3">
                      <p:embed/>
                      <p:pic>
                        <p:nvPicPr>
                          <p:cNvPr id="0" name="Picture 32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04" y="3633"/>
                            <a:ext cx="240" cy="20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286" name="Oval 34"/>
              <p:cNvSpPr>
                <a:spLocks noChangeArrowheads="1"/>
              </p:cNvSpPr>
              <p:nvPr/>
            </p:nvSpPr>
            <p:spPr bwMode="auto">
              <a:xfrm>
                <a:off x="2518" y="3844"/>
                <a:ext cx="34" cy="34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414755" name="Object 35"/>
          <p:cNvGraphicFramePr>
            <a:graphicFrameLocks noChangeAspect="1"/>
          </p:cNvGraphicFramePr>
          <p:nvPr/>
        </p:nvGraphicFramePr>
        <p:xfrm>
          <a:off x="6859588" y="1487488"/>
          <a:ext cx="1422400" cy="33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7" name="Equation" r:id="rId13" imgW="52849080" imgH="12571560" progId="Equation.3">
                  <p:embed/>
                </p:oleObj>
              </mc:Choice>
              <mc:Fallback>
                <p:oleObj name="Equation" r:id="rId13" imgW="52849080" imgH="12571560" progId="Equation.3">
                  <p:embed/>
                  <p:pic>
                    <p:nvPicPr>
                      <p:cNvPr id="0" name="Picture 3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9588" y="1487488"/>
                        <a:ext cx="1422400" cy="338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36"/>
          <p:cNvGrpSpPr>
            <a:grpSpLocks/>
          </p:cNvGrpSpPr>
          <p:nvPr/>
        </p:nvGrpSpPr>
        <p:grpSpPr bwMode="auto">
          <a:xfrm>
            <a:off x="5487988" y="1563688"/>
            <a:ext cx="3276600" cy="3381375"/>
            <a:chOff x="336" y="2016"/>
            <a:chExt cx="2064" cy="2130"/>
          </a:xfrm>
        </p:grpSpPr>
        <p:graphicFrame>
          <p:nvGraphicFramePr>
            <p:cNvPr id="10252" name="Object 37"/>
            <p:cNvGraphicFramePr>
              <a:graphicFrameLocks noChangeAspect="1"/>
            </p:cNvGraphicFramePr>
            <p:nvPr/>
          </p:nvGraphicFramePr>
          <p:xfrm>
            <a:off x="2271" y="3552"/>
            <a:ext cx="129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78" name="Equation" r:id="rId15" imgW="8119800" imgH="10135800" progId="Equation.3">
                    <p:embed/>
                  </p:oleObj>
                </mc:Choice>
                <mc:Fallback>
                  <p:oleObj name="Equation" r:id="rId15" imgW="8119800" imgH="10135800" progId="Equation.3">
                    <p:embed/>
                    <p:pic>
                      <p:nvPicPr>
                        <p:cNvPr id="0" name="Picture 3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71" y="3552"/>
                          <a:ext cx="129" cy="15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79" name="Line 38"/>
            <p:cNvSpPr>
              <a:spLocks noChangeShapeType="1"/>
            </p:cNvSpPr>
            <p:nvPr/>
          </p:nvSpPr>
          <p:spPr bwMode="auto">
            <a:xfrm>
              <a:off x="912" y="3504"/>
              <a:ext cx="14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80" name="Line 39"/>
            <p:cNvSpPr>
              <a:spLocks noChangeShapeType="1"/>
            </p:cNvSpPr>
            <p:nvPr/>
          </p:nvSpPr>
          <p:spPr bwMode="auto">
            <a:xfrm flipV="1">
              <a:off x="912" y="2016"/>
              <a:ext cx="0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81" name="Line 40"/>
            <p:cNvSpPr>
              <a:spLocks noChangeShapeType="1"/>
            </p:cNvSpPr>
            <p:nvPr/>
          </p:nvSpPr>
          <p:spPr bwMode="auto">
            <a:xfrm flipV="1">
              <a:off x="912" y="2976"/>
              <a:ext cx="0" cy="5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82" name="Line 41"/>
            <p:cNvSpPr>
              <a:spLocks noChangeShapeType="1"/>
            </p:cNvSpPr>
            <p:nvPr/>
          </p:nvSpPr>
          <p:spPr bwMode="auto">
            <a:xfrm flipV="1">
              <a:off x="912" y="2400"/>
              <a:ext cx="0" cy="5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0253" name="Object 42"/>
            <p:cNvGraphicFramePr>
              <a:graphicFrameLocks noChangeAspect="1"/>
            </p:cNvGraphicFramePr>
            <p:nvPr/>
          </p:nvGraphicFramePr>
          <p:xfrm flipV="1">
            <a:off x="432" y="4032"/>
            <a:ext cx="118" cy="1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79" name="Equation" r:id="rId17" imgW="8119800" imgH="7700400" progId="Equation.3">
                    <p:embed/>
                  </p:oleObj>
                </mc:Choice>
                <mc:Fallback>
                  <p:oleObj name="Equation" r:id="rId17" imgW="8119800" imgH="7700400" progId="Equation.3">
                    <p:embed/>
                    <p:pic>
                      <p:nvPicPr>
                        <p:cNvPr id="0" name="Picture 3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 flipV="1">
                          <a:off x="432" y="4032"/>
                          <a:ext cx="118" cy="11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54" name="Object 43"/>
            <p:cNvGraphicFramePr>
              <a:graphicFrameLocks noChangeAspect="1"/>
            </p:cNvGraphicFramePr>
            <p:nvPr/>
          </p:nvGraphicFramePr>
          <p:xfrm>
            <a:off x="960" y="2016"/>
            <a:ext cx="115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80" name="Equation" r:id="rId19" imgW="6493320" imgH="8106120" progId="Equation.3">
                    <p:embed/>
                  </p:oleObj>
                </mc:Choice>
                <mc:Fallback>
                  <p:oleObj name="Equation" r:id="rId19" imgW="6493320" imgH="8106120" progId="Equation.3">
                    <p:embed/>
                    <p:pic>
                      <p:nvPicPr>
                        <p:cNvPr id="0" name="Picture 3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2016"/>
                          <a:ext cx="115" cy="1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55" name="Object 44"/>
            <p:cNvGraphicFramePr>
              <a:graphicFrameLocks noChangeAspect="1"/>
            </p:cNvGraphicFramePr>
            <p:nvPr/>
          </p:nvGraphicFramePr>
          <p:xfrm>
            <a:off x="912" y="3509"/>
            <a:ext cx="126" cy="1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81" name="Equation" r:id="rId21" imgW="9339840" imgH="10135800" progId="Equation.3">
                    <p:embed/>
                  </p:oleObj>
                </mc:Choice>
                <mc:Fallback>
                  <p:oleObj name="Equation" r:id="rId21" imgW="9339840" imgH="10135800" progId="Equation.3">
                    <p:embed/>
                    <p:pic>
                      <p:nvPicPr>
                        <p:cNvPr id="0" name="Picture 3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" y="3509"/>
                          <a:ext cx="126" cy="13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83" name="Line 45"/>
            <p:cNvSpPr>
              <a:spLocks noChangeShapeType="1"/>
            </p:cNvSpPr>
            <p:nvPr/>
          </p:nvSpPr>
          <p:spPr bwMode="auto">
            <a:xfrm flipH="1">
              <a:off x="336" y="3504"/>
              <a:ext cx="576" cy="576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14766" name="Text Box 46"/>
          <p:cNvSpPr txBox="1">
            <a:spLocks noChangeArrowheads="1"/>
          </p:cNvSpPr>
          <p:nvPr/>
        </p:nvSpPr>
        <p:spPr bwMode="auto">
          <a:xfrm>
            <a:off x="611188" y="2935288"/>
            <a:ext cx="18288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过点</a:t>
            </a:r>
          </a:p>
        </p:txBody>
      </p:sp>
      <p:graphicFrame>
        <p:nvGraphicFramePr>
          <p:cNvPr id="414767" name="Object 47"/>
          <p:cNvGraphicFramePr>
            <a:graphicFrameLocks noChangeAspect="1"/>
          </p:cNvGraphicFramePr>
          <p:nvPr/>
        </p:nvGraphicFramePr>
        <p:xfrm>
          <a:off x="1431925" y="3001963"/>
          <a:ext cx="550863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2" name="Equation" r:id="rId23" imgW="508000" imgH="431800" progId="Equation.3">
                  <p:embed/>
                </p:oleObj>
              </mc:Choice>
              <mc:Fallback>
                <p:oleObj name="Equation" r:id="rId23" imgW="508000" imgH="431800" progId="Equation.3">
                  <p:embed/>
                  <p:pic>
                    <p:nvPicPr>
                      <p:cNvPr id="0" name="Picture 3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1925" y="3001963"/>
                        <a:ext cx="550863" cy="466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4768" name="Text Box 48"/>
          <p:cNvSpPr txBox="1">
            <a:spLocks noChangeArrowheads="1"/>
          </p:cNvSpPr>
          <p:nvPr/>
        </p:nvSpPr>
        <p:spPr bwMode="auto">
          <a:xfrm>
            <a:off x="1906588" y="2935288"/>
            <a:ext cx="18288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作</a:t>
            </a:r>
            <a:r>
              <a:rPr lang="zh-CN" altLang="en-US" sz="2800">
                <a:solidFill>
                  <a:srgbClr val="0000FF"/>
                </a:solidFill>
              </a:rPr>
              <a:t>平面</a:t>
            </a:r>
          </a:p>
        </p:txBody>
      </p:sp>
      <p:graphicFrame>
        <p:nvGraphicFramePr>
          <p:cNvPr id="414769" name="Object 49"/>
          <p:cNvGraphicFramePr>
            <a:graphicFrameLocks noChangeAspect="1"/>
          </p:cNvGraphicFramePr>
          <p:nvPr/>
        </p:nvGraphicFramePr>
        <p:xfrm>
          <a:off x="3125788" y="3011488"/>
          <a:ext cx="1054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3" name="Equation" r:id="rId25" imgW="33737400" imgH="13789440" progId="Equation.3">
                  <p:embed/>
                </p:oleObj>
              </mc:Choice>
              <mc:Fallback>
                <p:oleObj name="Equation" r:id="rId25" imgW="33737400" imgH="13789440" progId="Equation.3">
                  <p:embed/>
                  <p:pic>
                    <p:nvPicPr>
                      <p:cNvPr id="0" name="Picture 3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5788" y="3011488"/>
                        <a:ext cx="10541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4770" name="Text Box 50"/>
          <p:cNvSpPr txBox="1">
            <a:spLocks noChangeArrowheads="1"/>
          </p:cNvSpPr>
          <p:nvPr/>
        </p:nvSpPr>
        <p:spPr bwMode="auto">
          <a:xfrm>
            <a:off x="4116388" y="2935288"/>
            <a:ext cx="18288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此平面</a:t>
            </a:r>
          </a:p>
        </p:txBody>
      </p:sp>
      <p:sp>
        <p:nvSpPr>
          <p:cNvPr id="414771" name="Text Box 51"/>
          <p:cNvSpPr txBox="1">
            <a:spLocks noChangeArrowheads="1"/>
          </p:cNvSpPr>
          <p:nvPr/>
        </p:nvSpPr>
        <p:spPr bwMode="auto">
          <a:xfrm>
            <a:off x="611188" y="3482975"/>
            <a:ext cx="37338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与曲面相交得一曲线</a:t>
            </a:r>
            <a:r>
              <a:rPr lang="en-US" altLang="zh-CN" sz="2800"/>
              <a:t>,</a:t>
            </a:r>
          </a:p>
        </p:txBody>
      </p:sp>
      <p:sp>
        <p:nvSpPr>
          <p:cNvPr id="414777" name="Arc 57"/>
          <p:cNvSpPr>
            <a:spLocks/>
          </p:cNvSpPr>
          <p:nvPr/>
        </p:nvSpPr>
        <p:spPr bwMode="auto">
          <a:xfrm flipH="1">
            <a:off x="6707188" y="1944688"/>
            <a:ext cx="838200" cy="1171575"/>
          </a:xfrm>
          <a:custGeom>
            <a:avLst/>
            <a:gdLst>
              <a:gd name="T0" fmla="*/ 2147483647 w 21578"/>
              <a:gd name="T1" fmla="*/ 0 h 20746"/>
              <a:gd name="T2" fmla="*/ 2147483647 w 21578"/>
              <a:gd name="T3" fmla="*/ 2147483647 h 20746"/>
              <a:gd name="T4" fmla="*/ 0 w 21578"/>
              <a:gd name="T5" fmla="*/ 2147483647 h 20746"/>
              <a:gd name="T6" fmla="*/ 0 60000 65536"/>
              <a:gd name="T7" fmla="*/ 0 60000 65536"/>
              <a:gd name="T8" fmla="*/ 0 60000 65536"/>
              <a:gd name="T9" fmla="*/ 0 w 21578"/>
              <a:gd name="T10" fmla="*/ 0 h 20746"/>
              <a:gd name="T11" fmla="*/ 21578 w 21578"/>
              <a:gd name="T12" fmla="*/ 20746 h 2074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578" h="20746" fill="none" extrusionOk="0">
                <a:moveTo>
                  <a:pt x="6013" y="0"/>
                </a:moveTo>
                <a:cubicBezTo>
                  <a:pt x="14900" y="2576"/>
                  <a:pt x="21159" y="10526"/>
                  <a:pt x="21577" y="19770"/>
                </a:cubicBezTo>
              </a:path>
              <a:path w="21578" h="20746" stroke="0" extrusionOk="0">
                <a:moveTo>
                  <a:pt x="6013" y="0"/>
                </a:moveTo>
                <a:cubicBezTo>
                  <a:pt x="14900" y="2576"/>
                  <a:pt x="21159" y="10526"/>
                  <a:pt x="21577" y="19770"/>
                </a:cubicBezTo>
                <a:lnTo>
                  <a:pt x="0" y="20746"/>
                </a:lnTo>
                <a:close/>
              </a:path>
            </a:pathLst>
          </a:custGeom>
          <a:noFill/>
          <a:ln w="28575">
            <a:solidFill>
              <a:srgbClr val="CC1818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14778" name="Object 58"/>
          <p:cNvGraphicFramePr>
            <a:graphicFrameLocks noChangeAspect="1"/>
          </p:cNvGraphicFramePr>
          <p:nvPr/>
        </p:nvGraphicFramePr>
        <p:xfrm>
          <a:off x="7164388" y="1954213"/>
          <a:ext cx="1531937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4" name="Equation" r:id="rId27" imgW="56915280" imgH="13789440" progId="Equation.3">
                  <p:embed/>
                </p:oleObj>
              </mc:Choice>
              <mc:Fallback>
                <p:oleObj name="Equation" r:id="rId27" imgW="56915280" imgH="13789440" progId="Equation.3">
                  <p:embed/>
                  <p:pic>
                    <p:nvPicPr>
                      <p:cNvPr id="0" name="Picture 3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4388" y="1954213"/>
                        <a:ext cx="1531937" cy="371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68"/>
          <p:cNvGrpSpPr>
            <a:grpSpLocks/>
          </p:cNvGrpSpPr>
          <p:nvPr/>
        </p:nvGrpSpPr>
        <p:grpSpPr bwMode="auto">
          <a:xfrm>
            <a:off x="5564188" y="4183063"/>
            <a:ext cx="1371600" cy="352425"/>
            <a:chOff x="3648" y="2802"/>
            <a:chExt cx="864" cy="222"/>
          </a:xfrm>
        </p:grpSpPr>
        <p:graphicFrame>
          <p:nvGraphicFramePr>
            <p:cNvPr id="10251" name="Object 69"/>
            <p:cNvGraphicFramePr>
              <a:graphicFrameLocks noChangeAspect="1"/>
            </p:cNvGraphicFramePr>
            <p:nvPr/>
          </p:nvGraphicFramePr>
          <p:xfrm>
            <a:off x="3648" y="2802"/>
            <a:ext cx="180" cy="2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85" name="Equation" r:id="rId29" imgW="11372760" imgH="13789440" progId="Equation.3">
                    <p:embed/>
                  </p:oleObj>
                </mc:Choice>
                <mc:Fallback>
                  <p:oleObj name="Equation" r:id="rId29" imgW="11372760" imgH="13789440" progId="Equation.3">
                    <p:embed/>
                    <p:pic>
                      <p:nvPicPr>
                        <p:cNvPr id="0" name="Picture 3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8" y="2802"/>
                          <a:ext cx="180" cy="22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78" name="Line 70"/>
            <p:cNvSpPr>
              <a:spLocks noChangeShapeType="1"/>
            </p:cNvSpPr>
            <p:nvPr/>
          </p:nvSpPr>
          <p:spPr bwMode="auto">
            <a:xfrm>
              <a:off x="3888" y="2928"/>
              <a:ext cx="624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" name="Group 71"/>
          <p:cNvGrpSpPr>
            <a:grpSpLocks/>
          </p:cNvGrpSpPr>
          <p:nvPr/>
        </p:nvGrpSpPr>
        <p:grpSpPr bwMode="auto">
          <a:xfrm>
            <a:off x="6935788" y="3587750"/>
            <a:ext cx="742950" cy="795338"/>
            <a:chOff x="4512" y="2427"/>
            <a:chExt cx="468" cy="501"/>
          </a:xfrm>
        </p:grpSpPr>
        <p:graphicFrame>
          <p:nvGraphicFramePr>
            <p:cNvPr id="10250" name="Object 72"/>
            <p:cNvGraphicFramePr>
              <a:graphicFrameLocks noChangeAspect="1"/>
            </p:cNvGraphicFramePr>
            <p:nvPr/>
          </p:nvGraphicFramePr>
          <p:xfrm>
            <a:off x="4800" y="2427"/>
            <a:ext cx="180" cy="2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86" name="Equation" r:id="rId31" imgW="11372760" imgH="13789440" progId="Equation.3">
                    <p:embed/>
                  </p:oleObj>
                </mc:Choice>
                <mc:Fallback>
                  <p:oleObj name="Equation" r:id="rId31" imgW="11372760" imgH="13789440" progId="Equation.3">
                    <p:embed/>
                    <p:pic>
                      <p:nvPicPr>
                        <p:cNvPr id="0" name="Picture 3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0" y="2427"/>
                          <a:ext cx="180" cy="22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77" name="Line 73"/>
            <p:cNvSpPr>
              <a:spLocks noChangeShapeType="1"/>
            </p:cNvSpPr>
            <p:nvPr/>
          </p:nvSpPr>
          <p:spPr bwMode="auto">
            <a:xfrm flipV="1">
              <a:off x="4512" y="2640"/>
              <a:ext cx="24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4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4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4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4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4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14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14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14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14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14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14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14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414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14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414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414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414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414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414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7" dur="500"/>
                                        <p:tgtEl>
                                          <p:spTgt spid="414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414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4794" grpId="0" animBg="1"/>
      <p:bldP spid="414729" grpId="0" autoUpdateAnimBg="0"/>
      <p:bldP spid="414731" grpId="0" autoUpdateAnimBg="0"/>
      <p:bldP spid="414733" grpId="0" autoUpdateAnimBg="0"/>
      <p:bldP spid="414734" grpId="0" autoUpdateAnimBg="0"/>
      <p:bldP spid="414736" grpId="0" autoUpdateAnimBg="0"/>
      <p:bldP spid="414737" grpId="0" autoUpdateAnimBg="0"/>
      <p:bldP spid="414738" grpId="0" autoUpdateAnimBg="0"/>
      <p:bldP spid="414766" grpId="0" autoUpdateAnimBg="0"/>
      <p:bldP spid="414768" grpId="0" autoUpdateAnimBg="0"/>
      <p:bldP spid="414770" grpId="0" autoUpdateAnimBg="0"/>
      <p:bldP spid="414771" grpId="0" autoUpdateAnimBg="0"/>
      <p:bldP spid="41477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8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C1A5288-6A2B-4CCC-A39D-D9E972F0827F}" type="slidenum">
              <a:rPr lang="en-US" altLang="zh-CN" smtClean="0">
                <a:ea typeface="宋体" charset="-122"/>
              </a:rPr>
              <a:pPr/>
              <a:t>13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442372" name="Text Box 4"/>
          <p:cNvSpPr txBox="1">
            <a:spLocks noChangeArrowheads="1"/>
          </p:cNvSpPr>
          <p:nvPr/>
        </p:nvSpPr>
        <p:spPr bwMode="auto">
          <a:xfrm>
            <a:off x="538728" y="522296"/>
            <a:ext cx="12954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dirty="0"/>
              <a:t>曲线的</a:t>
            </a:r>
          </a:p>
        </p:txBody>
      </p:sp>
      <p:sp>
        <p:nvSpPr>
          <p:cNvPr id="442373" name="Text Box 5"/>
          <p:cNvSpPr txBox="1">
            <a:spLocks noChangeArrowheads="1"/>
          </p:cNvSpPr>
          <p:nvPr/>
        </p:nvSpPr>
        <p:spPr bwMode="auto">
          <a:xfrm>
            <a:off x="1619250" y="522296"/>
            <a:ext cx="13716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方程为</a:t>
            </a:r>
          </a:p>
        </p:txBody>
      </p:sp>
      <p:graphicFrame>
        <p:nvGraphicFramePr>
          <p:cNvPr id="442374" name="Object 6"/>
          <p:cNvGraphicFramePr>
            <a:graphicFrameLocks noChangeAspect="1"/>
          </p:cNvGraphicFramePr>
          <p:nvPr/>
        </p:nvGraphicFramePr>
        <p:xfrm>
          <a:off x="2843213" y="450859"/>
          <a:ext cx="293687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30" name="Equation" r:id="rId3" imgW="381000" imgH="977900" progId="Equation.3">
                  <p:embed/>
                </p:oleObj>
              </mc:Choice>
              <mc:Fallback>
                <p:oleObj name="Equation" r:id="rId3" imgW="381000" imgH="977900" progId="Equation.3">
                  <p:embed/>
                  <p:pic>
                    <p:nvPicPr>
                      <p:cNvPr id="0" name="Picture 2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450859"/>
                        <a:ext cx="293687" cy="755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2375" name="Object 7"/>
          <p:cNvGraphicFramePr>
            <a:graphicFrameLocks noChangeAspect="1"/>
          </p:cNvGraphicFramePr>
          <p:nvPr/>
        </p:nvGraphicFramePr>
        <p:xfrm>
          <a:off x="3027363" y="438159"/>
          <a:ext cx="1739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31" name="Equation" r:id="rId5" imgW="1739900" imgH="393700" progId="Equation.3">
                  <p:embed/>
                </p:oleObj>
              </mc:Choice>
              <mc:Fallback>
                <p:oleObj name="Equation" r:id="rId5" imgW="1739900" imgH="393700" progId="Equation.3">
                  <p:embed/>
                  <p:pic>
                    <p:nvPicPr>
                      <p:cNvPr id="0" name="Picture 2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7363" y="438159"/>
                        <a:ext cx="17399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2376" name="Object 8"/>
          <p:cNvGraphicFramePr>
            <a:graphicFrameLocks noChangeAspect="1"/>
          </p:cNvGraphicFramePr>
          <p:nvPr/>
        </p:nvGraphicFramePr>
        <p:xfrm>
          <a:off x="3027363" y="798521"/>
          <a:ext cx="1041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32" name="Equation" r:id="rId7" imgW="1040948" imgH="431613" progId="Equation.3">
                  <p:embed/>
                </p:oleObj>
              </mc:Choice>
              <mc:Fallback>
                <p:oleObj name="Equation" r:id="rId7" imgW="1040948" imgH="431613" progId="Equation.3">
                  <p:embed/>
                  <p:pic>
                    <p:nvPicPr>
                      <p:cNvPr id="0" name="Picture 2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7363" y="798521"/>
                        <a:ext cx="10414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2377" name="Text Box 9"/>
          <p:cNvSpPr txBox="1">
            <a:spLocks noChangeArrowheads="1"/>
          </p:cNvSpPr>
          <p:nvPr/>
        </p:nvSpPr>
        <p:spPr bwMode="auto">
          <a:xfrm>
            <a:off x="5292725" y="522296"/>
            <a:ext cx="22860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由于偏导数</a:t>
            </a:r>
          </a:p>
        </p:txBody>
      </p:sp>
      <p:graphicFrame>
        <p:nvGraphicFramePr>
          <p:cNvPr id="442378" name="Object 10"/>
          <p:cNvGraphicFramePr>
            <a:graphicFrameLocks noChangeAspect="1"/>
          </p:cNvGraphicFramePr>
          <p:nvPr/>
        </p:nvGraphicFramePr>
        <p:xfrm>
          <a:off x="7235825" y="595321"/>
          <a:ext cx="1587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33" name="Equation" r:id="rId9" imgW="1587500" imgH="431800" progId="Equation.3">
                  <p:embed/>
                </p:oleObj>
              </mc:Choice>
              <mc:Fallback>
                <p:oleObj name="Equation" r:id="rId9" imgW="1587500" imgH="431800" progId="Equation.3">
                  <p:embed/>
                  <p:pic>
                    <p:nvPicPr>
                      <p:cNvPr id="0" name="Picture 2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5825" y="595321"/>
                        <a:ext cx="15875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2379" name="Text Box 11"/>
          <p:cNvSpPr txBox="1">
            <a:spLocks noChangeArrowheads="1"/>
          </p:cNvSpPr>
          <p:nvPr/>
        </p:nvSpPr>
        <p:spPr bwMode="auto">
          <a:xfrm>
            <a:off x="539750" y="1314459"/>
            <a:ext cx="25908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等于一元函数</a:t>
            </a:r>
          </a:p>
        </p:txBody>
      </p:sp>
      <p:graphicFrame>
        <p:nvGraphicFramePr>
          <p:cNvPr id="442380" name="Object 12"/>
          <p:cNvGraphicFramePr>
            <a:graphicFrameLocks noChangeAspect="1"/>
          </p:cNvGraphicFramePr>
          <p:nvPr/>
        </p:nvGraphicFramePr>
        <p:xfrm>
          <a:off x="2771775" y="1387484"/>
          <a:ext cx="1346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34" name="Equation" r:id="rId11" imgW="1346200" imgH="431800" progId="Equation.3">
                  <p:embed/>
                </p:oleObj>
              </mc:Choice>
              <mc:Fallback>
                <p:oleObj name="Equation" r:id="rId11" imgW="1346200" imgH="431800" progId="Equation.3">
                  <p:embed/>
                  <p:pic>
                    <p:nvPicPr>
                      <p:cNvPr id="0" name="Picture 2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1387484"/>
                        <a:ext cx="13462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2381" name="Text Box 13"/>
          <p:cNvSpPr txBox="1">
            <a:spLocks noChangeArrowheads="1"/>
          </p:cNvSpPr>
          <p:nvPr/>
        </p:nvSpPr>
        <p:spPr bwMode="auto">
          <a:xfrm>
            <a:off x="4067175" y="1314459"/>
            <a:ext cx="6096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的</a:t>
            </a:r>
          </a:p>
        </p:txBody>
      </p:sp>
      <p:sp>
        <p:nvSpPr>
          <p:cNvPr id="442382" name="Text Box 14"/>
          <p:cNvSpPr txBox="1">
            <a:spLocks noChangeArrowheads="1"/>
          </p:cNvSpPr>
          <p:nvPr/>
        </p:nvSpPr>
        <p:spPr bwMode="auto">
          <a:xfrm>
            <a:off x="4428843" y="1332389"/>
            <a:ext cx="10668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导数</a:t>
            </a:r>
          </a:p>
        </p:txBody>
      </p:sp>
      <p:graphicFrame>
        <p:nvGraphicFramePr>
          <p:cNvPr id="442383" name="Object 15"/>
          <p:cNvGraphicFramePr>
            <a:graphicFrameLocks noChangeAspect="1"/>
          </p:cNvGraphicFramePr>
          <p:nvPr/>
        </p:nvGraphicFramePr>
        <p:xfrm>
          <a:off x="5292725" y="1387484"/>
          <a:ext cx="1371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35" name="Equation" r:id="rId13" imgW="1333500" imgH="431800" progId="Equation.3">
                  <p:embed/>
                </p:oleObj>
              </mc:Choice>
              <mc:Fallback>
                <p:oleObj name="Equation" r:id="rId13" imgW="1333500" imgH="431800" progId="Equation.3">
                  <p:embed/>
                  <p:pic>
                    <p:nvPicPr>
                      <p:cNvPr id="0" name="Picture 2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725" y="1387484"/>
                        <a:ext cx="13716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2384" name="Object 16"/>
          <p:cNvGraphicFramePr>
            <a:graphicFrameLocks noChangeAspect="1"/>
          </p:cNvGraphicFramePr>
          <p:nvPr/>
        </p:nvGraphicFramePr>
        <p:xfrm>
          <a:off x="6516688" y="1314459"/>
          <a:ext cx="8636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36" name="Equation" r:id="rId15" imgW="27637920" imgH="17037000" progId="Equation.3">
                  <p:embed/>
                </p:oleObj>
              </mc:Choice>
              <mc:Fallback>
                <p:oleObj name="Equation" r:id="rId15" imgW="27637920" imgH="17037000" progId="Equation.3">
                  <p:embed/>
                  <p:pic>
                    <p:nvPicPr>
                      <p:cNvPr id="0" name="Picture 2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6688" y="1314459"/>
                        <a:ext cx="8636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2385" name="Text Box 17"/>
          <p:cNvSpPr txBox="1">
            <a:spLocks noChangeArrowheads="1"/>
          </p:cNvSpPr>
          <p:nvPr/>
        </p:nvSpPr>
        <p:spPr bwMode="auto">
          <a:xfrm>
            <a:off x="539750" y="1962159"/>
            <a:ext cx="49530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故由</a:t>
            </a:r>
            <a:r>
              <a:rPr lang="zh-CN" altLang="en-US" sz="2800">
                <a:solidFill>
                  <a:srgbClr val="0000FF"/>
                </a:solidFill>
              </a:rPr>
              <a:t>一元函数导数的几何意义</a:t>
            </a:r>
          </a:p>
        </p:txBody>
      </p:sp>
      <p:sp>
        <p:nvSpPr>
          <p:cNvPr id="442386" name="Text Box 18"/>
          <p:cNvSpPr txBox="1">
            <a:spLocks noChangeArrowheads="1"/>
          </p:cNvSpPr>
          <p:nvPr/>
        </p:nvSpPr>
        <p:spPr bwMode="auto">
          <a:xfrm>
            <a:off x="5219700" y="1962159"/>
            <a:ext cx="10668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可知</a:t>
            </a:r>
            <a:r>
              <a:rPr lang="en-US" altLang="zh-CN" sz="2800"/>
              <a:t>:</a:t>
            </a:r>
          </a:p>
        </p:txBody>
      </p:sp>
      <p:sp>
        <p:nvSpPr>
          <p:cNvPr id="442387" name="Text Box 19"/>
          <p:cNvSpPr txBox="1">
            <a:spLocks noChangeArrowheads="1"/>
          </p:cNvSpPr>
          <p:nvPr/>
        </p:nvSpPr>
        <p:spPr bwMode="auto">
          <a:xfrm>
            <a:off x="504913" y="2611446"/>
            <a:ext cx="15113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偏导数</a:t>
            </a:r>
          </a:p>
        </p:txBody>
      </p:sp>
      <p:graphicFrame>
        <p:nvGraphicFramePr>
          <p:cNvPr id="442388" name="Object 20"/>
          <p:cNvGraphicFramePr>
            <a:graphicFrameLocks noChangeAspect="1"/>
          </p:cNvGraphicFramePr>
          <p:nvPr/>
        </p:nvGraphicFramePr>
        <p:xfrm>
          <a:off x="1764735" y="2647024"/>
          <a:ext cx="1587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37" name="Equation" r:id="rId17" imgW="1587500" imgH="431800" progId="Equation.3">
                  <p:embed/>
                </p:oleObj>
              </mc:Choice>
              <mc:Fallback>
                <p:oleObj name="Equation" r:id="rId17" imgW="1587500" imgH="431800" progId="Equation.3">
                  <p:embed/>
                  <p:pic>
                    <p:nvPicPr>
                      <p:cNvPr id="0" name="Picture 2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4735" y="2647024"/>
                        <a:ext cx="15875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2389" name="Text Box 21"/>
          <p:cNvSpPr txBox="1">
            <a:spLocks noChangeArrowheads="1"/>
          </p:cNvSpPr>
          <p:nvPr/>
        </p:nvSpPr>
        <p:spPr bwMode="auto">
          <a:xfrm>
            <a:off x="3240175" y="2611446"/>
            <a:ext cx="27305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在几何上表示</a:t>
            </a:r>
          </a:p>
        </p:txBody>
      </p:sp>
      <p:sp>
        <p:nvSpPr>
          <p:cNvPr id="442390" name="Text Box 22"/>
          <p:cNvSpPr txBox="1">
            <a:spLocks noChangeArrowheads="1"/>
          </p:cNvSpPr>
          <p:nvPr/>
        </p:nvSpPr>
        <p:spPr bwMode="auto">
          <a:xfrm>
            <a:off x="539750" y="3330584"/>
            <a:ext cx="911225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曲线</a:t>
            </a:r>
          </a:p>
        </p:txBody>
      </p:sp>
      <p:graphicFrame>
        <p:nvGraphicFramePr>
          <p:cNvPr id="442391" name="Object 23"/>
          <p:cNvGraphicFramePr>
            <a:graphicFrameLocks noChangeAspect="1"/>
          </p:cNvGraphicFramePr>
          <p:nvPr/>
        </p:nvGraphicFramePr>
        <p:xfrm>
          <a:off x="1511300" y="3252796"/>
          <a:ext cx="250825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38" name="Equation" r:id="rId18" imgW="381000" imgH="977900" progId="Equation.3">
                  <p:embed/>
                </p:oleObj>
              </mc:Choice>
              <mc:Fallback>
                <p:oleObj name="Equation" r:id="rId18" imgW="381000" imgH="977900" progId="Equation.3">
                  <p:embed/>
                  <p:pic>
                    <p:nvPicPr>
                      <p:cNvPr id="0" name="Picture 2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1300" y="3252796"/>
                        <a:ext cx="250825" cy="755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2392" name="Object 24"/>
          <p:cNvGraphicFramePr>
            <a:graphicFrameLocks noChangeAspect="1"/>
          </p:cNvGraphicFramePr>
          <p:nvPr/>
        </p:nvGraphicFramePr>
        <p:xfrm>
          <a:off x="1689100" y="3240096"/>
          <a:ext cx="14970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39" name="Equation" r:id="rId19" imgW="1752600" imgH="393700" progId="Equation.3">
                  <p:embed/>
                </p:oleObj>
              </mc:Choice>
              <mc:Fallback>
                <p:oleObj name="Equation" r:id="rId19" imgW="1752600" imgH="393700" progId="Equation.3">
                  <p:embed/>
                  <p:pic>
                    <p:nvPicPr>
                      <p:cNvPr id="0" name="Picture 2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9100" y="3240096"/>
                        <a:ext cx="1497013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2393" name="Object 25"/>
          <p:cNvGraphicFramePr>
            <a:graphicFrameLocks noChangeAspect="1"/>
          </p:cNvGraphicFramePr>
          <p:nvPr/>
        </p:nvGraphicFramePr>
        <p:xfrm>
          <a:off x="1651000" y="3633796"/>
          <a:ext cx="9112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40" name="Equation" r:id="rId21" imgW="1066800" imgH="431800" progId="Equation.3">
                  <p:embed/>
                </p:oleObj>
              </mc:Choice>
              <mc:Fallback>
                <p:oleObj name="Equation" r:id="rId21" imgW="1066800" imgH="431800" progId="Equation.3">
                  <p:embed/>
                  <p:pic>
                    <p:nvPicPr>
                      <p:cNvPr id="0" name="Picture 2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1000" y="3633796"/>
                        <a:ext cx="911225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2394" name="Text Box 26"/>
          <p:cNvSpPr txBox="1">
            <a:spLocks noChangeArrowheads="1"/>
          </p:cNvSpPr>
          <p:nvPr/>
        </p:nvSpPr>
        <p:spPr bwMode="auto">
          <a:xfrm>
            <a:off x="3435350" y="3316296"/>
            <a:ext cx="911225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在点</a:t>
            </a:r>
          </a:p>
        </p:txBody>
      </p:sp>
      <p:graphicFrame>
        <p:nvGraphicFramePr>
          <p:cNvPr id="442395" name="Object 27"/>
          <p:cNvGraphicFramePr>
            <a:graphicFrameLocks noChangeAspect="1"/>
          </p:cNvGraphicFramePr>
          <p:nvPr/>
        </p:nvGraphicFramePr>
        <p:xfrm>
          <a:off x="4284663" y="3403609"/>
          <a:ext cx="3214687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41" name="Equation" r:id="rId23" imgW="3124200" imgH="431800" progId="Equation.3">
                  <p:embed/>
                </p:oleObj>
              </mc:Choice>
              <mc:Fallback>
                <p:oleObj name="Equation" r:id="rId23" imgW="3124200" imgH="431800" progId="Equation.3">
                  <p:embed/>
                  <p:pic>
                    <p:nvPicPr>
                      <p:cNvPr id="0" name="Picture 2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663" y="3403609"/>
                        <a:ext cx="3214687" cy="442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2396" name="Text Box 28"/>
          <p:cNvSpPr txBox="1">
            <a:spLocks noChangeArrowheads="1"/>
          </p:cNvSpPr>
          <p:nvPr/>
        </p:nvSpPr>
        <p:spPr bwMode="auto">
          <a:xfrm>
            <a:off x="539750" y="4195771"/>
            <a:ext cx="27305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处的切线对</a:t>
            </a:r>
          </a:p>
        </p:txBody>
      </p:sp>
      <p:sp>
        <p:nvSpPr>
          <p:cNvPr id="442397" name="Text Box 29"/>
          <p:cNvSpPr txBox="1">
            <a:spLocks noChangeArrowheads="1"/>
          </p:cNvSpPr>
          <p:nvPr/>
        </p:nvSpPr>
        <p:spPr bwMode="auto">
          <a:xfrm>
            <a:off x="2339975" y="4195771"/>
            <a:ext cx="27305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i="1">
                <a:solidFill>
                  <a:srgbClr val="0000FF"/>
                </a:solidFill>
              </a:rPr>
              <a:t>x</a:t>
            </a:r>
            <a:r>
              <a:rPr lang="zh-CN" altLang="en-US" sz="2800">
                <a:solidFill>
                  <a:srgbClr val="0000FF"/>
                </a:solidFill>
              </a:rPr>
              <a:t>轴</a:t>
            </a:r>
            <a:r>
              <a:rPr lang="zh-CN" altLang="en-US" sz="2800"/>
              <a:t>的斜率</a:t>
            </a:r>
            <a:r>
              <a:rPr lang="en-US" altLang="zh-CN" sz="2800"/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2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2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2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2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2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2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42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42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42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42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42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42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423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423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423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423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442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0" dur="500"/>
                                        <p:tgtEl>
                                          <p:spTgt spid="442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442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442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442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442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442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442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442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442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442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442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442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2372" grpId="0" autoUpdateAnimBg="0"/>
      <p:bldP spid="442373" grpId="0" autoUpdateAnimBg="0"/>
      <p:bldP spid="442377" grpId="0" autoUpdateAnimBg="0"/>
      <p:bldP spid="442379" grpId="0" autoUpdateAnimBg="0"/>
      <p:bldP spid="442381" grpId="0" autoUpdateAnimBg="0"/>
      <p:bldP spid="442382" grpId="0" autoUpdateAnimBg="0"/>
      <p:bldP spid="442385" grpId="0" autoUpdateAnimBg="0"/>
      <p:bldP spid="442386" grpId="0"/>
      <p:bldP spid="442387" grpId="0" autoUpdateAnimBg="0"/>
      <p:bldP spid="442389" grpId="0" autoUpdateAnimBg="0"/>
      <p:bldP spid="442390" grpId="0" autoUpdateAnimBg="0"/>
      <p:bldP spid="442394" grpId="0" autoUpdateAnimBg="0"/>
      <p:bldP spid="442396" grpId="0" autoUpdateAnimBg="0"/>
      <p:bldP spid="442397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7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CEB7C36-E1BD-4C16-93F8-2D949D7DD4FB}" type="slidenum">
              <a:rPr lang="en-US" altLang="zh-CN" smtClean="0">
                <a:ea typeface="宋体" charset="-122"/>
              </a:rPr>
              <a:pPr/>
              <a:t>14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2308" name="Freeform 2"/>
          <p:cNvSpPr>
            <a:spLocks/>
          </p:cNvSpPr>
          <p:nvPr/>
        </p:nvSpPr>
        <p:spPr bwMode="auto">
          <a:xfrm>
            <a:off x="6145213" y="914400"/>
            <a:ext cx="2389187" cy="1436688"/>
          </a:xfrm>
          <a:custGeom>
            <a:avLst/>
            <a:gdLst>
              <a:gd name="T0" fmla="*/ 2147483647 w 1505"/>
              <a:gd name="T1" fmla="*/ 2147483647 h 905"/>
              <a:gd name="T2" fmla="*/ 2147483647 w 1505"/>
              <a:gd name="T3" fmla="*/ 2147483647 h 905"/>
              <a:gd name="T4" fmla="*/ 2147483647 w 1505"/>
              <a:gd name="T5" fmla="*/ 2147483647 h 905"/>
              <a:gd name="T6" fmla="*/ 2147483647 w 1505"/>
              <a:gd name="T7" fmla="*/ 2147483647 h 905"/>
              <a:gd name="T8" fmla="*/ 2147483647 w 1505"/>
              <a:gd name="T9" fmla="*/ 2147483647 h 905"/>
              <a:gd name="T10" fmla="*/ 2147483647 w 1505"/>
              <a:gd name="T11" fmla="*/ 2147483647 h 905"/>
              <a:gd name="T12" fmla="*/ 2147483647 w 1505"/>
              <a:gd name="T13" fmla="*/ 2147483647 h 905"/>
              <a:gd name="T14" fmla="*/ 2147483647 w 1505"/>
              <a:gd name="T15" fmla="*/ 2147483647 h 905"/>
              <a:gd name="T16" fmla="*/ 2147483647 w 1505"/>
              <a:gd name="T17" fmla="*/ 2147483647 h 905"/>
              <a:gd name="T18" fmla="*/ 2147483647 w 1505"/>
              <a:gd name="T19" fmla="*/ 2147483647 h 905"/>
              <a:gd name="T20" fmla="*/ 2147483647 w 1505"/>
              <a:gd name="T21" fmla="*/ 2147483647 h 905"/>
              <a:gd name="T22" fmla="*/ 2147483647 w 1505"/>
              <a:gd name="T23" fmla="*/ 2147483647 h 905"/>
              <a:gd name="T24" fmla="*/ 2147483647 w 1505"/>
              <a:gd name="T25" fmla="*/ 2147483647 h 905"/>
              <a:gd name="T26" fmla="*/ 2147483647 w 1505"/>
              <a:gd name="T27" fmla="*/ 2147483647 h 905"/>
              <a:gd name="T28" fmla="*/ 2147483647 w 1505"/>
              <a:gd name="T29" fmla="*/ 2147483647 h 905"/>
              <a:gd name="T30" fmla="*/ 2147483647 w 1505"/>
              <a:gd name="T31" fmla="*/ 2147483647 h 905"/>
              <a:gd name="T32" fmla="*/ 2147483647 w 1505"/>
              <a:gd name="T33" fmla="*/ 2147483647 h 905"/>
              <a:gd name="T34" fmla="*/ 2147483647 w 1505"/>
              <a:gd name="T35" fmla="*/ 2147483647 h 905"/>
              <a:gd name="T36" fmla="*/ 2147483647 w 1505"/>
              <a:gd name="T37" fmla="*/ 2147483647 h 905"/>
              <a:gd name="T38" fmla="*/ 2147483647 w 1505"/>
              <a:gd name="T39" fmla="*/ 2147483647 h 905"/>
              <a:gd name="T40" fmla="*/ 2147483647 w 1505"/>
              <a:gd name="T41" fmla="*/ 2147483647 h 905"/>
              <a:gd name="T42" fmla="*/ 2147483647 w 1505"/>
              <a:gd name="T43" fmla="*/ 2147483647 h 905"/>
              <a:gd name="T44" fmla="*/ 2147483647 w 1505"/>
              <a:gd name="T45" fmla="*/ 2147483647 h 905"/>
              <a:gd name="T46" fmla="*/ 2147483647 w 1505"/>
              <a:gd name="T47" fmla="*/ 2147483647 h 905"/>
              <a:gd name="T48" fmla="*/ 2147483647 w 1505"/>
              <a:gd name="T49" fmla="*/ 2147483647 h 905"/>
              <a:gd name="T50" fmla="*/ 2147483647 w 1505"/>
              <a:gd name="T51" fmla="*/ 2147483647 h 905"/>
              <a:gd name="T52" fmla="*/ 2147483647 w 1505"/>
              <a:gd name="T53" fmla="*/ 2147483647 h 905"/>
              <a:gd name="T54" fmla="*/ 2147483647 w 1505"/>
              <a:gd name="T55" fmla="*/ 2147483647 h 905"/>
              <a:gd name="T56" fmla="*/ 2147483647 w 1505"/>
              <a:gd name="T57" fmla="*/ 2147483647 h 905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w 1505"/>
              <a:gd name="T88" fmla="*/ 0 h 905"/>
              <a:gd name="T89" fmla="*/ 1505 w 1505"/>
              <a:gd name="T90" fmla="*/ 905 h 905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T87" t="T88" r="T89" b="T90"/>
            <a:pathLst>
              <a:path w="1505" h="905">
                <a:moveTo>
                  <a:pt x="17" y="805"/>
                </a:moveTo>
                <a:cubicBezTo>
                  <a:pt x="0" y="788"/>
                  <a:pt x="13" y="727"/>
                  <a:pt x="17" y="690"/>
                </a:cubicBezTo>
                <a:cubicBezTo>
                  <a:pt x="21" y="653"/>
                  <a:pt x="30" y="627"/>
                  <a:pt x="44" y="580"/>
                </a:cubicBezTo>
                <a:cubicBezTo>
                  <a:pt x="58" y="533"/>
                  <a:pt x="80" y="457"/>
                  <a:pt x="99" y="407"/>
                </a:cubicBezTo>
                <a:cubicBezTo>
                  <a:pt x="118" y="357"/>
                  <a:pt x="138" y="314"/>
                  <a:pt x="161" y="277"/>
                </a:cubicBezTo>
                <a:cubicBezTo>
                  <a:pt x="184" y="240"/>
                  <a:pt x="214" y="214"/>
                  <a:pt x="236" y="187"/>
                </a:cubicBezTo>
                <a:cubicBezTo>
                  <a:pt x="258" y="160"/>
                  <a:pt x="267" y="135"/>
                  <a:pt x="291" y="114"/>
                </a:cubicBezTo>
                <a:cubicBezTo>
                  <a:pt x="315" y="93"/>
                  <a:pt x="322" y="77"/>
                  <a:pt x="383" y="60"/>
                </a:cubicBezTo>
                <a:cubicBezTo>
                  <a:pt x="444" y="43"/>
                  <a:pt x="573" y="23"/>
                  <a:pt x="657" y="14"/>
                </a:cubicBezTo>
                <a:cubicBezTo>
                  <a:pt x="741" y="5"/>
                  <a:pt x="809" y="0"/>
                  <a:pt x="886" y="4"/>
                </a:cubicBezTo>
                <a:cubicBezTo>
                  <a:pt x="963" y="8"/>
                  <a:pt x="1034" y="16"/>
                  <a:pt x="1121" y="37"/>
                </a:cubicBezTo>
                <a:cubicBezTo>
                  <a:pt x="1208" y="58"/>
                  <a:pt x="1345" y="109"/>
                  <a:pt x="1409" y="133"/>
                </a:cubicBezTo>
                <a:cubicBezTo>
                  <a:pt x="1473" y="157"/>
                  <a:pt x="1505" y="158"/>
                  <a:pt x="1505" y="181"/>
                </a:cubicBezTo>
                <a:cubicBezTo>
                  <a:pt x="1505" y="204"/>
                  <a:pt x="1439" y="238"/>
                  <a:pt x="1407" y="270"/>
                </a:cubicBezTo>
                <a:cubicBezTo>
                  <a:pt x="1375" y="302"/>
                  <a:pt x="1336" y="343"/>
                  <a:pt x="1313" y="373"/>
                </a:cubicBezTo>
                <a:cubicBezTo>
                  <a:pt x="1290" y="403"/>
                  <a:pt x="1283" y="429"/>
                  <a:pt x="1270" y="453"/>
                </a:cubicBezTo>
                <a:cubicBezTo>
                  <a:pt x="1257" y="477"/>
                  <a:pt x="1244" y="500"/>
                  <a:pt x="1233" y="517"/>
                </a:cubicBezTo>
                <a:cubicBezTo>
                  <a:pt x="1222" y="534"/>
                  <a:pt x="1215" y="537"/>
                  <a:pt x="1206" y="554"/>
                </a:cubicBezTo>
                <a:cubicBezTo>
                  <a:pt x="1197" y="571"/>
                  <a:pt x="1184" y="600"/>
                  <a:pt x="1178" y="618"/>
                </a:cubicBezTo>
                <a:cubicBezTo>
                  <a:pt x="1172" y="636"/>
                  <a:pt x="1172" y="640"/>
                  <a:pt x="1169" y="661"/>
                </a:cubicBezTo>
                <a:cubicBezTo>
                  <a:pt x="1166" y="682"/>
                  <a:pt x="1161" y="715"/>
                  <a:pt x="1160" y="746"/>
                </a:cubicBezTo>
                <a:cubicBezTo>
                  <a:pt x="1159" y="777"/>
                  <a:pt x="1159" y="820"/>
                  <a:pt x="1160" y="846"/>
                </a:cubicBezTo>
                <a:cubicBezTo>
                  <a:pt x="1161" y="872"/>
                  <a:pt x="1204" y="905"/>
                  <a:pt x="1169" y="901"/>
                </a:cubicBezTo>
                <a:cubicBezTo>
                  <a:pt x="1134" y="897"/>
                  <a:pt x="1028" y="840"/>
                  <a:pt x="950" y="819"/>
                </a:cubicBezTo>
                <a:cubicBezTo>
                  <a:pt x="872" y="798"/>
                  <a:pt x="770" y="783"/>
                  <a:pt x="703" y="773"/>
                </a:cubicBezTo>
                <a:cubicBezTo>
                  <a:pt x="636" y="763"/>
                  <a:pt x="611" y="760"/>
                  <a:pt x="545" y="757"/>
                </a:cubicBezTo>
                <a:cubicBezTo>
                  <a:pt x="479" y="754"/>
                  <a:pt x="376" y="751"/>
                  <a:pt x="305" y="757"/>
                </a:cubicBezTo>
                <a:cubicBezTo>
                  <a:pt x="234" y="763"/>
                  <a:pt x="166" y="783"/>
                  <a:pt x="118" y="791"/>
                </a:cubicBezTo>
                <a:cubicBezTo>
                  <a:pt x="70" y="799"/>
                  <a:pt x="38" y="802"/>
                  <a:pt x="17" y="805"/>
                </a:cubicBezTo>
                <a:close/>
              </a:path>
            </a:pathLst>
          </a:custGeom>
          <a:gradFill rotWithShape="0">
            <a:gsLst>
              <a:gs pos="0">
                <a:srgbClr val="0000FF"/>
              </a:gs>
              <a:gs pos="100000">
                <a:schemeClr val="bg1"/>
              </a:gs>
            </a:gsLst>
            <a:path path="rect">
              <a:fillToRect r="100000" b="100000"/>
            </a:path>
          </a:gradFill>
          <a:ln w="222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437257" name="Object 9"/>
          <p:cNvGraphicFramePr>
            <a:graphicFrameLocks noChangeAspect="1"/>
          </p:cNvGraphicFramePr>
          <p:nvPr/>
        </p:nvGraphicFramePr>
        <p:xfrm>
          <a:off x="5778500" y="3138488"/>
          <a:ext cx="241300" cy="30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64" name="Equation" r:id="rId3" imgW="457560" imgH="558000" progId="Equation.3">
                  <p:embed/>
                </p:oleObj>
              </mc:Choice>
              <mc:Fallback>
                <p:oleObj name="Equation" r:id="rId3" imgW="457560" imgH="558000" progId="Equation.3">
                  <p:embed/>
                  <p:pic>
                    <p:nvPicPr>
                      <p:cNvPr id="0" name="Picture 3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8500" y="3138488"/>
                        <a:ext cx="241300" cy="301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6096000" y="1277938"/>
            <a:ext cx="2070100" cy="2089150"/>
            <a:chOff x="3888" y="1717"/>
            <a:chExt cx="1304" cy="1316"/>
          </a:xfrm>
        </p:grpSpPr>
        <p:sp>
          <p:nvSpPr>
            <p:cNvPr id="12337" name="Line 11"/>
            <p:cNvSpPr>
              <a:spLocks noChangeShapeType="1"/>
            </p:cNvSpPr>
            <p:nvPr/>
          </p:nvSpPr>
          <p:spPr bwMode="auto">
            <a:xfrm>
              <a:off x="3888" y="3033"/>
              <a:ext cx="1296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38" name="Arc 12"/>
            <p:cNvSpPr>
              <a:spLocks/>
            </p:cNvSpPr>
            <p:nvPr/>
          </p:nvSpPr>
          <p:spPr bwMode="auto">
            <a:xfrm>
              <a:off x="4080" y="1717"/>
              <a:ext cx="1112" cy="583"/>
            </a:xfrm>
            <a:custGeom>
              <a:avLst/>
              <a:gdLst>
                <a:gd name="T0" fmla="*/ 0 w 22720"/>
                <a:gd name="T1" fmla="*/ 0 h 21600"/>
                <a:gd name="T2" fmla="*/ 0 w 22720"/>
                <a:gd name="T3" fmla="*/ 0 h 21600"/>
                <a:gd name="T4" fmla="*/ 0 w 22720"/>
                <a:gd name="T5" fmla="*/ 0 h 21600"/>
                <a:gd name="T6" fmla="*/ 0 60000 65536"/>
                <a:gd name="T7" fmla="*/ 0 60000 65536"/>
                <a:gd name="T8" fmla="*/ 0 60000 65536"/>
                <a:gd name="T9" fmla="*/ 0 w 22720"/>
                <a:gd name="T10" fmla="*/ 0 h 21600"/>
                <a:gd name="T11" fmla="*/ 22720 w 2272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720" h="21600" fill="none" extrusionOk="0">
                  <a:moveTo>
                    <a:pt x="0" y="952"/>
                  </a:moveTo>
                  <a:cubicBezTo>
                    <a:pt x="2054" y="320"/>
                    <a:pt x="4192" y="-1"/>
                    <a:pt x="6342" y="0"/>
                  </a:cubicBezTo>
                  <a:cubicBezTo>
                    <a:pt x="12635" y="0"/>
                    <a:pt x="18616" y="2745"/>
                    <a:pt x="22720" y="7517"/>
                  </a:cubicBezTo>
                </a:path>
                <a:path w="22720" h="21600" stroke="0" extrusionOk="0">
                  <a:moveTo>
                    <a:pt x="0" y="952"/>
                  </a:moveTo>
                  <a:cubicBezTo>
                    <a:pt x="2054" y="320"/>
                    <a:pt x="4192" y="-1"/>
                    <a:pt x="6342" y="0"/>
                  </a:cubicBezTo>
                  <a:cubicBezTo>
                    <a:pt x="12635" y="0"/>
                    <a:pt x="18616" y="2745"/>
                    <a:pt x="22720" y="7517"/>
                  </a:cubicBezTo>
                  <a:lnTo>
                    <a:pt x="6342" y="21600"/>
                  </a:lnTo>
                  <a:close/>
                </a:path>
              </a:pathLst>
            </a:custGeom>
            <a:noFill/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39" name="Line 13"/>
            <p:cNvSpPr>
              <a:spLocks noChangeShapeType="1"/>
            </p:cNvSpPr>
            <p:nvPr/>
          </p:nvSpPr>
          <p:spPr bwMode="auto">
            <a:xfrm>
              <a:off x="4080" y="1748"/>
              <a:ext cx="0" cy="1285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40" name="Line 14"/>
            <p:cNvSpPr>
              <a:spLocks noChangeShapeType="1"/>
            </p:cNvSpPr>
            <p:nvPr/>
          </p:nvSpPr>
          <p:spPr bwMode="auto">
            <a:xfrm>
              <a:off x="5184" y="1894"/>
              <a:ext cx="0" cy="1139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6400800" y="1157288"/>
            <a:ext cx="2187575" cy="541337"/>
            <a:chOff x="816" y="2400"/>
            <a:chExt cx="1378" cy="341"/>
          </a:xfrm>
        </p:grpSpPr>
        <p:sp>
          <p:nvSpPr>
            <p:cNvPr id="12336" name="Line 16"/>
            <p:cNvSpPr>
              <a:spLocks noChangeShapeType="1"/>
            </p:cNvSpPr>
            <p:nvPr/>
          </p:nvSpPr>
          <p:spPr bwMode="auto">
            <a:xfrm>
              <a:off x="816" y="2400"/>
              <a:ext cx="1200" cy="19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2306" name="Object 17"/>
            <p:cNvGraphicFramePr>
              <a:graphicFrameLocks noChangeAspect="1"/>
            </p:cNvGraphicFramePr>
            <p:nvPr/>
          </p:nvGraphicFramePr>
          <p:xfrm>
            <a:off x="2016" y="2496"/>
            <a:ext cx="178" cy="2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65" name="Equation" r:id="rId5" imgW="10966320" imgH="15007320" progId="Equation.3">
                    <p:embed/>
                  </p:oleObj>
                </mc:Choice>
                <mc:Fallback>
                  <p:oleObj name="Equation" r:id="rId5" imgW="10966320" imgH="15007320" progId="Equation.3">
                    <p:embed/>
                    <p:pic>
                      <p:nvPicPr>
                        <p:cNvPr id="0" name="Picture 3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6" y="2496"/>
                          <a:ext cx="178" cy="24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6450013" y="754063"/>
            <a:ext cx="903287" cy="1393825"/>
            <a:chOff x="847" y="2146"/>
            <a:chExt cx="569" cy="878"/>
          </a:xfrm>
        </p:grpSpPr>
        <p:sp>
          <p:nvSpPr>
            <p:cNvPr id="12335" name="Line 19"/>
            <p:cNvSpPr>
              <a:spLocks noChangeShapeType="1"/>
            </p:cNvSpPr>
            <p:nvPr/>
          </p:nvSpPr>
          <p:spPr bwMode="auto">
            <a:xfrm flipH="1">
              <a:off x="960" y="2146"/>
              <a:ext cx="456" cy="878"/>
            </a:xfrm>
            <a:prstGeom prst="line">
              <a:avLst/>
            </a:prstGeom>
            <a:noFill/>
            <a:ln w="38100">
              <a:solidFill>
                <a:srgbClr val="CC1818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2305" name="Object 20"/>
            <p:cNvGraphicFramePr>
              <a:graphicFrameLocks noChangeAspect="1"/>
            </p:cNvGraphicFramePr>
            <p:nvPr/>
          </p:nvGraphicFramePr>
          <p:xfrm>
            <a:off x="847" y="2736"/>
            <a:ext cx="161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66" name="Equation" r:id="rId7" imgW="11372760" imgH="13789440" progId="Equation.3">
                    <p:embed/>
                  </p:oleObj>
                </mc:Choice>
                <mc:Fallback>
                  <p:oleObj name="Equation" r:id="rId7" imgW="11372760" imgH="13789440" progId="Equation.3">
                    <p:embed/>
                    <p:pic>
                      <p:nvPicPr>
                        <p:cNvPr id="0" name="Picture 3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47" y="2736"/>
                          <a:ext cx="161" cy="19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37269" name="Object 21"/>
          <p:cNvGraphicFramePr>
            <a:graphicFrameLocks noChangeAspect="1"/>
          </p:cNvGraphicFramePr>
          <p:nvPr/>
        </p:nvGraphicFramePr>
        <p:xfrm>
          <a:off x="7543800" y="2557463"/>
          <a:ext cx="28575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67" name="Equation" r:id="rId9" imgW="457560" imgH="558000" progId="Equation.3">
                  <p:embed/>
                </p:oleObj>
              </mc:Choice>
              <mc:Fallback>
                <p:oleObj name="Equation" r:id="rId9" imgW="457560" imgH="558000" progId="Equation.3">
                  <p:embed/>
                  <p:pic>
                    <p:nvPicPr>
                      <p:cNvPr id="0" name="Picture 3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2557463"/>
                        <a:ext cx="285750" cy="35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22"/>
          <p:cNvGrpSpPr>
            <a:grpSpLocks/>
          </p:cNvGrpSpPr>
          <p:nvPr/>
        </p:nvGrpSpPr>
        <p:grpSpPr bwMode="auto">
          <a:xfrm>
            <a:off x="6858000" y="946150"/>
            <a:ext cx="838200" cy="2711450"/>
            <a:chOff x="4368" y="1412"/>
            <a:chExt cx="528" cy="1708"/>
          </a:xfrm>
        </p:grpSpPr>
        <p:sp>
          <p:nvSpPr>
            <p:cNvPr id="12330" name="Line 23"/>
            <p:cNvSpPr>
              <a:spLocks noChangeShapeType="1"/>
            </p:cNvSpPr>
            <p:nvPr/>
          </p:nvSpPr>
          <p:spPr bwMode="auto">
            <a:xfrm flipH="1">
              <a:off x="4368" y="2640"/>
              <a:ext cx="384" cy="48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2331" name="Group 24"/>
            <p:cNvGrpSpPr>
              <a:grpSpLocks/>
            </p:cNvGrpSpPr>
            <p:nvPr/>
          </p:nvGrpSpPr>
          <p:grpSpPr bwMode="auto">
            <a:xfrm>
              <a:off x="4368" y="1412"/>
              <a:ext cx="528" cy="1708"/>
              <a:chOff x="4368" y="1517"/>
              <a:chExt cx="528" cy="1708"/>
            </a:xfrm>
          </p:grpSpPr>
          <p:sp>
            <p:nvSpPr>
              <p:cNvPr id="12332" name="Arc 25"/>
              <p:cNvSpPr>
                <a:spLocks/>
              </p:cNvSpPr>
              <p:nvPr/>
            </p:nvSpPr>
            <p:spPr bwMode="auto">
              <a:xfrm flipH="1">
                <a:off x="4368" y="1517"/>
                <a:ext cx="528" cy="738"/>
              </a:xfrm>
              <a:custGeom>
                <a:avLst/>
                <a:gdLst>
                  <a:gd name="T0" fmla="*/ 0 w 21578"/>
                  <a:gd name="T1" fmla="*/ 0 h 20746"/>
                  <a:gd name="T2" fmla="*/ 0 w 21578"/>
                  <a:gd name="T3" fmla="*/ 0 h 20746"/>
                  <a:gd name="T4" fmla="*/ 0 w 21578"/>
                  <a:gd name="T5" fmla="*/ 0 h 20746"/>
                  <a:gd name="T6" fmla="*/ 0 60000 65536"/>
                  <a:gd name="T7" fmla="*/ 0 60000 65536"/>
                  <a:gd name="T8" fmla="*/ 0 60000 65536"/>
                  <a:gd name="T9" fmla="*/ 0 w 21578"/>
                  <a:gd name="T10" fmla="*/ 0 h 20746"/>
                  <a:gd name="T11" fmla="*/ 21578 w 21578"/>
                  <a:gd name="T12" fmla="*/ 20746 h 2074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578" h="20746" fill="none" extrusionOk="0">
                    <a:moveTo>
                      <a:pt x="6013" y="0"/>
                    </a:moveTo>
                    <a:cubicBezTo>
                      <a:pt x="14900" y="2576"/>
                      <a:pt x="21159" y="10526"/>
                      <a:pt x="21577" y="19770"/>
                    </a:cubicBezTo>
                  </a:path>
                  <a:path w="21578" h="20746" stroke="0" extrusionOk="0">
                    <a:moveTo>
                      <a:pt x="6013" y="0"/>
                    </a:moveTo>
                    <a:cubicBezTo>
                      <a:pt x="14900" y="2576"/>
                      <a:pt x="21159" y="10526"/>
                      <a:pt x="21577" y="19770"/>
                    </a:cubicBezTo>
                    <a:lnTo>
                      <a:pt x="0" y="20746"/>
                    </a:lnTo>
                    <a:close/>
                  </a:path>
                </a:pathLst>
              </a:cu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33" name="Line 26"/>
              <p:cNvSpPr>
                <a:spLocks noChangeShapeType="1"/>
              </p:cNvSpPr>
              <p:nvPr/>
            </p:nvSpPr>
            <p:spPr bwMode="auto">
              <a:xfrm>
                <a:off x="4368" y="2217"/>
                <a:ext cx="0" cy="1008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34" name="Line 27"/>
              <p:cNvSpPr>
                <a:spLocks noChangeShapeType="1"/>
              </p:cNvSpPr>
              <p:nvPr/>
            </p:nvSpPr>
            <p:spPr bwMode="auto">
              <a:xfrm flipV="1">
                <a:off x="4752" y="1545"/>
                <a:ext cx="0" cy="1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12292" name="Object 28"/>
          <p:cNvGraphicFramePr>
            <a:graphicFrameLocks noChangeAspect="1"/>
          </p:cNvGraphicFramePr>
          <p:nvPr/>
        </p:nvGraphicFramePr>
        <p:xfrm>
          <a:off x="6807200" y="228600"/>
          <a:ext cx="1422400" cy="33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68" name="Equation" r:id="rId11" imgW="2185560" imgH="507600" progId="Equation.3">
                  <p:embed/>
                </p:oleObj>
              </mc:Choice>
              <mc:Fallback>
                <p:oleObj name="Equation" r:id="rId11" imgW="2185560" imgH="507600" progId="Equation.3">
                  <p:embed/>
                  <p:pic>
                    <p:nvPicPr>
                      <p:cNvPr id="0" name="Picture 3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7200" y="228600"/>
                        <a:ext cx="1422400" cy="338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313" name="Group 29"/>
          <p:cNvGrpSpPr>
            <a:grpSpLocks/>
          </p:cNvGrpSpPr>
          <p:nvPr/>
        </p:nvGrpSpPr>
        <p:grpSpPr bwMode="auto">
          <a:xfrm>
            <a:off x="5638800" y="533400"/>
            <a:ext cx="3276600" cy="3381375"/>
            <a:chOff x="336" y="2016"/>
            <a:chExt cx="2064" cy="2130"/>
          </a:xfrm>
        </p:grpSpPr>
        <p:graphicFrame>
          <p:nvGraphicFramePr>
            <p:cNvPr id="12301" name="Object 30"/>
            <p:cNvGraphicFramePr>
              <a:graphicFrameLocks noChangeAspect="1"/>
            </p:cNvGraphicFramePr>
            <p:nvPr/>
          </p:nvGraphicFramePr>
          <p:xfrm>
            <a:off x="2271" y="3552"/>
            <a:ext cx="129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69" name="Equation" r:id="rId13" imgW="330480" imgH="406080" progId="Equation.3">
                    <p:embed/>
                  </p:oleObj>
                </mc:Choice>
                <mc:Fallback>
                  <p:oleObj name="Equation" r:id="rId13" imgW="330480" imgH="406080" progId="Equation.3">
                    <p:embed/>
                    <p:pic>
                      <p:nvPicPr>
                        <p:cNvPr id="0" name="Picture 3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71" y="3552"/>
                          <a:ext cx="129" cy="15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25" name="Line 31"/>
            <p:cNvSpPr>
              <a:spLocks noChangeShapeType="1"/>
            </p:cNvSpPr>
            <p:nvPr/>
          </p:nvSpPr>
          <p:spPr bwMode="auto">
            <a:xfrm>
              <a:off x="912" y="3504"/>
              <a:ext cx="14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26" name="Line 32"/>
            <p:cNvSpPr>
              <a:spLocks noChangeShapeType="1"/>
            </p:cNvSpPr>
            <p:nvPr/>
          </p:nvSpPr>
          <p:spPr bwMode="auto">
            <a:xfrm flipV="1">
              <a:off x="912" y="2016"/>
              <a:ext cx="0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27" name="Line 33"/>
            <p:cNvSpPr>
              <a:spLocks noChangeShapeType="1"/>
            </p:cNvSpPr>
            <p:nvPr/>
          </p:nvSpPr>
          <p:spPr bwMode="auto">
            <a:xfrm flipV="1">
              <a:off x="912" y="2976"/>
              <a:ext cx="0" cy="5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28" name="Line 34"/>
            <p:cNvSpPr>
              <a:spLocks noChangeShapeType="1"/>
            </p:cNvSpPr>
            <p:nvPr/>
          </p:nvSpPr>
          <p:spPr bwMode="auto">
            <a:xfrm flipV="1">
              <a:off x="912" y="2400"/>
              <a:ext cx="0" cy="5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2302" name="Object 35"/>
            <p:cNvGraphicFramePr>
              <a:graphicFrameLocks noChangeAspect="1"/>
            </p:cNvGraphicFramePr>
            <p:nvPr/>
          </p:nvGraphicFramePr>
          <p:xfrm flipV="1">
            <a:off x="432" y="4032"/>
            <a:ext cx="118" cy="1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70" name="Equation" r:id="rId15" imgW="330480" imgH="304560" progId="Equation.3">
                    <p:embed/>
                  </p:oleObj>
                </mc:Choice>
                <mc:Fallback>
                  <p:oleObj name="Equation" r:id="rId15" imgW="330480" imgH="304560" progId="Equation.3">
                    <p:embed/>
                    <p:pic>
                      <p:nvPicPr>
                        <p:cNvPr id="0" name="Picture 3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 flipV="1">
                          <a:off x="432" y="4032"/>
                          <a:ext cx="118" cy="11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03" name="Object 36"/>
            <p:cNvGraphicFramePr>
              <a:graphicFrameLocks noChangeAspect="1"/>
            </p:cNvGraphicFramePr>
            <p:nvPr/>
          </p:nvGraphicFramePr>
          <p:xfrm>
            <a:off x="960" y="2016"/>
            <a:ext cx="115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71" name="Equation" r:id="rId17" imgW="254160" imgH="329760" progId="Equation.3">
                    <p:embed/>
                  </p:oleObj>
                </mc:Choice>
                <mc:Fallback>
                  <p:oleObj name="Equation" r:id="rId17" imgW="254160" imgH="329760" progId="Equation.3">
                    <p:embed/>
                    <p:pic>
                      <p:nvPicPr>
                        <p:cNvPr id="0" name="Picture 3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2016"/>
                          <a:ext cx="115" cy="1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04" name="Object 37"/>
            <p:cNvGraphicFramePr>
              <a:graphicFrameLocks noChangeAspect="1"/>
            </p:cNvGraphicFramePr>
            <p:nvPr/>
          </p:nvGraphicFramePr>
          <p:xfrm>
            <a:off x="912" y="3509"/>
            <a:ext cx="126" cy="1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72" name="Equation" r:id="rId19" imgW="381240" imgH="406080" progId="Equation.3">
                    <p:embed/>
                  </p:oleObj>
                </mc:Choice>
                <mc:Fallback>
                  <p:oleObj name="Equation" r:id="rId19" imgW="381240" imgH="406080" progId="Equation.3">
                    <p:embed/>
                    <p:pic>
                      <p:nvPicPr>
                        <p:cNvPr id="0" name="Picture 3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" y="3509"/>
                          <a:ext cx="126" cy="13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29" name="Line 38"/>
            <p:cNvSpPr>
              <a:spLocks noChangeShapeType="1"/>
            </p:cNvSpPr>
            <p:nvPr/>
          </p:nvSpPr>
          <p:spPr bwMode="auto">
            <a:xfrm flipH="1">
              <a:off x="336" y="3504"/>
              <a:ext cx="576" cy="576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37287" name="Arc 39"/>
          <p:cNvSpPr>
            <a:spLocks/>
          </p:cNvSpPr>
          <p:nvPr/>
        </p:nvSpPr>
        <p:spPr bwMode="auto">
          <a:xfrm flipH="1">
            <a:off x="6858000" y="914400"/>
            <a:ext cx="838200" cy="1171575"/>
          </a:xfrm>
          <a:custGeom>
            <a:avLst/>
            <a:gdLst>
              <a:gd name="T0" fmla="*/ 2147483647 w 21578"/>
              <a:gd name="T1" fmla="*/ 0 h 20746"/>
              <a:gd name="T2" fmla="*/ 2147483647 w 21578"/>
              <a:gd name="T3" fmla="*/ 2147483647 h 20746"/>
              <a:gd name="T4" fmla="*/ 0 w 21578"/>
              <a:gd name="T5" fmla="*/ 2147483647 h 20746"/>
              <a:gd name="T6" fmla="*/ 0 60000 65536"/>
              <a:gd name="T7" fmla="*/ 0 60000 65536"/>
              <a:gd name="T8" fmla="*/ 0 60000 65536"/>
              <a:gd name="T9" fmla="*/ 0 w 21578"/>
              <a:gd name="T10" fmla="*/ 0 h 20746"/>
              <a:gd name="T11" fmla="*/ 21578 w 21578"/>
              <a:gd name="T12" fmla="*/ 20746 h 2074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578" h="20746" fill="none" extrusionOk="0">
                <a:moveTo>
                  <a:pt x="6013" y="0"/>
                </a:moveTo>
                <a:cubicBezTo>
                  <a:pt x="14900" y="2576"/>
                  <a:pt x="21159" y="10526"/>
                  <a:pt x="21577" y="19770"/>
                </a:cubicBezTo>
              </a:path>
              <a:path w="21578" h="20746" stroke="0" extrusionOk="0">
                <a:moveTo>
                  <a:pt x="6013" y="0"/>
                </a:moveTo>
                <a:cubicBezTo>
                  <a:pt x="14900" y="2576"/>
                  <a:pt x="21159" y="10526"/>
                  <a:pt x="21577" y="19770"/>
                </a:cubicBezTo>
                <a:lnTo>
                  <a:pt x="0" y="20746"/>
                </a:lnTo>
                <a:close/>
              </a:path>
            </a:pathLst>
          </a:custGeom>
          <a:noFill/>
          <a:ln w="28575">
            <a:solidFill>
              <a:srgbClr val="CC1818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7288" name="Arc 40"/>
          <p:cNvSpPr>
            <a:spLocks/>
          </p:cNvSpPr>
          <p:nvPr/>
        </p:nvSpPr>
        <p:spPr bwMode="auto">
          <a:xfrm>
            <a:off x="6400800" y="1284288"/>
            <a:ext cx="1765300" cy="925512"/>
          </a:xfrm>
          <a:custGeom>
            <a:avLst/>
            <a:gdLst>
              <a:gd name="T0" fmla="*/ 0 w 22720"/>
              <a:gd name="T1" fmla="*/ 2147483647 h 21600"/>
              <a:gd name="T2" fmla="*/ 2147483647 w 22720"/>
              <a:gd name="T3" fmla="*/ 2147483647 h 21600"/>
              <a:gd name="T4" fmla="*/ 2147483647 w 22720"/>
              <a:gd name="T5" fmla="*/ 2147483647 h 21600"/>
              <a:gd name="T6" fmla="*/ 0 60000 65536"/>
              <a:gd name="T7" fmla="*/ 0 60000 65536"/>
              <a:gd name="T8" fmla="*/ 0 60000 65536"/>
              <a:gd name="T9" fmla="*/ 0 w 22720"/>
              <a:gd name="T10" fmla="*/ 0 h 21600"/>
              <a:gd name="T11" fmla="*/ 22720 w 2272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720" h="21600" fill="none" extrusionOk="0">
                <a:moveTo>
                  <a:pt x="0" y="952"/>
                </a:moveTo>
                <a:cubicBezTo>
                  <a:pt x="2054" y="320"/>
                  <a:pt x="4192" y="-1"/>
                  <a:pt x="6342" y="0"/>
                </a:cubicBezTo>
                <a:cubicBezTo>
                  <a:pt x="12635" y="0"/>
                  <a:pt x="18616" y="2745"/>
                  <a:pt x="22720" y="7517"/>
                </a:cubicBezTo>
              </a:path>
              <a:path w="22720" h="21600" stroke="0" extrusionOk="0">
                <a:moveTo>
                  <a:pt x="0" y="952"/>
                </a:moveTo>
                <a:cubicBezTo>
                  <a:pt x="2054" y="320"/>
                  <a:pt x="4192" y="-1"/>
                  <a:pt x="6342" y="0"/>
                </a:cubicBezTo>
                <a:cubicBezTo>
                  <a:pt x="12635" y="0"/>
                  <a:pt x="18616" y="2745"/>
                  <a:pt x="22720" y="7517"/>
                </a:cubicBezTo>
                <a:lnTo>
                  <a:pt x="6342" y="21600"/>
                </a:lnTo>
                <a:close/>
              </a:path>
            </a:pathLst>
          </a:custGeom>
          <a:noFill/>
          <a:ln w="2857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37289" name="Object 41"/>
          <p:cNvGraphicFramePr>
            <a:graphicFrameLocks noChangeAspect="1"/>
          </p:cNvGraphicFramePr>
          <p:nvPr/>
        </p:nvGraphicFramePr>
        <p:xfrm>
          <a:off x="7307263" y="1600200"/>
          <a:ext cx="1531937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73" name="Equation" r:id="rId21" imgW="56915280" imgH="13789440" progId="Equation.3">
                  <p:embed/>
                </p:oleObj>
              </mc:Choice>
              <mc:Fallback>
                <p:oleObj name="Equation" r:id="rId21" imgW="56915280" imgH="13789440" progId="Equation.3">
                  <p:embed/>
                  <p:pic>
                    <p:nvPicPr>
                      <p:cNvPr id="0" name="Picture 3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7263" y="1600200"/>
                        <a:ext cx="1531937" cy="371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316" name="Group 42"/>
          <p:cNvGrpSpPr>
            <a:grpSpLocks/>
          </p:cNvGrpSpPr>
          <p:nvPr/>
        </p:nvGrpSpPr>
        <p:grpSpPr bwMode="auto">
          <a:xfrm>
            <a:off x="6705600" y="935038"/>
            <a:ext cx="393700" cy="2446337"/>
            <a:chOff x="1000" y="2251"/>
            <a:chExt cx="248" cy="1541"/>
          </a:xfrm>
        </p:grpSpPr>
        <p:sp>
          <p:nvSpPr>
            <p:cNvPr id="12322" name="Line 43"/>
            <p:cNvSpPr>
              <a:spLocks noChangeShapeType="1"/>
            </p:cNvSpPr>
            <p:nvPr/>
          </p:nvSpPr>
          <p:spPr bwMode="auto">
            <a:xfrm flipV="1">
              <a:off x="1248" y="2448"/>
              <a:ext cx="0" cy="134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2323" name="Group 44"/>
            <p:cNvGrpSpPr>
              <a:grpSpLocks/>
            </p:cNvGrpSpPr>
            <p:nvPr/>
          </p:nvGrpSpPr>
          <p:grpSpPr bwMode="auto">
            <a:xfrm>
              <a:off x="1000" y="2251"/>
              <a:ext cx="248" cy="245"/>
              <a:chOff x="2304" y="3633"/>
              <a:chExt cx="248" cy="245"/>
            </a:xfrm>
          </p:grpSpPr>
          <p:graphicFrame>
            <p:nvGraphicFramePr>
              <p:cNvPr id="12300" name="Object 45"/>
              <p:cNvGraphicFramePr>
                <a:graphicFrameLocks noChangeAspect="1"/>
              </p:cNvGraphicFramePr>
              <p:nvPr/>
            </p:nvGraphicFramePr>
            <p:xfrm>
              <a:off x="2304" y="3633"/>
              <a:ext cx="240" cy="20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674" name="Equation" r:id="rId23" imgW="660600" imgH="558000" progId="Equation.3">
                      <p:embed/>
                    </p:oleObj>
                  </mc:Choice>
                  <mc:Fallback>
                    <p:oleObj name="Equation" r:id="rId23" imgW="660600" imgH="558000" progId="Equation.3">
                      <p:embed/>
                      <p:pic>
                        <p:nvPicPr>
                          <p:cNvPr id="0" name="Picture 36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04" y="3633"/>
                            <a:ext cx="240" cy="20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2324" name="Oval 46"/>
              <p:cNvSpPr>
                <a:spLocks noChangeArrowheads="1"/>
              </p:cNvSpPr>
              <p:nvPr/>
            </p:nvSpPr>
            <p:spPr bwMode="auto">
              <a:xfrm>
                <a:off x="2518" y="3844"/>
                <a:ext cx="34" cy="34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437306" name="Text Box 58"/>
          <p:cNvSpPr txBox="1">
            <a:spLocks noChangeArrowheads="1"/>
          </p:cNvSpPr>
          <p:nvPr/>
        </p:nvSpPr>
        <p:spPr bwMode="auto">
          <a:xfrm>
            <a:off x="461963" y="260350"/>
            <a:ext cx="15113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偏导数</a:t>
            </a:r>
          </a:p>
        </p:txBody>
      </p:sp>
      <p:graphicFrame>
        <p:nvGraphicFramePr>
          <p:cNvPr id="437307" name="Object 59"/>
          <p:cNvGraphicFramePr>
            <a:graphicFrameLocks noChangeAspect="1"/>
          </p:cNvGraphicFramePr>
          <p:nvPr/>
        </p:nvGraphicFramePr>
        <p:xfrm>
          <a:off x="1693863" y="323850"/>
          <a:ext cx="1587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75" name="Equation" r:id="rId25" imgW="1587500" imgH="469900" progId="Equation.3">
                  <p:embed/>
                </p:oleObj>
              </mc:Choice>
              <mc:Fallback>
                <p:oleObj name="Equation" r:id="rId25" imgW="1587500" imgH="469900" progId="Equation.3">
                  <p:embed/>
                  <p:pic>
                    <p:nvPicPr>
                      <p:cNvPr id="0" name="Picture 3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3863" y="323850"/>
                        <a:ext cx="15875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7308" name="Text Box 60"/>
          <p:cNvSpPr txBox="1">
            <a:spLocks noChangeArrowheads="1"/>
          </p:cNvSpPr>
          <p:nvPr/>
        </p:nvSpPr>
        <p:spPr bwMode="auto">
          <a:xfrm>
            <a:off x="3065463" y="260350"/>
            <a:ext cx="27305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在几何上表示</a:t>
            </a:r>
          </a:p>
        </p:txBody>
      </p:sp>
      <p:sp>
        <p:nvSpPr>
          <p:cNvPr id="437309" name="Text Box 61"/>
          <p:cNvSpPr txBox="1">
            <a:spLocks noChangeArrowheads="1"/>
          </p:cNvSpPr>
          <p:nvPr/>
        </p:nvSpPr>
        <p:spPr bwMode="auto">
          <a:xfrm>
            <a:off x="461963" y="973138"/>
            <a:ext cx="10668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曲线</a:t>
            </a:r>
          </a:p>
        </p:txBody>
      </p:sp>
      <p:graphicFrame>
        <p:nvGraphicFramePr>
          <p:cNvPr id="437310" name="Object 62"/>
          <p:cNvGraphicFramePr>
            <a:graphicFrameLocks noChangeAspect="1"/>
          </p:cNvGraphicFramePr>
          <p:nvPr/>
        </p:nvGraphicFramePr>
        <p:xfrm>
          <a:off x="1433513" y="895350"/>
          <a:ext cx="293687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76" name="Equation" r:id="rId27" imgW="381000" imgH="977900" progId="Equation.3">
                  <p:embed/>
                </p:oleObj>
              </mc:Choice>
              <mc:Fallback>
                <p:oleObj name="Equation" r:id="rId27" imgW="381000" imgH="977900" progId="Equation.3">
                  <p:embed/>
                  <p:pic>
                    <p:nvPicPr>
                      <p:cNvPr id="0" name="Picture 3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3513" y="895350"/>
                        <a:ext cx="293687" cy="755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7311" name="Object 63"/>
          <p:cNvGraphicFramePr>
            <a:graphicFrameLocks noChangeAspect="1"/>
          </p:cNvGraphicFramePr>
          <p:nvPr/>
        </p:nvGraphicFramePr>
        <p:xfrm>
          <a:off x="1611313" y="882650"/>
          <a:ext cx="1752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77" name="Equation" r:id="rId29" imgW="1752600" imgH="393700" progId="Equation.3">
                  <p:embed/>
                </p:oleObj>
              </mc:Choice>
              <mc:Fallback>
                <p:oleObj name="Equation" r:id="rId29" imgW="1752600" imgH="393700" progId="Equation.3">
                  <p:embed/>
                  <p:pic>
                    <p:nvPicPr>
                      <p:cNvPr id="0" name="Picture 3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1313" y="882650"/>
                        <a:ext cx="17526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7312" name="Object 64"/>
          <p:cNvGraphicFramePr>
            <a:graphicFrameLocks noChangeAspect="1"/>
          </p:cNvGraphicFramePr>
          <p:nvPr/>
        </p:nvGraphicFramePr>
        <p:xfrm>
          <a:off x="1566863" y="1276350"/>
          <a:ext cx="1079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78" name="Equation" r:id="rId31" imgW="1079032" imgH="431613" progId="Equation.3">
                  <p:embed/>
                </p:oleObj>
              </mc:Choice>
              <mc:Fallback>
                <p:oleObj name="Equation" r:id="rId31" imgW="1079032" imgH="431613" progId="Equation.3">
                  <p:embed/>
                  <p:pic>
                    <p:nvPicPr>
                      <p:cNvPr id="0" name="Picture 3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6863" y="1276350"/>
                        <a:ext cx="10795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7313" name="Text Box 65"/>
          <p:cNvSpPr txBox="1">
            <a:spLocks noChangeArrowheads="1"/>
          </p:cNvSpPr>
          <p:nvPr/>
        </p:nvSpPr>
        <p:spPr bwMode="auto">
          <a:xfrm>
            <a:off x="3357563" y="960438"/>
            <a:ext cx="10668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在点</a:t>
            </a:r>
          </a:p>
        </p:txBody>
      </p:sp>
      <p:graphicFrame>
        <p:nvGraphicFramePr>
          <p:cNvPr id="437314" name="Object 66"/>
          <p:cNvGraphicFramePr>
            <a:graphicFrameLocks noChangeAspect="1"/>
          </p:cNvGraphicFramePr>
          <p:nvPr/>
        </p:nvGraphicFramePr>
        <p:xfrm>
          <a:off x="461963" y="1773238"/>
          <a:ext cx="3214687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79" name="Equation" r:id="rId33" imgW="3124200" imgH="431800" progId="Equation.3">
                  <p:embed/>
                </p:oleObj>
              </mc:Choice>
              <mc:Fallback>
                <p:oleObj name="Equation" r:id="rId33" imgW="3124200" imgH="431800" progId="Equation.3">
                  <p:embed/>
                  <p:pic>
                    <p:nvPicPr>
                      <p:cNvPr id="0" name="Picture 3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963" y="1773238"/>
                        <a:ext cx="3214687" cy="442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7315" name="Text Box 67"/>
          <p:cNvSpPr txBox="1">
            <a:spLocks noChangeArrowheads="1"/>
          </p:cNvSpPr>
          <p:nvPr/>
        </p:nvSpPr>
        <p:spPr bwMode="auto">
          <a:xfrm>
            <a:off x="395536" y="2420938"/>
            <a:ext cx="44958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处的切线对</a:t>
            </a:r>
            <a:r>
              <a:rPr lang="en-US" altLang="zh-CN" sz="2800" i="1">
                <a:solidFill>
                  <a:srgbClr val="0000FF"/>
                </a:solidFill>
              </a:rPr>
              <a:t>y</a:t>
            </a:r>
            <a:r>
              <a:rPr lang="zh-CN" altLang="en-US" sz="2800">
                <a:solidFill>
                  <a:srgbClr val="0000FF"/>
                </a:solidFill>
              </a:rPr>
              <a:t>轴</a:t>
            </a:r>
            <a:r>
              <a:rPr lang="zh-CN" altLang="en-US" sz="2800"/>
              <a:t>的斜率</a:t>
            </a:r>
            <a:r>
              <a:rPr lang="en-US" altLang="zh-CN" sz="2800"/>
              <a:t>.</a:t>
            </a:r>
          </a:p>
        </p:txBody>
      </p:sp>
      <p:graphicFrame>
        <p:nvGraphicFramePr>
          <p:cNvPr id="437316" name="Object 68"/>
          <p:cNvGraphicFramePr>
            <a:graphicFrameLocks noChangeAspect="1"/>
          </p:cNvGraphicFramePr>
          <p:nvPr/>
        </p:nvGraphicFramePr>
        <p:xfrm>
          <a:off x="7315200" y="923925"/>
          <a:ext cx="1531938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80" name="Equation" r:id="rId35" imgW="2363400" imgH="558000" progId="Equation.3">
                  <p:embed/>
                </p:oleObj>
              </mc:Choice>
              <mc:Fallback>
                <p:oleObj name="Equation" r:id="rId35" imgW="2363400" imgH="558000" progId="Equation.3">
                  <p:embed/>
                  <p:pic>
                    <p:nvPicPr>
                      <p:cNvPr id="0" name="Picture 3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923925"/>
                        <a:ext cx="1531938" cy="371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7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37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37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37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37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37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37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37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37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37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37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37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37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37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37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437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7287" grpId="0" animBg="1"/>
      <p:bldP spid="437288" grpId="0" animBg="1"/>
      <p:bldP spid="437306" grpId="0" autoUpdateAnimBg="0"/>
      <p:bldP spid="437308" grpId="0" autoUpdateAnimBg="0"/>
      <p:bldP spid="437309" grpId="0" autoUpdateAnimBg="0"/>
      <p:bldP spid="437313" grpId="0" autoUpdateAnimBg="0"/>
      <p:bldP spid="437315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0E4B698-4D61-4B5D-9144-0FFF05FA5912}" type="slidenum">
              <a:rPr lang="en-US" altLang="zh-CN" smtClean="0">
                <a:ea typeface="宋体" charset="-122"/>
              </a:rPr>
              <a:pPr/>
              <a:t>15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3318" name="WordArt 2"/>
          <p:cNvSpPr>
            <a:spLocks noChangeArrowheads="1" noChangeShapeType="1" noTextEdit="1"/>
          </p:cNvSpPr>
          <p:nvPr/>
        </p:nvSpPr>
        <p:spPr bwMode="auto">
          <a:xfrm>
            <a:off x="990600" y="762000"/>
            <a:ext cx="838200" cy="655638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3954"/>
              </a:avLst>
            </a:prstTxWarp>
          </a:bodyPr>
          <a:lstStyle/>
          <a:p>
            <a:r>
              <a:rPr lang="zh-CN" altLang="en-US" sz="4400" kern="10">
                <a:ln w="9525">
                  <a:solidFill>
                    <a:srgbClr val="FF0000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/>
                  </a:outerShdw>
                </a:effectLst>
                <a:latin typeface="隶书"/>
                <a:ea typeface="隶书"/>
              </a:rPr>
              <a:t>思考</a:t>
            </a:r>
          </a:p>
        </p:txBody>
      </p:sp>
      <p:sp>
        <p:nvSpPr>
          <p:cNvPr id="13319" name="Text Box 3"/>
          <p:cNvSpPr txBox="1">
            <a:spLocks noChangeArrowheads="1"/>
          </p:cNvSpPr>
          <p:nvPr/>
        </p:nvSpPr>
        <p:spPr bwMode="auto">
          <a:xfrm>
            <a:off x="1752600" y="838200"/>
            <a:ext cx="12954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/>
              <a:t> </a:t>
            </a:r>
            <a:r>
              <a:rPr lang="zh-CN" altLang="en-US" sz="2800"/>
              <a:t>曲线</a:t>
            </a:r>
          </a:p>
        </p:txBody>
      </p:sp>
      <p:sp>
        <p:nvSpPr>
          <p:cNvPr id="13320" name="Text Box 4"/>
          <p:cNvSpPr txBox="1">
            <a:spLocks noChangeArrowheads="1"/>
          </p:cNvSpPr>
          <p:nvPr/>
        </p:nvSpPr>
        <p:spPr bwMode="auto">
          <a:xfrm>
            <a:off x="4800600" y="776288"/>
            <a:ext cx="37338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在点</a:t>
            </a:r>
            <a:r>
              <a:rPr lang="en-US" altLang="zh-CN" sz="2800"/>
              <a:t>(2,4,5)</a:t>
            </a:r>
            <a:r>
              <a:rPr lang="zh-CN" altLang="en-US" sz="2800"/>
              <a:t>处的</a:t>
            </a:r>
            <a:r>
              <a:rPr lang="zh-CN" altLang="en-US" sz="2800">
                <a:solidFill>
                  <a:schemeClr val="accent2"/>
                </a:solidFill>
              </a:rPr>
              <a:t>切线</a:t>
            </a:r>
            <a:endParaRPr lang="zh-CN" altLang="en-US" sz="2800" b="0"/>
          </a:p>
        </p:txBody>
      </p:sp>
      <p:sp>
        <p:nvSpPr>
          <p:cNvPr id="13321" name="Text Box 5"/>
          <p:cNvSpPr txBox="1">
            <a:spLocks noChangeArrowheads="1"/>
          </p:cNvSpPr>
          <p:nvPr/>
        </p:nvSpPr>
        <p:spPr bwMode="auto">
          <a:xfrm>
            <a:off x="838200" y="1828800"/>
            <a:ext cx="51816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chemeClr val="accent2"/>
                </a:solidFill>
              </a:rPr>
              <a:t>与</a:t>
            </a:r>
            <a:r>
              <a:rPr lang="en-US" altLang="zh-CN" sz="2800" i="1">
                <a:solidFill>
                  <a:schemeClr val="accent2"/>
                </a:solidFill>
              </a:rPr>
              <a:t>x</a:t>
            </a:r>
            <a:r>
              <a:rPr lang="zh-CN" altLang="en-US" sz="2800">
                <a:solidFill>
                  <a:schemeClr val="accent2"/>
                </a:solidFill>
              </a:rPr>
              <a:t>轴正向所成的倾角是多少</a:t>
            </a:r>
            <a:r>
              <a:rPr lang="en-US" altLang="zh-CN" sz="2800">
                <a:solidFill>
                  <a:schemeClr val="accent2"/>
                </a:solidFill>
              </a:rPr>
              <a:t>?</a:t>
            </a:r>
          </a:p>
        </p:txBody>
      </p:sp>
      <p:sp>
        <p:nvSpPr>
          <p:cNvPr id="416775" name="Text Box 7"/>
          <p:cNvSpPr txBox="1">
            <a:spLocks noChangeArrowheads="1"/>
          </p:cNvSpPr>
          <p:nvPr/>
        </p:nvSpPr>
        <p:spPr bwMode="auto">
          <a:xfrm>
            <a:off x="914400" y="2471058"/>
            <a:ext cx="12192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ea typeface="黑体" pitchFamily="2" charset="-122"/>
              </a:rPr>
              <a:t>解</a:t>
            </a:r>
            <a:endParaRPr lang="zh-CN" altLang="en-US" sz="2400" b="0">
              <a:ea typeface="黑体" pitchFamily="2" charset="-122"/>
            </a:endParaRPr>
          </a:p>
        </p:txBody>
      </p:sp>
      <p:graphicFrame>
        <p:nvGraphicFramePr>
          <p:cNvPr id="416776" name="Object 8"/>
          <p:cNvGraphicFramePr>
            <a:graphicFrameLocks noChangeAspect="1"/>
          </p:cNvGraphicFramePr>
          <p:nvPr/>
        </p:nvGraphicFramePr>
        <p:xfrm>
          <a:off x="1684338" y="2286000"/>
          <a:ext cx="2201862" cy="842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0" name="Equation" r:id="rId3" imgW="2146300" imgH="825500" progId="Equation.3">
                  <p:embed/>
                </p:oleObj>
              </mc:Choice>
              <mc:Fallback>
                <p:oleObj name="Equation" r:id="rId3" imgW="2146300" imgH="825500" progId="Equation.3">
                  <p:embed/>
                  <p:pic>
                    <p:nvPicPr>
                      <p:cNvPr id="0" name="Picture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4338" y="2286000"/>
                        <a:ext cx="2201862" cy="842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6777" name="Object 9"/>
          <p:cNvGraphicFramePr>
            <a:graphicFrameLocks noChangeAspect="1"/>
          </p:cNvGraphicFramePr>
          <p:nvPr/>
        </p:nvGraphicFramePr>
        <p:xfrm>
          <a:off x="4089400" y="2438400"/>
          <a:ext cx="28448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1" name="公式" r:id="rId5" imgW="1219200" imgH="228600" progId="Equation.3">
                  <p:embed/>
                </p:oleObj>
              </mc:Choice>
              <mc:Fallback>
                <p:oleObj name="公式" r:id="rId5" imgW="1219200" imgH="228600" progId="Equation.3">
                  <p:embed/>
                  <p:pic>
                    <p:nvPicPr>
                      <p:cNvPr id="0" name="Picture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9400" y="2438400"/>
                        <a:ext cx="28448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6778" name="Object 10"/>
          <p:cNvGraphicFramePr>
            <a:graphicFrameLocks noChangeAspect="1"/>
          </p:cNvGraphicFramePr>
          <p:nvPr/>
        </p:nvGraphicFramePr>
        <p:xfrm>
          <a:off x="1676400" y="3124200"/>
          <a:ext cx="1449388" cy="944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2" name="公式" r:id="rId7" imgW="622030" imgH="406224" progId="Equation.3">
                  <p:embed/>
                </p:oleObj>
              </mc:Choice>
              <mc:Fallback>
                <p:oleObj name="公式" r:id="rId7" imgW="622030" imgH="406224" progId="Equation.3">
                  <p:embed/>
                  <p:pic>
                    <p:nvPicPr>
                      <p:cNvPr id="0" name="Picture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124200"/>
                        <a:ext cx="1449388" cy="944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323" name="Group 22"/>
          <p:cNvGrpSpPr>
            <a:grpSpLocks noChangeAspect="1"/>
          </p:cNvGrpSpPr>
          <p:nvPr/>
        </p:nvGrpSpPr>
        <p:grpSpPr bwMode="auto">
          <a:xfrm>
            <a:off x="2743200" y="381000"/>
            <a:ext cx="2097088" cy="1408113"/>
            <a:chOff x="1728" y="240"/>
            <a:chExt cx="1321" cy="887"/>
          </a:xfrm>
        </p:grpSpPr>
        <p:sp>
          <p:nvSpPr>
            <p:cNvPr id="13324" name="AutoShape 21"/>
            <p:cNvSpPr>
              <a:spLocks noChangeAspect="1" noChangeArrowheads="1" noTextEdit="1"/>
            </p:cNvSpPr>
            <p:nvPr/>
          </p:nvSpPr>
          <p:spPr bwMode="auto">
            <a:xfrm>
              <a:off x="1728" y="240"/>
              <a:ext cx="1321" cy="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5" name="Line 23"/>
            <p:cNvSpPr>
              <a:spLocks noChangeShapeType="1"/>
            </p:cNvSpPr>
            <p:nvPr/>
          </p:nvSpPr>
          <p:spPr bwMode="auto">
            <a:xfrm>
              <a:off x="2237" y="577"/>
              <a:ext cx="733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6" name="Rectangle 24"/>
            <p:cNvSpPr>
              <a:spLocks noChangeArrowheads="1"/>
            </p:cNvSpPr>
            <p:nvPr/>
          </p:nvSpPr>
          <p:spPr bwMode="auto">
            <a:xfrm>
              <a:off x="2982" y="533"/>
              <a:ext cx="168" cy="3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000">
                  <a:solidFill>
                    <a:srgbClr val="000000"/>
                  </a:solidFill>
                </a:rPr>
                <a:t>,</a:t>
              </a:r>
              <a:endParaRPr lang="en-US" altLang="zh-CN"/>
            </a:p>
          </p:txBody>
        </p:sp>
        <p:sp>
          <p:nvSpPr>
            <p:cNvPr id="13327" name="Rectangle 25"/>
            <p:cNvSpPr>
              <a:spLocks noChangeArrowheads="1"/>
            </p:cNvSpPr>
            <p:nvPr/>
          </p:nvSpPr>
          <p:spPr bwMode="auto">
            <a:xfrm>
              <a:off x="2305" y="833"/>
              <a:ext cx="230" cy="3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000">
                  <a:solidFill>
                    <a:srgbClr val="000000"/>
                  </a:solidFill>
                </a:rPr>
                <a:t>4</a:t>
              </a:r>
              <a:endParaRPr lang="en-US" altLang="zh-CN"/>
            </a:p>
          </p:txBody>
        </p:sp>
        <p:sp>
          <p:nvSpPr>
            <p:cNvPr id="13328" name="Rectangle 26"/>
            <p:cNvSpPr>
              <a:spLocks noChangeArrowheads="1"/>
            </p:cNvSpPr>
            <p:nvPr/>
          </p:nvSpPr>
          <p:spPr bwMode="auto">
            <a:xfrm>
              <a:off x="2545" y="607"/>
              <a:ext cx="230" cy="3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000">
                  <a:solidFill>
                    <a:srgbClr val="000000"/>
                  </a:solidFill>
                </a:rPr>
                <a:t>4</a:t>
              </a:r>
              <a:endParaRPr lang="en-US" altLang="zh-CN"/>
            </a:p>
          </p:txBody>
        </p:sp>
        <p:sp>
          <p:nvSpPr>
            <p:cNvPr id="13329" name="Rectangle 27"/>
            <p:cNvSpPr>
              <a:spLocks noChangeArrowheads="1"/>
            </p:cNvSpPr>
            <p:nvPr/>
          </p:nvSpPr>
          <p:spPr bwMode="auto">
            <a:xfrm>
              <a:off x="2876" y="251"/>
              <a:ext cx="141" cy="2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800">
                  <a:solidFill>
                    <a:srgbClr val="000000"/>
                  </a:solidFill>
                </a:rPr>
                <a:t>2</a:t>
              </a:r>
              <a:endParaRPr lang="en-US" altLang="zh-CN"/>
            </a:p>
          </p:txBody>
        </p:sp>
        <p:sp>
          <p:nvSpPr>
            <p:cNvPr id="13330" name="Rectangle 28"/>
            <p:cNvSpPr>
              <a:spLocks noChangeArrowheads="1"/>
            </p:cNvSpPr>
            <p:nvPr/>
          </p:nvSpPr>
          <p:spPr bwMode="auto">
            <a:xfrm>
              <a:off x="2398" y="251"/>
              <a:ext cx="141" cy="2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800">
                  <a:solidFill>
                    <a:srgbClr val="000000"/>
                  </a:solidFill>
                </a:rPr>
                <a:t>2</a:t>
              </a:r>
              <a:endParaRPr lang="en-US" altLang="zh-CN"/>
            </a:p>
          </p:txBody>
        </p:sp>
        <p:sp>
          <p:nvSpPr>
            <p:cNvPr id="13331" name="Rectangle 29"/>
            <p:cNvSpPr>
              <a:spLocks noChangeArrowheads="1"/>
            </p:cNvSpPr>
            <p:nvPr/>
          </p:nvSpPr>
          <p:spPr bwMode="auto">
            <a:xfrm>
              <a:off x="1741" y="779"/>
              <a:ext cx="273" cy="3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000">
                  <a:solidFill>
                    <a:srgbClr val="000000"/>
                  </a:solidFill>
                  <a:latin typeface="Symbol" pitchFamily="18" charset="2"/>
                </a:rPr>
                <a:t>ï</a:t>
              </a:r>
              <a:endParaRPr lang="en-US" altLang="zh-CN"/>
            </a:p>
          </p:txBody>
        </p:sp>
        <p:sp>
          <p:nvSpPr>
            <p:cNvPr id="13332" name="Rectangle 30"/>
            <p:cNvSpPr>
              <a:spLocks noChangeArrowheads="1"/>
            </p:cNvSpPr>
            <p:nvPr/>
          </p:nvSpPr>
          <p:spPr bwMode="auto">
            <a:xfrm>
              <a:off x="1741" y="849"/>
              <a:ext cx="273" cy="3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000">
                  <a:solidFill>
                    <a:srgbClr val="000000"/>
                  </a:solidFill>
                  <a:latin typeface="Symbol" pitchFamily="18" charset="2"/>
                </a:rPr>
                <a:t>î</a:t>
              </a:r>
              <a:endParaRPr lang="en-US" altLang="zh-CN"/>
            </a:p>
          </p:txBody>
        </p:sp>
        <p:sp>
          <p:nvSpPr>
            <p:cNvPr id="13333" name="Rectangle 31"/>
            <p:cNvSpPr>
              <a:spLocks noChangeArrowheads="1"/>
            </p:cNvSpPr>
            <p:nvPr/>
          </p:nvSpPr>
          <p:spPr bwMode="auto">
            <a:xfrm>
              <a:off x="1741" y="363"/>
              <a:ext cx="273" cy="3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000">
                  <a:solidFill>
                    <a:srgbClr val="000000"/>
                  </a:solidFill>
                  <a:latin typeface="Symbol" pitchFamily="18" charset="2"/>
                </a:rPr>
                <a:t>ï</a:t>
              </a:r>
              <a:endParaRPr lang="en-US" altLang="zh-CN"/>
            </a:p>
          </p:txBody>
        </p:sp>
        <p:sp>
          <p:nvSpPr>
            <p:cNvPr id="13334" name="Rectangle 32"/>
            <p:cNvSpPr>
              <a:spLocks noChangeArrowheads="1"/>
            </p:cNvSpPr>
            <p:nvPr/>
          </p:nvSpPr>
          <p:spPr bwMode="auto">
            <a:xfrm>
              <a:off x="1741" y="544"/>
              <a:ext cx="273" cy="3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000">
                  <a:solidFill>
                    <a:srgbClr val="000000"/>
                  </a:solidFill>
                  <a:latin typeface="Symbol" pitchFamily="18" charset="2"/>
                </a:rPr>
                <a:t>í</a:t>
              </a:r>
              <a:endParaRPr lang="en-US" altLang="zh-CN"/>
            </a:p>
          </p:txBody>
        </p:sp>
        <p:sp>
          <p:nvSpPr>
            <p:cNvPr id="13335" name="Rectangle 33"/>
            <p:cNvSpPr>
              <a:spLocks noChangeArrowheads="1"/>
            </p:cNvSpPr>
            <p:nvPr/>
          </p:nvSpPr>
          <p:spPr bwMode="auto">
            <a:xfrm>
              <a:off x="1741" y="239"/>
              <a:ext cx="273" cy="3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000">
                  <a:solidFill>
                    <a:srgbClr val="000000"/>
                  </a:solidFill>
                  <a:latin typeface="Symbol" pitchFamily="18" charset="2"/>
                </a:rPr>
                <a:t>ì</a:t>
              </a:r>
              <a:endParaRPr lang="en-US" altLang="zh-CN"/>
            </a:p>
          </p:txBody>
        </p:sp>
        <p:sp>
          <p:nvSpPr>
            <p:cNvPr id="13336" name="Rectangle 34"/>
            <p:cNvSpPr>
              <a:spLocks noChangeArrowheads="1"/>
            </p:cNvSpPr>
            <p:nvPr/>
          </p:nvSpPr>
          <p:spPr bwMode="auto">
            <a:xfrm>
              <a:off x="2112" y="806"/>
              <a:ext cx="286" cy="3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00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altLang="zh-CN"/>
            </a:p>
          </p:txBody>
        </p:sp>
        <p:sp>
          <p:nvSpPr>
            <p:cNvPr id="13337" name="Rectangle 35"/>
            <p:cNvSpPr>
              <a:spLocks noChangeArrowheads="1"/>
            </p:cNvSpPr>
            <p:nvPr/>
          </p:nvSpPr>
          <p:spPr bwMode="auto">
            <a:xfrm>
              <a:off x="2536" y="248"/>
              <a:ext cx="286" cy="3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0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altLang="zh-CN"/>
            </a:p>
          </p:txBody>
        </p:sp>
        <p:sp>
          <p:nvSpPr>
            <p:cNvPr id="13338" name="Rectangle 36"/>
            <p:cNvSpPr>
              <a:spLocks noChangeArrowheads="1"/>
            </p:cNvSpPr>
            <p:nvPr/>
          </p:nvSpPr>
          <p:spPr bwMode="auto">
            <a:xfrm>
              <a:off x="2036" y="400"/>
              <a:ext cx="286" cy="3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00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altLang="zh-CN"/>
            </a:p>
          </p:txBody>
        </p:sp>
        <p:sp>
          <p:nvSpPr>
            <p:cNvPr id="13339" name="Rectangle 37"/>
            <p:cNvSpPr>
              <a:spLocks noChangeArrowheads="1"/>
            </p:cNvSpPr>
            <p:nvPr/>
          </p:nvSpPr>
          <p:spPr bwMode="auto">
            <a:xfrm>
              <a:off x="1942" y="833"/>
              <a:ext cx="213" cy="3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000" i="1">
                  <a:solidFill>
                    <a:srgbClr val="000000"/>
                  </a:solidFill>
                </a:rPr>
                <a:t>y</a:t>
              </a:r>
              <a:endParaRPr lang="en-US" altLang="zh-CN"/>
            </a:p>
          </p:txBody>
        </p:sp>
        <p:sp>
          <p:nvSpPr>
            <p:cNvPr id="13340" name="Rectangle 38"/>
            <p:cNvSpPr>
              <a:spLocks noChangeArrowheads="1"/>
            </p:cNvSpPr>
            <p:nvPr/>
          </p:nvSpPr>
          <p:spPr bwMode="auto">
            <a:xfrm>
              <a:off x="2753" y="275"/>
              <a:ext cx="213" cy="3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000" i="1">
                  <a:solidFill>
                    <a:srgbClr val="000000"/>
                  </a:solidFill>
                </a:rPr>
                <a:t>y</a:t>
              </a:r>
              <a:endParaRPr lang="en-US" altLang="zh-CN"/>
            </a:p>
          </p:txBody>
        </p:sp>
        <p:sp>
          <p:nvSpPr>
            <p:cNvPr id="13341" name="Rectangle 39"/>
            <p:cNvSpPr>
              <a:spLocks noChangeArrowheads="1"/>
            </p:cNvSpPr>
            <p:nvPr/>
          </p:nvSpPr>
          <p:spPr bwMode="auto">
            <a:xfrm>
              <a:off x="2260" y="275"/>
              <a:ext cx="227" cy="3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000" i="1">
                  <a:solidFill>
                    <a:srgbClr val="000000"/>
                  </a:solidFill>
                </a:rPr>
                <a:t>x</a:t>
              </a:r>
              <a:endParaRPr lang="en-US" altLang="zh-CN"/>
            </a:p>
          </p:txBody>
        </p:sp>
        <p:sp>
          <p:nvSpPr>
            <p:cNvPr id="13342" name="Rectangle 40"/>
            <p:cNvSpPr>
              <a:spLocks noChangeArrowheads="1"/>
            </p:cNvSpPr>
            <p:nvPr/>
          </p:nvSpPr>
          <p:spPr bwMode="auto">
            <a:xfrm>
              <a:off x="1878" y="427"/>
              <a:ext cx="199" cy="3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000" i="1">
                  <a:solidFill>
                    <a:srgbClr val="000000"/>
                  </a:solidFill>
                </a:rPr>
                <a:t>z</a:t>
              </a:r>
              <a:endParaRPr lang="en-US" altLang="zh-CN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6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6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6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6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6775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D75F869-D35C-4532-96C8-416D56C2D05B}" type="slidenum">
              <a:rPr lang="en-US" altLang="zh-CN" smtClean="0">
                <a:ea typeface="宋体" charset="-122"/>
              </a:rPr>
              <a:pPr/>
              <a:t>16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443396" name="Text Box 4"/>
          <p:cNvSpPr txBox="1">
            <a:spLocks noChangeArrowheads="1"/>
          </p:cNvSpPr>
          <p:nvPr/>
        </p:nvSpPr>
        <p:spPr bwMode="auto">
          <a:xfrm>
            <a:off x="4375150" y="554038"/>
            <a:ext cx="35814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在点</a:t>
            </a:r>
            <a:r>
              <a:rPr lang="en-US" altLang="zh-CN" sz="2800"/>
              <a:t>(2,4,5)</a:t>
            </a:r>
            <a:r>
              <a:rPr lang="zh-CN" altLang="en-US" sz="2800"/>
              <a:t>处的</a:t>
            </a:r>
            <a:r>
              <a:rPr lang="zh-CN" altLang="en-US" sz="2800">
                <a:solidFill>
                  <a:schemeClr val="accent2"/>
                </a:solidFill>
              </a:rPr>
              <a:t>切线</a:t>
            </a:r>
            <a:endParaRPr lang="zh-CN" altLang="en-US" sz="2800" b="0"/>
          </a:p>
        </p:txBody>
      </p:sp>
      <p:sp>
        <p:nvSpPr>
          <p:cNvPr id="443397" name="Text Box 5"/>
          <p:cNvSpPr txBox="1">
            <a:spLocks noChangeArrowheads="1"/>
          </p:cNvSpPr>
          <p:nvPr/>
        </p:nvSpPr>
        <p:spPr bwMode="auto">
          <a:xfrm>
            <a:off x="488950" y="1454150"/>
            <a:ext cx="49530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chemeClr val="accent2"/>
                </a:solidFill>
              </a:rPr>
              <a:t>与</a:t>
            </a:r>
            <a:r>
              <a:rPr lang="en-US" altLang="zh-CN" sz="2800" i="1">
                <a:solidFill>
                  <a:schemeClr val="accent2"/>
                </a:solidFill>
              </a:rPr>
              <a:t>y</a:t>
            </a:r>
            <a:r>
              <a:rPr lang="zh-CN" altLang="en-US" sz="2800">
                <a:solidFill>
                  <a:schemeClr val="accent2"/>
                </a:solidFill>
              </a:rPr>
              <a:t>轴正向所成的倾角是多少</a:t>
            </a:r>
            <a:r>
              <a:rPr lang="en-US" altLang="zh-CN" sz="2800">
                <a:solidFill>
                  <a:schemeClr val="accent2"/>
                </a:solidFill>
              </a:rPr>
              <a:t>?</a:t>
            </a:r>
            <a:endParaRPr lang="en-US" altLang="zh-CN" sz="2800" b="0">
              <a:solidFill>
                <a:schemeClr val="accent2"/>
              </a:solidFill>
            </a:endParaRPr>
          </a:p>
        </p:txBody>
      </p:sp>
      <p:graphicFrame>
        <p:nvGraphicFramePr>
          <p:cNvPr id="443398" name="Object 6"/>
          <p:cNvGraphicFramePr>
            <a:graphicFrameLocks noChangeAspect="1"/>
          </p:cNvGraphicFramePr>
          <p:nvPr/>
        </p:nvGraphicFramePr>
        <p:xfrm>
          <a:off x="2392363" y="188913"/>
          <a:ext cx="2058987" cy="1341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5" name="Equation" r:id="rId3" imgW="2006600" imgH="1308100" progId="Equation.3">
                  <p:embed/>
                </p:oleObj>
              </mc:Choice>
              <mc:Fallback>
                <p:oleObj name="Equation" r:id="rId3" imgW="2006600" imgH="1308100" progId="Equation.3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2363" y="188913"/>
                        <a:ext cx="2058987" cy="1341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3399" name="WordArt 7"/>
          <p:cNvSpPr>
            <a:spLocks noChangeArrowheads="1" noChangeShapeType="1" noTextEdit="1"/>
          </p:cNvSpPr>
          <p:nvPr/>
        </p:nvSpPr>
        <p:spPr bwMode="auto">
          <a:xfrm>
            <a:off x="488950" y="387350"/>
            <a:ext cx="914400" cy="685800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scene3d>
              <a:camera prst="legacyPerspectiveFront">
                <a:rot lat="20519990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r>
              <a:rPr lang="zh-CN" altLang="en-US" sz="3600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宋体"/>
                <a:ea typeface="宋体"/>
              </a:rPr>
              <a:t>思考</a:t>
            </a:r>
          </a:p>
        </p:txBody>
      </p:sp>
      <p:sp>
        <p:nvSpPr>
          <p:cNvPr id="443400" name="Text Box 8"/>
          <p:cNvSpPr txBox="1">
            <a:spLocks noChangeArrowheads="1"/>
          </p:cNvSpPr>
          <p:nvPr/>
        </p:nvSpPr>
        <p:spPr bwMode="auto">
          <a:xfrm>
            <a:off x="1403350" y="554038"/>
            <a:ext cx="12954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/>
              <a:t> </a:t>
            </a:r>
            <a:r>
              <a:rPr lang="zh-CN" altLang="en-US" sz="2800"/>
              <a:t>曲线</a:t>
            </a: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914400" y="2471058"/>
            <a:ext cx="12192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ea typeface="黑体" pitchFamily="2" charset="-122"/>
              </a:rPr>
              <a:t>解</a:t>
            </a:r>
            <a:endParaRPr lang="zh-CN" altLang="en-US" sz="2400" b="0">
              <a:ea typeface="黑体" pitchFamily="2" charset="-122"/>
            </a:endParaRPr>
          </a:p>
        </p:txBody>
      </p:sp>
      <p:graphicFrame>
        <p:nvGraphicFramePr>
          <p:cNvPr id="11" name="Object 8"/>
          <p:cNvGraphicFramePr>
            <a:graphicFrameLocks noChangeAspect="1"/>
          </p:cNvGraphicFramePr>
          <p:nvPr/>
        </p:nvGraphicFramePr>
        <p:xfrm>
          <a:off x="1619671" y="2252284"/>
          <a:ext cx="2160241" cy="8886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6" name="Equation" r:id="rId5" imgW="952200" imgH="393480" progId="Equation.3">
                  <p:embed/>
                </p:oleObj>
              </mc:Choice>
              <mc:Fallback>
                <p:oleObj name="Equation" r:id="rId5" imgW="952200" imgH="393480" progId="Equation.3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1" y="2252284"/>
                        <a:ext cx="2160241" cy="88868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9"/>
          <p:cNvGraphicFramePr>
            <a:graphicFrameLocks noChangeAspect="1"/>
          </p:cNvGraphicFramePr>
          <p:nvPr/>
        </p:nvGraphicFramePr>
        <p:xfrm>
          <a:off x="4075113" y="2424113"/>
          <a:ext cx="2874962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7" name="Equation" r:id="rId7" imgW="1231560" imgH="241200" progId="Equation.3">
                  <p:embed/>
                </p:oleObj>
              </mc:Choice>
              <mc:Fallback>
                <p:oleObj name="Equation" r:id="rId7" imgW="1231560" imgH="241200" progId="Equation.3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5113" y="2424113"/>
                        <a:ext cx="2874962" cy="563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0"/>
          <p:cNvGraphicFramePr>
            <a:graphicFrameLocks noChangeAspect="1"/>
          </p:cNvGraphicFramePr>
          <p:nvPr/>
        </p:nvGraphicFramePr>
        <p:xfrm>
          <a:off x="1556966" y="3389313"/>
          <a:ext cx="2366962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8" name="Equation" r:id="rId9" imgW="1015920" imgH="177480" progId="Equation.3">
                  <p:embed/>
                </p:oleObj>
              </mc:Choice>
              <mc:Fallback>
                <p:oleObj name="Equation" r:id="rId9" imgW="1015920" imgH="177480" progId="Equation.3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6966" y="3389313"/>
                        <a:ext cx="2366962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33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33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43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43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43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43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3396" grpId="0" autoUpdateAnimBg="0"/>
      <p:bldP spid="443397" grpId="0" autoUpdateAnimBg="0"/>
      <p:bldP spid="443399" grpId="0" animBg="1"/>
      <p:bldP spid="443400" grpId="0" autoUpdateAnimBg="0"/>
      <p:bldP spid="10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7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7E7972E-F24A-4C6C-BCBC-FA776BA53E62}" type="slidenum">
              <a:rPr lang="en-US" altLang="zh-CN" smtClean="0">
                <a:ea typeface="宋体" charset="-122"/>
              </a:rPr>
              <a:pPr/>
              <a:t>17</a:t>
            </a:fld>
            <a:endParaRPr lang="en-US" altLang="zh-CN" smtClean="0">
              <a:ea typeface="宋体" charset="-122"/>
            </a:endParaRPr>
          </a:p>
        </p:txBody>
      </p:sp>
      <p:graphicFrame>
        <p:nvGraphicFramePr>
          <p:cNvPr id="15362" name="Object 7"/>
          <p:cNvGraphicFramePr>
            <a:graphicFrameLocks noChangeAspect="1"/>
          </p:cNvGraphicFramePr>
          <p:nvPr/>
        </p:nvGraphicFramePr>
        <p:xfrm>
          <a:off x="1360488" y="304800"/>
          <a:ext cx="5192712" cy="1309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07" name="Equation" r:id="rId3" imgW="5384800" imgH="1358900" progId="Equation.3">
                  <p:embed/>
                </p:oleObj>
              </mc:Choice>
              <mc:Fallback>
                <p:oleObj name="Equation" r:id="rId3" imgW="5384800" imgH="1358900" progId="Equation.3">
                  <p:embed/>
                  <p:pic>
                    <p:nvPicPr>
                      <p:cNvPr id="0" name="Picture 3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0488" y="304800"/>
                        <a:ext cx="5192712" cy="1309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7800" name="Text Box 8"/>
          <p:cNvSpPr txBox="1">
            <a:spLocks noChangeArrowheads="1"/>
          </p:cNvSpPr>
          <p:nvPr/>
        </p:nvSpPr>
        <p:spPr bwMode="auto">
          <a:xfrm>
            <a:off x="838200" y="2300288"/>
            <a:ext cx="990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ea typeface="黑体" pitchFamily="2" charset="-122"/>
              </a:rPr>
              <a:t>解</a:t>
            </a:r>
          </a:p>
        </p:txBody>
      </p:sp>
      <p:sp>
        <p:nvSpPr>
          <p:cNvPr id="15379" name="Text Box 9"/>
          <p:cNvSpPr txBox="1">
            <a:spLocks noChangeArrowheads="1"/>
          </p:cNvSpPr>
          <p:nvPr/>
        </p:nvSpPr>
        <p:spPr bwMode="auto">
          <a:xfrm>
            <a:off x="762000" y="701675"/>
            <a:ext cx="990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ea typeface="黑体" pitchFamily="2" charset="-122"/>
              </a:rPr>
              <a:t>例</a:t>
            </a:r>
          </a:p>
        </p:txBody>
      </p:sp>
      <p:graphicFrame>
        <p:nvGraphicFramePr>
          <p:cNvPr id="15363" name="Object 10"/>
          <p:cNvGraphicFramePr>
            <a:graphicFrameLocks noChangeAspect="1"/>
          </p:cNvGraphicFramePr>
          <p:nvPr/>
        </p:nvGraphicFramePr>
        <p:xfrm>
          <a:off x="914400" y="1766888"/>
          <a:ext cx="297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08" name="Equation" r:id="rId5" imgW="2895600" imgH="444500" progId="Equation.3">
                  <p:embed/>
                </p:oleObj>
              </mc:Choice>
              <mc:Fallback>
                <p:oleObj name="Equation" r:id="rId5" imgW="2895600" imgH="444500" progId="Equation.3">
                  <p:embed/>
                  <p:pic>
                    <p:nvPicPr>
                      <p:cNvPr id="0" name="Picture 3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766888"/>
                        <a:ext cx="29718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7803" name="Object 11"/>
          <p:cNvGraphicFramePr>
            <a:graphicFrameLocks noChangeAspect="1"/>
          </p:cNvGraphicFramePr>
          <p:nvPr/>
        </p:nvGraphicFramePr>
        <p:xfrm>
          <a:off x="1524000" y="2362200"/>
          <a:ext cx="2641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09" name="Equation" r:id="rId7" imgW="2641600" imgH="431800" progId="Equation.3">
                  <p:embed/>
                </p:oleObj>
              </mc:Choice>
              <mc:Fallback>
                <p:oleObj name="Equation" r:id="rId7" imgW="2641600" imgH="431800" progId="Equation.3">
                  <p:embed/>
                  <p:pic>
                    <p:nvPicPr>
                      <p:cNvPr id="0" name="Picture 3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362200"/>
                        <a:ext cx="26416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7804" name="Object 12"/>
          <p:cNvGraphicFramePr>
            <a:graphicFrameLocks noChangeAspect="1"/>
          </p:cNvGraphicFramePr>
          <p:nvPr/>
        </p:nvGraphicFramePr>
        <p:xfrm>
          <a:off x="1371600" y="3113088"/>
          <a:ext cx="1550988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10" name="Equation" r:id="rId9" imgW="1511300" imgH="431800" progId="Equation.3">
                  <p:embed/>
                </p:oleObj>
              </mc:Choice>
              <mc:Fallback>
                <p:oleObj name="Equation" r:id="rId9" imgW="1511300" imgH="431800" progId="Equation.3">
                  <p:embed/>
                  <p:pic>
                    <p:nvPicPr>
                      <p:cNvPr id="0" name="Picture 3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113088"/>
                        <a:ext cx="1550988" cy="442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7805" name="Object 13"/>
          <p:cNvGraphicFramePr>
            <a:graphicFrameLocks noChangeAspect="1"/>
          </p:cNvGraphicFramePr>
          <p:nvPr/>
        </p:nvGraphicFramePr>
        <p:xfrm>
          <a:off x="3048000" y="2949575"/>
          <a:ext cx="261938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11" name="Equation" r:id="rId11" imgW="253780" imgH="317225" progId="Equation.3">
                  <p:embed/>
                </p:oleObj>
              </mc:Choice>
              <mc:Fallback>
                <p:oleObj name="Equation" r:id="rId11" imgW="253780" imgH="317225" progId="Equation.3">
                  <p:embed/>
                  <p:pic>
                    <p:nvPicPr>
                      <p:cNvPr id="0" name="Picture 3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2949575"/>
                        <a:ext cx="261938" cy="327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7806" name="Object 14"/>
          <p:cNvGraphicFramePr>
            <a:graphicFrameLocks noChangeAspect="1"/>
          </p:cNvGraphicFramePr>
          <p:nvPr/>
        </p:nvGraphicFramePr>
        <p:xfrm>
          <a:off x="3048000" y="2870200"/>
          <a:ext cx="3116263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12" name="Equation" r:id="rId13" imgW="3035300" imgH="914400" progId="Equation.3">
                  <p:embed/>
                </p:oleObj>
              </mc:Choice>
              <mc:Fallback>
                <p:oleObj name="Equation" r:id="rId13" imgW="3035300" imgH="914400" progId="Equation.3">
                  <p:embed/>
                  <p:pic>
                    <p:nvPicPr>
                      <p:cNvPr id="0" name="Picture 3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2870200"/>
                        <a:ext cx="3116263" cy="93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7807" name="Object 15"/>
          <p:cNvGraphicFramePr>
            <a:graphicFrameLocks noChangeAspect="1"/>
          </p:cNvGraphicFramePr>
          <p:nvPr/>
        </p:nvGraphicFramePr>
        <p:xfrm>
          <a:off x="3275013" y="2819400"/>
          <a:ext cx="1525587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13" name="Equation" r:id="rId15" imgW="1485900" imgH="469900" progId="Equation.3">
                  <p:embed/>
                </p:oleObj>
              </mc:Choice>
              <mc:Fallback>
                <p:oleObj name="Equation" r:id="rId15" imgW="1485900" imgH="469900" progId="Equation.3">
                  <p:embed/>
                  <p:pic>
                    <p:nvPicPr>
                      <p:cNvPr id="0" name="Picture 3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013" y="2819400"/>
                        <a:ext cx="1525587" cy="484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7808" name="Object 16"/>
          <p:cNvGraphicFramePr>
            <a:graphicFrameLocks noChangeAspect="1"/>
          </p:cNvGraphicFramePr>
          <p:nvPr/>
        </p:nvGraphicFramePr>
        <p:xfrm>
          <a:off x="4856163" y="2895600"/>
          <a:ext cx="1316037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14" name="Equation" r:id="rId17" imgW="1282700" imgH="393700" progId="Equation.3">
                  <p:embed/>
                </p:oleObj>
              </mc:Choice>
              <mc:Fallback>
                <p:oleObj name="Equation" r:id="rId17" imgW="1282700" imgH="393700" progId="Equation.3">
                  <p:embed/>
                  <p:pic>
                    <p:nvPicPr>
                      <p:cNvPr id="0" name="Picture 3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6163" y="2895600"/>
                        <a:ext cx="1316037" cy="404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7809" name="Object 17"/>
          <p:cNvGraphicFramePr>
            <a:graphicFrameLocks noChangeAspect="1"/>
          </p:cNvGraphicFramePr>
          <p:nvPr/>
        </p:nvGraphicFramePr>
        <p:xfrm>
          <a:off x="6172200" y="2819400"/>
          <a:ext cx="2060575" cy="992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15" name="Equation" r:id="rId19" imgW="2006600" imgH="965200" progId="Equation.3">
                  <p:embed/>
                </p:oleObj>
              </mc:Choice>
              <mc:Fallback>
                <p:oleObj name="Equation" r:id="rId19" imgW="2006600" imgH="965200" progId="Equation.3">
                  <p:embed/>
                  <p:pic>
                    <p:nvPicPr>
                      <p:cNvPr id="0" name="Picture 3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2819400"/>
                        <a:ext cx="2060575" cy="992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7810" name="Object 18"/>
          <p:cNvGraphicFramePr>
            <a:graphicFrameLocks noChangeAspect="1"/>
          </p:cNvGraphicFramePr>
          <p:nvPr/>
        </p:nvGraphicFramePr>
        <p:xfrm>
          <a:off x="1344613" y="4095750"/>
          <a:ext cx="1550987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16" name="Equation" r:id="rId21" imgW="1511300" imgH="469900" progId="Equation.3">
                  <p:embed/>
                </p:oleObj>
              </mc:Choice>
              <mc:Fallback>
                <p:oleObj name="Equation" r:id="rId21" imgW="1511300" imgH="469900" progId="Equation.3">
                  <p:embed/>
                  <p:pic>
                    <p:nvPicPr>
                      <p:cNvPr id="0" name="Picture 3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4613" y="4095750"/>
                        <a:ext cx="1550987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7811" name="Object 19"/>
          <p:cNvGraphicFramePr>
            <a:graphicFrameLocks noChangeAspect="1"/>
          </p:cNvGraphicFramePr>
          <p:nvPr/>
        </p:nvGraphicFramePr>
        <p:xfrm>
          <a:off x="2971800" y="3860800"/>
          <a:ext cx="3116263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17" name="Equation" r:id="rId23" imgW="3035300" imgH="914400" progId="Equation.3">
                  <p:embed/>
                </p:oleObj>
              </mc:Choice>
              <mc:Fallback>
                <p:oleObj name="Equation" r:id="rId23" imgW="3035300" imgH="914400" progId="Equation.3">
                  <p:embed/>
                  <p:pic>
                    <p:nvPicPr>
                      <p:cNvPr id="0" name="Picture 3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3860800"/>
                        <a:ext cx="3116263" cy="93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7812" name="Object 20"/>
          <p:cNvGraphicFramePr>
            <a:graphicFrameLocks noChangeAspect="1"/>
          </p:cNvGraphicFramePr>
          <p:nvPr/>
        </p:nvGraphicFramePr>
        <p:xfrm>
          <a:off x="3276600" y="3859213"/>
          <a:ext cx="1525588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18" name="Equation" r:id="rId25" imgW="1485900" imgH="469900" progId="Equation.3">
                  <p:embed/>
                </p:oleObj>
              </mc:Choice>
              <mc:Fallback>
                <p:oleObj name="Equation" r:id="rId25" imgW="1485900" imgH="469900" progId="Equation.3">
                  <p:embed/>
                  <p:pic>
                    <p:nvPicPr>
                      <p:cNvPr id="0" name="Picture 3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3859213"/>
                        <a:ext cx="1525588" cy="484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7813" name="Object 21"/>
          <p:cNvGraphicFramePr>
            <a:graphicFrameLocks noChangeAspect="1"/>
          </p:cNvGraphicFramePr>
          <p:nvPr/>
        </p:nvGraphicFramePr>
        <p:xfrm>
          <a:off x="3048000" y="4017963"/>
          <a:ext cx="261938" cy="249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19" name="Equation" r:id="rId26" imgW="253890" imgH="241195" progId="Equation.3">
                  <p:embed/>
                </p:oleObj>
              </mc:Choice>
              <mc:Fallback>
                <p:oleObj name="Equation" r:id="rId26" imgW="253890" imgH="241195" progId="Equation.3">
                  <p:embed/>
                  <p:pic>
                    <p:nvPicPr>
                      <p:cNvPr id="0" name="Picture 3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4017963"/>
                        <a:ext cx="261938" cy="249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7814" name="Object 22"/>
          <p:cNvGraphicFramePr>
            <a:graphicFrameLocks noChangeAspect="1"/>
          </p:cNvGraphicFramePr>
          <p:nvPr/>
        </p:nvGraphicFramePr>
        <p:xfrm>
          <a:off x="4806950" y="3938588"/>
          <a:ext cx="1303338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20" name="Equation" r:id="rId28" imgW="1269449" imgH="393529" progId="Equation.3">
                  <p:embed/>
                </p:oleObj>
              </mc:Choice>
              <mc:Fallback>
                <p:oleObj name="Equation" r:id="rId28" imgW="1269449" imgH="393529" progId="Equation.3">
                  <p:embed/>
                  <p:pic>
                    <p:nvPicPr>
                      <p:cNvPr id="0" name="Picture 3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6950" y="3938588"/>
                        <a:ext cx="1303338" cy="404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7815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8511673"/>
              </p:ext>
            </p:extLst>
          </p:nvPr>
        </p:nvGraphicFramePr>
        <p:xfrm>
          <a:off x="6005513" y="3789363"/>
          <a:ext cx="2536825" cy="112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21" name="Equation" r:id="rId30" imgW="1002960" imgH="444240" progId="Equation.DSMT4">
                  <p:embed/>
                </p:oleObj>
              </mc:Choice>
              <mc:Fallback>
                <p:oleObj name="Equation" r:id="rId30" imgW="1002960" imgH="444240" progId="Equation.DSMT4">
                  <p:embed/>
                  <p:pic>
                    <p:nvPicPr>
                      <p:cNvPr id="0" name="Picture 3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5513" y="3789363"/>
                        <a:ext cx="2536825" cy="1127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7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7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7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7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7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17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17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17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17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17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17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17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17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17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7800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5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CD630F1-6869-4962-9958-F698F90B3C1E}" type="slidenum">
              <a:rPr lang="en-US" altLang="zh-CN" smtClean="0">
                <a:ea typeface="宋体" charset="-122"/>
              </a:rPr>
              <a:pPr/>
              <a:t>18</a:t>
            </a:fld>
            <a:endParaRPr lang="en-US" altLang="zh-CN" smtClean="0">
              <a:ea typeface="宋体" charset="-122"/>
            </a:endParaRPr>
          </a:p>
        </p:txBody>
      </p:sp>
      <p:graphicFrame>
        <p:nvGraphicFramePr>
          <p:cNvPr id="418818" name="Object 2"/>
          <p:cNvGraphicFramePr>
            <a:graphicFrameLocks noChangeAspect="1"/>
          </p:cNvGraphicFramePr>
          <p:nvPr/>
        </p:nvGraphicFramePr>
        <p:xfrm>
          <a:off x="293688" y="2260600"/>
          <a:ext cx="1447800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26" name="Equation" r:id="rId3" imgW="1397000" imgH="431800" progId="Equation.3">
                  <p:embed/>
                </p:oleObj>
              </mc:Choice>
              <mc:Fallback>
                <p:oleObj name="Equation" r:id="rId3" imgW="1397000" imgH="431800" progId="Equation.3">
                  <p:embed/>
                  <p:pic>
                    <p:nvPicPr>
                      <p:cNvPr id="0" name="Picture 2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688" y="2260600"/>
                        <a:ext cx="1447800" cy="446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8819" name="Object 3"/>
          <p:cNvGraphicFramePr>
            <a:graphicFrameLocks noChangeAspect="1"/>
          </p:cNvGraphicFramePr>
          <p:nvPr/>
        </p:nvGraphicFramePr>
        <p:xfrm>
          <a:off x="5584825" y="2008188"/>
          <a:ext cx="1490663" cy="760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27" name="Equation" r:id="rId5" imgW="1638300" imgH="838200" progId="Equation.3">
                  <p:embed/>
                </p:oleObj>
              </mc:Choice>
              <mc:Fallback>
                <p:oleObj name="Equation" r:id="rId5" imgW="1638300" imgH="838200" progId="Equation.3">
                  <p:embed/>
                  <p:pic>
                    <p:nvPicPr>
                      <p:cNvPr id="0" name="Picture 2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4825" y="2008188"/>
                        <a:ext cx="1490663" cy="760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8820" name="Object 4"/>
          <p:cNvGraphicFramePr>
            <a:graphicFrameLocks noChangeAspect="1"/>
          </p:cNvGraphicFramePr>
          <p:nvPr/>
        </p:nvGraphicFramePr>
        <p:xfrm>
          <a:off x="293688" y="3148013"/>
          <a:ext cx="144780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28" name="Equation" r:id="rId7" imgW="1384300" imgH="469900" progId="Equation.3">
                  <p:embed/>
                </p:oleObj>
              </mc:Choice>
              <mc:Fallback>
                <p:oleObj name="Equation" r:id="rId7" imgW="1384300" imgH="469900" progId="Equation.3">
                  <p:embed/>
                  <p:pic>
                    <p:nvPicPr>
                      <p:cNvPr id="0" name="Picture 2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688" y="3148013"/>
                        <a:ext cx="1447800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8821" name="Object 5"/>
          <p:cNvGraphicFramePr>
            <a:graphicFrameLocks noChangeAspect="1"/>
          </p:cNvGraphicFramePr>
          <p:nvPr/>
        </p:nvGraphicFramePr>
        <p:xfrm>
          <a:off x="5551488" y="2928938"/>
          <a:ext cx="1600200" cy="906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29" name="Equation" r:id="rId9" imgW="1612900" imgH="914400" progId="Equation.3">
                  <p:embed/>
                </p:oleObj>
              </mc:Choice>
              <mc:Fallback>
                <p:oleObj name="Equation" r:id="rId9" imgW="1612900" imgH="914400" progId="Equation.3">
                  <p:embed/>
                  <p:pic>
                    <p:nvPicPr>
                      <p:cNvPr id="0" name="Picture 2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1488" y="2928938"/>
                        <a:ext cx="1600200" cy="906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8826" name="Object 10"/>
          <p:cNvGraphicFramePr>
            <a:graphicFrameLocks noChangeAspect="1"/>
          </p:cNvGraphicFramePr>
          <p:nvPr/>
        </p:nvGraphicFramePr>
        <p:xfrm>
          <a:off x="1714500" y="2039938"/>
          <a:ext cx="3836988" cy="804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30" name="Equation" r:id="rId11" imgW="3987800" imgH="838200" progId="Equation.3">
                  <p:embed/>
                </p:oleObj>
              </mc:Choice>
              <mc:Fallback>
                <p:oleObj name="Equation" r:id="rId11" imgW="3987800" imgH="838200" progId="Equation.3">
                  <p:embed/>
                  <p:pic>
                    <p:nvPicPr>
                      <p:cNvPr id="0" name="Picture 2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500" y="2039938"/>
                        <a:ext cx="3836988" cy="804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8827" name="Object 11"/>
          <p:cNvGraphicFramePr>
            <a:graphicFrameLocks noChangeAspect="1"/>
          </p:cNvGraphicFramePr>
          <p:nvPr/>
        </p:nvGraphicFramePr>
        <p:xfrm>
          <a:off x="1741488" y="2921000"/>
          <a:ext cx="3810000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31" name="Equation" r:id="rId13" imgW="3949700" imgH="914400" progId="Equation.3">
                  <p:embed/>
                </p:oleObj>
              </mc:Choice>
              <mc:Fallback>
                <p:oleObj name="Equation" r:id="rId13" imgW="3949700" imgH="914400" progId="Equation.3">
                  <p:embed/>
                  <p:pic>
                    <p:nvPicPr>
                      <p:cNvPr id="0" name="Picture 2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1488" y="2921000"/>
                        <a:ext cx="3810000" cy="879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2" name="Object 17"/>
          <p:cNvGraphicFramePr>
            <a:graphicFrameLocks noChangeAspect="1"/>
          </p:cNvGraphicFramePr>
          <p:nvPr/>
        </p:nvGraphicFramePr>
        <p:xfrm>
          <a:off x="395288" y="1484313"/>
          <a:ext cx="2641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32" name="Equation" r:id="rId15" imgW="2641600" imgH="431800" progId="Equation.3">
                  <p:embed/>
                </p:oleObj>
              </mc:Choice>
              <mc:Fallback>
                <p:oleObj name="Equation" r:id="rId15" imgW="2641600" imgH="431800" progId="Equation.3">
                  <p:embed/>
                  <p:pic>
                    <p:nvPicPr>
                      <p:cNvPr id="0" name="Picture 2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1484313"/>
                        <a:ext cx="26416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6" name="Text Box 18"/>
          <p:cNvSpPr txBox="1">
            <a:spLocks noChangeArrowheads="1"/>
          </p:cNvSpPr>
          <p:nvPr/>
        </p:nvSpPr>
        <p:spPr bwMode="auto">
          <a:xfrm>
            <a:off x="2960688" y="1397000"/>
            <a:ext cx="17526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按</a:t>
            </a:r>
            <a:r>
              <a:rPr lang="zh-CN" altLang="en-US" sz="2800">
                <a:solidFill>
                  <a:srgbClr val="0000FF"/>
                </a:solidFill>
              </a:rPr>
              <a:t>定义</a:t>
            </a:r>
            <a:r>
              <a:rPr lang="zh-CN" altLang="en-US" sz="2800"/>
              <a:t>得</a:t>
            </a:r>
          </a:p>
        </p:txBody>
      </p:sp>
      <p:graphicFrame>
        <p:nvGraphicFramePr>
          <p:cNvPr id="16393" name="Object 19"/>
          <p:cNvGraphicFramePr>
            <a:graphicFrameLocks noChangeAspect="1"/>
          </p:cNvGraphicFramePr>
          <p:nvPr/>
        </p:nvGraphicFramePr>
        <p:xfrm>
          <a:off x="4500563" y="23813"/>
          <a:ext cx="3971925" cy="1001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33" name="Equation" r:id="rId17" imgW="5384800" imgH="1358900" progId="Equation.3">
                  <p:embed/>
                </p:oleObj>
              </mc:Choice>
              <mc:Fallback>
                <p:oleObj name="Equation" r:id="rId17" imgW="5384800" imgH="1358900" progId="Equation.3">
                  <p:embed/>
                  <p:pic>
                    <p:nvPicPr>
                      <p:cNvPr id="0" name="Picture 2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23813"/>
                        <a:ext cx="3971925" cy="1001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4" name="Object 20"/>
          <p:cNvGraphicFramePr>
            <a:graphicFrameLocks noChangeAspect="1"/>
          </p:cNvGraphicFramePr>
          <p:nvPr/>
        </p:nvGraphicFramePr>
        <p:xfrm>
          <a:off x="4356100" y="981075"/>
          <a:ext cx="2216150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34" name="Equation" r:id="rId19" imgW="2895600" imgH="444500" progId="Equation.3">
                  <p:embed/>
                </p:oleObj>
              </mc:Choice>
              <mc:Fallback>
                <p:oleObj name="Equation" r:id="rId19" imgW="2895600" imgH="444500" progId="Equation.3">
                  <p:embed/>
                  <p:pic>
                    <p:nvPicPr>
                      <p:cNvPr id="0" name="Picture 2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981075"/>
                        <a:ext cx="2216150" cy="341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7" name="AutoShape 26"/>
          <p:cNvSpPr>
            <a:spLocks noChangeArrowheads="1"/>
          </p:cNvSpPr>
          <p:nvPr/>
        </p:nvSpPr>
        <p:spPr bwMode="auto">
          <a:xfrm>
            <a:off x="3851275" y="0"/>
            <a:ext cx="4932363" cy="1341438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4" name="Group 4"/>
          <p:cNvGrpSpPr>
            <a:grpSpLocks/>
          </p:cNvGrpSpPr>
          <p:nvPr/>
        </p:nvGrpSpPr>
        <p:grpSpPr bwMode="auto">
          <a:xfrm>
            <a:off x="306388" y="3956471"/>
            <a:ext cx="1600200" cy="609600"/>
            <a:chOff x="1920" y="3648"/>
            <a:chExt cx="1008" cy="384"/>
          </a:xfrm>
        </p:grpSpPr>
        <p:sp>
          <p:nvSpPr>
            <p:cNvPr id="15" name="AutoShape 5"/>
            <p:cNvSpPr>
              <a:spLocks noChangeArrowheads="1"/>
            </p:cNvSpPr>
            <p:nvPr/>
          </p:nvSpPr>
          <p:spPr bwMode="auto">
            <a:xfrm>
              <a:off x="1920" y="3648"/>
              <a:ext cx="528" cy="384"/>
            </a:xfrm>
            <a:prstGeom prst="flowChartPreparation">
              <a:avLst/>
            </a:prstGeom>
            <a:gradFill rotWithShape="0">
              <a:gsLst>
                <a:gs pos="0">
                  <a:srgbClr val="181876"/>
                </a:gs>
                <a:gs pos="50000">
                  <a:srgbClr val="3333FF"/>
                </a:gs>
                <a:gs pos="100000">
                  <a:srgbClr val="181876"/>
                </a:gs>
              </a:gsLst>
              <a:lin ang="2700000" scaled="1"/>
            </a:gradFill>
            <a:ln w="38100">
              <a:solidFill>
                <a:srgbClr val="FF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Text Box 6"/>
            <p:cNvSpPr txBox="1">
              <a:spLocks noChangeArrowheads="1"/>
            </p:cNvSpPr>
            <p:nvPr/>
          </p:nvSpPr>
          <p:spPr bwMode="auto">
            <a:xfrm>
              <a:off x="2016" y="3657"/>
              <a:ext cx="912" cy="327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>
                  <a:solidFill>
                    <a:schemeClr val="bg1"/>
                  </a:solidFill>
                </a:rPr>
                <a:t>注</a:t>
              </a:r>
              <a:endParaRPr lang="zh-CN" altLang="en-US" sz="2400" b="0"/>
            </a:p>
          </p:txBody>
        </p:sp>
      </p:grpSp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230188" y="4566071"/>
            <a:ext cx="78486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400" b="0"/>
              <a:t> </a:t>
            </a:r>
            <a:r>
              <a:rPr lang="zh-CN" altLang="en-US" sz="2800"/>
              <a:t>但前面已证</a:t>
            </a:r>
            <a:r>
              <a:rPr lang="en-US" altLang="zh-CN" sz="2800"/>
              <a:t>,</a:t>
            </a:r>
            <a:r>
              <a:rPr lang="zh-CN" altLang="en-US" sz="2800"/>
              <a:t>此函数在点</a:t>
            </a:r>
            <a:r>
              <a:rPr lang="en-US" altLang="zh-CN" sz="2800"/>
              <a:t>(0,0)</a:t>
            </a:r>
            <a:r>
              <a:rPr lang="zh-CN" altLang="en-US" sz="2800"/>
              <a:t>是</a:t>
            </a:r>
            <a:r>
              <a:rPr lang="zh-CN" altLang="en-US" sz="2800">
                <a:solidFill>
                  <a:srgbClr val="0000FF"/>
                </a:solidFill>
              </a:rPr>
              <a:t>不连续</a:t>
            </a:r>
            <a:r>
              <a:rPr lang="zh-CN" altLang="en-US" sz="2800"/>
              <a:t>的</a:t>
            </a:r>
            <a:r>
              <a:rPr lang="en-US" altLang="zh-CN" sz="2800"/>
              <a:t>.</a:t>
            </a:r>
            <a:endParaRPr lang="en-US" altLang="zh-CN" sz="2400" b="0"/>
          </a:p>
        </p:txBody>
      </p:sp>
      <p:sp>
        <p:nvSpPr>
          <p:cNvPr id="18" name="Text Box 8"/>
          <p:cNvSpPr txBox="1">
            <a:spLocks noChangeArrowheads="1"/>
          </p:cNvSpPr>
          <p:nvPr/>
        </p:nvSpPr>
        <p:spPr bwMode="auto">
          <a:xfrm>
            <a:off x="992188" y="4108871"/>
            <a:ext cx="30480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400" b="0"/>
              <a:t> </a:t>
            </a:r>
            <a:r>
              <a:rPr lang="zh-CN" altLang="en-US" sz="2800"/>
              <a:t>由以上计算可知</a:t>
            </a:r>
            <a:r>
              <a:rPr lang="en-US" altLang="zh-CN" sz="2800"/>
              <a:t>,</a:t>
            </a:r>
            <a:endParaRPr lang="en-US" altLang="zh-CN" sz="2400" b="0"/>
          </a:p>
        </p:txBody>
      </p:sp>
      <p:graphicFrame>
        <p:nvGraphicFramePr>
          <p:cNvPr id="1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4342688"/>
              </p:ext>
            </p:extLst>
          </p:nvPr>
        </p:nvGraphicFramePr>
        <p:xfrm>
          <a:off x="3811588" y="4172371"/>
          <a:ext cx="1117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35" name="Equation" r:id="rId21" imgW="1117115" imgH="393529" progId="Equation.3">
                  <p:embed/>
                </p:oleObj>
              </mc:Choice>
              <mc:Fallback>
                <p:oleObj name="Equation" r:id="rId21" imgW="1117115" imgH="393529" progId="Equation.3">
                  <p:embed/>
                  <p:pic>
                    <p:nvPicPr>
                      <p:cNvPr id="0" name="Picture 2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1588" y="4172371"/>
                        <a:ext cx="11176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 Box 10"/>
          <p:cNvSpPr txBox="1">
            <a:spLocks noChangeArrowheads="1"/>
          </p:cNvSpPr>
          <p:nvPr/>
        </p:nvSpPr>
        <p:spPr bwMode="auto">
          <a:xfrm>
            <a:off x="4802188" y="4108871"/>
            <a:ext cx="10668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400" b="0"/>
              <a:t> </a:t>
            </a:r>
            <a:r>
              <a:rPr lang="zh-CN" altLang="en-US" sz="2800"/>
              <a:t>在点</a:t>
            </a:r>
            <a:endParaRPr lang="zh-CN" altLang="en-US" sz="2400" b="0"/>
          </a:p>
        </p:txBody>
      </p:sp>
      <p:graphicFrame>
        <p:nvGraphicFramePr>
          <p:cNvPr id="2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6701632"/>
              </p:ext>
            </p:extLst>
          </p:nvPr>
        </p:nvGraphicFramePr>
        <p:xfrm>
          <a:off x="5640388" y="4185071"/>
          <a:ext cx="723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36" name="Equation" r:id="rId23" imgW="723586" imgH="393529" progId="Equation.3">
                  <p:embed/>
                </p:oleObj>
              </mc:Choice>
              <mc:Fallback>
                <p:oleObj name="Equation" r:id="rId23" imgW="723586" imgH="393529" progId="Equation.3">
                  <p:embed/>
                  <p:pic>
                    <p:nvPicPr>
                      <p:cNvPr id="0" name="Picture 2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0388" y="4185071"/>
                        <a:ext cx="7239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 Box 12"/>
          <p:cNvSpPr txBox="1">
            <a:spLocks noChangeArrowheads="1"/>
          </p:cNvSpPr>
          <p:nvPr/>
        </p:nvSpPr>
        <p:spPr bwMode="auto">
          <a:xfrm>
            <a:off x="6173788" y="4123159"/>
            <a:ext cx="22860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400" b="0"/>
              <a:t> </a:t>
            </a:r>
            <a:r>
              <a:rPr lang="zh-CN" altLang="en-US" sz="2800"/>
              <a:t>处</a:t>
            </a:r>
            <a:r>
              <a:rPr lang="zh-CN" altLang="en-US" sz="2800">
                <a:solidFill>
                  <a:srgbClr val="0000FF"/>
                </a:solidFill>
              </a:rPr>
              <a:t>可偏导</a:t>
            </a:r>
            <a:r>
              <a:rPr lang="en-US" altLang="zh-CN" sz="2800">
                <a:solidFill>
                  <a:srgbClr val="0000FF"/>
                </a:solidFill>
              </a:rPr>
              <a:t>,</a:t>
            </a:r>
            <a:endParaRPr lang="en-US" altLang="zh-CN" sz="2400" b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8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8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8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8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8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18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utoUpdateAnimBg="0"/>
      <p:bldP spid="18" grpId="0" autoUpdateAnimBg="0"/>
      <p:bldP spid="20" grpId="0" autoUpdateAnimBg="0"/>
      <p:bldP spid="22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5C47676-3BC3-4D75-BC25-5A28165EBB94}" type="slidenum">
              <a:rPr lang="en-US" altLang="zh-CN" smtClean="0">
                <a:ea typeface="宋体" charset="-122"/>
              </a:rPr>
              <a:pPr/>
              <a:t>19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419842" name="Oval 2" descr="60%"/>
          <p:cNvSpPr>
            <a:spLocks noChangeArrowheads="1"/>
          </p:cNvSpPr>
          <p:nvPr/>
        </p:nvSpPr>
        <p:spPr bwMode="auto">
          <a:xfrm>
            <a:off x="504825" y="2684463"/>
            <a:ext cx="7086600" cy="1219200"/>
          </a:xfrm>
          <a:prstGeom prst="ellipse">
            <a:avLst/>
          </a:prstGeom>
          <a:pattFill prst="pct60">
            <a:fgClr>
              <a:srgbClr val="00FF99"/>
            </a:fgClr>
            <a:bgClr>
              <a:srgbClr val="FFFFFF"/>
            </a:bgClr>
          </a:pattFill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892" name="Text Box 3"/>
          <p:cNvSpPr txBox="1">
            <a:spLocks noChangeArrowheads="1"/>
          </p:cNvSpPr>
          <p:nvPr/>
        </p:nvSpPr>
        <p:spPr bwMode="auto">
          <a:xfrm>
            <a:off x="885825" y="260350"/>
            <a:ext cx="5257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chemeClr val="accent2"/>
                </a:solidFill>
                <a:ea typeface="黑体" pitchFamily="2" charset="-122"/>
              </a:rPr>
              <a:t>偏导数存在与连续的关系</a:t>
            </a:r>
          </a:p>
        </p:txBody>
      </p:sp>
      <p:sp>
        <p:nvSpPr>
          <p:cNvPr id="419844" name="Line 4"/>
          <p:cNvSpPr>
            <a:spLocks noChangeShapeType="1"/>
          </p:cNvSpPr>
          <p:nvPr/>
        </p:nvSpPr>
        <p:spPr bwMode="auto">
          <a:xfrm>
            <a:off x="4772025" y="1312863"/>
            <a:ext cx="609600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9845" name="Line 5"/>
          <p:cNvSpPr>
            <a:spLocks noChangeShapeType="1"/>
          </p:cNvSpPr>
          <p:nvPr/>
        </p:nvSpPr>
        <p:spPr bwMode="auto">
          <a:xfrm flipV="1">
            <a:off x="5762625" y="2122488"/>
            <a:ext cx="609600" cy="28575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9846" name="WordArt 6"/>
          <p:cNvSpPr>
            <a:spLocks noChangeArrowheads="1" noChangeShapeType="1" noTextEdit="1"/>
          </p:cNvSpPr>
          <p:nvPr/>
        </p:nvSpPr>
        <p:spPr bwMode="auto">
          <a:xfrm>
            <a:off x="5838825" y="1922463"/>
            <a:ext cx="228600" cy="4572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14236"/>
              </a:avLst>
            </a:prstTxWarp>
          </a:bodyPr>
          <a:lstStyle/>
          <a:p>
            <a:r>
              <a:rPr lang="zh-CN" altLang="en-US" sz="3600" kern="10">
                <a:ln w="9525">
                  <a:solidFill>
                    <a:srgbClr val="FF0000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/>
                  </a:outerShdw>
                </a:effectLst>
                <a:latin typeface="宋体"/>
                <a:ea typeface="宋体"/>
              </a:rPr>
              <a:t>？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5762625" y="1970088"/>
            <a:ext cx="609600" cy="257175"/>
            <a:chOff x="4446" y="3330"/>
            <a:chExt cx="384" cy="162"/>
          </a:xfrm>
        </p:grpSpPr>
        <p:sp>
          <p:nvSpPr>
            <p:cNvPr id="37903" name="Line 8"/>
            <p:cNvSpPr>
              <a:spLocks noChangeShapeType="1"/>
            </p:cNvSpPr>
            <p:nvPr/>
          </p:nvSpPr>
          <p:spPr bwMode="auto">
            <a:xfrm>
              <a:off x="4446" y="3426"/>
              <a:ext cx="384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04" name="Line 9"/>
            <p:cNvSpPr>
              <a:spLocks noChangeShapeType="1"/>
            </p:cNvSpPr>
            <p:nvPr/>
          </p:nvSpPr>
          <p:spPr bwMode="auto">
            <a:xfrm flipH="1">
              <a:off x="4560" y="3330"/>
              <a:ext cx="96" cy="162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19850" name="Rectangle 10"/>
          <p:cNvSpPr>
            <a:spLocks noChangeArrowheads="1"/>
          </p:cNvSpPr>
          <p:nvPr/>
        </p:nvSpPr>
        <p:spPr bwMode="auto">
          <a:xfrm>
            <a:off x="962025" y="1098550"/>
            <a:ext cx="5943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800"/>
              <a:t>一元函数中在某点可导   </a:t>
            </a:r>
            <a:r>
              <a:rPr lang="zh-CN" altLang="en-US" sz="2800">
                <a:solidFill>
                  <a:schemeClr val="accent2"/>
                </a:solidFill>
              </a:rPr>
              <a:t>      </a:t>
            </a:r>
            <a:r>
              <a:rPr lang="zh-CN" altLang="en-US" sz="2800"/>
              <a:t> 连续</a:t>
            </a:r>
          </a:p>
        </p:txBody>
      </p:sp>
      <p:sp>
        <p:nvSpPr>
          <p:cNvPr id="419851" name="Rectangle 11"/>
          <p:cNvSpPr>
            <a:spLocks noChangeArrowheads="1"/>
          </p:cNvSpPr>
          <p:nvPr/>
        </p:nvSpPr>
        <p:spPr bwMode="auto">
          <a:xfrm>
            <a:off x="842963" y="1860550"/>
            <a:ext cx="65198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800"/>
              <a:t>多元函数中在某点偏导数存在 </a:t>
            </a:r>
            <a:r>
              <a:rPr lang="zh-CN" altLang="en-US" sz="2800">
                <a:solidFill>
                  <a:schemeClr val="accent2"/>
                </a:solidFill>
              </a:rPr>
              <a:t>         </a:t>
            </a:r>
            <a:r>
              <a:rPr lang="zh-CN" altLang="en-US" sz="2800"/>
              <a:t> 连续</a:t>
            </a:r>
          </a:p>
        </p:txBody>
      </p:sp>
      <p:sp>
        <p:nvSpPr>
          <p:cNvPr id="419852" name="Text Box 12"/>
          <p:cNvSpPr txBox="1">
            <a:spLocks noChangeArrowheads="1"/>
          </p:cNvSpPr>
          <p:nvPr/>
        </p:nvSpPr>
        <p:spPr bwMode="auto">
          <a:xfrm>
            <a:off x="1038225" y="3217863"/>
            <a:ext cx="2438400" cy="604837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/>
              <a:t>不了连续性</a:t>
            </a:r>
            <a:r>
              <a:rPr lang="en-US" altLang="zh-CN" sz="2800"/>
              <a:t>.</a:t>
            </a:r>
            <a:endParaRPr lang="en-US" altLang="zh-CN" sz="2800" b="0"/>
          </a:p>
        </p:txBody>
      </p:sp>
      <p:sp>
        <p:nvSpPr>
          <p:cNvPr id="419853" name="Rectangle 13"/>
          <p:cNvSpPr>
            <a:spLocks noChangeArrowheads="1"/>
          </p:cNvSpPr>
          <p:nvPr/>
        </p:nvSpPr>
        <p:spPr bwMode="auto">
          <a:xfrm>
            <a:off x="1038225" y="2851150"/>
            <a:ext cx="25908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/>
              <a:t>偏导数都存在</a:t>
            </a:r>
            <a:r>
              <a:rPr lang="en-US" altLang="zh-CN" sz="2800"/>
              <a:t>,</a:t>
            </a:r>
          </a:p>
        </p:txBody>
      </p:sp>
      <p:sp>
        <p:nvSpPr>
          <p:cNvPr id="419854" name="Rectangle 14"/>
          <p:cNvSpPr>
            <a:spLocks noChangeArrowheads="1"/>
          </p:cNvSpPr>
          <p:nvPr/>
        </p:nvSpPr>
        <p:spPr bwMode="auto">
          <a:xfrm>
            <a:off x="3324225" y="2851150"/>
            <a:ext cx="2773363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zh-CN" altLang="en-US" sz="2800"/>
              <a:t>函数未必有极限</a:t>
            </a:r>
            <a:r>
              <a:rPr lang="en-US" altLang="zh-CN" sz="2800"/>
              <a:t>,</a:t>
            </a:r>
          </a:p>
        </p:txBody>
      </p:sp>
      <p:sp>
        <p:nvSpPr>
          <p:cNvPr id="419855" name="Rectangle 15"/>
          <p:cNvSpPr>
            <a:spLocks noChangeArrowheads="1"/>
          </p:cNvSpPr>
          <p:nvPr/>
        </p:nvSpPr>
        <p:spPr bwMode="auto">
          <a:xfrm>
            <a:off x="5991225" y="2836863"/>
            <a:ext cx="16764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/>
              <a:t>更保证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9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9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"/>
                                        <p:tgtEl>
                                          <p:spTgt spid="419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125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19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0" fill="hold"/>
                                        <p:tgtEl>
                                          <p:spTgt spid="4198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0" fill="hold"/>
                                        <p:tgtEl>
                                          <p:spTgt spid="4198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9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19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19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19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19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419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42" grpId="0" animBg="1"/>
      <p:bldP spid="419844" grpId="0" animBg="1"/>
      <p:bldP spid="419845" grpId="0" animBg="1"/>
      <p:bldP spid="419846" grpId="0" animBg="1"/>
      <p:bldP spid="419850" grpId="0" autoUpdateAnimBg="0"/>
      <p:bldP spid="419851" grpId="0" autoUpdateAnimBg="0"/>
      <p:bldP spid="419852" grpId="0" autoUpdateAnimBg="0"/>
      <p:bldP spid="419853" grpId="0" autoUpdateAnimBg="0"/>
      <p:bldP spid="419854" grpId="0" autoUpdateAnimBg="0"/>
      <p:bldP spid="419855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610F64D-4C5F-4A93-B62F-01DA6D68573C}" type="slidenum">
              <a:rPr lang="en-US" altLang="zh-CN" smtClean="0">
                <a:ea typeface="宋体" charset="-122"/>
              </a:rPr>
              <a:pPr/>
              <a:t>2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032" name="Rectangle 2"/>
          <p:cNvSpPr>
            <a:spLocks noChangeArrowheads="1"/>
          </p:cNvSpPr>
          <p:nvPr/>
        </p:nvSpPr>
        <p:spPr bwMode="auto">
          <a:xfrm>
            <a:off x="838200" y="4445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/>
            <a:r>
              <a:rPr lang="zh-CN" altLang="en-US" sz="4000">
                <a:solidFill>
                  <a:schemeClr val="tx2"/>
                </a:solidFill>
                <a:ea typeface="黑体" pitchFamily="2" charset="-122"/>
              </a:rPr>
              <a:t>一、偏导数的定义及其计算法</a:t>
            </a:r>
          </a:p>
        </p:txBody>
      </p:sp>
      <p:sp>
        <p:nvSpPr>
          <p:cNvPr id="407555" name="Text Box 3"/>
          <p:cNvSpPr txBox="1">
            <a:spLocks noChangeArrowheads="1"/>
          </p:cNvSpPr>
          <p:nvPr/>
        </p:nvSpPr>
        <p:spPr bwMode="auto">
          <a:xfrm>
            <a:off x="914400" y="1035050"/>
            <a:ext cx="9906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rgbClr val="0000CC"/>
                </a:solidFill>
                <a:ea typeface="黑体" pitchFamily="2" charset="-122"/>
              </a:rPr>
              <a:t>定义</a:t>
            </a:r>
            <a:endParaRPr lang="zh-CN" altLang="en-US" sz="2400" b="0">
              <a:ea typeface="黑体" pitchFamily="2" charset="-122"/>
            </a:endParaRPr>
          </a:p>
        </p:txBody>
      </p:sp>
      <p:graphicFrame>
        <p:nvGraphicFramePr>
          <p:cNvPr id="407556" name="Object 4"/>
          <p:cNvGraphicFramePr>
            <a:graphicFrameLocks noChangeAspect="1"/>
          </p:cNvGraphicFramePr>
          <p:nvPr/>
        </p:nvGraphicFramePr>
        <p:xfrm>
          <a:off x="1905000" y="1111250"/>
          <a:ext cx="2840038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" name="Equation" r:id="rId3" imgW="2705100" imgH="431800" progId="Equation.3">
                  <p:embed/>
                </p:oleObj>
              </mc:Choice>
              <mc:Fallback>
                <p:oleObj name="Equation" r:id="rId3" imgW="2705100" imgH="431800" progId="Equation.3">
                  <p:embed/>
                  <p:pic>
                    <p:nvPicPr>
                      <p:cNvPr id="0" name="Picture 1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111250"/>
                        <a:ext cx="2840038" cy="452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7557" name="Object 5"/>
          <p:cNvGraphicFramePr>
            <a:graphicFrameLocks noChangeAspect="1"/>
          </p:cNvGraphicFramePr>
          <p:nvPr/>
        </p:nvGraphicFramePr>
        <p:xfrm>
          <a:off x="2514600" y="1743075"/>
          <a:ext cx="1981200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" name="Equation" r:id="rId5" imgW="64641240" imgH="14195160" progId="Equation.3">
                  <p:embed/>
                </p:oleObj>
              </mc:Choice>
              <mc:Fallback>
                <p:oleObj name="Equation" r:id="rId5" imgW="64641240" imgH="14195160" progId="Equation.3">
                  <p:embed/>
                  <p:pic>
                    <p:nvPicPr>
                      <p:cNvPr id="0" name="Picture 1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1743075"/>
                        <a:ext cx="1981200" cy="434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7558" name="Object 6"/>
          <p:cNvGraphicFramePr>
            <a:graphicFrameLocks noChangeAspect="1"/>
          </p:cNvGraphicFramePr>
          <p:nvPr/>
        </p:nvGraphicFramePr>
        <p:xfrm>
          <a:off x="2195513" y="2816225"/>
          <a:ext cx="5149850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" name="公式" r:id="rId7" imgW="2070100" imgH="228600" progId="Equation.3">
                  <p:embed/>
                </p:oleObj>
              </mc:Choice>
              <mc:Fallback>
                <p:oleObj name="公式" r:id="rId7" imgW="2070100" imgH="228600" progId="Equation.3">
                  <p:embed/>
                  <p:pic>
                    <p:nvPicPr>
                      <p:cNvPr id="0" name="Picture 1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2816225"/>
                        <a:ext cx="5149850" cy="569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7562" name="Object 10"/>
          <p:cNvGraphicFramePr>
            <a:graphicFrameLocks noChangeAspect="1"/>
          </p:cNvGraphicFramePr>
          <p:nvPr/>
        </p:nvGraphicFramePr>
        <p:xfrm>
          <a:off x="4770438" y="1104900"/>
          <a:ext cx="3459162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" name="Equation" r:id="rId9" imgW="3314700" imgH="457200" progId="Equation.3">
                  <p:embed/>
                </p:oleObj>
              </mc:Choice>
              <mc:Fallback>
                <p:oleObj name="Equation" r:id="rId9" imgW="3314700" imgH="457200" progId="Equation.3">
                  <p:embed/>
                  <p:pic>
                    <p:nvPicPr>
                      <p:cNvPr id="0" name="Picture 1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0438" y="1104900"/>
                        <a:ext cx="3459162" cy="476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7563" name="Text Box 11"/>
          <p:cNvSpPr txBox="1">
            <a:spLocks noChangeArrowheads="1"/>
          </p:cNvSpPr>
          <p:nvPr/>
        </p:nvSpPr>
        <p:spPr bwMode="auto">
          <a:xfrm>
            <a:off x="838200" y="1644650"/>
            <a:ext cx="20574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内有定义，</a:t>
            </a:r>
          </a:p>
        </p:txBody>
      </p:sp>
      <p:graphicFrame>
        <p:nvGraphicFramePr>
          <p:cNvPr id="407564" name="Object 12"/>
          <p:cNvGraphicFramePr>
            <a:graphicFrameLocks noChangeAspect="1"/>
          </p:cNvGraphicFramePr>
          <p:nvPr/>
        </p:nvGraphicFramePr>
        <p:xfrm>
          <a:off x="4572000" y="1722438"/>
          <a:ext cx="3505200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0" name="Equation" r:id="rId11" imgW="3505200" imgH="444500" progId="Equation.3">
                  <p:embed/>
                </p:oleObj>
              </mc:Choice>
              <mc:Fallback>
                <p:oleObj name="Equation" r:id="rId11" imgW="3505200" imgH="444500" progId="Equation.3">
                  <p:embed/>
                  <p:pic>
                    <p:nvPicPr>
                      <p:cNvPr id="0" name="Picture 1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722438"/>
                        <a:ext cx="3505200" cy="446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7565" name="Text Box 13"/>
          <p:cNvSpPr txBox="1">
            <a:spLocks noChangeArrowheads="1"/>
          </p:cNvSpPr>
          <p:nvPr/>
        </p:nvSpPr>
        <p:spPr bwMode="auto">
          <a:xfrm>
            <a:off x="838200" y="2178050"/>
            <a:ext cx="32766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函数有相应的增量</a:t>
            </a:r>
          </a:p>
        </p:txBody>
      </p:sp>
      <p:sp>
        <p:nvSpPr>
          <p:cNvPr id="407574" name="Text Box 22"/>
          <p:cNvSpPr txBox="1">
            <a:spLocks noChangeArrowheads="1"/>
          </p:cNvSpPr>
          <p:nvPr/>
        </p:nvSpPr>
        <p:spPr bwMode="auto">
          <a:xfrm>
            <a:off x="3733800" y="2192338"/>
            <a:ext cx="36576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2800">
                <a:solidFill>
                  <a:schemeClr val="tx2"/>
                </a:solidFill>
              </a:rPr>
              <a:t>(</a:t>
            </a:r>
            <a:r>
              <a:rPr lang="zh-CN" altLang="en-US" sz="2800">
                <a:solidFill>
                  <a:schemeClr val="tx2"/>
                </a:solidFill>
              </a:rPr>
              <a:t>称为</a:t>
            </a:r>
            <a:r>
              <a:rPr lang="zh-CN" altLang="en-US" sz="2800">
                <a:solidFill>
                  <a:srgbClr val="0000FF"/>
                </a:solidFill>
              </a:rPr>
              <a:t>关于</a:t>
            </a:r>
            <a:r>
              <a:rPr lang="en-US" altLang="zh-CN" sz="2800" i="1">
                <a:solidFill>
                  <a:srgbClr val="0000FF"/>
                </a:solidFill>
              </a:rPr>
              <a:t>x</a:t>
            </a:r>
            <a:r>
              <a:rPr lang="zh-CN" altLang="en-US" sz="2800">
                <a:solidFill>
                  <a:srgbClr val="0000FF"/>
                </a:solidFill>
              </a:rPr>
              <a:t>的偏增量</a:t>
            </a:r>
            <a:r>
              <a:rPr lang="en-US" altLang="zh-CN" sz="2800">
                <a:solidFill>
                  <a:schemeClr val="tx2"/>
                </a:solidFill>
              </a:rPr>
              <a:t>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75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75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07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07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07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0" fill="hold"/>
                                        <p:tgtEl>
                                          <p:spTgt spid="4075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0" fill="hold"/>
                                        <p:tgtEl>
                                          <p:spTgt spid="4075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07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07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07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07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7555" grpId="0" autoUpdateAnimBg="0"/>
      <p:bldP spid="407563" grpId="0" autoUpdateAnimBg="0"/>
      <p:bldP spid="407565" grpId="0" autoUpdateAnimBg="0"/>
      <p:bldP spid="407574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7DA6832-61CA-41F8-9CAE-C5FD2639A0A7}" type="slidenum">
              <a:rPr lang="en-US" altLang="zh-CN" smtClean="0">
                <a:ea typeface="宋体" charset="-122"/>
              </a:rPr>
              <a:pPr/>
              <a:t>20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420866" name="Text Box 2"/>
          <p:cNvSpPr txBox="1">
            <a:spLocks noChangeArrowheads="1"/>
          </p:cNvSpPr>
          <p:nvPr/>
        </p:nvSpPr>
        <p:spPr bwMode="auto">
          <a:xfrm>
            <a:off x="755650" y="2184400"/>
            <a:ext cx="32004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/>
              <a:t> </a:t>
            </a:r>
            <a:r>
              <a:rPr lang="en-US" altLang="zh-CN" sz="2800" i="1"/>
              <a:t>x</a:t>
            </a:r>
            <a:r>
              <a:rPr lang="en-US" altLang="zh-CN" sz="2800" b="0" i="1"/>
              <a:t> </a:t>
            </a:r>
            <a:r>
              <a:rPr lang="en-US" altLang="zh-CN" sz="2800" b="0"/>
              <a:t>=</a:t>
            </a:r>
            <a:r>
              <a:rPr lang="en-US" altLang="zh-CN" sz="2800"/>
              <a:t> </a:t>
            </a:r>
            <a:r>
              <a:rPr lang="en-US" altLang="zh-CN" sz="2800" i="1"/>
              <a:t>x</a:t>
            </a:r>
            <a:r>
              <a:rPr lang="en-US" altLang="zh-CN" sz="2800" baseline="-25000"/>
              <a:t>0</a:t>
            </a:r>
            <a:r>
              <a:rPr lang="zh-CN" altLang="en-US" sz="2800"/>
              <a:t>上的值有关 </a:t>
            </a:r>
            <a:r>
              <a:rPr lang="en-US" altLang="zh-CN" sz="2800"/>
              <a:t>,</a:t>
            </a:r>
          </a:p>
        </p:txBody>
      </p:sp>
      <p:sp>
        <p:nvSpPr>
          <p:cNvPr id="420867" name="Rectangle 3"/>
          <p:cNvSpPr>
            <a:spLocks noChangeArrowheads="1"/>
          </p:cNvSpPr>
          <p:nvPr/>
        </p:nvSpPr>
        <p:spPr bwMode="auto">
          <a:xfrm>
            <a:off x="3727450" y="2184400"/>
            <a:ext cx="45720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zh-CN" sz="2800" dirty="0"/>
              <a:t>而</a:t>
            </a:r>
            <a:r>
              <a:rPr lang="zh-CN" altLang="en-US" sz="2800" dirty="0"/>
              <a:t>与</a:t>
            </a:r>
            <a:r>
              <a:rPr lang="en-US" altLang="zh-CN" sz="2800" dirty="0"/>
              <a:t>(</a:t>
            </a:r>
            <a:r>
              <a:rPr lang="en-US" altLang="zh-CN" sz="2800" i="1" dirty="0"/>
              <a:t>x</a:t>
            </a:r>
            <a:r>
              <a:rPr lang="en-US" altLang="zh-CN" sz="2800" baseline="-25000" dirty="0"/>
              <a:t>0</a:t>
            </a:r>
            <a:r>
              <a:rPr lang="en-US" altLang="zh-CN" sz="2800" dirty="0"/>
              <a:t>, </a:t>
            </a:r>
            <a:r>
              <a:rPr lang="en-US" altLang="zh-CN" sz="2800" i="1" dirty="0"/>
              <a:t>y</a:t>
            </a:r>
            <a:r>
              <a:rPr lang="en-US" altLang="zh-CN" sz="2800" baseline="-25000" dirty="0"/>
              <a:t>0</a:t>
            </a:r>
            <a:r>
              <a:rPr lang="en-US" altLang="zh-CN" sz="2800" dirty="0"/>
              <a:t>)</a:t>
            </a:r>
            <a:r>
              <a:rPr lang="zh-CN" altLang="en-US" sz="2800" dirty="0"/>
              <a:t>邻域内其他点上</a:t>
            </a:r>
          </a:p>
        </p:txBody>
      </p:sp>
      <p:sp>
        <p:nvSpPr>
          <p:cNvPr id="420868" name="Rectangle 4"/>
          <p:cNvSpPr>
            <a:spLocks noChangeArrowheads="1"/>
          </p:cNvSpPr>
          <p:nvPr/>
        </p:nvSpPr>
        <p:spPr bwMode="auto">
          <a:xfrm>
            <a:off x="3041650" y="2779713"/>
            <a:ext cx="51054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800"/>
              <a:t>所以偏导数存在不能保证函数</a:t>
            </a:r>
          </a:p>
        </p:txBody>
      </p:sp>
      <p:sp>
        <p:nvSpPr>
          <p:cNvPr id="38918" name="AutoShape 5"/>
          <p:cNvSpPr>
            <a:spLocks noChangeArrowheads="1"/>
          </p:cNvSpPr>
          <p:nvPr/>
        </p:nvSpPr>
        <p:spPr bwMode="auto">
          <a:xfrm>
            <a:off x="831850" y="188913"/>
            <a:ext cx="1219200" cy="762000"/>
          </a:xfrm>
          <a:prstGeom prst="flowChartPunchedTape">
            <a:avLst/>
          </a:prstGeom>
          <a:gradFill rotWithShape="0">
            <a:gsLst>
              <a:gs pos="0">
                <a:srgbClr val="58F48C"/>
              </a:gs>
              <a:gs pos="100000">
                <a:srgbClr val="297141"/>
              </a:gs>
            </a:gsLst>
            <a:path path="rect">
              <a:fillToRect l="100000" t="100000"/>
            </a:path>
          </a:gra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19" name="Text Box 6"/>
          <p:cNvSpPr txBox="1">
            <a:spLocks noChangeArrowheads="1"/>
          </p:cNvSpPr>
          <p:nvPr/>
        </p:nvSpPr>
        <p:spPr bwMode="auto">
          <a:xfrm>
            <a:off x="984250" y="279400"/>
            <a:ext cx="12192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rgbClr val="FF0000"/>
                </a:solidFill>
              </a:rPr>
              <a:t>说明</a:t>
            </a:r>
            <a:endParaRPr lang="zh-CN" altLang="en-US" sz="2400" b="0"/>
          </a:p>
        </p:txBody>
      </p:sp>
      <p:sp>
        <p:nvSpPr>
          <p:cNvPr id="420871" name="Rectangle 7"/>
          <p:cNvSpPr>
            <a:spLocks noChangeArrowheads="1"/>
          </p:cNvSpPr>
          <p:nvPr/>
        </p:nvSpPr>
        <p:spPr bwMode="auto">
          <a:xfrm>
            <a:off x="1506538" y="965200"/>
            <a:ext cx="38227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/>
              <a:t>因偏导数</a:t>
            </a:r>
            <a:r>
              <a:rPr lang="en-US" altLang="zh-CN" sz="2800" i="1"/>
              <a:t>f</a:t>
            </a:r>
            <a:r>
              <a:rPr lang="en-US" altLang="zh-CN" sz="2800" i="1" baseline="-25000"/>
              <a:t>x </a:t>
            </a:r>
            <a:r>
              <a:rPr lang="en-US" altLang="zh-CN" sz="2800"/>
              <a:t>(</a:t>
            </a:r>
            <a:r>
              <a:rPr lang="en-US" altLang="zh-CN" sz="2800" i="1"/>
              <a:t>x</a:t>
            </a:r>
            <a:r>
              <a:rPr lang="en-US" altLang="zh-CN" sz="2800" baseline="-25000"/>
              <a:t>0</a:t>
            </a:r>
            <a:r>
              <a:rPr lang="en-US" altLang="zh-CN" sz="2800"/>
              <a:t>, </a:t>
            </a:r>
            <a:r>
              <a:rPr lang="en-US" altLang="zh-CN" sz="2800" i="1"/>
              <a:t>y</a:t>
            </a:r>
            <a:r>
              <a:rPr lang="en-US" altLang="zh-CN" sz="2800" baseline="-25000"/>
              <a:t>0</a:t>
            </a:r>
            <a:r>
              <a:rPr lang="en-US" altLang="zh-CN" sz="2800"/>
              <a:t>)</a:t>
            </a:r>
            <a:r>
              <a:rPr lang="zh-CN" altLang="en-US" sz="2800"/>
              <a:t>仅与</a:t>
            </a:r>
          </a:p>
        </p:txBody>
      </p:sp>
      <p:sp>
        <p:nvSpPr>
          <p:cNvPr id="420872" name="Rectangle 8"/>
          <p:cNvSpPr>
            <a:spLocks noChangeArrowheads="1"/>
          </p:cNvSpPr>
          <p:nvPr/>
        </p:nvSpPr>
        <p:spPr bwMode="auto">
          <a:xfrm>
            <a:off x="4946650" y="965200"/>
            <a:ext cx="33528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/>
              <a:t>函数 </a:t>
            </a:r>
            <a:r>
              <a:rPr lang="en-US" altLang="zh-CN" sz="2800" i="1"/>
              <a:t>f </a:t>
            </a:r>
            <a:r>
              <a:rPr lang="en-US" altLang="zh-CN" sz="2800"/>
              <a:t>(</a:t>
            </a:r>
            <a:r>
              <a:rPr lang="en-US" altLang="zh-CN" sz="2800" i="1"/>
              <a:t>x</a:t>
            </a:r>
            <a:r>
              <a:rPr lang="en-US" altLang="zh-CN" sz="2800"/>
              <a:t>, </a:t>
            </a:r>
            <a:r>
              <a:rPr lang="en-US" altLang="zh-CN" sz="2800" i="1"/>
              <a:t>y</a:t>
            </a:r>
            <a:r>
              <a:rPr lang="en-US" altLang="zh-CN" sz="2800"/>
              <a:t>)</a:t>
            </a:r>
            <a:r>
              <a:rPr lang="zh-CN" altLang="en-US" sz="2800"/>
              <a:t>在</a:t>
            </a:r>
            <a:r>
              <a:rPr lang="en-US" altLang="zh-CN" sz="2800" i="1"/>
              <a:t>y </a:t>
            </a:r>
            <a:r>
              <a:rPr lang="en-US" altLang="zh-CN" sz="2800" b="0"/>
              <a:t>=</a:t>
            </a:r>
            <a:r>
              <a:rPr lang="en-US" altLang="zh-CN" sz="2800"/>
              <a:t> </a:t>
            </a:r>
            <a:r>
              <a:rPr lang="en-US" altLang="zh-CN" sz="2800" i="1"/>
              <a:t>y</a:t>
            </a:r>
            <a:r>
              <a:rPr lang="en-US" altLang="zh-CN" sz="2800" baseline="-25000"/>
              <a:t>0</a:t>
            </a:r>
            <a:endParaRPr lang="en-US" altLang="zh-CN" sz="2800"/>
          </a:p>
        </p:txBody>
      </p:sp>
      <p:sp>
        <p:nvSpPr>
          <p:cNvPr id="420873" name="Rectangle 9"/>
          <p:cNvSpPr>
            <a:spLocks noChangeArrowheads="1"/>
          </p:cNvSpPr>
          <p:nvPr/>
        </p:nvSpPr>
        <p:spPr bwMode="auto">
          <a:xfrm>
            <a:off x="755650" y="1574800"/>
            <a:ext cx="2439988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/>
              <a:t>上的值有关</a:t>
            </a:r>
            <a:r>
              <a:rPr lang="en-US" altLang="zh-CN" sz="2800"/>
              <a:t>,</a:t>
            </a:r>
          </a:p>
        </p:txBody>
      </p:sp>
      <p:sp>
        <p:nvSpPr>
          <p:cNvPr id="420874" name="Rectangle 10"/>
          <p:cNvSpPr>
            <a:spLocks noChangeArrowheads="1"/>
          </p:cNvSpPr>
          <p:nvPr/>
        </p:nvSpPr>
        <p:spPr bwMode="auto">
          <a:xfrm>
            <a:off x="2682875" y="1574800"/>
            <a:ext cx="3560763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/>
              <a:t>偏导数 </a:t>
            </a:r>
            <a:r>
              <a:rPr lang="en-US" altLang="zh-CN" sz="2800" i="1"/>
              <a:t>f</a:t>
            </a:r>
            <a:r>
              <a:rPr lang="en-US" altLang="zh-CN" sz="2800" baseline="-25000"/>
              <a:t> </a:t>
            </a:r>
            <a:r>
              <a:rPr lang="en-US" altLang="zh-CN" sz="2800" i="1" baseline="-25000"/>
              <a:t>y</a:t>
            </a:r>
            <a:r>
              <a:rPr lang="en-US" altLang="zh-CN" sz="2800"/>
              <a:t>(</a:t>
            </a:r>
            <a:r>
              <a:rPr lang="en-US" altLang="zh-CN" sz="2800" i="1"/>
              <a:t>x</a:t>
            </a:r>
            <a:r>
              <a:rPr lang="en-US" altLang="zh-CN" sz="2800" baseline="-25000"/>
              <a:t>0</a:t>
            </a:r>
            <a:r>
              <a:rPr lang="en-US" altLang="zh-CN" sz="2800"/>
              <a:t>, </a:t>
            </a:r>
            <a:r>
              <a:rPr lang="en-US" altLang="zh-CN" sz="2800" i="1"/>
              <a:t>y</a:t>
            </a:r>
            <a:r>
              <a:rPr lang="en-US" altLang="zh-CN" sz="2800" baseline="-25000"/>
              <a:t>0</a:t>
            </a:r>
            <a:r>
              <a:rPr lang="en-US" altLang="zh-CN" sz="2800"/>
              <a:t>)</a:t>
            </a:r>
            <a:r>
              <a:rPr lang="zh-CN" altLang="en-US" sz="2800"/>
              <a:t>仅与</a:t>
            </a:r>
          </a:p>
        </p:txBody>
      </p:sp>
      <p:sp>
        <p:nvSpPr>
          <p:cNvPr id="420875" name="Rectangle 11"/>
          <p:cNvSpPr>
            <a:spLocks noChangeArrowheads="1"/>
          </p:cNvSpPr>
          <p:nvPr/>
        </p:nvSpPr>
        <p:spPr bwMode="auto">
          <a:xfrm>
            <a:off x="5861050" y="1560513"/>
            <a:ext cx="26670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/>
              <a:t>函数 </a:t>
            </a:r>
            <a:r>
              <a:rPr lang="en-US" altLang="zh-CN" sz="2800" i="1"/>
              <a:t>f </a:t>
            </a:r>
            <a:r>
              <a:rPr lang="en-US" altLang="zh-CN" sz="2800"/>
              <a:t>(</a:t>
            </a:r>
            <a:r>
              <a:rPr lang="en-US" altLang="zh-CN" sz="2800" i="1"/>
              <a:t>x</a:t>
            </a:r>
            <a:r>
              <a:rPr lang="en-US" altLang="zh-CN" sz="2800"/>
              <a:t>, </a:t>
            </a:r>
            <a:r>
              <a:rPr lang="en-US" altLang="zh-CN" sz="2800" i="1"/>
              <a:t>y</a:t>
            </a:r>
            <a:r>
              <a:rPr lang="en-US" altLang="zh-CN" sz="2800"/>
              <a:t>)</a:t>
            </a:r>
            <a:r>
              <a:rPr lang="zh-CN" altLang="en-US" sz="2800"/>
              <a:t>在</a:t>
            </a:r>
          </a:p>
        </p:txBody>
      </p:sp>
      <p:sp>
        <p:nvSpPr>
          <p:cNvPr id="420876" name="Rectangle 12"/>
          <p:cNvSpPr>
            <a:spLocks noChangeArrowheads="1"/>
          </p:cNvSpPr>
          <p:nvPr/>
        </p:nvSpPr>
        <p:spPr bwMode="auto">
          <a:xfrm>
            <a:off x="755650" y="2794000"/>
            <a:ext cx="26670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800"/>
              <a:t>的函数值无关</a:t>
            </a:r>
            <a:r>
              <a:rPr lang="en-US" altLang="zh-CN" sz="2800"/>
              <a:t>,</a:t>
            </a:r>
          </a:p>
        </p:txBody>
      </p:sp>
      <p:sp>
        <p:nvSpPr>
          <p:cNvPr id="420877" name="Rectangle 13"/>
          <p:cNvSpPr>
            <a:spLocks noChangeArrowheads="1"/>
          </p:cNvSpPr>
          <p:nvPr/>
        </p:nvSpPr>
        <p:spPr bwMode="auto">
          <a:xfrm>
            <a:off x="755650" y="3389313"/>
            <a:ext cx="15240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800"/>
              <a:t>有极限</a:t>
            </a:r>
            <a:r>
              <a:rPr lang="en-US" altLang="zh-CN" sz="280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0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0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20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20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20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20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20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20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20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20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866" grpId="0" autoUpdateAnimBg="0"/>
      <p:bldP spid="420867" grpId="0" autoUpdateAnimBg="0"/>
      <p:bldP spid="420868" grpId="0" autoUpdateAnimBg="0"/>
      <p:bldP spid="420871" grpId="0" autoUpdateAnimBg="0"/>
      <p:bldP spid="420872" grpId="0" autoUpdateAnimBg="0"/>
      <p:bldP spid="420873" grpId="0" autoUpdateAnimBg="0"/>
      <p:bldP spid="420874" grpId="0" autoUpdateAnimBg="0"/>
      <p:bldP spid="420875" grpId="0" autoUpdateAnimBg="0"/>
      <p:bldP spid="420876" grpId="0" autoUpdateAnimBg="0"/>
      <p:bldP spid="420877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55AFDA-0FCA-4370-9A9E-3DB2F1288D0D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  <p:sp>
        <p:nvSpPr>
          <p:cNvPr id="3" name="圆角矩形 2"/>
          <p:cNvSpPr/>
          <p:nvPr>
            <p:custDataLst>
              <p:tags r:id="rId2"/>
            </p:custDataLst>
          </p:nvPr>
        </p:nvSpPr>
        <p:spPr>
          <a:xfrm>
            <a:off x="8064500" y="63500"/>
            <a:ext cx="1016000" cy="457200"/>
          </a:xfrm>
          <a:prstGeom prst="roundRect">
            <a:avLst/>
          </a:prstGeom>
          <a:solidFill>
            <a:srgbClr val="36A3E1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200" smtClean="0">
                <a:solidFill>
                  <a:srgbClr val="FFFFFF"/>
                </a:solidFill>
              </a:rPr>
              <a:t>设置</a:t>
            </a:r>
            <a:endParaRPr lang="zh-CN" altLang="en-US" sz="2200">
              <a:solidFill>
                <a:srgbClr val="FFFFFF"/>
              </a:solidFill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1114425" y="2850356"/>
            <a:ext cx="514350" cy="514350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</a:rPr>
              <a:t>A</a:t>
            </a:r>
            <a:endParaRPr lang="zh-CN" altLang="en-US" sz="1600">
              <a:solidFill>
                <a:srgbClr val="FFFFFF"/>
              </a:solidFill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1114425" y="3707606"/>
            <a:ext cx="514350" cy="514350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</a:rPr>
              <a:t>B</a:t>
            </a:r>
            <a:endParaRPr lang="zh-CN" altLang="en-US" sz="1600">
              <a:solidFill>
                <a:srgbClr val="FFFFFF"/>
              </a:solidFill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1114425" y="4564856"/>
            <a:ext cx="514350" cy="514350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</a:rPr>
              <a:t>C</a:t>
            </a:r>
            <a:endParaRPr lang="zh-CN" altLang="en-US" sz="1600">
              <a:solidFill>
                <a:srgbClr val="FFFFFF"/>
              </a:solidFill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114425" y="5422106"/>
            <a:ext cx="514350" cy="514350"/>
          </a:xfrm>
          <a:prstGeom prst="ellipse">
            <a:avLst/>
          </a:prstGeom>
          <a:solidFill>
            <a:srgbClr val="00FF00"/>
          </a:soli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</a:rPr>
              <a:t>D</a:t>
            </a:r>
            <a:endParaRPr lang="zh-CN" altLang="en-US" sz="1600">
              <a:solidFill>
                <a:srgbClr val="FFFFFF"/>
              </a:solidFill>
            </a:endParaRPr>
          </a:p>
        </p:txBody>
      </p:sp>
      <p:sp>
        <p:nvSpPr>
          <p:cNvPr id="13" name="圆角矩形 12"/>
          <p:cNvSpPr/>
          <p:nvPr>
            <p:custDataLst>
              <p:tags r:id="rId7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</a:rPr>
              <a:t>提交</a:t>
            </a:r>
            <a:endParaRPr lang="zh-CN" altLang="en-US" sz="1600">
              <a:solidFill>
                <a:srgbClr val="FFFFFF"/>
              </a:solidFill>
            </a:endParaRPr>
          </a:p>
        </p:txBody>
      </p:sp>
      <p:grpSp>
        <p:nvGrpSpPr>
          <p:cNvPr id="16" name="组合 15"/>
          <p:cNvGrpSpPr/>
          <p:nvPr>
            <p:custDataLst>
              <p:tags r:id="rId8"/>
            </p:custDataLst>
          </p:nvPr>
        </p:nvGrpSpPr>
        <p:grpSpPr>
          <a:xfrm>
            <a:off x="0" y="0"/>
            <a:ext cx="1574800" cy="635000"/>
            <a:chOff x="0" y="0"/>
            <a:chExt cx="1574800" cy="635000"/>
          </a:xfrm>
        </p:grpSpPr>
        <p:sp>
          <p:nvSpPr>
            <p:cNvPr id="14" name="ColorBlock"/>
            <p:cNvSpPr/>
            <p:nvPr>
              <p:custDataLst>
                <p:tags r:id="rId9"/>
              </p:custDataLst>
            </p:nvPr>
          </p:nvSpPr>
          <p:spPr>
            <a:xfrm>
              <a:off x="0" y="0"/>
              <a:ext cx="254000" cy="635000"/>
            </a:xfrm>
            <a:prstGeom prst="rect">
              <a:avLst/>
            </a:prstGeom>
            <a:solidFill>
              <a:srgbClr val="36A3E1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ypeText"/>
            <p:cNvSpPr/>
            <p:nvPr>
              <p:custDataLst>
                <p:tags r:id="rId10"/>
              </p:custDataLst>
            </p:nvPr>
          </p:nvSpPr>
          <p:spPr>
            <a:xfrm>
              <a:off x="304800" y="0"/>
              <a:ext cx="1270000" cy="635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zh-CN" altLang="en-US" sz="2600" smtClean="0">
                  <a:solidFill>
                    <a:srgbClr val="000000"/>
                  </a:solidFill>
                </a:rPr>
                <a:t>单选题</a:t>
              </a:r>
              <a:endParaRPr lang="zh-CN" altLang="en-US" sz="2600">
                <a:solidFill>
                  <a:srgbClr val="000000"/>
                </a:solidFill>
              </a:endParaRPr>
            </a:p>
          </p:txBody>
        </p:sp>
      </p:grpSp>
      <p:sp>
        <p:nvSpPr>
          <p:cNvPr id="17" name="Text Box 2"/>
          <p:cNvSpPr txBox="1">
            <a:spLocks noChangeArrowheads="1"/>
          </p:cNvSpPr>
          <p:nvPr/>
        </p:nvSpPr>
        <p:spPr bwMode="auto">
          <a:xfrm>
            <a:off x="1043608" y="926951"/>
            <a:ext cx="7467600" cy="158750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zh-CN" altLang="zh-CN" sz="2800" dirty="0">
                <a:solidFill>
                  <a:srgbClr val="FF0000"/>
                </a:solidFill>
              </a:rPr>
              <a:t>        </a:t>
            </a:r>
            <a:r>
              <a:rPr lang="zh-CN" altLang="zh-CN" sz="2800" dirty="0">
                <a:solidFill>
                  <a:schemeClr val="tx2"/>
                </a:solidFill>
              </a:rPr>
              <a:t>二元函数</a:t>
            </a:r>
            <a:r>
              <a:rPr lang="en-US" altLang="zh-CN" sz="2800" i="1" dirty="0">
                <a:solidFill>
                  <a:schemeClr val="tx2"/>
                </a:solidFill>
              </a:rPr>
              <a:t>f</a:t>
            </a:r>
            <a:r>
              <a:rPr lang="en-US" altLang="zh-CN" sz="2800" dirty="0">
                <a:solidFill>
                  <a:schemeClr val="tx2"/>
                </a:solidFill>
              </a:rPr>
              <a:t>(</a:t>
            </a:r>
            <a:r>
              <a:rPr lang="en-US" altLang="zh-CN" sz="2800" i="1" dirty="0">
                <a:solidFill>
                  <a:schemeClr val="tx2"/>
                </a:solidFill>
              </a:rPr>
              <a:t>x</a:t>
            </a:r>
            <a:r>
              <a:rPr lang="en-US" altLang="zh-CN" sz="2800" dirty="0">
                <a:solidFill>
                  <a:schemeClr val="tx2"/>
                </a:solidFill>
              </a:rPr>
              <a:t>, </a:t>
            </a:r>
            <a:r>
              <a:rPr lang="en-US" altLang="zh-CN" sz="2800" i="1" dirty="0">
                <a:solidFill>
                  <a:schemeClr val="tx2"/>
                </a:solidFill>
              </a:rPr>
              <a:t>y</a:t>
            </a:r>
            <a:r>
              <a:rPr lang="en-US" altLang="zh-CN" sz="2800" dirty="0">
                <a:solidFill>
                  <a:schemeClr val="tx2"/>
                </a:solidFill>
              </a:rPr>
              <a:t>)</a:t>
            </a:r>
            <a:r>
              <a:rPr lang="zh-CN" altLang="zh-CN" sz="2800" dirty="0">
                <a:solidFill>
                  <a:schemeClr val="tx2"/>
                </a:solidFill>
              </a:rPr>
              <a:t>在点 </a:t>
            </a:r>
            <a:r>
              <a:rPr lang="en-US" altLang="zh-CN" sz="2800" dirty="0"/>
              <a:t>(</a:t>
            </a:r>
            <a:r>
              <a:rPr lang="en-US" altLang="zh-CN" sz="2800" i="1" dirty="0"/>
              <a:t>x</a:t>
            </a:r>
            <a:r>
              <a:rPr lang="en-US" altLang="zh-CN" sz="2800" baseline="-25000" dirty="0"/>
              <a:t>0</a:t>
            </a:r>
            <a:r>
              <a:rPr lang="en-US" altLang="zh-CN" sz="2800" dirty="0"/>
              <a:t>, </a:t>
            </a:r>
            <a:r>
              <a:rPr lang="en-US" altLang="zh-CN" sz="2800" i="1" dirty="0"/>
              <a:t>y</a:t>
            </a:r>
            <a:r>
              <a:rPr lang="en-US" altLang="zh-CN" sz="2800" baseline="-25000" dirty="0"/>
              <a:t>0</a:t>
            </a:r>
            <a:r>
              <a:rPr lang="en-US" altLang="zh-CN" sz="2800" dirty="0"/>
              <a:t>)</a:t>
            </a:r>
            <a:r>
              <a:rPr lang="zh-CN" altLang="en-US" sz="2800" dirty="0"/>
              <a:t>处两个偏导数 </a:t>
            </a:r>
            <a:r>
              <a:rPr lang="en-US" altLang="zh-CN" sz="2800" i="1" dirty="0" err="1"/>
              <a:t>f</a:t>
            </a:r>
            <a:r>
              <a:rPr lang="en-US" altLang="zh-CN" sz="2800" i="1" baseline="-25000" dirty="0" err="1"/>
              <a:t>x</a:t>
            </a:r>
            <a:r>
              <a:rPr lang="en-US" altLang="zh-CN" sz="2800" dirty="0"/>
              <a:t>(</a:t>
            </a:r>
            <a:r>
              <a:rPr lang="en-US" altLang="zh-CN" sz="2800" i="1" dirty="0"/>
              <a:t>x</a:t>
            </a:r>
            <a:r>
              <a:rPr lang="en-US" altLang="zh-CN" sz="2800" baseline="-25000" dirty="0"/>
              <a:t>0</a:t>
            </a:r>
            <a:r>
              <a:rPr lang="en-US" altLang="zh-CN" sz="2800" dirty="0"/>
              <a:t>, </a:t>
            </a:r>
            <a:r>
              <a:rPr lang="en-US" altLang="zh-CN" sz="2800" i="1" dirty="0"/>
              <a:t>y</a:t>
            </a:r>
            <a:r>
              <a:rPr lang="en-US" altLang="zh-CN" sz="2800" baseline="-25000" dirty="0"/>
              <a:t>0</a:t>
            </a:r>
            <a:r>
              <a:rPr lang="en-US" altLang="zh-CN" sz="2800" dirty="0"/>
              <a:t>),</a:t>
            </a:r>
            <a:r>
              <a:rPr lang="en-US" altLang="zh-CN" sz="2800" i="1" dirty="0"/>
              <a:t> f</a:t>
            </a:r>
            <a:r>
              <a:rPr lang="en-US" altLang="zh-CN" sz="2800" baseline="-25000" dirty="0"/>
              <a:t> </a:t>
            </a:r>
            <a:r>
              <a:rPr lang="en-US" altLang="zh-CN" sz="2800" i="1" baseline="-25000" dirty="0"/>
              <a:t>y</a:t>
            </a:r>
            <a:r>
              <a:rPr lang="en-US" altLang="zh-CN" sz="2800" dirty="0"/>
              <a:t>(</a:t>
            </a:r>
            <a:r>
              <a:rPr lang="en-US" altLang="zh-CN" sz="2800" i="1" dirty="0"/>
              <a:t>x</a:t>
            </a:r>
            <a:r>
              <a:rPr lang="en-US" altLang="zh-CN" sz="2800" baseline="-25000" dirty="0"/>
              <a:t>0</a:t>
            </a:r>
            <a:r>
              <a:rPr lang="en-US" altLang="zh-CN" sz="2800" dirty="0"/>
              <a:t>, </a:t>
            </a:r>
            <a:r>
              <a:rPr lang="en-US" altLang="zh-CN" sz="2800" i="1" dirty="0"/>
              <a:t>y</a:t>
            </a:r>
            <a:r>
              <a:rPr lang="en-US" altLang="zh-CN" sz="2800" baseline="-25000" dirty="0"/>
              <a:t>0</a:t>
            </a:r>
            <a:r>
              <a:rPr lang="en-US" altLang="zh-CN" sz="2800" dirty="0"/>
              <a:t>)</a:t>
            </a:r>
            <a:r>
              <a:rPr lang="zh-CN" altLang="en-US" sz="2800" dirty="0"/>
              <a:t>存在是 </a:t>
            </a:r>
            <a:r>
              <a:rPr lang="en-US" altLang="zh-CN" sz="2800" i="1" dirty="0">
                <a:solidFill>
                  <a:schemeClr val="tx2"/>
                </a:solidFill>
              </a:rPr>
              <a:t>f </a:t>
            </a:r>
            <a:r>
              <a:rPr lang="en-US" altLang="zh-CN" sz="2800" dirty="0">
                <a:solidFill>
                  <a:schemeClr val="tx2"/>
                </a:solidFill>
              </a:rPr>
              <a:t>(</a:t>
            </a:r>
            <a:r>
              <a:rPr lang="en-US" altLang="zh-CN" sz="2800" i="1" dirty="0">
                <a:solidFill>
                  <a:schemeClr val="tx2"/>
                </a:solidFill>
              </a:rPr>
              <a:t>x</a:t>
            </a:r>
            <a:r>
              <a:rPr lang="en-US" altLang="zh-CN" sz="2800" dirty="0">
                <a:solidFill>
                  <a:schemeClr val="tx2"/>
                </a:solidFill>
              </a:rPr>
              <a:t>, </a:t>
            </a:r>
            <a:r>
              <a:rPr lang="en-US" altLang="zh-CN" sz="2800" i="1" dirty="0">
                <a:solidFill>
                  <a:schemeClr val="tx2"/>
                </a:solidFill>
              </a:rPr>
              <a:t>y</a:t>
            </a:r>
            <a:r>
              <a:rPr lang="en-US" altLang="zh-CN" sz="2800" dirty="0">
                <a:solidFill>
                  <a:schemeClr val="tx2"/>
                </a:solidFill>
              </a:rPr>
              <a:t>) </a:t>
            </a:r>
            <a:r>
              <a:rPr lang="zh-CN" altLang="en-US" sz="2800" dirty="0">
                <a:solidFill>
                  <a:schemeClr val="tx2"/>
                </a:solidFill>
              </a:rPr>
              <a:t>在该点连续的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chemeClr val="tx2"/>
                </a:solidFill>
              </a:rPr>
              <a:t>(           ).</a:t>
            </a:r>
          </a:p>
        </p:txBody>
      </p:sp>
      <p:sp>
        <p:nvSpPr>
          <p:cNvPr id="18" name="Text Box 3"/>
          <p:cNvSpPr txBox="1">
            <a:spLocks noChangeArrowheads="1"/>
          </p:cNvSpPr>
          <p:nvPr/>
        </p:nvSpPr>
        <p:spPr bwMode="auto">
          <a:xfrm>
            <a:off x="1729408" y="2852936"/>
            <a:ext cx="43434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zh-CN" sz="2800" dirty="0" smtClean="0"/>
              <a:t>充分条件</a:t>
            </a:r>
            <a:r>
              <a:rPr lang="zh-CN" altLang="zh-CN" sz="2800" dirty="0"/>
              <a:t>而非必要条件</a:t>
            </a:r>
            <a:endParaRPr lang="zh-CN" altLang="en-US" sz="2800" dirty="0"/>
          </a:p>
        </p:txBody>
      </p:sp>
      <p:sp>
        <p:nvSpPr>
          <p:cNvPr id="19" name="Text Box 4"/>
          <p:cNvSpPr txBox="1">
            <a:spLocks noChangeArrowheads="1"/>
          </p:cNvSpPr>
          <p:nvPr/>
        </p:nvSpPr>
        <p:spPr bwMode="auto">
          <a:xfrm>
            <a:off x="1729408" y="3741325"/>
            <a:ext cx="44196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zh-CN" sz="2800" dirty="0" smtClean="0"/>
              <a:t>必要条件</a:t>
            </a:r>
            <a:r>
              <a:rPr lang="zh-CN" altLang="zh-CN" sz="2800" dirty="0"/>
              <a:t>而非充分条件</a:t>
            </a:r>
            <a:endParaRPr lang="zh-CN" altLang="en-US" sz="2800" dirty="0"/>
          </a:p>
        </p:txBody>
      </p: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1729408" y="4566071"/>
            <a:ext cx="29718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zh-CN" sz="2800" dirty="0" smtClean="0"/>
              <a:t>充分</a:t>
            </a:r>
            <a:r>
              <a:rPr lang="zh-CN" altLang="zh-CN" sz="2800" dirty="0"/>
              <a:t>必要条件</a:t>
            </a:r>
            <a:endParaRPr lang="zh-CN" altLang="en-US" sz="2800" dirty="0"/>
          </a:p>
        </p:txBody>
      </p:sp>
      <p:sp>
        <p:nvSpPr>
          <p:cNvPr id="21" name="Text Box 6"/>
          <p:cNvSpPr txBox="1">
            <a:spLocks noChangeArrowheads="1"/>
          </p:cNvSpPr>
          <p:nvPr/>
        </p:nvSpPr>
        <p:spPr bwMode="auto">
          <a:xfrm>
            <a:off x="1729408" y="5445224"/>
            <a:ext cx="51816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dirty="0" smtClean="0"/>
              <a:t>既</a:t>
            </a:r>
            <a:r>
              <a:rPr lang="zh-CN" altLang="en-US" sz="2800" dirty="0"/>
              <a:t>非</a:t>
            </a:r>
            <a:r>
              <a:rPr lang="zh-CN" altLang="zh-CN" sz="2800" dirty="0"/>
              <a:t>充分条件又非必要条件</a:t>
            </a:r>
            <a:endParaRPr lang="zh-CN" altLang="en-US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7143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55AFDA-0FCA-4370-9A9E-3DB2F1288D0D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  <p:sp>
        <p:nvSpPr>
          <p:cNvPr id="3" name="圆角矩形 2"/>
          <p:cNvSpPr/>
          <p:nvPr>
            <p:custDataLst>
              <p:tags r:id="rId2"/>
            </p:custDataLst>
          </p:nvPr>
        </p:nvSpPr>
        <p:spPr>
          <a:xfrm>
            <a:off x="8064500" y="63500"/>
            <a:ext cx="1016000" cy="457200"/>
          </a:xfrm>
          <a:prstGeom prst="roundRect">
            <a:avLst/>
          </a:prstGeom>
          <a:solidFill>
            <a:srgbClr val="36A3E1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200" smtClean="0">
                <a:solidFill>
                  <a:srgbClr val="FFFFFF"/>
                </a:solidFill>
              </a:rPr>
              <a:t>设置</a:t>
            </a:r>
            <a:endParaRPr lang="zh-CN" altLang="en-US" sz="2200">
              <a:solidFill>
                <a:srgbClr val="FFFFFF"/>
              </a:solidFill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1114425" y="2850356"/>
            <a:ext cx="514350" cy="514350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</a:rPr>
              <a:t>A</a:t>
            </a:r>
            <a:endParaRPr lang="zh-CN" altLang="en-US" sz="1600">
              <a:solidFill>
                <a:srgbClr val="FFFFFF"/>
              </a:solidFill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1114425" y="3707606"/>
            <a:ext cx="514350" cy="514350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</a:rPr>
              <a:t>B</a:t>
            </a:r>
            <a:endParaRPr lang="zh-CN" altLang="en-US" sz="1600">
              <a:solidFill>
                <a:srgbClr val="FFFFFF"/>
              </a:solidFill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1114425" y="4564856"/>
            <a:ext cx="514350" cy="514350"/>
          </a:xfrm>
          <a:prstGeom prst="ellipse">
            <a:avLst/>
          </a:prstGeom>
          <a:solidFill>
            <a:srgbClr val="00FF00"/>
          </a:soli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</a:rPr>
              <a:t>C</a:t>
            </a:r>
            <a:endParaRPr lang="zh-CN" altLang="en-US" sz="1600">
              <a:solidFill>
                <a:srgbClr val="FFFFFF"/>
              </a:solidFill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114425" y="5422106"/>
            <a:ext cx="514350" cy="514350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</a:rPr>
              <a:t>D</a:t>
            </a:r>
            <a:endParaRPr lang="zh-CN" altLang="en-US" sz="1600">
              <a:solidFill>
                <a:srgbClr val="FFFFFF"/>
              </a:solidFill>
            </a:endParaRPr>
          </a:p>
        </p:txBody>
      </p:sp>
      <p:sp>
        <p:nvSpPr>
          <p:cNvPr id="13" name="圆角矩形 12"/>
          <p:cNvSpPr/>
          <p:nvPr>
            <p:custDataLst>
              <p:tags r:id="rId7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</a:rPr>
              <a:t>提交</a:t>
            </a:r>
            <a:endParaRPr lang="zh-CN" altLang="en-US" sz="1600">
              <a:solidFill>
                <a:srgbClr val="FFFFFF"/>
              </a:solidFill>
            </a:endParaRPr>
          </a:p>
        </p:txBody>
      </p:sp>
      <p:grpSp>
        <p:nvGrpSpPr>
          <p:cNvPr id="16" name="组合 15"/>
          <p:cNvGrpSpPr/>
          <p:nvPr>
            <p:custDataLst>
              <p:tags r:id="rId8"/>
            </p:custDataLst>
          </p:nvPr>
        </p:nvGrpSpPr>
        <p:grpSpPr>
          <a:xfrm>
            <a:off x="0" y="0"/>
            <a:ext cx="1574800" cy="635000"/>
            <a:chOff x="0" y="0"/>
            <a:chExt cx="1574800" cy="635000"/>
          </a:xfrm>
        </p:grpSpPr>
        <p:sp>
          <p:nvSpPr>
            <p:cNvPr id="14" name="ColorBlock"/>
            <p:cNvSpPr/>
            <p:nvPr>
              <p:custDataLst>
                <p:tags r:id="rId9"/>
              </p:custDataLst>
            </p:nvPr>
          </p:nvSpPr>
          <p:spPr>
            <a:xfrm>
              <a:off x="0" y="0"/>
              <a:ext cx="254000" cy="635000"/>
            </a:xfrm>
            <a:prstGeom prst="rect">
              <a:avLst/>
            </a:prstGeom>
            <a:solidFill>
              <a:srgbClr val="36A3E1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ypeText"/>
            <p:cNvSpPr/>
            <p:nvPr>
              <p:custDataLst>
                <p:tags r:id="rId10"/>
              </p:custDataLst>
            </p:nvPr>
          </p:nvSpPr>
          <p:spPr>
            <a:xfrm>
              <a:off x="304800" y="0"/>
              <a:ext cx="1270000" cy="635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zh-CN" altLang="en-US" sz="2600" smtClean="0">
                  <a:solidFill>
                    <a:srgbClr val="000000"/>
                  </a:solidFill>
                </a:rPr>
                <a:t>单选题</a:t>
              </a:r>
              <a:endParaRPr lang="zh-CN" altLang="en-US" sz="2600">
                <a:solidFill>
                  <a:srgbClr val="000000"/>
                </a:solidFill>
              </a:endParaRPr>
            </a:p>
          </p:txBody>
        </p:sp>
      </p:grp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085487"/>
            <a:ext cx="2868600" cy="759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835427"/>
            <a:ext cx="490884" cy="521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820" name="Picture 4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070" y="3581161"/>
            <a:ext cx="779585" cy="779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821" name="Picture 5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0951" y="4521727"/>
            <a:ext cx="551277" cy="6737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822" name="Picture 6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349" y="5328900"/>
            <a:ext cx="809958" cy="793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48666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55AFDA-0FCA-4370-9A9E-3DB2F1288D0D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  <p:sp>
        <p:nvSpPr>
          <p:cNvPr id="3" name="圆角矩形 2"/>
          <p:cNvSpPr/>
          <p:nvPr>
            <p:custDataLst>
              <p:tags r:id="rId2"/>
            </p:custDataLst>
          </p:nvPr>
        </p:nvSpPr>
        <p:spPr>
          <a:xfrm>
            <a:off x="8064500" y="63500"/>
            <a:ext cx="1016000" cy="457200"/>
          </a:xfrm>
          <a:prstGeom prst="roundRect">
            <a:avLst/>
          </a:prstGeom>
          <a:solidFill>
            <a:srgbClr val="36A3E1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200" smtClean="0">
                <a:solidFill>
                  <a:srgbClr val="FFFFFF"/>
                </a:solidFill>
              </a:rPr>
              <a:t>设置</a:t>
            </a:r>
            <a:endParaRPr lang="zh-CN" altLang="en-US" sz="2200">
              <a:solidFill>
                <a:srgbClr val="FFFFFF"/>
              </a:solidFill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1114425" y="2850356"/>
            <a:ext cx="514350" cy="514350"/>
          </a:xfrm>
          <a:prstGeom prst="ellipse">
            <a:avLst/>
          </a:prstGeom>
          <a:solidFill>
            <a:srgbClr val="00FF00"/>
          </a:soli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</a:rPr>
              <a:t>A</a:t>
            </a:r>
            <a:endParaRPr lang="zh-CN" altLang="en-US" sz="1600">
              <a:solidFill>
                <a:srgbClr val="FFFFFF"/>
              </a:solidFill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1114425" y="3707606"/>
            <a:ext cx="514350" cy="514350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</a:rPr>
              <a:t>B</a:t>
            </a:r>
            <a:endParaRPr lang="zh-CN" altLang="en-US" sz="1600">
              <a:solidFill>
                <a:srgbClr val="FFFFFF"/>
              </a:solidFill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1114425" y="4564856"/>
            <a:ext cx="514350" cy="514350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</a:rPr>
              <a:t>C</a:t>
            </a:r>
            <a:endParaRPr lang="zh-CN" altLang="en-US" sz="1600">
              <a:solidFill>
                <a:srgbClr val="FFFFFF"/>
              </a:solidFill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114425" y="5422106"/>
            <a:ext cx="514350" cy="514350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</a:rPr>
              <a:t>D</a:t>
            </a:r>
            <a:endParaRPr lang="zh-CN" altLang="en-US" sz="1600">
              <a:solidFill>
                <a:srgbClr val="FFFFFF"/>
              </a:solidFill>
            </a:endParaRPr>
          </a:p>
        </p:txBody>
      </p:sp>
      <p:sp>
        <p:nvSpPr>
          <p:cNvPr id="13" name="圆角矩形 12"/>
          <p:cNvSpPr/>
          <p:nvPr>
            <p:custDataLst>
              <p:tags r:id="rId7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</a:rPr>
              <a:t>提交</a:t>
            </a:r>
            <a:endParaRPr lang="zh-CN" altLang="en-US" sz="1600">
              <a:solidFill>
                <a:srgbClr val="FFFFFF"/>
              </a:solidFill>
            </a:endParaRPr>
          </a:p>
        </p:txBody>
      </p:sp>
      <p:grpSp>
        <p:nvGrpSpPr>
          <p:cNvPr id="16" name="组合 15"/>
          <p:cNvGrpSpPr/>
          <p:nvPr>
            <p:custDataLst>
              <p:tags r:id="rId8"/>
            </p:custDataLst>
          </p:nvPr>
        </p:nvGrpSpPr>
        <p:grpSpPr>
          <a:xfrm>
            <a:off x="0" y="0"/>
            <a:ext cx="1574800" cy="635000"/>
            <a:chOff x="0" y="0"/>
            <a:chExt cx="1574800" cy="635000"/>
          </a:xfrm>
        </p:grpSpPr>
        <p:sp>
          <p:nvSpPr>
            <p:cNvPr id="14" name="ColorBlock"/>
            <p:cNvSpPr/>
            <p:nvPr>
              <p:custDataLst>
                <p:tags r:id="rId9"/>
              </p:custDataLst>
            </p:nvPr>
          </p:nvSpPr>
          <p:spPr>
            <a:xfrm>
              <a:off x="0" y="0"/>
              <a:ext cx="254000" cy="635000"/>
            </a:xfrm>
            <a:prstGeom prst="rect">
              <a:avLst/>
            </a:prstGeom>
            <a:solidFill>
              <a:srgbClr val="36A3E1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ypeText"/>
            <p:cNvSpPr/>
            <p:nvPr>
              <p:custDataLst>
                <p:tags r:id="rId10"/>
              </p:custDataLst>
            </p:nvPr>
          </p:nvSpPr>
          <p:spPr>
            <a:xfrm>
              <a:off x="304800" y="0"/>
              <a:ext cx="1270000" cy="635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zh-CN" altLang="en-US" sz="2600" smtClean="0">
                  <a:solidFill>
                    <a:srgbClr val="000000"/>
                  </a:solidFill>
                </a:rPr>
                <a:t>单选题</a:t>
              </a:r>
              <a:endParaRPr lang="zh-CN" altLang="en-US" sz="2600">
                <a:solidFill>
                  <a:srgbClr val="000000"/>
                </a:solidFill>
              </a:endParaRPr>
            </a:p>
          </p:txBody>
        </p:sp>
      </p:grp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916" y="1175412"/>
            <a:ext cx="3206084" cy="759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0052" y="2692073"/>
            <a:ext cx="2193635" cy="759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844" name="Picture 4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542471"/>
            <a:ext cx="1932854" cy="659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845" name="Picture 5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058" y="4497566"/>
            <a:ext cx="1932854" cy="659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846" name="Picture 6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503" y="5355105"/>
            <a:ext cx="1856154" cy="644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52079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55AFDA-0FCA-4370-9A9E-3DB2F1288D0D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  <p:sp>
        <p:nvSpPr>
          <p:cNvPr id="3" name="圆角矩形 2"/>
          <p:cNvSpPr/>
          <p:nvPr>
            <p:custDataLst>
              <p:tags r:id="rId2"/>
            </p:custDataLst>
          </p:nvPr>
        </p:nvSpPr>
        <p:spPr>
          <a:xfrm>
            <a:off x="8064500" y="63500"/>
            <a:ext cx="1016000" cy="457200"/>
          </a:xfrm>
          <a:prstGeom prst="roundRect">
            <a:avLst/>
          </a:prstGeom>
          <a:solidFill>
            <a:srgbClr val="36A3E1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200" smtClean="0">
                <a:solidFill>
                  <a:srgbClr val="FFFFFF"/>
                </a:solidFill>
              </a:rPr>
              <a:t>设置</a:t>
            </a:r>
            <a:endParaRPr lang="zh-CN" altLang="en-US" sz="2200">
              <a:solidFill>
                <a:srgbClr val="FFFFFF"/>
              </a:solidFill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1114425" y="2850356"/>
            <a:ext cx="514350" cy="514350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</a:rPr>
              <a:t>A</a:t>
            </a:r>
            <a:endParaRPr lang="zh-CN" altLang="en-US" sz="1600">
              <a:solidFill>
                <a:srgbClr val="FFFFFF"/>
              </a:solidFill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1114425" y="3707606"/>
            <a:ext cx="514350" cy="514350"/>
          </a:xfrm>
          <a:prstGeom prst="ellipse">
            <a:avLst/>
          </a:prstGeom>
          <a:solidFill>
            <a:srgbClr val="00FF00"/>
          </a:soli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</a:rPr>
              <a:t>B</a:t>
            </a:r>
            <a:endParaRPr lang="zh-CN" altLang="en-US" sz="1600">
              <a:solidFill>
                <a:srgbClr val="FFFFFF"/>
              </a:solidFill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1114425" y="4564856"/>
            <a:ext cx="514350" cy="514350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</a:rPr>
              <a:t>C</a:t>
            </a:r>
            <a:endParaRPr lang="zh-CN" altLang="en-US" sz="1600">
              <a:solidFill>
                <a:srgbClr val="FFFFFF"/>
              </a:solidFill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114425" y="5422106"/>
            <a:ext cx="514350" cy="514350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</a:rPr>
              <a:t>D</a:t>
            </a:r>
            <a:endParaRPr lang="zh-CN" altLang="en-US" sz="1600">
              <a:solidFill>
                <a:srgbClr val="FFFFFF"/>
              </a:solidFill>
            </a:endParaRPr>
          </a:p>
        </p:txBody>
      </p:sp>
      <p:sp>
        <p:nvSpPr>
          <p:cNvPr id="13" name="圆角矩形 12"/>
          <p:cNvSpPr/>
          <p:nvPr>
            <p:custDataLst>
              <p:tags r:id="rId7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</a:rPr>
              <a:t>提交</a:t>
            </a:r>
            <a:endParaRPr lang="zh-CN" altLang="en-US" sz="1600">
              <a:solidFill>
                <a:srgbClr val="FFFFFF"/>
              </a:solidFill>
            </a:endParaRPr>
          </a:p>
        </p:txBody>
      </p:sp>
      <p:grpSp>
        <p:nvGrpSpPr>
          <p:cNvPr id="16" name="组合 15"/>
          <p:cNvGrpSpPr/>
          <p:nvPr>
            <p:custDataLst>
              <p:tags r:id="rId8"/>
            </p:custDataLst>
          </p:nvPr>
        </p:nvGrpSpPr>
        <p:grpSpPr>
          <a:xfrm>
            <a:off x="0" y="0"/>
            <a:ext cx="1574800" cy="635000"/>
            <a:chOff x="0" y="0"/>
            <a:chExt cx="1574800" cy="635000"/>
          </a:xfrm>
        </p:grpSpPr>
        <p:sp>
          <p:nvSpPr>
            <p:cNvPr id="14" name="ColorBlock"/>
            <p:cNvSpPr/>
            <p:nvPr>
              <p:custDataLst>
                <p:tags r:id="rId9"/>
              </p:custDataLst>
            </p:nvPr>
          </p:nvSpPr>
          <p:spPr>
            <a:xfrm>
              <a:off x="0" y="0"/>
              <a:ext cx="254000" cy="635000"/>
            </a:xfrm>
            <a:prstGeom prst="rect">
              <a:avLst/>
            </a:prstGeom>
            <a:solidFill>
              <a:srgbClr val="36A3E1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ypeText"/>
            <p:cNvSpPr/>
            <p:nvPr>
              <p:custDataLst>
                <p:tags r:id="rId10"/>
              </p:custDataLst>
            </p:nvPr>
          </p:nvSpPr>
          <p:spPr>
            <a:xfrm>
              <a:off x="304800" y="0"/>
              <a:ext cx="1270000" cy="635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zh-CN" altLang="en-US" sz="2600" smtClean="0">
                  <a:solidFill>
                    <a:srgbClr val="000000"/>
                  </a:solidFill>
                </a:rPr>
                <a:t>单选题</a:t>
              </a:r>
              <a:endParaRPr lang="zh-CN" altLang="en-US" sz="2600">
                <a:solidFill>
                  <a:srgbClr val="000000"/>
                </a:solidFill>
              </a:endParaRPr>
            </a:p>
          </p:txBody>
        </p:sp>
      </p:grp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283" y="1117568"/>
            <a:ext cx="4049789" cy="7976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782366"/>
            <a:ext cx="1991147" cy="6074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3615088"/>
            <a:ext cx="2008021" cy="5905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869" name="Picture 5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173" y="4482275"/>
            <a:ext cx="2008021" cy="5905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870" name="Picture 6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5442133"/>
            <a:ext cx="1825474" cy="536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01113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51" name="灯片编号占位符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8A0F529-572F-44E6-87FB-4847D1557321}" type="slidenum">
              <a:rPr lang="en-US" altLang="zh-CN" smtClean="0">
                <a:ea typeface="宋体" charset="-122"/>
              </a:rPr>
              <a:pPr/>
              <a:t>25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423938" name="AutoShape 2"/>
          <p:cNvSpPr>
            <a:spLocks noChangeArrowheads="1"/>
          </p:cNvSpPr>
          <p:nvPr/>
        </p:nvSpPr>
        <p:spPr bwMode="auto">
          <a:xfrm>
            <a:off x="619125" y="3260725"/>
            <a:ext cx="7848600" cy="9906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00FFFF"/>
              </a:gs>
              <a:gs pos="50000">
                <a:srgbClr val="FFFFFF"/>
              </a:gs>
              <a:gs pos="100000">
                <a:srgbClr val="00FFFF"/>
              </a:gs>
            </a:gsLst>
            <a:lin ang="5400000" scaled="1"/>
          </a:gra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3939" name="AutoShape 3"/>
          <p:cNvSpPr>
            <a:spLocks noChangeArrowheads="1"/>
          </p:cNvSpPr>
          <p:nvPr/>
        </p:nvSpPr>
        <p:spPr bwMode="auto">
          <a:xfrm>
            <a:off x="542925" y="1500188"/>
            <a:ext cx="7772400" cy="9906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00FFFF"/>
              </a:gs>
              <a:gs pos="50000">
                <a:srgbClr val="FFFFFF"/>
              </a:gs>
              <a:gs pos="100000">
                <a:srgbClr val="00FFFF"/>
              </a:gs>
            </a:gsLst>
            <a:lin ang="5400000" scaled="1"/>
          </a:gra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23940" name="Object 4"/>
          <p:cNvGraphicFramePr>
            <a:graphicFrameLocks noChangeAspect="1"/>
          </p:cNvGraphicFramePr>
          <p:nvPr/>
        </p:nvGraphicFramePr>
        <p:xfrm>
          <a:off x="1198563" y="1636713"/>
          <a:ext cx="742950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25" name="Equation" r:id="rId3" imgW="787400" imgH="901700" progId="Equation.3">
                  <p:embed/>
                </p:oleObj>
              </mc:Choice>
              <mc:Fallback>
                <p:oleObj name="Equation" r:id="rId3" imgW="787400" imgH="901700" progId="Equation.3">
                  <p:embed/>
                  <p:pic>
                    <p:nvPicPr>
                      <p:cNvPr id="0" name="Picture 3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8563" y="1636713"/>
                        <a:ext cx="742950" cy="85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3941" name="Object 5"/>
          <p:cNvGraphicFramePr>
            <a:graphicFrameLocks noChangeAspect="1"/>
          </p:cNvGraphicFramePr>
          <p:nvPr/>
        </p:nvGraphicFramePr>
        <p:xfrm>
          <a:off x="6745288" y="1827213"/>
          <a:ext cx="1493837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26" name="Equation" r:id="rId5" imgW="1612900" imgH="469900" progId="Equation.3">
                  <p:embed/>
                </p:oleObj>
              </mc:Choice>
              <mc:Fallback>
                <p:oleObj name="Equation" r:id="rId5" imgW="1612900" imgH="469900" progId="Equation.3">
                  <p:embed/>
                  <p:pic>
                    <p:nvPicPr>
                      <p:cNvPr id="0" name="Picture 3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5288" y="1827213"/>
                        <a:ext cx="1493837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3942" name="Object 6"/>
          <p:cNvGraphicFramePr>
            <a:graphicFrameLocks noChangeAspect="1"/>
          </p:cNvGraphicFramePr>
          <p:nvPr/>
        </p:nvGraphicFramePr>
        <p:xfrm>
          <a:off x="2895600" y="3563938"/>
          <a:ext cx="160972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27" name="Equation" r:id="rId7" imgW="1701800" imgH="469900" progId="Equation.3">
                  <p:embed/>
                </p:oleObj>
              </mc:Choice>
              <mc:Fallback>
                <p:oleObj name="Equation" r:id="rId7" imgW="1701800" imgH="469900" progId="Equation.3">
                  <p:embed/>
                  <p:pic>
                    <p:nvPicPr>
                      <p:cNvPr id="0" name="Picture 3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3563938"/>
                        <a:ext cx="1609725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3943" name="Object 7"/>
          <p:cNvGraphicFramePr>
            <a:graphicFrameLocks noChangeAspect="1"/>
          </p:cNvGraphicFramePr>
          <p:nvPr/>
        </p:nvGraphicFramePr>
        <p:xfrm>
          <a:off x="6907213" y="3522663"/>
          <a:ext cx="1560512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28" name="Equation" r:id="rId9" imgW="1625600" imgH="469900" progId="Equation.3">
                  <p:embed/>
                </p:oleObj>
              </mc:Choice>
              <mc:Fallback>
                <p:oleObj name="Equation" r:id="rId9" imgW="1625600" imgH="469900" progId="Equation.3">
                  <p:embed/>
                  <p:pic>
                    <p:nvPicPr>
                      <p:cNvPr id="0" name="Picture 3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07213" y="3522663"/>
                        <a:ext cx="1560512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3944" name="Object 8"/>
          <p:cNvGraphicFramePr>
            <a:graphicFrameLocks noChangeAspect="1"/>
          </p:cNvGraphicFramePr>
          <p:nvPr/>
        </p:nvGraphicFramePr>
        <p:xfrm>
          <a:off x="1527175" y="823913"/>
          <a:ext cx="5492750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29" name="文档" r:id="rId12" imgW="5273040" imgH="594360" progId="Word.Document.8">
                  <p:embed/>
                </p:oleObj>
              </mc:Choice>
              <mc:Fallback>
                <p:oleObj name="文档" r:id="rId12" imgW="5273040" imgH="594360" progId="Word.Document.8">
                  <p:embed/>
                  <p:pic>
                    <p:nvPicPr>
                      <p:cNvPr id="0" name="Picture 3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7175" y="823913"/>
                        <a:ext cx="5492750" cy="608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3945" name="Text Box 9"/>
          <p:cNvSpPr txBox="1">
            <a:spLocks noChangeArrowheads="1"/>
          </p:cNvSpPr>
          <p:nvPr/>
        </p:nvSpPr>
        <p:spPr bwMode="auto">
          <a:xfrm>
            <a:off x="7021513" y="871538"/>
            <a:ext cx="1295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chemeClr val="accent2"/>
                </a:solidFill>
                <a:ea typeface="黑体" pitchFamily="2" charset="-122"/>
              </a:rPr>
              <a:t>纯偏导</a:t>
            </a:r>
          </a:p>
        </p:txBody>
      </p:sp>
      <p:sp>
        <p:nvSpPr>
          <p:cNvPr id="423946" name="Text Box 10"/>
          <p:cNvSpPr txBox="1">
            <a:spLocks noChangeArrowheads="1"/>
          </p:cNvSpPr>
          <p:nvPr/>
        </p:nvSpPr>
        <p:spPr bwMode="auto">
          <a:xfrm>
            <a:off x="6950075" y="2600325"/>
            <a:ext cx="1676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chemeClr val="accent2"/>
                </a:solidFill>
                <a:ea typeface="黑体" pitchFamily="2" charset="-122"/>
              </a:rPr>
              <a:t>混合偏导</a:t>
            </a:r>
          </a:p>
        </p:txBody>
      </p:sp>
      <p:sp>
        <p:nvSpPr>
          <p:cNvPr id="423947" name="Rectangle 11"/>
          <p:cNvSpPr>
            <a:spLocks noChangeArrowheads="1"/>
          </p:cNvSpPr>
          <p:nvPr/>
        </p:nvSpPr>
        <p:spPr bwMode="auto">
          <a:xfrm>
            <a:off x="468313" y="4475373"/>
            <a:ext cx="11430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>
                <a:solidFill>
                  <a:srgbClr val="3333FF"/>
                </a:solidFill>
                <a:ea typeface="黑体" pitchFamily="2" charset="-122"/>
              </a:rPr>
              <a:t>定义</a:t>
            </a:r>
          </a:p>
        </p:txBody>
      </p:sp>
      <p:graphicFrame>
        <p:nvGraphicFramePr>
          <p:cNvPr id="423948" name="Object 12"/>
          <p:cNvGraphicFramePr>
            <a:graphicFrameLocks noChangeAspect="1"/>
          </p:cNvGraphicFramePr>
          <p:nvPr/>
        </p:nvGraphicFramePr>
        <p:xfrm>
          <a:off x="771525" y="1652588"/>
          <a:ext cx="407988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30" name="Equation" r:id="rId14" imgW="13812840" imgH="26779680" progId="Equation.3">
                  <p:embed/>
                </p:oleObj>
              </mc:Choice>
              <mc:Fallback>
                <p:oleObj name="Equation" r:id="rId14" imgW="13812840" imgH="26779680" progId="Equation.3">
                  <p:embed/>
                  <p:pic>
                    <p:nvPicPr>
                      <p:cNvPr id="0" name="Picture 3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1525" y="1652588"/>
                        <a:ext cx="407988" cy="793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3949" name="Object 13"/>
          <p:cNvGraphicFramePr>
            <a:graphicFrameLocks noChangeAspect="1"/>
          </p:cNvGraphicFramePr>
          <p:nvPr/>
        </p:nvGraphicFramePr>
        <p:xfrm>
          <a:off x="1941513" y="1576388"/>
          <a:ext cx="815975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31" name="Equation" r:id="rId16" imgW="863225" imgH="888614" progId="Equation.3">
                  <p:embed/>
                </p:oleObj>
              </mc:Choice>
              <mc:Fallback>
                <p:oleObj name="Equation" r:id="rId16" imgW="863225" imgH="888614" progId="Equation.3">
                  <p:embed/>
                  <p:pic>
                    <p:nvPicPr>
                      <p:cNvPr id="0" name="Picture 3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1513" y="1576388"/>
                        <a:ext cx="815975" cy="84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3950" name="Object 14"/>
          <p:cNvGraphicFramePr>
            <a:graphicFrameLocks noChangeAspect="1"/>
          </p:cNvGraphicFramePr>
          <p:nvPr/>
        </p:nvGraphicFramePr>
        <p:xfrm>
          <a:off x="2779713" y="1852613"/>
          <a:ext cx="1619250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32" name="Equation" r:id="rId18" imgW="1714500" imgH="431800" progId="Equation.3">
                  <p:embed/>
                </p:oleObj>
              </mc:Choice>
              <mc:Fallback>
                <p:oleObj name="Equation" r:id="rId18" imgW="1714500" imgH="431800" progId="Equation.3">
                  <p:embed/>
                  <p:pic>
                    <p:nvPicPr>
                      <p:cNvPr id="0" name="Picture 3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9713" y="1852613"/>
                        <a:ext cx="1619250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3951" name="Object 15"/>
          <p:cNvGraphicFramePr>
            <a:graphicFrameLocks noChangeAspect="1"/>
          </p:cNvGraphicFramePr>
          <p:nvPr/>
        </p:nvGraphicFramePr>
        <p:xfrm>
          <a:off x="5926138" y="1576388"/>
          <a:ext cx="788987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33" name="Equation" r:id="rId20" imgW="850900" imgH="965200" progId="Equation.3">
                  <p:embed/>
                </p:oleObj>
              </mc:Choice>
              <mc:Fallback>
                <p:oleObj name="Equation" r:id="rId20" imgW="850900" imgH="965200" progId="Equation.3">
                  <p:embed/>
                  <p:pic>
                    <p:nvPicPr>
                      <p:cNvPr id="0" name="Picture 3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6138" y="1576388"/>
                        <a:ext cx="788987" cy="89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3952" name="Object 16"/>
          <p:cNvGraphicFramePr>
            <a:graphicFrameLocks noChangeAspect="1"/>
          </p:cNvGraphicFramePr>
          <p:nvPr/>
        </p:nvGraphicFramePr>
        <p:xfrm>
          <a:off x="5191125" y="1598613"/>
          <a:ext cx="704850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34" name="Equation" r:id="rId22" imgW="762000" imgH="965200" progId="Equation.3">
                  <p:embed/>
                </p:oleObj>
              </mc:Choice>
              <mc:Fallback>
                <p:oleObj name="Equation" r:id="rId22" imgW="762000" imgH="965200" progId="Equation.3">
                  <p:embed/>
                  <p:pic>
                    <p:nvPicPr>
                      <p:cNvPr id="0" name="Picture 3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1125" y="1598613"/>
                        <a:ext cx="704850" cy="89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3953" name="Object 17"/>
          <p:cNvGraphicFramePr>
            <a:graphicFrameLocks noChangeAspect="1"/>
          </p:cNvGraphicFramePr>
          <p:nvPr/>
        </p:nvGraphicFramePr>
        <p:xfrm>
          <a:off x="4810125" y="1652588"/>
          <a:ext cx="376238" cy="846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35" name="Equation" r:id="rId24" imgW="12999240" imgH="29215080" progId="Equation.3">
                  <p:embed/>
                </p:oleObj>
              </mc:Choice>
              <mc:Fallback>
                <p:oleObj name="Equation" r:id="rId24" imgW="12999240" imgH="29215080" progId="Equation.3">
                  <p:embed/>
                  <p:pic>
                    <p:nvPicPr>
                      <p:cNvPr id="0" name="Picture 3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0125" y="1652588"/>
                        <a:ext cx="376238" cy="846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3954" name="Object 18"/>
          <p:cNvGraphicFramePr>
            <a:graphicFrameLocks noChangeAspect="1"/>
          </p:cNvGraphicFramePr>
          <p:nvPr/>
        </p:nvGraphicFramePr>
        <p:xfrm>
          <a:off x="1838325" y="3263900"/>
          <a:ext cx="996950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36" name="Equation" r:id="rId26" imgW="1054100" imgH="965200" progId="Equation.3">
                  <p:embed/>
                </p:oleObj>
              </mc:Choice>
              <mc:Fallback>
                <p:oleObj name="Equation" r:id="rId26" imgW="1054100" imgH="965200" progId="Equation.3">
                  <p:embed/>
                  <p:pic>
                    <p:nvPicPr>
                      <p:cNvPr id="0" name="Picture 3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8325" y="3263900"/>
                        <a:ext cx="996950" cy="91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3955" name="Object 19"/>
          <p:cNvGraphicFramePr>
            <a:graphicFrameLocks noChangeAspect="1"/>
          </p:cNvGraphicFramePr>
          <p:nvPr/>
        </p:nvGraphicFramePr>
        <p:xfrm>
          <a:off x="1093788" y="3324225"/>
          <a:ext cx="744537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37" name="Equation" r:id="rId28" imgW="787400" imgH="901700" progId="Equation.3">
                  <p:embed/>
                </p:oleObj>
              </mc:Choice>
              <mc:Fallback>
                <p:oleObj name="Equation" r:id="rId28" imgW="787400" imgH="901700" progId="Equation.3">
                  <p:embed/>
                  <p:pic>
                    <p:nvPicPr>
                      <p:cNvPr id="0" name="Picture 3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3788" y="3324225"/>
                        <a:ext cx="744537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3956" name="Object 20"/>
          <p:cNvGraphicFramePr>
            <a:graphicFrameLocks noChangeAspect="1"/>
          </p:cNvGraphicFramePr>
          <p:nvPr/>
        </p:nvGraphicFramePr>
        <p:xfrm>
          <a:off x="692150" y="3309938"/>
          <a:ext cx="384175" cy="865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38" name="Equation" r:id="rId30" imgW="12999240" imgH="29215080" progId="Equation.3">
                  <p:embed/>
                </p:oleObj>
              </mc:Choice>
              <mc:Fallback>
                <p:oleObj name="Equation" r:id="rId30" imgW="12999240" imgH="29215080" progId="Equation.3">
                  <p:embed/>
                  <p:pic>
                    <p:nvPicPr>
                      <p:cNvPr id="0" name="Picture 3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150" y="3309938"/>
                        <a:ext cx="384175" cy="865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3957" name="Object 21"/>
          <p:cNvGraphicFramePr>
            <a:graphicFrameLocks noChangeAspect="1"/>
          </p:cNvGraphicFramePr>
          <p:nvPr/>
        </p:nvGraphicFramePr>
        <p:xfrm>
          <a:off x="5854700" y="3248025"/>
          <a:ext cx="1012825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39" name="Equation" r:id="rId32" imgW="1054100" imgH="965200" progId="Equation.3">
                  <p:embed/>
                </p:oleObj>
              </mc:Choice>
              <mc:Fallback>
                <p:oleObj name="Equation" r:id="rId32" imgW="1054100" imgH="965200" progId="Equation.3">
                  <p:embed/>
                  <p:pic>
                    <p:nvPicPr>
                      <p:cNvPr id="0" name="Picture 3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4700" y="3248025"/>
                        <a:ext cx="1012825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3958" name="Object 22"/>
          <p:cNvGraphicFramePr>
            <a:graphicFrameLocks noChangeAspect="1"/>
          </p:cNvGraphicFramePr>
          <p:nvPr/>
        </p:nvGraphicFramePr>
        <p:xfrm>
          <a:off x="5114925" y="3260725"/>
          <a:ext cx="730250" cy="925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40" name="Equation" r:id="rId34" imgW="762000" imgH="965200" progId="Equation.3">
                  <p:embed/>
                </p:oleObj>
              </mc:Choice>
              <mc:Fallback>
                <p:oleObj name="Equation" r:id="rId34" imgW="762000" imgH="965200" progId="Equation.3">
                  <p:embed/>
                  <p:pic>
                    <p:nvPicPr>
                      <p:cNvPr id="0" name="Picture 3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4925" y="3260725"/>
                        <a:ext cx="730250" cy="925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3959" name="Object 23"/>
          <p:cNvGraphicFramePr>
            <a:graphicFrameLocks noChangeAspect="1"/>
          </p:cNvGraphicFramePr>
          <p:nvPr/>
        </p:nvGraphicFramePr>
        <p:xfrm>
          <a:off x="4699000" y="3294063"/>
          <a:ext cx="415925" cy="804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41" name="Equation" r:id="rId36" imgW="13812840" imgH="26779680" progId="Equation.3">
                  <p:embed/>
                </p:oleObj>
              </mc:Choice>
              <mc:Fallback>
                <p:oleObj name="Equation" r:id="rId36" imgW="13812840" imgH="26779680" progId="Equation.3">
                  <p:embed/>
                  <p:pic>
                    <p:nvPicPr>
                      <p:cNvPr id="0" name="Picture 3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9000" y="3294063"/>
                        <a:ext cx="415925" cy="804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57" name="Rectangle 29"/>
          <p:cNvSpPr>
            <a:spLocks noChangeArrowheads="1"/>
          </p:cNvSpPr>
          <p:nvPr/>
        </p:nvSpPr>
        <p:spPr bwMode="auto">
          <a:xfrm>
            <a:off x="771525" y="44450"/>
            <a:ext cx="4495800" cy="701675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4000">
                <a:solidFill>
                  <a:schemeClr val="tx2"/>
                </a:solidFill>
                <a:ea typeface="黑体" pitchFamily="2" charset="-122"/>
              </a:rPr>
              <a:t>三、高阶偏导数</a:t>
            </a:r>
          </a:p>
        </p:txBody>
      </p:sp>
      <p:sp>
        <p:nvSpPr>
          <p:cNvPr id="423966" name="Rectangle 30"/>
          <p:cNvSpPr>
            <a:spLocks noChangeArrowheads="1"/>
          </p:cNvSpPr>
          <p:nvPr/>
        </p:nvSpPr>
        <p:spPr bwMode="auto">
          <a:xfrm>
            <a:off x="6362700" y="4417802"/>
            <a:ext cx="2209800" cy="604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28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高阶偏导数</a:t>
            </a:r>
            <a:r>
              <a:rPr lang="en-US" altLang="zh-CN" sz="28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.</a:t>
            </a:r>
          </a:p>
        </p:txBody>
      </p:sp>
      <p:sp>
        <p:nvSpPr>
          <p:cNvPr id="423967" name="Rectangle 31"/>
          <p:cNvSpPr>
            <a:spLocks noChangeArrowheads="1"/>
          </p:cNvSpPr>
          <p:nvPr/>
        </p:nvSpPr>
        <p:spPr bwMode="auto">
          <a:xfrm>
            <a:off x="1306513" y="4421188"/>
            <a:ext cx="5257800" cy="604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2800"/>
              <a:t>二阶及二阶以上的偏导数统称为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3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3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239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239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23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23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23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239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239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23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23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239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239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239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239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239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239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23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239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239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423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423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423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4239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4239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423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423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0" dur="500"/>
                                        <p:tgtEl>
                                          <p:spTgt spid="423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4239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4239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423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75"/>
                                        <p:tgtEl>
                                          <p:spTgt spid="423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4239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4239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3938" grpId="0" animBg="1"/>
      <p:bldP spid="423939" grpId="0" animBg="1"/>
      <p:bldP spid="423945" grpId="0" autoUpdateAnimBg="0"/>
      <p:bldP spid="423946" grpId="0" autoUpdateAnimBg="0"/>
      <p:bldP spid="423947" grpId="0" autoUpdateAnimBg="0"/>
      <p:bldP spid="423966" grpId="0" autoUpdateAnimBg="0"/>
      <p:bldP spid="423967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71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7B889D5-13CD-4828-9AB7-28757AFC88EF}" type="slidenum">
              <a:rPr lang="en-US" altLang="zh-CN" smtClean="0">
                <a:ea typeface="宋体" charset="-122"/>
              </a:rPr>
              <a:pPr/>
              <a:t>26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424962" name="AutoShape 2"/>
          <p:cNvSpPr>
            <a:spLocks noChangeArrowheads="1"/>
          </p:cNvSpPr>
          <p:nvPr/>
        </p:nvSpPr>
        <p:spPr bwMode="auto">
          <a:xfrm>
            <a:off x="4572000" y="2742091"/>
            <a:ext cx="2590800" cy="990600"/>
          </a:xfrm>
          <a:prstGeom prst="parallelogram">
            <a:avLst>
              <a:gd name="adj" fmla="val 22921"/>
            </a:avLst>
          </a:prstGeom>
          <a:gradFill rotWithShape="0">
            <a:gsLst>
              <a:gs pos="0">
                <a:srgbClr val="FF99FF"/>
              </a:gs>
              <a:gs pos="50000">
                <a:srgbClr val="FFFFFF"/>
              </a:gs>
              <a:gs pos="100000">
                <a:srgbClr val="FF99FF"/>
              </a:gs>
            </a:gsLst>
            <a:lin ang="5400000" scaled="1"/>
          </a:gradFill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4963" name="AutoShape 3"/>
          <p:cNvSpPr>
            <a:spLocks noChangeArrowheads="1"/>
          </p:cNvSpPr>
          <p:nvPr/>
        </p:nvSpPr>
        <p:spPr bwMode="auto">
          <a:xfrm>
            <a:off x="1175324" y="2798440"/>
            <a:ext cx="2590800" cy="990600"/>
          </a:xfrm>
          <a:prstGeom prst="parallelogram">
            <a:avLst>
              <a:gd name="adj" fmla="val 22921"/>
            </a:avLst>
          </a:prstGeom>
          <a:gradFill rotWithShape="0">
            <a:gsLst>
              <a:gs pos="0">
                <a:srgbClr val="FF99FF"/>
              </a:gs>
              <a:gs pos="50000">
                <a:srgbClr val="FFFFFF"/>
              </a:gs>
              <a:gs pos="100000">
                <a:srgbClr val="FF99FF"/>
              </a:gs>
            </a:gsLst>
            <a:lin ang="5400000" scaled="1"/>
          </a:gradFill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74" name="Text Box 9"/>
          <p:cNvSpPr txBox="1">
            <a:spLocks noChangeArrowheads="1"/>
          </p:cNvSpPr>
          <p:nvPr/>
        </p:nvSpPr>
        <p:spPr bwMode="auto">
          <a:xfrm>
            <a:off x="762000" y="188913"/>
            <a:ext cx="16764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ea typeface="黑体" pitchFamily="2" charset="-122"/>
              </a:rPr>
              <a:t>例</a:t>
            </a:r>
          </a:p>
        </p:txBody>
      </p:sp>
      <p:graphicFrame>
        <p:nvGraphicFramePr>
          <p:cNvPr id="19458" name="Object 10"/>
          <p:cNvGraphicFramePr>
            <a:graphicFrameLocks noChangeAspect="1"/>
          </p:cNvGraphicFramePr>
          <p:nvPr/>
        </p:nvGraphicFramePr>
        <p:xfrm>
          <a:off x="1447800" y="203200"/>
          <a:ext cx="2336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61" name="Equation" r:id="rId3" imgW="2336800" imgH="469900" progId="Equation.3">
                  <p:embed/>
                </p:oleObj>
              </mc:Choice>
              <mc:Fallback>
                <p:oleObj name="Equation" r:id="rId3" imgW="2336800" imgH="469900" progId="Equation.3">
                  <p:embed/>
                  <p:pic>
                    <p:nvPicPr>
                      <p:cNvPr id="0" name="Picture 2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03200"/>
                        <a:ext cx="23368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75" name="Text Box 11"/>
          <p:cNvSpPr txBox="1">
            <a:spLocks noChangeArrowheads="1"/>
          </p:cNvSpPr>
          <p:nvPr/>
        </p:nvSpPr>
        <p:spPr bwMode="auto">
          <a:xfrm>
            <a:off x="3733800" y="203200"/>
            <a:ext cx="35814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的四个二阶偏导数</a:t>
            </a:r>
            <a:r>
              <a:rPr lang="en-US" altLang="zh-CN" sz="2800"/>
              <a:t>.</a:t>
            </a:r>
          </a:p>
        </p:txBody>
      </p:sp>
      <p:sp>
        <p:nvSpPr>
          <p:cNvPr id="424972" name="Text Box 12"/>
          <p:cNvSpPr txBox="1">
            <a:spLocks noChangeArrowheads="1"/>
          </p:cNvSpPr>
          <p:nvPr/>
        </p:nvSpPr>
        <p:spPr bwMode="auto">
          <a:xfrm>
            <a:off x="762000" y="874713"/>
            <a:ext cx="8382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ea typeface="黑体" pitchFamily="2" charset="-122"/>
              </a:rPr>
              <a:t>解</a:t>
            </a:r>
          </a:p>
        </p:txBody>
      </p:sp>
      <p:graphicFrame>
        <p:nvGraphicFramePr>
          <p:cNvPr id="424973" name="Object 13"/>
          <p:cNvGraphicFramePr>
            <a:graphicFrameLocks noChangeAspect="1"/>
          </p:cNvGraphicFramePr>
          <p:nvPr/>
        </p:nvGraphicFramePr>
        <p:xfrm>
          <a:off x="1422400" y="747713"/>
          <a:ext cx="711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62" name="Equation" r:id="rId5" imgW="711200" imgH="838200" progId="Equation.3">
                  <p:embed/>
                </p:oleObj>
              </mc:Choice>
              <mc:Fallback>
                <p:oleObj name="Equation" r:id="rId5" imgW="711200" imgH="838200" progId="Equation.3">
                  <p:embed/>
                  <p:pic>
                    <p:nvPicPr>
                      <p:cNvPr id="0" name="Picture 2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2400" y="747713"/>
                        <a:ext cx="7112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4974" name="Object 14"/>
          <p:cNvGraphicFramePr>
            <a:graphicFrameLocks noChangeAspect="1"/>
          </p:cNvGraphicFramePr>
          <p:nvPr/>
        </p:nvGraphicFramePr>
        <p:xfrm>
          <a:off x="2127250" y="938213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63" name="Equation" r:id="rId7" imgW="1574800" imgH="469900" progId="Equation.3">
                  <p:embed/>
                </p:oleObj>
              </mc:Choice>
              <mc:Fallback>
                <p:oleObj name="Equation" r:id="rId7" imgW="1574800" imgH="469900" progId="Equation.3">
                  <p:embed/>
                  <p:pic>
                    <p:nvPicPr>
                      <p:cNvPr id="0" name="Picture 2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7250" y="938213"/>
                        <a:ext cx="1574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497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40465"/>
              </p:ext>
            </p:extLst>
          </p:nvPr>
        </p:nvGraphicFramePr>
        <p:xfrm>
          <a:off x="5740326" y="854869"/>
          <a:ext cx="1435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64" name="Equation" r:id="rId9" imgW="1435100" imgH="469900" progId="Equation.3">
                  <p:embed/>
                </p:oleObj>
              </mc:Choice>
              <mc:Fallback>
                <p:oleObj name="Equation" r:id="rId9" imgW="1435100" imgH="469900" progId="Equation.3">
                  <p:embed/>
                  <p:pic>
                    <p:nvPicPr>
                      <p:cNvPr id="0" name="Picture 2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0326" y="854869"/>
                        <a:ext cx="1435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497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6796912"/>
              </p:ext>
            </p:extLst>
          </p:nvPr>
        </p:nvGraphicFramePr>
        <p:xfrm>
          <a:off x="1412652" y="1776172"/>
          <a:ext cx="8636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65" name="Equation" r:id="rId11" imgW="863225" imgH="888614" progId="Equation.3">
                  <p:embed/>
                </p:oleObj>
              </mc:Choice>
              <mc:Fallback>
                <p:oleObj name="Equation" r:id="rId11" imgW="863225" imgH="888614" progId="Equation.3">
                  <p:embed/>
                  <p:pic>
                    <p:nvPicPr>
                      <p:cNvPr id="0" name="Picture 2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2652" y="1776172"/>
                        <a:ext cx="8636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4977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2872288"/>
              </p:ext>
            </p:extLst>
          </p:nvPr>
        </p:nvGraphicFramePr>
        <p:xfrm>
          <a:off x="2339752" y="2049222"/>
          <a:ext cx="825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66" name="Equation" r:id="rId13" imgW="825500" imgH="469900" progId="Equation.3">
                  <p:embed/>
                </p:oleObj>
              </mc:Choice>
              <mc:Fallback>
                <p:oleObj name="Equation" r:id="rId13" imgW="825500" imgH="469900" progId="Equation.3">
                  <p:embed/>
                  <p:pic>
                    <p:nvPicPr>
                      <p:cNvPr id="0" name="Picture 2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2049222"/>
                        <a:ext cx="8255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4980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0816536"/>
              </p:ext>
            </p:extLst>
          </p:nvPr>
        </p:nvGraphicFramePr>
        <p:xfrm>
          <a:off x="4662488" y="2750028"/>
          <a:ext cx="1052512" cy="96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67" name="Equation" r:id="rId15" imgW="1054100" imgH="965200" progId="Equation.3">
                  <p:embed/>
                </p:oleObj>
              </mc:Choice>
              <mc:Fallback>
                <p:oleObj name="Equation" r:id="rId15" imgW="1054100" imgH="965200" progId="Equation.3">
                  <p:embed/>
                  <p:pic>
                    <p:nvPicPr>
                      <p:cNvPr id="0" name="Picture 2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2488" y="2750028"/>
                        <a:ext cx="1052512" cy="963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4981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1435234"/>
              </p:ext>
            </p:extLst>
          </p:nvPr>
        </p:nvGraphicFramePr>
        <p:xfrm>
          <a:off x="5727700" y="3034191"/>
          <a:ext cx="1358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68" name="Equation" r:id="rId17" imgW="1358900" imgH="469900" progId="Equation.3">
                  <p:embed/>
                </p:oleObj>
              </mc:Choice>
              <mc:Fallback>
                <p:oleObj name="Equation" r:id="rId17" imgW="1358900" imgH="469900" progId="Equation.3">
                  <p:embed/>
                  <p:pic>
                    <p:nvPicPr>
                      <p:cNvPr id="0" name="Picture 2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7700" y="3034191"/>
                        <a:ext cx="1358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4982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3576919"/>
              </p:ext>
            </p:extLst>
          </p:nvPr>
        </p:nvGraphicFramePr>
        <p:xfrm>
          <a:off x="1292799" y="2798440"/>
          <a:ext cx="1050925" cy="963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69" name="Equation" r:id="rId19" imgW="1054100" imgH="965200" progId="Equation.3">
                  <p:embed/>
                </p:oleObj>
              </mc:Choice>
              <mc:Fallback>
                <p:oleObj name="Equation" r:id="rId19" imgW="1054100" imgH="965200" progId="Equation.3">
                  <p:embed/>
                  <p:pic>
                    <p:nvPicPr>
                      <p:cNvPr id="0" name="Picture 3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2799" y="2798440"/>
                        <a:ext cx="1050925" cy="963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4983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8208690"/>
              </p:ext>
            </p:extLst>
          </p:nvPr>
        </p:nvGraphicFramePr>
        <p:xfrm>
          <a:off x="2343724" y="3027040"/>
          <a:ext cx="13462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70" name="Equation" r:id="rId21" imgW="1346200" imgH="469900" progId="Equation.3">
                  <p:embed/>
                </p:oleObj>
              </mc:Choice>
              <mc:Fallback>
                <p:oleObj name="Equation" r:id="rId21" imgW="1346200" imgH="469900" progId="Equation.3">
                  <p:embed/>
                  <p:pic>
                    <p:nvPicPr>
                      <p:cNvPr id="0" name="Picture 3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3724" y="3027040"/>
                        <a:ext cx="13462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4984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1534065"/>
              </p:ext>
            </p:extLst>
          </p:nvPr>
        </p:nvGraphicFramePr>
        <p:xfrm>
          <a:off x="4944988" y="677069"/>
          <a:ext cx="69532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71" name="Equation" r:id="rId23" imgW="698500" imgH="914400" progId="Equation.3">
                  <p:embed/>
                </p:oleObj>
              </mc:Choice>
              <mc:Fallback>
                <p:oleObj name="Equation" r:id="rId23" imgW="698500" imgH="914400" progId="Equation.3">
                  <p:embed/>
                  <p:pic>
                    <p:nvPicPr>
                      <p:cNvPr id="0" name="Picture 3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4988" y="677069"/>
                        <a:ext cx="695325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5946641"/>
              </p:ext>
            </p:extLst>
          </p:nvPr>
        </p:nvGraphicFramePr>
        <p:xfrm>
          <a:off x="4932040" y="1694626"/>
          <a:ext cx="850900" cy="963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72" name="Equation" r:id="rId25" imgW="850900" imgH="965200" progId="Equation.3">
                  <p:embed/>
                </p:oleObj>
              </mc:Choice>
              <mc:Fallback>
                <p:oleObj name="Equation" r:id="rId25" imgW="850900" imgH="965200" progId="Equation.3">
                  <p:embed/>
                  <p:pic>
                    <p:nvPicPr>
                      <p:cNvPr id="0" name="Picture 3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040" y="1694626"/>
                        <a:ext cx="850900" cy="963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6924887"/>
              </p:ext>
            </p:extLst>
          </p:nvPr>
        </p:nvGraphicFramePr>
        <p:xfrm>
          <a:off x="5782940" y="1927988"/>
          <a:ext cx="685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73" name="Equation" r:id="rId27" imgW="685502" imgH="444307" progId="Equation.3">
                  <p:embed/>
                </p:oleObj>
              </mc:Choice>
              <mc:Fallback>
                <p:oleObj name="Equation" r:id="rId27" imgW="685502" imgH="444307" progId="Equation.3">
                  <p:embed/>
                  <p:pic>
                    <p:nvPicPr>
                      <p:cNvPr id="0" name="Picture 3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2940" y="1927988"/>
                        <a:ext cx="6858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4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4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24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24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24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24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24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24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24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24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249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249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24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249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249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4962" grpId="0" animBg="1"/>
      <p:bldP spid="424963" grpId="0" animBg="1"/>
      <p:bldP spid="424972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9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5F717A7-B469-4E07-8E48-916EFE9B10AD}" type="slidenum">
              <a:rPr lang="en-US" altLang="zh-CN" smtClean="0">
                <a:ea typeface="宋体" charset="-122"/>
              </a:rPr>
              <a:pPr/>
              <a:t>27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20490" name="Text Box 7"/>
          <p:cNvSpPr txBox="1">
            <a:spLocks noChangeArrowheads="1"/>
          </p:cNvSpPr>
          <p:nvPr/>
        </p:nvSpPr>
        <p:spPr bwMode="auto">
          <a:xfrm>
            <a:off x="366713" y="507579"/>
            <a:ext cx="16764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ea typeface="黑体" pitchFamily="2" charset="-122"/>
              </a:rPr>
              <a:t>例</a:t>
            </a:r>
          </a:p>
        </p:txBody>
      </p:sp>
      <p:graphicFrame>
        <p:nvGraphicFramePr>
          <p:cNvPr id="20482" name="Object 8"/>
          <p:cNvGraphicFramePr>
            <a:graphicFrameLocks noChangeAspect="1"/>
          </p:cNvGraphicFramePr>
          <p:nvPr/>
        </p:nvGraphicFramePr>
        <p:xfrm>
          <a:off x="900113" y="88900"/>
          <a:ext cx="5867400" cy="1436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7" name="Equation" r:id="rId3" imgW="5765800" imgH="1409700" progId="Equation.3">
                  <p:embed/>
                </p:oleObj>
              </mc:Choice>
              <mc:Fallback>
                <p:oleObj name="Equation" r:id="rId3" imgW="5765800" imgH="1409700" progId="Equation.3">
                  <p:embed/>
                  <p:pic>
                    <p:nvPicPr>
                      <p:cNvPr id="0" name="Picture 1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88900"/>
                        <a:ext cx="5867400" cy="1436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5994" name="Text Box 10"/>
          <p:cNvSpPr txBox="1">
            <a:spLocks noChangeArrowheads="1"/>
          </p:cNvSpPr>
          <p:nvPr/>
        </p:nvSpPr>
        <p:spPr bwMode="auto">
          <a:xfrm>
            <a:off x="250825" y="2202341"/>
            <a:ext cx="8382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ea typeface="黑体" pitchFamily="2" charset="-122"/>
              </a:rPr>
              <a:t>解</a:t>
            </a:r>
          </a:p>
        </p:txBody>
      </p:sp>
      <p:graphicFrame>
        <p:nvGraphicFramePr>
          <p:cNvPr id="42599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8900064"/>
              </p:ext>
            </p:extLst>
          </p:nvPr>
        </p:nvGraphicFramePr>
        <p:xfrm>
          <a:off x="1161572" y="2249488"/>
          <a:ext cx="2641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8" name="Equation" r:id="rId5" imgW="2641600" imgH="431800" progId="Equation.3">
                  <p:embed/>
                </p:oleObj>
              </mc:Choice>
              <mc:Fallback>
                <p:oleObj name="Equation" r:id="rId5" imgW="2641600" imgH="431800" progId="Equation.3">
                  <p:embed/>
                  <p:pic>
                    <p:nvPicPr>
                      <p:cNvPr id="0" name="Picture 1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1572" y="2249488"/>
                        <a:ext cx="26416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5996" name="Object 12"/>
          <p:cNvGraphicFramePr>
            <a:graphicFrameLocks noChangeAspect="1"/>
          </p:cNvGraphicFramePr>
          <p:nvPr/>
        </p:nvGraphicFramePr>
        <p:xfrm>
          <a:off x="236538" y="3021013"/>
          <a:ext cx="1550987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9" name="Equation" r:id="rId7" imgW="1511300" imgH="431800" progId="Equation.3">
                  <p:embed/>
                </p:oleObj>
              </mc:Choice>
              <mc:Fallback>
                <p:oleObj name="Equation" r:id="rId7" imgW="1511300" imgH="431800" progId="Equation.3">
                  <p:embed/>
                  <p:pic>
                    <p:nvPicPr>
                      <p:cNvPr id="0" name="Picture 1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538" y="3021013"/>
                        <a:ext cx="1550987" cy="442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5997" name="Object 13"/>
          <p:cNvGraphicFramePr>
            <a:graphicFrameLocks noChangeAspect="1"/>
          </p:cNvGraphicFramePr>
          <p:nvPr/>
        </p:nvGraphicFramePr>
        <p:xfrm>
          <a:off x="244475" y="4027488"/>
          <a:ext cx="1600200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0" name="Equation" r:id="rId9" imgW="1511300" imgH="469900" progId="Equation.3">
                  <p:embed/>
                </p:oleObj>
              </mc:Choice>
              <mc:Fallback>
                <p:oleObj name="Equation" r:id="rId9" imgW="1511300" imgH="469900" progId="Equation.3">
                  <p:embed/>
                  <p:pic>
                    <p:nvPicPr>
                      <p:cNvPr id="0" name="Picture 1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475" y="4027488"/>
                        <a:ext cx="1600200" cy="498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5998" name="Text Box 14"/>
          <p:cNvSpPr txBox="1">
            <a:spLocks noChangeArrowheads="1"/>
          </p:cNvSpPr>
          <p:nvPr/>
        </p:nvSpPr>
        <p:spPr bwMode="auto">
          <a:xfrm>
            <a:off x="3962400" y="2185988"/>
            <a:ext cx="8382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有</a:t>
            </a:r>
          </a:p>
        </p:txBody>
      </p:sp>
      <p:graphicFrame>
        <p:nvGraphicFramePr>
          <p:cNvPr id="425999" name="Object 15"/>
          <p:cNvGraphicFramePr>
            <a:graphicFrameLocks noChangeAspect="1"/>
          </p:cNvGraphicFramePr>
          <p:nvPr/>
        </p:nvGraphicFramePr>
        <p:xfrm>
          <a:off x="1835150" y="2752725"/>
          <a:ext cx="36322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1" name="Equation" r:id="rId11" imgW="3632200" imgH="965200" progId="Equation.3">
                  <p:embed/>
                </p:oleObj>
              </mc:Choice>
              <mc:Fallback>
                <p:oleObj name="Equation" r:id="rId11" imgW="3632200" imgH="965200" progId="Equation.3">
                  <p:embed/>
                  <p:pic>
                    <p:nvPicPr>
                      <p:cNvPr id="0" name="Picture 1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2752725"/>
                        <a:ext cx="3632200" cy="96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6000" name="Object 16"/>
          <p:cNvGraphicFramePr>
            <a:graphicFrameLocks noChangeAspect="1"/>
          </p:cNvGraphicFramePr>
          <p:nvPr/>
        </p:nvGraphicFramePr>
        <p:xfrm>
          <a:off x="5508625" y="2752725"/>
          <a:ext cx="33655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2" name="Equation" r:id="rId13" imgW="3365500" imgH="965200" progId="Equation.3">
                  <p:embed/>
                </p:oleObj>
              </mc:Choice>
              <mc:Fallback>
                <p:oleObj name="Equation" r:id="rId13" imgW="3365500" imgH="965200" progId="Equation.3">
                  <p:embed/>
                  <p:pic>
                    <p:nvPicPr>
                      <p:cNvPr id="0" name="Picture 1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25" y="2752725"/>
                        <a:ext cx="3365500" cy="96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6001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5725873"/>
              </p:ext>
            </p:extLst>
          </p:nvPr>
        </p:nvGraphicFramePr>
        <p:xfrm>
          <a:off x="5217446" y="3688366"/>
          <a:ext cx="3387002" cy="1004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3" name="Equation" r:id="rId15" imgW="1498320" imgH="444240" progId="Equation.DSMT4">
                  <p:embed/>
                </p:oleObj>
              </mc:Choice>
              <mc:Fallback>
                <p:oleObj name="Equation" r:id="rId15" imgW="1498320" imgH="444240" progId="Equation.DSMT4">
                  <p:embed/>
                  <p:pic>
                    <p:nvPicPr>
                      <p:cNvPr id="0" name="Picture 1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7446" y="3688366"/>
                        <a:ext cx="3387002" cy="100461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493" name="Group 19"/>
          <p:cNvGrpSpPr>
            <a:grpSpLocks noChangeAspect="1"/>
          </p:cNvGrpSpPr>
          <p:nvPr/>
        </p:nvGrpSpPr>
        <p:grpSpPr bwMode="auto">
          <a:xfrm>
            <a:off x="823913" y="1525588"/>
            <a:ext cx="3157537" cy="566737"/>
            <a:chOff x="768" y="1104"/>
            <a:chExt cx="1989" cy="357"/>
          </a:xfrm>
        </p:grpSpPr>
        <p:sp>
          <p:nvSpPr>
            <p:cNvPr id="20494" name="AutoShape 18"/>
            <p:cNvSpPr>
              <a:spLocks noChangeAspect="1" noChangeArrowheads="1" noTextEdit="1"/>
            </p:cNvSpPr>
            <p:nvPr/>
          </p:nvSpPr>
          <p:spPr bwMode="auto">
            <a:xfrm>
              <a:off x="768" y="1104"/>
              <a:ext cx="1964" cy="3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5" name="Rectangle 20"/>
            <p:cNvSpPr>
              <a:spLocks noChangeArrowheads="1"/>
            </p:cNvSpPr>
            <p:nvPr/>
          </p:nvSpPr>
          <p:spPr bwMode="auto">
            <a:xfrm>
              <a:off x="2626" y="1128"/>
              <a:ext cx="131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>
                  <a:solidFill>
                    <a:srgbClr val="000000"/>
                  </a:solidFill>
                </a:rPr>
                <a:t>).</a:t>
              </a:r>
              <a:endParaRPr lang="en-US" altLang="zh-CN"/>
            </a:p>
          </p:txBody>
        </p:sp>
        <p:sp>
          <p:nvSpPr>
            <p:cNvPr id="20496" name="Rectangle 21"/>
            <p:cNvSpPr>
              <a:spLocks noChangeArrowheads="1"/>
            </p:cNvSpPr>
            <p:nvPr/>
          </p:nvSpPr>
          <p:spPr bwMode="auto">
            <a:xfrm>
              <a:off x="2509" y="1128"/>
              <a:ext cx="11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>
                  <a:solidFill>
                    <a:srgbClr val="000000"/>
                  </a:solidFill>
                </a:rPr>
                <a:t>0</a:t>
              </a:r>
              <a:endParaRPr lang="en-US" altLang="zh-CN"/>
            </a:p>
          </p:txBody>
        </p:sp>
        <p:sp>
          <p:nvSpPr>
            <p:cNvPr id="20497" name="Rectangle 22"/>
            <p:cNvSpPr>
              <a:spLocks noChangeArrowheads="1"/>
            </p:cNvSpPr>
            <p:nvPr/>
          </p:nvSpPr>
          <p:spPr bwMode="auto">
            <a:xfrm>
              <a:off x="2451" y="1128"/>
              <a:ext cx="56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>
                  <a:solidFill>
                    <a:srgbClr val="000000"/>
                  </a:solidFill>
                </a:rPr>
                <a:t>,</a:t>
              </a:r>
              <a:endParaRPr lang="en-US" altLang="zh-CN"/>
            </a:p>
          </p:txBody>
        </p:sp>
        <p:sp>
          <p:nvSpPr>
            <p:cNvPr id="20498" name="Rectangle 23"/>
            <p:cNvSpPr>
              <a:spLocks noChangeArrowheads="1"/>
            </p:cNvSpPr>
            <p:nvPr/>
          </p:nvSpPr>
          <p:spPr bwMode="auto">
            <a:xfrm>
              <a:off x="2339" y="1128"/>
              <a:ext cx="11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>
                  <a:solidFill>
                    <a:srgbClr val="000000"/>
                  </a:solidFill>
                </a:rPr>
                <a:t>0</a:t>
              </a:r>
              <a:endParaRPr lang="en-US" altLang="zh-CN"/>
            </a:p>
          </p:txBody>
        </p:sp>
        <p:sp>
          <p:nvSpPr>
            <p:cNvPr id="20499" name="Rectangle 24"/>
            <p:cNvSpPr>
              <a:spLocks noChangeArrowheads="1"/>
            </p:cNvSpPr>
            <p:nvPr/>
          </p:nvSpPr>
          <p:spPr bwMode="auto">
            <a:xfrm>
              <a:off x="2257" y="1128"/>
              <a:ext cx="75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>
                  <a:solidFill>
                    <a:srgbClr val="000000"/>
                  </a:solidFill>
                </a:rPr>
                <a:t>(</a:t>
              </a:r>
              <a:endParaRPr lang="en-US" altLang="zh-CN"/>
            </a:p>
          </p:txBody>
        </p:sp>
        <p:sp>
          <p:nvSpPr>
            <p:cNvPr id="20500" name="Rectangle 25"/>
            <p:cNvSpPr>
              <a:spLocks noChangeArrowheads="1"/>
            </p:cNvSpPr>
            <p:nvPr/>
          </p:nvSpPr>
          <p:spPr bwMode="auto">
            <a:xfrm>
              <a:off x="1697" y="1128"/>
              <a:ext cx="75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>
                  <a:solidFill>
                    <a:srgbClr val="000000"/>
                  </a:solidFill>
                </a:rPr>
                <a:t>)</a:t>
              </a:r>
              <a:endParaRPr lang="en-US" altLang="zh-CN"/>
            </a:p>
          </p:txBody>
        </p:sp>
        <p:sp>
          <p:nvSpPr>
            <p:cNvPr id="20501" name="Rectangle 26"/>
            <p:cNvSpPr>
              <a:spLocks noChangeArrowheads="1"/>
            </p:cNvSpPr>
            <p:nvPr/>
          </p:nvSpPr>
          <p:spPr bwMode="auto">
            <a:xfrm>
              <a:off x="1581" y="1128"/>
              <a:ext cx="11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>
                  <a:solidFill>
                    <a:srgbClr val="000000"/>
                  </a:solidFill>
                </a:rPr>
                <a:t>0</a:t>
              </a:r>
              <a:endParaRPr lang="en-US" altLang="zh-CN"/>
            </a:p>
          </p:txBody>
        </p:sp>
        <p:sp>
          <p:nvSpPr>
            <p:cNvPr id="20502" name="Rectangle 27"/>
            <p:cNvSpPr>
              <a:spLocks noChangeArrowheads="1"/>
            </p:cNvSpPr>
            <p:nvPr/>
          </p:nvSpPr>
          <p:spPr bwMode="auto">
            <a:xfrm>
              <a:off x="1524" y="1128"/>
              <a:ext cx="56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>
                  <a:solidFill>
                    <a:srgbClr val="000000"/>
                  </a:solidFill>
                </a:rPr>
                <a:t>,</a:t>
              </a:r>
              <a:endParaRPr lang="en-US" altLang="zh-CN"/>
            </a:p>
          </p:txBody>
        </p:sp>
        <p:sp>
          <p:nvSpPr>
            <p:cNvPr id="20503" name="Rectangle 28"/>
            <p:cNvSpPr>
              <a:spLocks noChangeArrowheads="1"/>
            </p:cNvSpPr>
            <p:nvPr/>
          </p:nvSpPr>
          <p:spPr bwMode="auto">
            <a:xfrm>
              <a:off x="1411" y="1128"/>
              <a:ext cx="11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>
                  <a:solidFill>
                    <a:srgbClr val="000000"/>
                  </a:solidFill>
                </a:rPr>
                <a:t>0</a:t>
              </a:r>
              <a:endParaRPr lang="en-US" altLang="zh-CN"/>
            </a:p>
          </p:txBody>
        </p:sp>
        <p:sp>
          <p:nvSpPr>
            <p:cNvPr id="20504" name="Rectangle 29"/>
            <p:cNvSpPr>
              <a:spLocks noChangeArrowheads="1"/>
            </p:cNvSpPr>
            <p:nvPr/>
          </p:nvSpPr>
          <p:spPr bwMode="auto">
            <a:xfrm>
              <a:off x="1329" y="1128"/>
              <a:ext cx="75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>
                  <a:solidFill>
                    <a:srgbClr val="000000"/>
                  </a:solidFill>
                </a:rPr>
                <a:t>(</a:t>
              </a:r>
              <a:endParaRPr lang="en-US" altLang="zh-CN"/>
            </a:p>
          </p:txBody>
        </p:sp>
        <p:sp>
          <p:nvSpPr>
            <p:cNvPr id="20505" name="Rectangle 30"/>
            <p:cNvSpPr>
              <a:spLocks noChangeArrowheads="1"/>
            </p:cNvSpPr>
            <p:nvPr/>
          </p:nvSpPr>
          <p:spPr bwMode="auto">
            <a:xfrm>
              <a:off x="2082" y="1268"/>
              <a:ext cx="128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i="1">
                  <a:solidFill>
                    <a:srgbClr val="000000"/>
                  </a:solidFill>
                </a:rPr>
                <a:t>yx</a:t>
              </a:r>
              <a:endParaRPr lang="en-US" altLang="zh-CN"/>
            </a:p>
          </p:txBody>
        </p:sp>
        <p:sp>
          <p:nvSpPr>
            <p:cNvPr id="20506" name="Rectangle 31"/>
            <p:cNvSpPr>
              <a:spLocks noChangeArrowheads="1"/>
            </p:cNvSpPr>
            <p:nvPr/>
          </p:nvSpPr>
          <p:spPr bwMode="auto">
            <a:xfrm>
              <a:off x="1155" y="1268"/>
              <a:ext cx="128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i="1">
                  <a:solidFill>
                    <a:srgbClr val="000000"/>
                  </a:solidFill>
                </a:rPr>
                <a:t>xy</a:t>
              </a:r>
              <a:endParaRPr lang="en-US" altLang="zh-CN"/>
            </a:p>
          </p:txBody>
        </p:sp>
        <p:sp>
          <p:nvSpPr>
            <p:cNvPr id="20507" name="Rectangle 32"/>
            <p:cNvSpPr>
              <a:spLocks noChangeArrowheads="1"/>
            </p:cNvSpPr>
            <p:nvPr/>
          </p:nvSpPr>
          <p:spPr bwMode="auto">
            <a:xfrm>
              <a:off x="1996" y="1128"/>
              <a:ext cx="75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i="1">
                  <a:solidFill>
                    <a:srgbClr val="000000"/>
                  </a:solidFill>
                </a:rPr>
                <a:t>f</a:t>
              </a:r>
              <a:endParaRPr lang="en-US" altLang="zh-CN"/>
            </a:p>
          </p:txBody>
        </p:sp>
        <p:sp>
          <p:nvSpPr>
            <p:cNvPr id="20508" name="Rectangle 33"/>
            <p:cNvSpPr>
              <a:spLocks noChangeArrowheads="1"/>
            </p:cNvSpPr>
            <p:nvPr/>
          </p:nvSpPr>
          <p:spPr bwMode="auto">
            <a:xfrm>
              <a:off x="1074" y="1128"/>
              <a:ext cx="75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i="1">
                  <a:solidFill>
                    <a:srgbClr val="000000"/>
                  </a:solidFill>
                </a:rPr>
                <a:t>f</a:t>
              </a:r>
              <a:endParaRPr lang="en-US" altLang="zh-CN"/>
            </a:p>
          </p:txBody>
        </p:sp>
        <p:sp>
          <p:nvSpPr>
            <p:cNvPr id="20509" name="Rectangle 34"/>
            <p:cNvSpPr>
              <a:spLocks noChangeArrowheads="1"/>
            </p:cNvSpPr>
            <p:nvPr/>
          </p:nvSpPr>
          <p:spPr bwMode="auto">
            <a:xfrm>
              <a:off x="1780" y="1135"/>
              <a:ext cx="225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2800">
                  <a:solidFill>
                    <a:srgbClr val="000000"/>
                  </a:solidFill>
                  <a:latin typeface="宋体-18030" pitchFamily="49" charset="-122"/>
                </a:rPr>
                <a:t>和</a:t>
              </a:r>
              <a:endParaRPr lang="zh-CN" altLang="en-US"/>
            </a:p>
          </p:txBody>
        </p:sp>
        <p:sp>
          <p:nvSpPr>
            <p:cNvPr id="20510" name="Rectangle 35"/>
            <p:cNvSpPr>
              <a:spLocks noChangeArrowheads="1"/>
            </p:cNvSpPr>
            <p:nvPr/>
          </p:nvSpPr>
          <p:spPr bwMode="auto">
            <a:xfrm>
              <a:off x="858" y="1135"/>
              <a:ext cx="225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2800">
                  <a:solidFill>
                    <a:srgbClr val="000000"/>
                  </a:solidFill>
                  <a:latin typeface="宋体-18030" pitchFamily="49" charset="-122"/>
                  <a:ea typeface="宋体-18030" pitchFamily="49" charset="-122"/>
                </a:rPr>
                <a:t>求</a:t>
              </a:r>
              <a:endParaRPr lang="zh-CN" altLang="en-US"/>
            </a:p>
          </p:txBody>
        </p:sp>
      </p:grp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4141802"/>
              </p:ext>
            </p:extLst>
          </p:nvPr>
        </p:nvGraphicFramePr>
        <p:xfrm>
          <a:off x="1888175" y="3726914"/>
          <a:ext cx="3378028" cy="10556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4" name="Equation" r:id="rId17" imgW="1422360" imgH="444240" progId="Equation.DSMT4">
                  <p:embed/>
                </p:oleObj>
              </mc:Choice>
              <mc:Fallback>
                <p:oleObj name="Equation" r:id="rId17" imgW="1422360" imgH="444240" progId="Equation.DSMT4">
                  <p:embed/>
                  <p:pic>
                    <p:nvPicPr>
                      <p:cNvPr id="0" name="Picture 1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8175" y="3726914"/>
                        <a:ext cx="3378028" cy="105563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5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5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25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25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25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26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25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26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5994" grpId="0" autoUpdateAnimBg="0"/>
      <p:bldP spid="425998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7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7502937-273A-4FCA-9A5B-B6A4B817D57F}" type="slidenum">
              <a:rPr lang="en-US" altLang="zh-CN" smtClean="0">
                <a:ea typeface="宋体" charset="-122"/>
              </a:rPr>
              <a:pPr/>
              <a:t>28</a:t>
            </a:fld>
            <a:endParaRPr lang="en-US" altLang="zh-CN" smtClean="0">
              <a:ea typeface="宋体" charset="-122"/>
            </a:endParaRPr>
          </a:p>
        </p:txBody>
      </p:sp>
      <p:graphicFrame>
        <p:nvGraphicFramePr>
          <p:cNvPr id="21506" name="Object 6"/>
          <p:cNvGraphicFramePr>
            <a:graphicFrameLocks noChangeAspect="1"/>
          </p:cNvGraphicFramePr>
          <p:nvPr/>
        </p:nvGraphicFramePr>
        <p:xfrm>
          <a:off x="1001713" y="1498600"/>
          <a:ext cx="2641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48" name="Equation" r:id="rId3" imgW="2641600" imgH="431800" progId="Equation.3">
                  <p:embed/>
                </p:oleObj>
              </mc:Choice>
              <mc:Fallback>
                <p:oleObj name="Equation" r:id="rId3" imgW="2641600" imgH="431800" progId="Equation.3">
                  <p:embed/>
                  <p:pic>
                    <p:nvPicPr>
                      <p:cNvPr id="0" name="Picture 2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1713" y="1498600"/>
                        <a:ext cx="26416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7020" name="Text Box 12"/>
          <p:cNvSpPr txBox="1">
            <a:spLocks noChangeArrowheads="1"/>
          </p:cNvSpPr>
          <p:nvPr/>
        </p:nvSpPr>
        <p:spPr bwMode="auto">
          <a:xfrm>
            <a:off x="3592513" y="1422400"/>
            <a:ext cx="17526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按</a:t>
            </a:r>
            <a:r>
              <a:rPr lang="zh-CN" altLang="en-US" sz="2800">
                <a:solidFill>
                  <a:srgbClr val="0000FF"/>
                </a:solidFill>
              </a:rPr>
              <a:t>定义</a:t>
            </a:r>
            <a:r>
              <a:rPr lang="zh-CN" altLang="en-US" sz="2800"/>
              <a:t>得</a:t>
            </a:r>
          </a:p>
        </p:txBody>
      </p:sp>
      <p:graphicFrame>
        <p:nvGraphicFramePr>
          <p:cNvPr id="427021" name="Object 13"/>
          <p:cNvGraphicFramePr>
            <a:graphicFrameLocks noChangeAspect="1"/>
          </p:cNvGraphicFramePr>
          <p:nvPr/>
        </p:nvGraphicFramePr>
        <p:xfrm>
          <a:off x="925513" y="2190750"/>
          <a:ext cx="1447800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49" name="Equation" r:id="rId5" imgW="1397000" imgH="431800" progId="Equation.3">
                  <p:embed/>
                </p:oleObj>
              </mc:Choice>
              <mc:Fallback>
                <p:oleObj name="Equation" r:id="rId5" imgW="1397000" imgH="431800" progId="Equation.3">
                  <p:embed/>
                  <p:pic>
                    <p:nvPicPr>
                      <p:cNvPr id="0" name="Picture 2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5513" y="2190750"/>
                        <a:ext cx="1447800" cy="446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7022" name="Object 14"/>
          <p:cNvGraphicFramePr>
            <a:graphicFrameLocks noChangeAspect="1"/>
          </p:cNvGraphicFramePr>
          <p:nvPr/>
        </p:nvGraphicFramePr>
        <p:xfrm>
          <a:off x="6259513" y="1973263"/>
          <a:ext cx="1371600" cy="820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50" name="Equation" r:id="rId7" imgW="1397000" imgH="838200" progId="Equation.3">
                  <p:embed/>
                </p:oleObj>
              </mc:Choice>
              <mc:Fallback>
                <p:oleObj name="Equation" r:id="rId7" imgW="1397000" imgH="838200" progId="Equation.3">
                  <p:embed/>
                  <p:pic>
                    <p:nvPicPr>
                      <p:cNvPr id="0" name="Picture 2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59513" y="1973263"/>
                        <a:ext cx="1371600" cy="820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7023" name="Object 15"/>
          <p:cNvGraphicFramePr>
            <a:graphicFrameLocks noChangeAspect="1"/>
          </p:cNvGraphicFramePr>
          <p:nvPr/>
        </p:nvGraphicFramePr>
        <p:xfrm>
          <a:off x="925513" y="3097213"/>
          <a:ext cx="144780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51" name="Equation" r:id="rId9" imgW="1384300" imgH="469900" progId="Equation.3">
                  <p:embed/>
                </p:oleObj>
              </mc:Choice>
              <mc:Fallback>
                <p:oleObj name="Equation" r:id="rId9" imgW="1384300" imgH="469900" progId="Equation.3">
                  <p:embed/>
                  <p:pic>
                    <p:nvPicPr>
                      <p:cNvPr id="0" name="Picture 2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5513" y="3097213"/>
                        <a:ext cx="1447800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7024" name="Object 16"/>
          <p:cNvGraphicFramePr>
            <a:graphicFrameLocks noChangeAspect="1"/>
          </p:cNvGraphicFramePr>
          <p:nvPr/>
        </p:nvGraphicFramePr>
        <p:xfrm>
          <a:off x="6259513" y="2870200"/>
          <a:ext cx="1347787" cy="90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52" name="Equation" r:id="rId11" imgW="1358900" imgH="914400" progId="Equation.3">
                  <p:embed/>
                </p:oleObj>
              </mc:Choice>
              <mc:Fallback>
                <p:oleObj name="Equation" r:id="rId11" imgW="1358900" imgH="914400" progId="Equation.3">
                  <p:embed/>
                  <p:pic>
                    <p:nvPicPr>
                      <p:cNvPr id="0" name="Picture 2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59513" y="2870200"/>
                        <a:ext cx="1347787" cy="906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7025" name="Object 17"/>
          <p:cNvGraphicFramePr>
            <a:graphicFrameLocks noChangeAspect="1"/>
          </p:cNvGraphicFramePr>
          <p:nvPr/>
        </p:nvGraphicFramePr>
        <p:xfrm>
          <a:off x="2346325" y="1970088"/>
          <a:ext cx="3836988" cy="804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53" name="Equation" r:id="rId13" imgW="3987800" imgH="838200" progId="Equation.3">
                  <p:embed/>
                </p:oleObj>
              </mc:Choice>
              <mc:Fallback>
                <p:oleObj name="Equation" r:id="rId13" imgW="3987800" imgH="838200" progId="Equation.3">
                  <p:embed/>
                  <p:pic>
                    <p:nvPicPr>
                      <p:cNvPr id="0" name="Picture 2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6325" y="1970088"/>
                        <a:ext cx="3836988" cy="804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7026" name="Object 18"/>
          <p:cNvGraphicFramePr>
            <a:graphicFrameLocks noChangeAspect="1"/>
          </p:cNvGraphicFramePr>
          <p:nvPr/>
        </p:nvGraphicFramePr>
        <p:xfrm>
          <a:off x="2373313" y="2870200"/>
          <a:ext cx="3810000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54" name="Equation" r:id="rId15" imgW="3949700" imgH="914400" progId="Equation.3">
                  <p:embed/>
                </p:oleObj>
              </mc:Choice>
              <mc:Fallback>
                <p:oleObj name="Equation" r:id="rId15" imgW="3949700" imgH="914400" progId="Equation.3">
                  <p:embed/>
                  <p:pic>
                    <p:nvPicPr>
                      <p:cNvPr id="0" name="Picture 2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3313" y="2870200"/>
                        <a:ext cx="3810000" cy="879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7037" name="Object 29"/>
          <p:cNvGraphicFramePr>
            <a:graphicFrameLocks noChangeAspect="1"/>
          </p:cNvGraphicFramePr>
          <p:nvPr/>
        </p:nvGraphicFramePr>
        <p:xfrm>
          <a:off x="7702550" y="2243138"/>
          <a:ext cx="19526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55" name="Equation" r:id="rId17" imgW="203024" imgH="317225" progId="Equation.3">
                  <p:embed/>
                </p:oleObj>
              </mc:Choice>
              <mc:Fallback>
                <p:oleObj name="Equation" r:id="rId17" imgW="203024" imgH="317225" progId="Equation.3">
                  <p:embed/>
                  <p:pic>
                    <p:nvPicPr>
                      <p:cNvPr id="0" name="Picture 2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02550" y="2243138"/>
                        <a:ext cx="195263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7038" name="Object 30"/>
          <p:cNvGraphicFramePr>
            <a:graphicFrameLocks noChangeAspect="1"/>
          </p:cNvGraphicFramePr>
          <p:nvPr/>
        </p:nvGraphicFramePr>
        <p:xfrm>
          <a:off x="7631113" y="3165475"/>
          <a:ext cx="201612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56" name="Equation" r:id="rId19" imgW="203024" imgH="317225" progId="Equation.3">
                  <p:embed/>
                </p:oleObj>
              </mc:Choice>
              <mc:Fallback>
                <p:oleObj name="Equation" r:id="rId19" imgW="203024" imgH="317225" progId="Equation.3">
                  <p:embed/>
                  <p:pic>
                    <p:nvPicPr>
                      <p:cNvPr id="0" name="Picture 2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1113" y="3165475"/>
                        <a:ext cx="201612" cy="314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5" name="Object 31"/>
          <p:cNvGraphicFramePr>
            <a:graphicFrameLocks noChangeAspect="1"/>
          </p:cNvGraphicFramePr>
          <p:nvPr/>
        </p:nvGraphicFramePr>
        <p:xfrm>
          <a:off x="468313" y="115888"/>
          <a:ext cx="5334000" cy="1306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57" name="Equation" r:id="rId20" imgW="5765800" imgH="1409700" progId="Equation.3">
                  <p:embed/>
                </p:oleObj>
              </mc:Choice>
              <mc:Fallback>
                <p:oleObj name="Equation" r:id="rId20" imgW="5765800" imgH="1409700" progId="Equation.3">
                  <p:embed/>
                  <p:pic>
                    <p:nvPicPr>
                      <p:cNvPr id="0" name="Picture 2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15888"/>
                        <a:ext cx="5334000" cy="1306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6" name="Object 32"/>
          <p:cNvGraphicFramePr>
            <a:graphicFrameLocks noChangeAspect="1"/>
          </p:cNvGraphicFramePr>
          <p:nvPr/>
        </p:nvGraphicFramePr>
        <p:xfrm>
          <a:off x="5802313" y="671513"/>
          <a:ext cx="2781300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58" name="Equation" r:id="rId22" imgW="3009900" imgH="482600" progId="Equation.3">
                  <p:embed/>
                </p:oleObj>
              </mc:Choice>
              <mc:Fallback>
                <p:oleObj name="Equation" r:id="rId22" imgW="3009900" imgH="482600" progId="Equation.3">
                  <p:embed/>
                  <p:pic>
                    <p:nvPicPr>
                      <p:cNvPr id="0" name="Picture 2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2313" y="671513"/>
                        <a:ext cx="2781300" cy="446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9" name="Rectangle 33"/>
          <p:cNvSpPr>
            <a:spLocks noChangeArrowheads="1"/>
          </p:cNvSpPr>
          <p:nvPr/>
        </p:nvSpPr>
        <p:spPr bwMode="auto">
          <a:xfrm>
            <a:off x="468313" y="127000"/>
            <a:ext cx="8229600" cy="12954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7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7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27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27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27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27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27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27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27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7020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8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C036E73-1371-45E9-9E60-D9EB995576E9}" type="slidenum">
              <a:rPr lang="en-US" altLang="zh-CN" smtClean="0">
                <a:ea typeface="宋体" charset="-122"/>
              </a:rPr>
              <a:pPr/>
              <a:t>29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445444" name="AutoShape 4"/>
          <p:cNvSpPr>
            <a:spLocks noChangeArrowheads="1"/>
          </p:cNvSpPr>
          <p:nvPr/>
        </p:nvSpPr>
        <p:spPr bwMode="auto">
          <a:xfrm>
            <a:off x="6521450" y="1319213"/>
            <a:ext cx="533400" cy="6096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5445" name="AutoShape 5"/>
          <p:cNvSpPr>
            <a:spLocks noChangeArrowheads="1"/>
          </p:cNvSpPr>
          <p:nvPr/>
        </p:nvSpPr>
        <p:spPr bwMode="auto">
          <a:xfrm>
            <a:off x="6445250" y="328613"/>
            <a:ext cx="533400" cy="6096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5446" name="AutoShape 6"/>
          <p:cNvSpPr>
            <a:spLocks noChangeArrowheads="1"/>
          </p:cNvSpPr>
          <p:nvPr/>
        </p:nvSpPr>
        <p:spPr bwMode="auto">
          <a:xfrm>
            <a:off x="1187450" y="1319213"/>
            <a:ext cx="1219200" cy="6096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5447" name="AutoShape 7"/>
          <p:cNvSpPr>
            <a:spLocks noChangeArrowheads="1"/>
          </p:cNvSpPr>
          <p:nvPr/>
        </p:nvSpPr>
        <p:spPr bwMode="auto">
          <a:xfrm>
            <a:off x="1192213" y="328613"/>
            <a:ext cx="1219200" cy="6096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45448" name="Object 8"/>
          <p:cNvGraphicFramePr>
            <a:graphicFrameLocks noChangeAspect="1"/>
          </p:cNvGraphicFramePr>
          <p:nvPr/>
        </p:nvGraphicFramePr>
        <p:xfrm>
          <a:off x="1187450" y="404813"/>
          <a:ext cx="1527175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06" name="Equation" r:id="rId3" imgW="1473200" imgH="431800" progId="Equation.3">
                  <p:embed/>
                </p:oleObj>
              </mc:Choice>
              <mc:Fallback>
                <p:oleObj name="Equation" r:id="rId3" imgW="1473200" imgH="431800" progId="Equation.3">
                  <p:embed/>
                  <p:pic>
                    <p:nvPicPr>
                      <p:cNvPr id="0" name="Picture 1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404813"/>
                        <a:ext cx="1527175" cy="446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5449" name="Object 9"/>
          <p:cNvGraphicFramePr>
            <a:graphicFrameLocks noChangeAspect="1"/>
          </p:cNvGraphicFramePr>
          <p:nvPr/>
        </p:nvGraphicFramePr>
        <p:xfrm>
          <a:off x="2682875" y="211138"/>
          <a:ext cx="4017963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07" name="Equation" r:id="rId5" imgW="4165600" imgH="914400" progId="Equation.3">
                  <p:embed/>
                </p:oleObj>
              </mc:Choice>
              <mc:Fallback>
                <p:oleObj name="Equation" r:id="rId5" imgW="4165600" imgH="914400" progId="Equation.3">
                  <p:embed/>
                  <p:pic>
                    <p:nvPicPr>
                      <p:cNvPr id="0" name="Picture 1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2875" y="211138"/>
                        <a:ext cx="4017963" cy="879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5450" name="Object 10"/>
          <p:cNvGraphicFramePr>
            <a:graphicFrameLocks noChangeAspect="1"/>
          </p:cNvGraphicFramePr>
          <p:nvPr/>
        </p:nvGraphicFramePr>
        <p:xfrm>
          <a:off x="539750" y="2779713"/>
          <a:ext cx="3733800" cy="795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08" name="Equation" r:id="rId7" imgW="4521200" imgH="965200" progId="Equation.3">
                  <p:embed/>
                </p:oleObj>
              </mc:Choice>
              <mc:Fallback>
                <p:oleObj name="Equation" r:id="rId7" imgW="4521200" imgH="965200" progId="Equation.3">
                  <p:embed/>
                  <p:pic>
                    <p:nvPicPr>
                      <p:cNvPr id="0" name="Picture 1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2779713"/>
                        <a:ext cx="3733800" cy="795337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rgbClr val="FFFFFF"/>
                          </a:gs>
                          <a:gs pos="100000">
                            <a:srgbClr val="00FF99"/>
                          </a:gs>
                        </a:gsLst>
                        <a:lin ang="5400000" scaled="1"/>
                      </a:gra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5451" name="Object 11"/>
          <p:cNvGraphicFramePr>
            <a:graphicFrameLocks noChangeAspect="1"/>
          </p:cNvGraphicFramePr>
          <p:nvPr/>
        </p:nvGraphicFramePr>
        <p:xfrm>
          <a:off x="6734175" y="493713"/>
          <a:ext cx="2921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09" name="Equation" r:id="rId9" imgW="291973" imgH="368140" progId="Equation.3">
                  <p:embed/>
                </p:oleObj>
              </mc:Choice>
              <mc:Fallback>
                <p:oleObj name="Equation" r:id="rId9" imgW="291973" imgH="368140" progId="Equation.3">
                  <p:embed/>
                  <p:pic>
                    <p:nvPicPr>
                      <p:cNvPr id="0" name="Picture 1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4175" y="493713"/>
                        <a:ext cx="292100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5452" name="Object 12"/>
          <p:cNvGraphicFramePr>
            <a:graphicFrameLocks noChangeAspect="1"/>
          </p:cNvGraphicFramePr>
          <p:nvPr/>
        </p:nvGraphicFramePr>
        <p:xfrm>
          <a:off x="1187450" y="1398588"/>
          <a:ext cx="1512888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10" name="Equation" r:id="rId11" imgW="1459866" imgH="469696" progId="Equation.3">
                  <p:embed/>
                </p:oleObj>
              </mc:Choice>
              <mc:Fallback>
                <p:oleObj name="Equation" r:id="rId11" imgW="1459866" imgH="469696" progId="Equation.3">
                  <p:embed/>
                  <p:pic>
                    <p:nvPicPr>
                      <p:cNvPr id="0" name="Picture 1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1398588"/>
                        <a:ext cx="1512888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5453" name="Object 13"/>
          <p:cNvGraphicFramePr>
            <a:graphicFrameLocks noChangeAspect="1"/>
          </p:cNvGraphicFramePr>
          <p:nvPr/>
        </p:nvGraphicFramePr>
        <p:xfrm>
          <a:off x="2700338" y="1166813"/>
          <a:ext cx="4032250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11" name="Equation" r:id="rId13" imgW="4191000" imgH="876300" progId="Equation.3">
                  <p:embed/>
                </p:oleObj>
              </mc:Choice>
              <mc:Fallback>
                <p:oleObj name="Equation" r:id="rId13" imgW="4191000" imgH="876300" progId="Equation.3">
                  <p:embed/>
                  <p:pic>
                    <p:nvPicPr>
                      <p:cNvPr id="0" name="Picture 1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1166813"/>
                        <a:ext cx="4032250" cy="841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5454" name="Object 14"/>
          <p:cNvGraphicFramePr>
            <a:graphicFrameLocks noChangeAspect="1"/>
          </p:cNvGraphicFramePr>
          <p:nvPr/>
        </p:nvGraphicFramePr>
        <p:xfrm>
          <a:off x="6815138" y="1462088"/>
          <a:ext cx="2794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12" name="Equation" r:id="rId15" imgW="279279" imgH="317362" progId="Equation.3">
                  <p:embed/>
                </p:oleObj>
              </mc:Choice>
              <mc:Fallback>
                <p:oleObj name="Equation" r:id="rId15" imgW="279279" imgH="317362" progId="Equation.3">
                  <p:embed/>
                  <p:pic>
                    <p:nvPicPr>
                      <p:cNvPr id="0" name="Picture 1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5138" y="1462088"/>
                        <a:ext cx="279400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5455" name="Object 15"/>
          <p:cNvGraphicFramePr>
            <a:graphicFrameLocks noChangeAspect="1"/>
          </p:cNvGraphicFramePr>
          <p:nvPr/>
        </p:nvGraphicFramePr>
        <p:xfrm>
          <a:off x="5076825" y="2708275"/>
          <a:ext cx="3795713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13" name="Equation" r:id="rId17" imgW="4521200" imgH="965200" progId="Equation.3">
                  <p:embed/>
                </p:oleObj>
              </mc:Choice>
              <mc:Fallback>
                <p:oleObj name="Equation" r:id="rId17" imgW="4521200" imgH="965200" progId="Equation.3">
                  <p:embed/>
                  <p:pic>
                    <p:nvPicPr>
                      <p:cNvPr id="0" name="Picture 1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825" y="2708275"/>
                        <a:ext cx="3795713" cy="809625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rgbClr val="FFFFFF"/>
                          </a:gs>
                          <a:gs pos="100000">
                            <a:srgbClr val="00FFFF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8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6"/>
          <p:cNvGrpSpPr>
            <a:grpSpLocks noChangeAspect="1"/>
          </p:cNvGrpSpPr>
          <p:nvPr/>
        </p:nvGrpSpPr>
        <p:grpSpPr bwMode="auto">
          <a:xfrm>
            <a:off x="1474788" y="549275"/>
            <a:ext cx="217487" cy="311150"/>
            <a:chOff x="894" y="2732"/>
            <a:chExt cx="137" cy="196"/>
          </a:xfrm>
        </p:grpSpPr>
        <p:sp>
          <p:nvSpPr>
            <p:cNvPr id="22547" name="AutoShape 17"/>
            <p:cNvSpPr>
              <a:spLocks noChangeAspect="1" noChangeArrowheads="1" noTextEdit="1"/>
            </p:cNvSpPr>
            <p:nvPr/>
          </p:nvSpPr>
          <p:spPr bwMode="auto">
            <a:xfrm>
              <a:off x="894" y="2784"/>
              <a:ext cx="116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8" name="Rectangle 18"/>
            <p:cNvSpPr>
              <a:spLocks noChangeArrowheads="1"/>
            </p:cNvSpPr>
            <p:nvPr/>
          </p:nvSpPr>
          <p:spPr bwMode="auto">
            <a:xfrm>
              <a:off x="960" y="2732"/>
              <a:ext cx="7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i="1">
                  <a:solidFill>
                    <a:srgbClr val="000000"/>
                  </a:solidFill>
                </a:rPr>
                <a:t>y</a:t>
              </a:r>
              <a:endParaRPr lang="en-US" altLang="zh-CN"/>
            </a:p>
          </p:txBody>
        </p:sp>
      </p:grpSp>
      <p:grpSp>
        <p:nvGrpSpPr>
          <p:cNvPr id="3" name="Group 19"/>
          <p:cNvGrpSpPr>
            <a:grpSpLocks noChangeAspect="1"/>
          </p:cNvGrpSpPr>
          <p:nvPr/>
        </p:nvGrpSpPr>
        <p:grpSpPr bwMode="auto">
          <a:xfrm>
            <a:off x="1476375" y="1600200"/>
            <a:ext cx="220663" cy="304800"/>
            <a:chOff x="885" y="3393"/>
            <a:chExt cx="139" cy="192"/>
          </a:xfrm>
        </p:grpSpPr>
        <p:sp>
          <p:nvSpPr>
            <p:cNvPr id="22545" name="AutoShape 20"/>
            <p:cNvSpPr>
              <a:spLocks noChangeAspect="1" noChangeArrowheads="1" noTextEdit="1"/>
            </p:cNvSpPr>
            <p:nvPr/>
          </p:nvSpPr>
          <p:spPr bwMode="auto">
            <a:xfrm>
              <a:off x="885" y="3444"/>
              <a:ext cx="116" cy="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6" name="Rectangle 21"/>
            <p:cNvSpPr>
              <a:spLocks noChangeArrowheads="1"/>
            </p:cNvSpPr>
            <p:nvPr/>
          </p:nvSpPr>
          <p:spPr bwMode="auto">
            <a:xfrm>
              <a:off x="944" y="3393"/>
              <a:ext cx="8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i="1">
                  <a:solidFill>
                    <a:srgbClr val="000000"/>
                  </a:solidFill>
                </a:rPr>
                <a:t>x</a:t>
              </a:r>
              <a:endParaRPr lang="en-US" altLang="zh-CN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5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45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454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454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5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5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45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454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454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45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454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454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454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454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454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454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454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454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5444" grpId="0" animBg="1"/>
      <p:bldP spid="445445" grpId="0" animBg="1"/>
      <p:bldP spid="445446" grpId="0" animBg="1"/>
      <p:bldP spid="44544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06B6468-B61D-46FE-8D16-05073E30D467}" type="slidenum">
              <a:rPr lang="en-US" altLang="zh-CN" smtClean="0">
                <a:ea typeface="宋体" charset="-122"/>
              </a:rPr>
              <a:pPr/>
              <a:t>3</a:t>
            </a:fld>
            <a:endParaRPr lang="en-US" altLang="zh-CN" smtClean="0">
              <a:ea typeface="宋体" charset="-122"/>
            </a:endParaRPr>
          </a:p>
        </p:txBody>
      </p:sp>
      <p:graphicFrame>
        <p:nvGraphicFramePr>
          <p:cNvPr id="438276" name="Object 4"/>
          <p:cNvGraphicFramePr>
            <a:graphicFrameLocks noChangeAspect="1"/>
          </p:cNvGraphicFramePr>
          <p:nvPr/>
        </p:nvGraphicFramePr>
        <p:xfrm>
          <a:off x="884238" y="822325"/>
          <a:ext cx="1524000" cy="827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4" name="Equation" r:id="rId3" imgW="1536700" imgH="838200" progId="Equation.3">
                  <p:embed/>
                </p:oleObj>
              </mc:Choice>
              <mc:Fallback>
                <p:oleObj name="Equation" r:id="rId3" imgW="1536700" imgH="838200" progId="Equation.3">
                  <p:embed/>
                  <p:pic>
                    <p:nvPicPr>
                      <p:cNvPr id="0" name="Picture 1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4238" y="822325"/>
                        <a:ext cx="1524000" cy="827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8277" name="Text Box 5"/>
          <p:cNvSpPr txBox="1">
            <a:spLocks noChangeArrowheads="1"/>
          </p:cNvSpPr>
          <p:nvPr/>
        </p:nvSpPr>
        <p:spPr bwMode="auto">
          <a:xfrm>
            <a:off x="350838" y="1762603"/>
            <a:ext cx="11430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存在</a:t>
            </a:r>
            <a:r>
              <a:rPr lang="en-US" altLang="zh-CN" sz="2800"/>
              <a:t>,</a:t>
            </a:r>
            <a:endParaRPr lang="en-US" altLang="zh-CN" sz="2400" b="0"/>
          </a:p>
        </p:txBody>
      </p:sp>
      <p:graphicFrame>
        <p:nvGraphicFramePr>
          <p:cNvPr id="438278" name="Object 6"/>
          <p:cNvGraphicFramePr>
            <a:graphicFrameLocks noChangeAspect="1"/>
          </p:cNvGraphicFramePr>
          <p:nvPr/>
        </p:nvGraphicFramePr>
        <p:xfrm>
          <a:off x="4160838" y="1812925"/>
          <a:ext cx="3687762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5" name="Equation" r:id="rId5" imgW="3771900" imgH="444500" progId="Equation.3">
                  <p:embed/>
                </p:oleObj>
              </mc:Choice>
              <mc:Fallback>
                <p:oleObj name="Equation" r:id="rId5" imgW="3771900" imgH="444500" progId="Equation.3">
                  <p:embed/>
                  <p:pic>
                    <p:nvPicPr>
                      <p:cNvPr id="0" name="Picture 1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0838" y="1812925"/>
                        <a:ext cx="3687762" cy="434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8279" name="Object 7"/>
          <p:cNvGraphicFramePr>
            <a:graphicFrameLocks noChangeAspect="1"/>
          </p:cNvGraphicFramePr>
          <p:nvPr/>
        </p:nvGraphicFramePr>
        <p:xfrm>
          <a:off x="2484438" y="790575"/>
          <a:ext cx="4648200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6" name="Equation" r:id="rId7" imgW="4457700" imgH="838200" progId="Equation.3">
                  <p:embed/>
                </p:oleObj>
              </mc:Choice>
              <mc:Fallback>
                <p:oleObj name="Equation" r:id="rId7" imgW="4457700" imgH="838200" progId="Equation.3">
                  <p:embed/>
                  <p:pic>
                    <p:nvPicPr>
                      <p:cNvPr id="0" name="Picture 1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790575"/>
                        <a:ext cx="4648200" cy="869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8280" name="Text Box 8"/>
          <p:cNvSpPr txBox="1">
            <a:spLocks noChangeArrowheads="1"/>
          </p:cNvSpPr>
          <p:nvPr/>
        </p:nvSpPr>
        <p:spPr bwMode="auto">
          <a:xfrm>
            <a:off x="1189038" y="1753977"/>
            <a:ext cx="32004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则称此极限为函数</a:t>
            </a:r>
            <a:endParaRPr lang="zh-CN" altLang="en-US" sz="2400" b="0"/>
          </a:p>
        </p:txBody>
      </p:sp>
      <p:sp>
        <p:nvSpPr>
          <p:cNvPr id="438281" name="Text Box 9"/>
          <p:cNvSpPr txBox="1">
            <a:spLocks noChangeArrowheads="1"/>
          </p:cNvSpPr>
          <p:nvPr/>
        </p:nvSpPr>
        <p:spPr bwMode="auto">
          <a:xfrm>
            <a:off x="2484438" y="2357648"/>
            <a:ext cx="11430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记为</a:t>
            </a:r>
            <a:endParaRPr lang="zh-CN" altLang="en-US" sz="2400" b="0"/>
          </a:p>
        </p:txBody>
      </p:sp>
      <p:sp>
        <p:nvSpPr>
          <p:cNvPr id="438282" name="Text Box 10"/>
          <p:cNvSpPr txBox="1">
            <a:spLocks noChangeArrowheads="1"/>
          </p:cNvSpPr>
          <p:nvPr/>
        </p:nvSpPr>
        <p:spPr bwMode="auto">
          <a:xfrm>
            <a:off x="375606" y="2357648"/>
            <a:ext cx="26670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对</a:t>
            </a:r>
            <a:r>
              <a:rPr lang="en-US" altLang="zh-CN" sz="2800" i="1">
                <a:solidFill>
                  <a:srgbClr val="0000FF"/>
                </a:solidFill>
                <a:ea typeface="黑体" pitchFamily="2" charset="-122"/>
              </a:rPr>
              <a:t>x</a:t>
            </a:r>
            <a:r>
              <a:rPr lang="zh-CN" altLang="en-US" sz="28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的偏导数</a:t>
            </a:r>
            <a:r>
              <a:rPr lang="en-US" altLang="zh-CN" sz="2800">
                <a:solidFill>
                  <a:srgbClr val="0000FF"/>
                </a:solidFill>
                <a:ea typeface="黑体" pitchFamily="2" charset="-122"/>
              </a:rPr>
              <a:t>,</a:t>
            </a:r>
            <a:endParaRPr lang="en-US" altLang="zh-CN" sz="2400" b="0">
              <a:solidFill>
                <a:srgbClr val="0000FF"/>
              </a:solidFill>
              <a:ea typeface="黑体" pitchFamily="2" charset="-122"/>
            </a:endParaRPr>
          </a:p>
        </p:txBody>
      </p:sp>
      <p:graphicFrame>
        <p:nvGraphicFramePr>
          <p:cNvPr id="438288" name="Object 16"/>
          <p:cNvGraphicFramePr>
            <a:graphicFrameLocks noChangeAspect="1"/>
          </p:cNvGraphicFramePr>
          <p:nvPr/>
        </p:nvGraphicFramePr>
        <p:xfrm>
          <a:off x="904875" y="3319463"/>
          <a:ext cx="10922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7" name="Equation" r:id="rId9" imgW="1092200" imgH="1054100" progId="Equation.3">
                  <p:embed/>
                </p:oleObj>
              </mc:Choice>
              <mc:Fallback>
                <p:oleObj name="Equation" r:id="rId9" imgW="1092200" imgH="1054100" progId="Equation.3">
                  <p:embed/>
                  <p:pic>
                    <p:nvPicPr>
                      <p:cNvPr id="0" name="Picture 1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4875" y="3319463"/>
                        <a:ext cx="1092200" cy="1054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8289" name="Object 17"/>
          <p:cNvGraphicFramePr>
            <a:graphicFrameLocks noChangeAspect="1"/>
          </p:cNvGraphicFramePr>
          <p:nvPr/>
        </p:nvGraphicFramePr>
        <p:xfrm>
          <a:off x="2124075" y="3382963"/>
          <a:ext cx="11049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8" name="Equation" r:id="rId11" imgW="1104900" imgH="1054100" progId="Equation.3">
                  <p:embed/>
                </p:oleObj>
              </mc:Choice>
              <mc:Fallback>
                <p:oleObj name="Equation" r:id="rId11" imgW="1104900" imgH="1054100" progId="Equation.3">
                  <p:embed/>
                  <p:pic>
                    <p:nvPicPr>
                      <p:cNvPr id="0" name="Picture 1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3382963"/>
                        <a:ext cx="1104900" cy="1054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8290" name="Object 18"/>
          <p:cNvGraphicFramePr>
            <a:graphicFrameLocks noChangeAspect="1"/>
          </p:cNvGraphicFramePr>
          <p:nvPr/>
        </p:nvGraphicFramePr>
        <p:xfrm>
          <a:off x="3305175" y="3598863"/>
          <a:ext cx="10287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9" name="Equation" r:id="rId13" imgW="1028254" imgH="622030" progId="Equation.3">
                  <p:embed/>
                </p:oleObj>
              </mc:Choice>
              <mc:Fallback>
                <p:oleObj name="Equation" r:id="rId13" imgW="1028254" imgH="622030" progId="Equation.3">
                  <p:embed/>
                  <p:pic>
                    <p:nvPicPr>
                      <p:cNvPr id="0" name="Picture 1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5175" y="3598863"/>
                        <a:ext cx="1028700" cy="622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8291" name="Text Box 19"/>
          <p:cNvSpPr txBox="1">
            <a:spLocks noChangeArrowheads="1"/>
          </p:cNvSpPr>
          <p:nvPr/>
        </p:nvSpPr>
        <p:spPr bwMode="auto">
          <a:xfrm>
            <a:off x="4410075" y="3625850"/>
            <a:ext cx="11430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或</a:t>
            </a:r>
            <a:endParaRPr lang="zh-CN" altLang="en-US" sz="2400" b="0"/>
          </a:p>
        </p:txBody>
      </p:sp>
      <p:graphicFrame>
        <p:nvGraphicFramePr>
          <p:cNvPr id="438292" name="Object 20"/>
          <p:cNvGraphicFramePr>
            <a:graphicFrameLocks noChangeAspect="1"/>
          </p:cNvGraphicFramePr>
          <p:nvPr/>
        </p:nvGraphicFramePr>
        <p:xfrm>
          <a:off x="4943475" y="3702050"/>
          <a:ext cx="1574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0" name="Equation" r:id="rId15" imgW="1574800" imgH="431800" progId="Equation.3">
                  <p:embed/>
                </p:oleObj>
              </mc:Choice>
              <mc:Fallback>
                <p:oleObj name="Equation" r:id="rId15" imgW="1574800" imgH="431800" progId="Equation.3">
                  <p:embed/>
                  <p:pic>
                    <p:nvPicPr>
                      <p:cNvPr id="0" name="Picture 1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3475" y="3702050"/>
                        <a:ext cx="15748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8293" name="Text Box 21"/>
          <p:cNvSpPr txBox="1">
            <a:spLocks noChangeArrowheads="1"/>
          </p:cNvSpPr>
          <p:nvPr/>
        </p:nvSpPr>
        <p:spPr bwMode="auto">
          <a:xfrm>
            <a:off x="828675" y="260350"/>
            <a:ext cx="2087563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如果极限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8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8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38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38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38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38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382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382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38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38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38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38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38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38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8277" grpId="0" autoUpdateAnimBg="0"/>
      <p:bldP spid="438280" grpId="0" autoUpdateAnimBg="0"/>
      <p:bldP spid="438281" grpId="0" autoUpdateAnimBg="0"/>
      <p:bldP spid="438282" grpId="0" autoUpdateAnimBg="0"/>
      <p:bldP spid="438291" grpId="0" autoUpdateAnimBg="0"/>
      <p:bldP spid="438293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8" name="灯片编号占位符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88F71CA-C262-49D5-857B-544487E11023}" type="slidenum">
              <a:rPr lang="en-US" altLang="zh-CN" smtClean="0">
                <a:ea typeface="宋体" charset="-122"/>
              </a:rPr>
              <a:pPr/>
              <a:t>30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428038" name="Text Box 6"/>
          <p:cNvSpPr txBox="1">
            <a:spLocks noChangeArrowheads="1"/>
          </p:cNvSpPr>
          <p:nvPr/>
        </p:nvSpPr>
        <p:spPr bwMode="auto">
          <a:xfrm>
            <a:off x="2057400" y="2205038"/>
            <a:ext cx="19050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如果函数</a:t>
            </a:r>
          </a:p>
        </p:txBody>
      </p:sp>
      <p:sp>
        <p:nvSpPr>
          <p:cNvPr id="428039" name="Text Box 7"/>
          <p:cNvSpPr txBox="1">
            <a:spLocks noChangeArrowheads="1"/>
          </p:cNvSpPr>
          <p:nvPr/>
        </p:nvSpPr>
        <p:spPr bwMode="auto">
          <a:xfrm>
            <a:off x="5334000" y="2133600"/>
            <a:ext cx="3124200" cy="604838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/>
              <a:t>的两个二阶混合偏</a:t>
            </a:r>
          </a:p>
        </p:txBody>
      </p:sp>
      <p:graphicFrame>
        <p:nvGraphicFramePr>
          <p:cNvPr id="428040" name="Object 8"/>
          <p:cNvGraphicFramePr>
            <a:graphicFrameLocks noChangeAspect="1"/>
          </p:cNvGraphicFramePr>
          <p:nvPr/>
        </p:nvGraphicFramePr>
        <p:xfrm>
          <a:off x="2971800" y="2819400"/>
          <a:ext cx="16002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42" name="Equation" r:id="rId3" imgW="1600200" imgH="482600" progId="Equation.3">
                  <p:embed/>
                </p:oleObj>
              </mc:Choice>
              <mc:Fallback>
                <p:oleObj name="Equation" r:id="rId3" imgW="1600200" imgH="482600" progId="Equation.3">
                  <p:embed/>
                  <p:pic>
                    <p:nvPicPr>
                      <p:cNvPr id="0" name="Picture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2819400"/>
                        <a:ext cx="16002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8041" name="Object 9"/>
          <p:cNvGraphicFramePr>
            <a:graphicFrameLocks noChangeAspect="1"/>
          </p:cNvGraphicFramePr>
          <p:nvPr/>
        </p:nvGraphicFramePr>
        <p:xfrm>
          <a:off x="1638300" y="2811463"/>
          <a:ext cx="1320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43" name="Equation" r:id="rId5" imgW="1320227" imgH="469696" progId="Equation.3">
                  <p:embed/>
                </p:oleObj>
              </mc:Choice>
              <mc:Fallback>
                <p:oleObj name="Equation" r:id="rId5" imgW="1320227" imgH="469696" progId="Equation.3">
                  <p:embed/>
                  <p:pic>
                    <p:nvPicPr>
                      <p:cNvPr id="0" name="Picture 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8300" y="2811463"/>
                        <a:ext cx="1320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8042" name="Text Box 10"/>
          <p:cNvSpPr txBox="1">
            <a:spLocks noChangeArrowheads="1"/>
          </p:cNvSpPr>
          <p:nvPr/>
        </p:nvSpPr>
        <p:spPr bwMode="auto">
          <a:xfrm>
            <a:off x="4495800" y="2734518"/>
            <a:ext cx="2057400" cy="604837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dirty="0"/>
              <a:t>在区域</a:t>
            </a:r>
            <a:r>
              <a:rPr lang="en-US" altLang="zh-CN" sz="2800" i="1" dirty="0"/>
              <a:t>D</a:t>
            </a:r>
            <a:r>
              <a:rPr lang="zh-CN" altLang="en-US" sz="2800" dirty="0"/>
              <a:t>内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p:sp>
        <p:nvSpPr>
          <p:cNvPr id="428043" name="Text Box 11"/>
          <p:cNvSpPr txBox="1">
            <a:spLocks noChangeArrowheads="1"/>
          </p:cNvSpPr>
          <p:nvPr/>
        </p:nvSpPr>
        <p:spPr bwMode="auto">
          <a:xfrm>
            <a:off x="838200" y="2209800"/>
            <a:ext cx="16002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rgbClr val="0000FF"/>
                </a:solidFill>
                <a:ea typeface="黑体" pitchFamily="2" charset="-122"/>
              </a:rPr>
              <a:t>定理</a:t>
            </a:r>
          </a:p>
        </p:txBody>
      </p:sp>
      <p:sp>
        <p:nvSpPr>
          <p:cNvPr id="428044" name="Rectangle 12"/>
          <p:cNvSpPr>
            <a:spLocks noChangeArrowheads="1"/>
          </p:cNvSpPr>
          <p:nvPr/>
        </p:nvSpPr>
        <p:spPr bwMode="auto">
          <a:xfrm>
            <a:off x="6211888" y="2779060"/>
            <a:ext cx="1255712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zh-CN" altLang="en-US" sz="2800">
                <a:solidFill>
                  <a:srgbClr val="0000FF"/>
                </a:solidFill>
              </a:rPr>
              <a:t>连续，</a:t>
            </a:r>
          </a:p>
        </p:txBody>
      </p:sp>
      <p:sp>
        <p:nvSpPr>
          <p:cNvPr id="428045" name="Text Box 13"/>
          <p:cNvSpPr txBox="1">
            <a:spLocks noChangeArrowheads="1"/>
          </p:cNvSpPr>
          <p:nvPr/>
        </p:nvSpPr>
        <p:spPr bwMode="auto">
          <a:xfrm>
            <a:off x="7162800" y="2729755"/>
            <a:ext cx="1371600" cy="604838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dirty="0"/>
              <a:t>那么在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p:sp>
        <p:nvSpPr>
          <p:cNvPr id="428046" name="Rectangle 14"/>
          <p:cNvSpPr>
            <a:spLocks noChangeArrowheads="1"/>
          </p:cNvSpPr>
          <p:nvPr/>
        </p:nvSpPr>
        <p:spPr bwMode="auto">
          <a:xfrm>
            <a:off x="838200" y="2747963"/>
            <a:ext cx="12827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/>
              <a:t>导数</a:t>
            </a:r>
          </a:p>
        </p:txBody>
      </p:sp>
      <p:sp>
        <p:nvSpPr>
          <p:cNvPr id="428047" name="Text Box 15"/>
          <p:cNvSpPr txBox="1">
            <a:spLocks noChangeArrowheads="1"/>
          </p:cNvSpPr>
          <p:nvPr/>
        </p:nvSpPr>
        <p:spPr bwMode="auto">
          <a:xfrm>
            <a:off x="838200" y="3236260"/>
            <a:ext cx="1676400" cy="604838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/>
              <a:t>该区域内</a:t>
            </a:r>
          </a:p>
        </p:txBody>
      </p:sp>
      <p:sp>
        <p:nvSpPr>
          <p:cNvPr id="428053" name="Text Box 21"/>
          <p:cNvSpPr txBox="1">
            <a:spLocks noChangeArrowheads="1"/>
          </p:cNvSpPr>
          <p:nvPr/>
        </p:nvSpPr>
        <p:spPr bwMode="auto">
          <a:xfrm>
            <a:off x="3446930" y="1158690"/>
            <a:ext cx="4191000" cy="64770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lang="zh-CN" altLang="en-US" sz="2800" dirty="0"/>
              <a:t>但就通常所遇到的函数</a:t>
            </a:r>
            <a:r>
              <a:rPr lang="en-US" altLang="zh-CN" sz="2800" dirty="0"/>
              <a:t>,</a:t>
            </a:r>
            <a:endParaRPr lang="en-US" altLang="zh-CN" sz="2400" b="0" dirty="0"/>
          </a:p>
        </p:txBody>
      </p:sp>
      <p:sp>
        <p:nvSpPr>
          <p:cNvPr id="23568" name="Rectangle 22"/>
          <p:cNvSpPr>
            <a:spLocks noChangeArrowheads="1"/>
          </p:cNvSpPr>
          <p:nvPr/>
        </p:nvSpPr>
        <p:spPr bwMode="auto">
          <a:xfrm>
            <a:off x="1600200" y="290513"/>
            <a:ext cx="62484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/>
              <a:t>在前一题中两个混合二阶偏导数相等</a:t>
            </a:r>
            <a:r>
              <a:rPr lang="en-US" altLang="zh-CN" sz="2800"/>
              <a:t>,</a:t>
            </a:r>
          </a:p>
        </p:txBody>
      </p:sp>
      <p:sp>
        <p:nvSpPr>
          <p:cNvPr id="428055" name="Rectangle 23"/>
          <p:cNvSpPr>
            <a:spLocks noChangeArrowheads="1"/>
          </p:cNvSpPr>
          <p:nvPr/>
        </p:nvSpPr>
        <p:spPr bwMode="auto">
          <a:xfrm>
            <a:off x="7162800" y="1174380"/>
            <a:ext cx="1371600" cy="64770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lang="zh-CN" altLang="en-US" sz="2800" dirty="0"/>
              <a:t>此种情</a:t>
            </a:r>
          </a:p>
        </p:txBody>
      </p:sp>
      <p:sp>
        <p:nvSpPr>
          <p:cNvPr id="428056" name="Rectangle 24"/>
          <p:cNvSpPr>
            <a:spLocks noChangeArrowheads="1"/>
          </p:cNvSpPr>
          <p:nvPr/>
        </p:nvSpPr>
        <p:spPr bwMode="auto">
          <a:xfrm>
            <a:off x="838200" y="762000"/>
            <a:ext cx="44196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/>
              <a:t>后一题中两者不相等</a:t>
            </a:r>
            <a:r>
              <a:rPr lang="en-US" altLang="zh-CN" sz="2800"/>
              <a:t>,</a:t>
            </a:r>
          </a:p>
        </p:txBody>
      </p:sp>
      <p:sp>
        <p:nvSpPr>
          <p:cNvPr id="428057" name="Rectangle 25"/>
          <p:cNvSpPr>
            <a:spLocks noChangeArrowheads="1"/>
          </p:cNvSpPr>
          <p:nvPr/>
        </p:nvSpPr>
        <p:spPr bwMode="auto">
          <a:xfrm>
            <a:off x="4267200" y="762843"/>
            <a:ext cx="44196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/>
              <a:t>这说明混合偏导数与求偏</a:t>
            </a:r>
          </a:p>
        </p:txBody>
      </p:sp>
      <p:sp>
        <p:nvSpPr>
          <p:cNvPr id="428058" name="Rectangle 26"/>
          <p:cNvSpPr>
            <a:spLocks noChangeArrowheads="1"/>
          </p:cNvSpPr>
          <p:nvPr/>
        </p:nvSpPr>
        <p:spPr bwMode="auto">
          <a:xfrm>
            <a:off x="838200" y="1233488"/>
            <a:ext cx="33528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/>
              <a:t>导数的次序有关</a:t>
            </a:r>
            <a:r>
              <a:rPr lang="en-US" altLang="zh-CN" sz="2800"/>
              <a:t>.</a:t>
            </a:r>
          </a:p>
        </p:txBody>
      </p:sp>
      <p:sp>
        <p:nvSpPr>
          <p:cNvPr id="428059" name="Rectangle 27"/>
          <p:cNvSpPr>
            <a:spLocks noChangeArrowheads="1"/>
          </p:cNvSpPr>
          <p:nvPr/>
        </p:nvSpPr>
        <p:spPr bwMode="auto">
          <a:xfrm>
            <a:off x="7467600" y="296678"/>
            <a:ext cx="11430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800" dirty="0"/>
              <a:t>但在</a:t>
            </a:r>
          </a:p>
        </p:txBody>
      </p:sp>
      <p:sp>
        <p:nvSpPr>
          <p:cNvPr id="428060" name="Rectangle 28"/>
          <p:cNvSpPr>
            <a:spLocks noChangeArrowheads="1"/>
          </p:cNvSpPr>
          <p:nvPr/>
        </p:nvSpPr>
        <p:spPr bwMode="auto">
          <a:xfrm>
            <a:off x="838200" y="1600200"/>
            <a:ext cx="2438400" cy="64770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lang="zh-CN" altLang="en-US" sz="2800"/>
              <a:t>况不会发生</a:t>
            </a:r>
            <a:r>
              <a:rPr lang="en-US" altLang="zh-CN" sz="2800"/>
              <a:t>,</a:t>
            </a:r>
          </a:p>
        </p:txBody>
      </p:sp>
      <p:sp>
        <p:nvSpPr>
          <p:cNvPr id="428061" name="Rectangle 29"/>
          <p:cNvSpPr>
            <a:spLocks noChangeArrowheads="1"/>
          </p:cNvSpPr>
          <p:nvPr/>
        </p:nvSpPr>
        <p:spPr bwMode="auto">
          <a:xfrm>
            <a:off x="2743200" y="1600200"/>
            <a:ext cx="5105400" cy="64770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lang="zh-CN" altLang="en-US" sz="2800"/>
              <a:t>这是因为有下述的定理</a:t>
            </a:r>
            <a:r>
              <a:rPr lang="en-US" altLang="zh-CN" sz="2800"/>
              <a:t>:</a:t>
            </a:r>
          </a:p>
        </p:txBody>
      </p:sp>
      <p:graphicFrame>
        <p:nvGraphicFramePr>
          <p:cNvPr id="428062" name="Object 30"/>
          <p:cNvGraphicFramePr>
            <a:graphicFrameLocks noChangeAspect="1"/>
          </p:cNvGraphicFramePr>
          <p:nvPr/>
        </p:nvGraphicFramePr>
        <p:xfrm>
          <a:off x="4838700" y="3810000"/>
          <a:ext cx="14097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44" name="Equation" r:id="rId7" imgW="45123120" imgH="15007320" progId="Equation.3">
                  <p:embed/>
                </p:oleObj>
              </mc:Choice>
              <mc:Fallback>
                <p:oleObj name="Equation" r:id="rId7" imgW="45123120" imgH="15007320" progId="Equation.3">
                  <p:embed/>
                  <p:pic>
                    <p:nvPicPr>
                      <p:cNvPr id="0" name="Picture 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8700" y="3810000"/>
                        <a:ext cx="14097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8063" name="Object 31"/>
          <p:cNvGraphicFramePr>
            <a:graphicFrameLocks noChangeAspect="1"/>
          </p:cNvGraphicFramePr>
          <p:nvPr/>
        </p:nvGraphicFramePr>
        <p:xfrm>
          <a:off x="3263900" y="38100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45" name="Equation" r:id="rId9" imgW="51629040" imgH="15007320" progId="Equation.3">
                  <p:embed/>
                </p:oleObj>
              </mc:Choice>
              <mc:Fallback>
                <p:oleObj name="Equation" r:id="rId9" imgW="51629040" imgH="15007320" progId="Equation.3">
                  <p:embed/>
                  <p:pic>
                    <p:nvPicPr>
                      <p:cNvPr id="0" name="Picture 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3900" y="38100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8064" name="AutoShape 32"/>
          <p:cNvSpPr>
            <a:spLocks noChangeArrowheads="1"/>
          </p:cNvSpPr>
          <p:nvPr/>
        </p:nvSpPr>
        <p:spPr bwMode="auto">
          <a:xfrm>
            <a:off x="3200400" y="3733800"/>
            <a:ext cx="3048000" cy="6096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47"/>
          <p:cNvGrpSpPr>
            <a:grpSpLocks noChangeAspect="1"/>
          </p:cNvGrpSpPr>
          <p:nvPr/>
        </p:nvGrpSpPr>
        <p:grpSpPr bwMode="auto">
          <a:xfrm>
            <a:off x="3697288" y="2241550"/>
            <a:ext cx="1636712" cy="393700"/>
            <a:chOff x="2329" y="1468"/>
            <a:chExt cx="1031" cy="248"/>
          </a:xfrm>
        </p:grpSpPr>
        <p:sp>
          <p:nvSpPr>
            <p:cNvPr id="23578" name="AutoShape 46"/>
            <p:cNvSpPr>
              <a:spLocks noChangeAspect="1" noChangeArrowheads="1" noTextEdit="1"/>
            </p:cNvSpPr>
            <p:nvPr/>
          </p:nvSpPr>
          <p:spPr bwMode="auto">
            <a:xfrm>
              <a:off x="2329" y="1468"/>
              <a:ext cx="1031" cy="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9" name="Rectangle 48"/>
            <p:cNvSpPr>
              <a:spLocks noChangeArrowheads="1"/>
            </p:cNvSpPr>
            <p:nvPr/>
          </p:nvSpPr>
          <p:spPr bwMode="auto">
            <a:xfrm>
              <a:off x="3280" y="1444"/>
              <a:ext cx="169" cy="2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>
                  <a:solidFill>
                    <a:srgbClr val="000000"/>
                  </a:solidFill>
                </a:rPr>
                <a:t>)</a:t>
              </a:r>
              <a:endParaRPr lang="en-US" altLang="zh-CN"/>
            </a:p>
          </p:txBody>
        </p:sp>
        <p:sp>
          <p:nvSpPr>
            <p:cNvPr id="23580" name="Rectangle 49"/>
            <p:cNvSpPr>
              <a:spLocks noChangeArrowheads="1"/>
            </p:cNvSpPr>
            <p:nvPr/>
          </p:nvSpPr>
          <p:spPr bwMode="auto">
            <a:xfrm>
              <a:off x="3064" y="1444"/>
              <a:ext cx="150" cy="2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>
                  <a:solidFill>
                    <a:srgbClr val="000000"/>
                  </a:solidFill>
                </a:rPr>
                <a:t>,</a:t>
              </a:r>
              <a:endParaRPr lang="en-US" altLang="zh-CN"/>
            </a:p>
          </p:txBody>
        </p:sp>
        <p:sp>
          <p:nvSpPr>
            <p:cNvPr id="23581" name="Rectangle 50"/>
            <p:cNvSpPr>
              <a:spLocks noChangeArrowheads="1"/>
            </p:cNvSpPr>
            <p:nvPr/>
          </p:nvSpPr>
          <p:spPr bwMode="auto">
            <a:xfrm>
              <a:off x="2841" y="1444"/>
              <a:ext cx="169" cy="2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>
                  <a:solidFill>
                    <a:srgbClr val="000000"/>
                  </a:solidFill>
                </a:rPr>
                <a:t>(</a:t>
              </a:r>
              <a:endParaRPr lang="en-US" altLang="zh-CN"/>
            </a:p>
          </p:txBody>
        </p:sp>
        <p:sp>
          <p:nvSpPr>
            <p:cNvPr id="23582" name="Rectangle 51"/>
            <p:cNvSpPr>
              <a:spLocks noChangeArrowheads="1"/>
            </p:cNvSpPr>
            <p:nvPr/>
          </p:nvSpPr>
          <p:spPr bwMode="auto">
            <a:xfrm>
              <a:off x="3169" y="1444"/>
              <a:ext cx="190" cy="2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i="1">
                  <a:solidFill>
                    <a:srgbClr val="000000"/>
                  </a:solidFill>
                </a:rPr>
                <a:t>y</a:t>
              </a:r>
              <a:endParaRPr lang="en-US" altLang="zh-CN"/>
            </a:p>
          </p:txBody>
        </p:sp>
        <p:sp>
          <p:nvSpPr>
            <p:cNvPr id="23583" name="Rectangle 52"/>
            <p:cNvSpPr>
              <a:spLocks noChangeArrowheads="1"/>
            </p:cNvSpPr>
            <p:nvPr/>
          </p:nvSpPr>
          <p:spPr bwMode="auto">
            <a:xfrm>
              <a:off x="2942" y="1444"/>
              <a:ext cx="202" cy="2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i="1">
                  <a:solidFill>
                    <a:srgbClr val="000000"/>
                  </a:solidFill>
                </a:rPr>
                <a:t>x</a:t>
              </a:r>
              <a:endParaRPr lang="en-US" altLang="zh-CN"/>
            </a:p>
          </p:txBody>
        </p:sp>
        <p:sp>
          <p:nvSpPr>
            <p:cNvPr id="23584" name="Rectangle 53"/>
            <p:cNvSpPr>
              <a:spLocks noChangeArrowheads="1"/>
            </p:cNvSpPr>
            <p:nvPr/>
          </p:nvSpPr>
          <p:spPr bwMode="auto">
            <a:xfrm>
              <a:off x="2720" y="1444"/>
              <a:ext cx="165" cy="2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i="1">
                  <a:solidFill>
                    <a:srgbClr val="000000"/>
                  </a:solidFill>
                </a:rPr>
                <a:t>f</a:t>
              </a:r>
              <a:endParaRPr lang="en-US" altLang="zh-CN"/>
            </a:p>
          </p:txBody>
        </p:sp>
        <p:sp>
          <p:nvSpPr>
            <p:cNvPr id="23585" name="Rectangle 54"/>
            <p:cNvSpPr>
              <a:spLocks noChangeArrowheads="1"/>
            </p:cNvSpPr>
            <p:nvPr/>
          </p:nvSpPr>
          <p:spPr bwMode="auto">
            <a:xfrm>
              <a:off x="2348" y="1444"/>
              <a:ext cx="178" cy="2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i="1">
                  <a:solidFill>
                    <a:srgbClr val="000000"/>
                  </a:solidFill>
                </a:rPr>
                <a:t>z</a:t>
              </a:r>
              <a:endParaRPr lang="en-US" altLang="zh-CN"/>
            </a:p>
          </p:txBody>
        </p:sp>
        <p:sp>
          <p:nvSpPr>
            <p:cNvPr id="23586" name="Rectangle 55"/>
            <p:cNvSpPr>
              <a:spLocks noChangeArrowheads="1"/>
            </p:cNvSpPr>
            <p:nvPr/>
          </p:nvSpPr>
          <p:spPr bwMode="auto">
            <a:xfrm>
              <a:off x="2494" y="1419"/>
              <a:ext cx="256" cy="3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altLang="zh-CN"/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8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8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28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28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28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28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28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28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280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280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28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28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28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28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28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28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0" fill="hold"/>
                                        <p:tgtEl>
                                          <p:spTgt spid="4280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0" fill="hold"/>
                                        <p:tgtEl>
                                          <p:spTgt spid="4280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428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428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428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428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3" dur="500"/>
                                        <p:tgtEl>
                                          <p:spTgt spid="428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8038" grpId="0" autoUpdateAnimBg="0"/>
      <p:bldP spid="428039" grpId="0" autoUpdateAnimBg="0"/>
      <p:bldP spid="428042" grpId="0" autoUpdateAnimBg="0"/>
      <p:bldP spid="428043" grpId="0" autoUpdateAnimBg="0"/>
      <p:bldP spid="428044" grpId="0" autoUpdateAnimBg="0"/>
      <p:bldP spid="428045" grpId="0" autoUpdateAnimBg="0"/>
      <p:bldP spid="428046" grpId="0" autoUpdateAnimBg="0"/>
      <p:bldP spid="428047" grpId="0" autoUpdateAnimBg="0"/>
      <p:bldP spid="428053" grpId="0" autoUpdateAnimBg="0"/>
      <p:bldP spid="428055" grpId="0" autoUpdateAnimBg="0"/>
      <p:bldP spid="428056" grpId="0" autoUpdateAnimBg="0"/>
      <p:bldP spid="428057" grpId="0" autoUpdateAnimBg="0"/>
      <p:bldP spid="428058" grpId="0" autoUpdateAnimBg="0"/>
      <p:bldP spid="428059" grpId="0" autoUpdateAnimBg="0"/>
      <p:bldP spid="428060" grpId="0" autoUpdateAnimBg="0"/>
      <p:bldP spid="428061" grpId="0" autoUpdateAnimBg="0"/>
      <p:bldP spid="42806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3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B712944-4D50-4DAB-80A4-B1F3429C7942}" type="slidenum">
              <a:rPr lang="en-US" altLang="zh-CN" smtClean="0">
                <a:ea typeface="宋体" charset="-122"/>
              </a:rPr>
              <a:pPr/>
              <a:t>31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446468" name="AutoShape 4" descr="蓝色砂纸"/>
          <p:cNvSpPr>
            <a:spLocks noChangeArrowheads="1"/>
          </p:cNvSpPr>
          <p:nvPr/>
        </p:nvSpPr>
        <p:spPr bwMode="auto">
          <a:xfrm>
            <a:off x="336550" y="2719390"/>
            <a:ext cx="7620000" cy="1066800"/>
          </a:xfrm>
          <a:prstGeom prst="roundRect">
            <a:avLst>
              <a:gd name="adj" fmla="val 16667"/>
            </a:avLst>
          </a:prstGeom>
          <a:blipFill dpi="0" rotWithShape="0">
            <a:blip r:embed="rId3" cstate="print"/>
            <a:srcRect/>
            <a:tile tx="0" ty="0" sx="100000" sy="100000" flip="none" algn="tl"/>
          </a:blipFill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46469" name="Object 5"/>
          <p:cNvGraphicFramePr>
            <a:graphicFrameLocks noChangeAspect="1"/>
          </p:cNvGraphicFramePr>
          <p:nvPr/>
        </p:nvGraphicFramePr>
        <p:xfrm>
          <a:off x="1098550" y="3278190"/>
          <a:ext cx="3048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89" name="Equation" r:id="rId4" imgW="2959100" imgH="495300" progId="Equation.3">
                  <p:embed/>
                </p:oleObj>
              </mc:Choice>
              <mc:Fallback>
                <p:oleObj name="Equation" r:id="rId4" imgW="2959100" imgH="495300" progId="Equation.3">
                  <p:embed/>
                  <p:pic>
                    <p:nvPicPr>
                      <p:cNvPr id="0" name="Picture 1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8550" y="3278190"/>
                        <a:ext cx="30480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6470" name="Rectangle 6"/>
          <p:cNvSpPr>
            <a:spLocks noChangeArrowheads="1"/>
          </p:cNvSpPr>
          <p:nvPr/>
        </p:nvSpPr>
        <p:spPr bwMode="auto">
          <a:xfrm>
            <a:off x="1406525" y="2733677"/>
            <a:ext cx="16764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/>
              <a:t>后一题中</a:t>
            </a:r>
          </a:p>
        </p:txBody>
      </p:sp>
      <p:graphicFrame>
        <p:nvGraphicFramePr>
          <p:cNvPr id="446471" name="Object 7"/>
          <p:cNvGraphicFramePr>
            <a:graphicFrameLocks noChangeAspect="1"/>
          </p:cNvGraphicFramePr>
          <p:nvPr/>
        </p:nvGraphicFramePr>
        <p:xfrm>
          <a:off x="2962275" y="2795590"/>
          <a:ext cx="293687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90" name="Equation" r:id="rId6" imgW="2832100" imgH="469900" progId="Equation.3">
                  <p:embed/>
                </p:oleObj>
              </mc:Choice>
              <mc:Fallback>
                <p:oleObj name="Equation" r:id="rId6" imgW="2832100" imgH="469900" progId="Equation.3">
                  <p:embed/>
                  <p:pic>
                    <p:nvPicPr>
                      <p:cNvPr id="0" name="Picture 1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2275" y="2795590"/>
                        <a:ext cx="2936875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6472" name="Rectangle 8"/>
          <p:cNvSpPr>
            <a:spLocks noChangeArrowheads="1"/>
          </p:cNvSpPr>
          <p:nvPr/>
        </p:nvSpPr>
        <p:spPr bwMode="auto">
          <a:xfrm>
            <a:off x="5822950" y="2719390"/>
            <a:ext cx="21336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/>
              <a:t>这只能说明</a:t>
            </a:r>
          </a:p>
        </p:txBody>
      </p:sp>
      <p:sp>
        <p:nvSpPr>
          <p:cNvPr id="446473" name="Rectangle 9"/>
          <p:cNvSpPr>
            <a:spLocks noChangeArrowheads="1"/>
          </p:cNvSpPr>
          <p:nvPr/>
        </p:nvSpPr>
        <p:spPr bwMode="auto">
          <a:xfrm>
            <a:off x="4070350" y="3252790"/>
            <a:ext cx="21336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/>
              <a:t>都不连续</a:t>
            </a:r>
            <a:r>
              <a:rPr lang="en-US" altLang="zh-CN" sz="2800"/>
              <a:t>.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336550" y="2800352"/>
            <a:ext cx="1143000" cy="757238"/>
            <a:chOff x="1008" y="2403"/>
            <a:chExt cx="720" cy="477"/>
          </a:xfrm>
        </p:grpSpPr>
        <p:sp>
          <p:nvSpPr>
            <p:cNvPr id="24593" name="AutoShape 11" descr="球体"/>
            <p:cNvSpPr>
              <a:spLocks noChangeArrowheads="1"/>
            </p:cNvSpPr>
            <p:nvPr/>
          </p:nvSpPr>
          <p:spPr bwMode="auto">
            <a:xfrm>
              <a:off x="1008" y="2403"/>
              <a:ext cx="480" cy="477"/>
            </a:xfrm>
            <a:prstGeom prst="flowChartMultidocument">
              <a:avLst/>
            </a:prstGeom>
            <a:pattFill prst="sphere">
              <a:fgClr>
                <a:srgbClr val="57F584"/>
              </a:fgClr>
              <a:bgClr>
                <a:srgbClr val="FFFFFF"/>
              </a:bgClr>
            </a:pattFill>
            <a:ln w="38100">
              <a:solidFill>
                <a:srgbClr val="FF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594" name="Text Box 12"/>
            <p:cNvSpPr txBox="1">
              <a:spLocks noChangeArrowheads="1"/>
            </p:cNvSpPr>
            <p:nvPr/>
          </p:nvSpPr>
          <p:spPr bwMode="auto">
            <a:xfrm>
              <a:off x="1056" y="2448"/>
              <a:ext cx="672" cy="327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>
                  <a:solidFill>
                    <a:srgbClr val="FF0000"/>
                  </a:solidFill>
                </a:rPr>
                <a:t>注</a:t>
              </a:r>
              <a:endParaRPr lang="zh-CN" altLang="en-US" sz="2400" b="0">
                <a:solidFill>
                  <a:srgbClr val="CC6600"/>
                </a:solidFill>
              </a:endParaRPr>
            </a:p>
          </p:txBody>
        </p:sp>
      </p:grpSp>
      <p:sp>
        <p:nvSpPr>
          <p:cNvPr id="446477" name="Text Box 13"/>
          <p:cNvSpPr txBox="1">
            <a:spLocks noChangeArrowheads="1"/>
          </p:cNvSpPr>
          <p:nvPr/>
        </p:nvSpPr>
        <p:spPr bwMode="auto">
          <a:xfrm>
            <a:off x="2268538" y="298452"/>
            <a:ext cx="5638800" cy="604838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/>
              <a:t>多元函数的高阶混合偏导数如果连</a:t>
            </a:r>
          </a:p>
        </p:txBody>
      </p:sp>
      <p:sp>
        <p:nvSpPr>
          <p:cNvPr id="446478" name="Rectangle 14"/>
          <p:cNvSpPr>
            <a:spLocks noChangeArrowheads="1"/>
          </p:cNvSpPr>
          <p:nvPr/>
        </p:nvSpPr>
        <p:spPr bwMode="auto">
          <a:xfrm>
            <a:off x="1049338" y="317502"/>
            <a:ext cx="14478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/>
              <a:t>一般地</a:t>
            </a:r>
            <a:r>
              <a:rPr lang="en-US" altLang="zh-CN" sz="2800"/>
              <a:t>,</a:t>
            </a:r>
          </a:p>
        </p:txBody>
      </p:sp>
      <p:sp>
        <p:nvSpPr>
          <p:cNvPr id="446479" name="Text Box 15"/>
          <p:cNvSpPr txBox="1">
            <a:spLocks noChangeArrowheads="1"/>
          </p:cNvSpPr>
          <p:nvPr/>
        </p:nvSpPr>
        <p:spPr bwMode="auto">
          <a:xfrm>
            <a:off x="287338" y="755652"/>
            <a:ext cx="4191000" cy="604838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/>
              <a:t>续就与</a:t>
            </a:r>
            <a:r>
              <a:rPr lang="zh-CN" altLang="en-US" sz="2800">
                <a:solidFill>
                  <a:srgbClr val="3333FF"/>
                </a:solidFill>
              </a:rPr>
              <a:t>求导次序无关</a:t>
            </a:r>
            <a:r>
              <a:rPr lang="en-US" altLang="zh-CN" sz="2800">
                <a:solidFill>
                  <a:srgbClr val="0000FF"/>
                </a:solidFill>
              </a:rPr>
              <a:t>.</a:t>
            </a:r>
          </a:p>
        </p:txBody>
      </p:sp>
      <p:sp>
        <p:nvSpPr>
          <p:cNvPr id="446480" name="Text Box 16"/>
          <p:cNvSpPr txBox="1">
            <a:spLocks noChangeArrowheads="1"/>
          </p:cNvSpPr>
          <p:nvPr/>
        </p:nvSpPr>
        <p:spPr bwMode="auto">
          <a:xfrm>
            <a:off x="287338" y="1436690"/>
            <a:ext cx="6858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  <a:ea typeface="黑体" pitchFamily="2" charset="-122"/>
              </a:rPr>
              <a:t>如</a:t>
            </a:r>
          </a:p>
        </p:txBody>
      </p:sp>
      <p:graphicFrame>
        <p:nvGraphicFramePr>
          <p:cNvPr id="446481" name="Object 17"/>
          <p:cNvGraphicFramePr>
            <a:graphicFrameLocks noChangeAspect="1"/>
          </p:cNvGraphicFramePr>
          <p:nvPr/>
        </p:nvGraphicFramePr>
        <p:xfrm>
          <a:off x="1455738" y="1309690"/>
          <a:ext cx="11938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91" name="Equation" r:id="rId8" imgW="1193800" imgH="965200" progId="Equation.3">
                  <p:embed/>
                </p:oleObj>
              </mc:Choice>
              <mc:Fallback>
                <p:oleObj name="Equation" r:id="rId8" imgW="1193800" imgH="965200" progId="Equation.3">
                  <p:embed/>
                  <p:pic>
                    <p:nvPicPr>
                      <p:cNvPr id="0" name="Picture 1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5738" y="1309690"/>
                        <a:ext cx="1193800" cy="96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6482" name="Object 18"/>
          <p:cNvGraphicFramePr>
            <a:graphicFrameLocks noChangeAspect="1"/>
          </p:cNvGraphicFramePr>
          <p:nvPr/>
        </p:nvGraphicFramePr>
        <p:xfrm>
          <a:off x="2725738" y="1309690"/>
          <a:ext cx="14097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92" name="Equation" r:id="rId10" imgW="1409700" imgH="965200" progId="Equation.3">
                  <p:embed/>
                </p:oleObj>
              </mc:Choice>
              <mc:Fallback>
                <p:oleObj name="Equation" r:id="rId10" imgW="1409700" imgH="965200" progId="Equation.3">
                  <p:embed/>
                  <p:pic>
                    <p:nvPicPr>
                      <p:cNvPr id="0" name="Picture 1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5738" y="1309690"/>
                        <a:ext cx="1409700" cy="96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6483" name="Object 19"/>
          <p:cNvGraphicFramePr>
            <a:graphicFrameLocks noChangeAspect="1"/>
          </p:cNvGraphicFramePr>
          <p:nvPr/>
        </p:nvGraphicFramePr>
        <p:xfrm>
          <a:off x="4211638" y="1309690"/>
          <a:ext cx="10287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93" name="Equation" r:id="rId12" imgW="1028700" imgH="965200" progId="Equation.3">
                  <p:embed/>
                </p:oleObj>
              </mc:Choice>
              <mc:Fallback>
                <p:oleObj name="Equation" r:id="rId12" imgW="1028700" imgH="965200" progId="Equation.3">
                  <p:embed/>
                  <p:pic>
                    <p:nvPicPr>
                      <p:cNvPr id="0" name="Picture 1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638" y="1309690"/>
                        <a:ext cx="1028700" cy="96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6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6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6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6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6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6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46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2" dur="500"/>
                                        <p:tgtEl>
                                          <p:spTgt spid="446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46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46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46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46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46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6468" grpId="0" animBg="1"/>
      <p:bldP spid="446470" grpId="0" autoUpdateAnimBg="0"/>
      <p:bldP spid="446472" grpId="0" autoUpdateAnimBg="0"/>
      <p:bldP spid="446473" grpId="0" autoUpdateAnimBg="0"/>
      <p:bldP spid="446477" grpId="0" autoUpdateAnimBg="0"/>
      <p:bldP spid="446478" grpId="0" autoUpdateAnimBg="0"/>
      <p:bldP spid="446479" grpId="0" autoUpdateAnimBg="0"/>
      <p:bldP spid="446480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55AFDA-0FCA-4370-9A9E-3DB2F1288D0D}" type="slidenum">
              <a:rPr lang="en-US" altLang="zh-CN" smtClean="0"/>
              <a:pPr>
                <a:defRPr/>
              </a:pPr>
              <a:t>32</a:t>
            </a:fld>
            <a:endParaRPr lang="en-US" altLang="zh-CN"/>
          </a:p>
        </p:txBody>
      </p:sp>
      <p:sp>
        <p:nvSpPr>
          <p:cNvPr id="3" name="圆角矩形 2"/>
          <p:cNvSpPr/>
          <p:nvPr>
            <p:custDataLst>
              <p:tags r:id="rId2"/>
            </p:custDataLst>
          </p:nvPr>
        </p:nvSpPr>
        <p:spPr>
          <a:xfrm>
            <a:off x="8064500" y="63500"/>
            <a:ext cx="1016000" cy="457200"/>
          </a:xfrm>
          <a:prstGeom prst="roundRect">
            <a:avLst/>
          </a:prstGeom>
          <a:solidFill>
            <a:srgbClr val="36A3E1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200" smtClean="0">
                <a:solidFill>
                  <a:srgbClr val="FFFFFF"/>
                </a:solidFill>
              </a:rPr>
              <a:t>设置</a:t>
            </a:r>
            <a:endParaRPr lang="zh-CN" altLang="en-US" sz="2200">
              <a:solidFill>
                <a:srgbClr val="FFFFFF"/>
              </a:solidFill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1114425" y="2850356"/>
            <a:ext cx="514350" cy="514350"/>
          </a:xfrm>
          <a:prstGeom prst="ellipse">
            <a:avLst/>
          </a:prstGeom>
          <a:solidFill>
            <a:srgbClr val="00FF00"/>
          </a:soli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</a:rPr>
              <a:t>A</a:t>
            </a:r>
            <a:endParaRPr lang="zh-CN" altLang="en-US" sz="1600">
              <a:solidFill>
                <a:srgbClr val="FFFFFF"/>
              </a:solidFill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1114425" y="3707606"/>
            <a:ext cx="514350" cy="514350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</a:rPr>
              <a:t>B</a:t>
            </a:r>
            <a:endParaRPr lang="zh-CN" altLang="en-US" sz="1600">
              <a:solidFill>
                <a:srgbClr val="FFFFFF"/>
              </a:solidFill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1114425" y="4564856"/>
            <a:ext cx="514350" cy="514350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</a:rPr>
              <a:t>C</a:t>
            </a:r>
            <a:endParaRPr lang="zh-CN" altLang="en-US" sz="1600">
              <a:solidFill>
                <a:srgbClr val="FFFFFF"/>
              </a:solidFill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114425" y="5422106"/>
            <a:ext cx="514350" cy="514350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</a:rPr>
              <a:t>D</a:t>
            </a:r>
            <a:endParaRPr lang="zh-CN" altLang="en-US" sz="1600">
              <a:solidFill>
                <a:srgbClr val="FFFFFF"/>
              </a:solidFill>
            </a:endParaRPr>
          </a:p>
        </p:txBody>
      </p:sp>
      <p:sp>
        <p:nvSpPr>
          <p:cNvPr id="13" name="圆角矩形 12"/>
          <p:cNvSpPr/>
          <p:nvPr>
            <p:custDataLst>
              <p:tags r:id="rId7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</a:rPr>
              <a:t>提交</a:t>
            </a:r>
            <a:endParaRPr lang="zh-CN" altLang="en-US" sz="1600">
              <a:solidFill>
                <a:srgbClr val="FFFFFF"/>
              </a:solidFill>
            </a:endParaRPr>
          </a:p>
        </p:txBody>
      </p:sp>
      <p:grpSp>
        <p:nvGrpSpPr>
          <p:cNvPr id="16" name="组合 15"/>
          <p:cNvGrpSpPr/>
          <p:nvPr>
            <p:custDataLst>
              <p:tags r:id="rId8"/>
            </p:custDataLst>
          </p:nvPr>
        </p:nvGrpSpPr>
        <p:grpSpPr>
          <a:xfrm>
            <a:off x="0" y="0"/>
            <a:ext cx="1574800" cy="635000"/>
            <a:chOff x="0" y="0"/>
            <a:chExt cx="1574800" cy="635000"/>
          </a:xfrm>
        </p:grpSpPr>
        <p:sp>
          <p:nvSpPr>
            <p:cNvPr id="14" name="ColorBlock"/>
            <p:cNvSpPr/>
            <p:nvPr>
              <p:custDataLst>
                <p:tags r:id="rId9"/>
              </p:custDataLst>
            </p:nvPr>
          </p:nvSpPr>
          <p:spPr>
            <a:xfrm>
              <a:off x="0" y="0"/>
              <a:ext cx="254000" cy="635000"/>
            </a:xfrm>
            <a:prstGeom prst="rect">
              <a:avLst/>
            </a:prstGeom>
            <a:solidFill>
              <a:srgbClr val="36A3E1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ypeText"/>
            <p:cNvSpPr/>
            <p:nvPr>
              <p:custDataLst>
                <p:tags r:id="rId10"/>
              </p:custDataLst>
            </p:nvPr>
          </p:nvSpPr>
          <p:spPr>
            <a:xfrm>
              <a:off x="304800" y="0"/>
              <a:ext cx="1270000" cy="635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zh-CN" altLang="en-US" sz="2600" smtClean="0">
                  <a:solidFill>
                    <a:srgbClr val="000000"/>
                  </a:solidFill>
                </a:rPr>
                <a:t>单选题</a:t>
              </a:r>
              <a:endParaRPr lang="zh-CN" altLang="en-US" sz="2600">
                <a:solidFill>
                  <a:srgbClr val="000000"/>
                </a:solidFill>
              </a:endParaRPr>
            </a:p>
          </p:txBody>
        </p:sp>
      </p:grpSp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909386"/>
            <a:ext cx="269985" cy="388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892" name="Picture 4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073" y="3775868"/>
            <a:ext cx="278423" cy="3155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893" name="Picture 5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8291" y="4505827"/>
            <a:ext cx="445477" cy="5754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894" name="Picture 6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5396078"/>
            <a:ext cx="404979" cy="523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059" y="813267"/>
            <a:ext cx="8259882" cy="983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959215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55AFDA-0FCA-4370-9A9E-3DB2F1288D0D}" type="slidenum">
              <a:rPr lang="en-US" altLang="zh-CN" smtClean="0"/>
              <a:pPr>
                <a:defRPr/>
              </a:pPr>
              <a:t>33</a:t>
            </a:fld>
            <a:endParaRPr lang="en-US" altLang="zh-CN"/>
          </a:p>
        </p:txBody>
      </p:sp>
      <p:sp>
        <p:nvSpPr>
          <p:cNvPr id="3" name="圆角矩形 2"/>
          <p:cNvSpPr/>
          <p:nvPr>
            <p:custDataLst>
              <p:tags r:id="rId2"/>
            </p:custDataLst>
          </p:nvPr>
        </p:nvSpPr>
        <p:spPr>
          <a:xfrm>
            <a:off x="8064500" y="63500"/>
            <a:ext cx="1016000" cy="457200"/>
          </a:xfrm>
          <a:prstGeom prst="roundRect">
            <a:avLst/>
          </a:prstGeom>
          <a:solidFill>
            <a:srgbClr val="36A3E1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200" smtClean="0">
                <a:solidFill>
                  <a:srgbClr val="FFFFFF"/>
                </a:solidFill>
              </a:rPr>
              <a:t>设置</a:t>
            </a:r>
            <a:endParaRPr lang="zh-CN" altLang="en-US" sz="2200">
              <a:solidFill>
                <a:srgbClr val="FFFFFF"/>
              </a:solidFill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1114425" y="2850356"/>
            <a:ext cx="514350" cy="514350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</a:rPr>
              <a:t>A</a:t>
            </a:r>
            <a:endParaRPr lang="zh-CN" altLang="en-US" sz="1600">
              <a:solidFill>
                <a:srgbClr val="FFFFFF"/>
              </a:solidFill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1114425" y="3707606"/>
            <a:ext cx="514350" cy="514350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</a:rPr>
              <a:t>B</a:t>
            </a:r>
            <a:endParaRPr lang="zh-CN" altLang="en-US" sz="1600">
              <a:solidFill>
                <a:srgbClr val="FFFFFF"/>
              </a:solidFill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1114425" y="4564856"/>
            <a:ext cx="514350" cy="514350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</a:rPr>
              <a:t>C</a:t>
            </a:r>
            <a:endParaRPr lang="zh-CN" altLang="en-US" sz="1600">
              <a:solidFill>
                <a:srgbClr val="FFFFFF"/>
              </a:solidFill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114425" y="5422106"/>
            <a:ext cx="514350" cy="514350"/>
          </a:xfrm>
          <a:prstGeom prst="ellipse">
            <a:avLst/>
          </a:prstGeom>
          <a:solidFill>
            <a:srgbClr val="00FF00"/>
          </a:soli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</a:rPr>
              <a:t>D</a:t>
            </a:r>
            <a:endParaRPr lang="zh-CN" altLang="en-US" sz="1600">
              <a:solidFill>
                <a:srgbClr val="FFFFFF"/>
              </a:solidFill>
            </a:endParaRPr>
          </a:p>
        </p:txBody>
      </p:sp>
      <p:sp>
        <p:nvSpPr>
          <p:cNvPr id="13" name="圆角矩形 12"/>
          <p:cNvSpPr/>
          <p:nvPr>
            <p:custDataLst>
              <p:tags r:id="rId7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</a:rPr>
              <a:t>提交</a:t>
            </a:r>
            <a:endParaRPr lang="zh-CN" altLang="en-US" sz="1600">
              <a:solidFill>
                <a:srgbClr val="FFFFFF"/>
              </a:solidFill>
            </a:endParaRPr>
          </a:p>
        </p:txBody>
      </p:sp>
      <p:grpSp>
        <p:nvGrpSpPr>
          <p:cNvPr id="16" name="组合 15"/>
          <p:cNvGrpSpPr/>
          <p:nvPr>
            <p:custDataLst>
              <p:tags r:id="rId8"/>
            </p:custDataLst>
          </p:nvPr>
        </p:nvGrpSpPr>
        <p:grpSpPr>
          <a:xfrm>
            <a:off x="0" y="0"/>
            <a:ext cx="1574800" cy="635000"/>
            <a:chOff x="0" y="0"/>
            <a:chExt cx="1574800" cy="635000"/>
          </a:xfrm>
        </p:grpSpPr>
        <p:sp>
          <p:nvSpPr>
            <p:cNvPr id="14" name="ColorBlock"/>
            <p:cNvSpPr/>
            <p:nvPr>
              <p:custDataLst>
                <p:tags r:id="rId9"/>
              </p:custDataLst>
            </p:nvPr>
          </p:nvSpPr>
          <p:spPr>
            <a:xfrm>
              <a:off x="0" y="0"/>
              <a:ext cx="254000" cy="635000"/>
            </a:xfrm>
            <a:prstGeom prst="rect">
              <a:avLst/>
            </a:prstGeom>
            <a:solidFill>
              <a:srgbClr val="36A3E1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ypeText"/>
            <p:cNvSpPr/>
            <p:nvPr>
              <p:custDataLst>
                <p:tags r:id="rId10"/>
              </p:custDataLst>
            </p:nvPr>
          </p:nvSpPr>
          <p:spPr>
            <a:xfrm>
              <a:off x="304800" y="0"/>
              <a:ext cx="1270000" cy="635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zh-CN" altLang="en-US" sz="2600" smtClean="0">
                  <a:solidFill>
                    <a:srgbClr val="000000"/>
                  </a:solidFill>
                </a:rPr>
                <a:t>单选题</a:t>
              </a:r>
              <a:endParaRPr lang="zh-CN" altLang="en-US" sz="2600">
                <a:solidFill>
                  <a:srgbClr val="000000"/>
                </a:solidFill>
              </a:endParaRPr>
            </a:p>
          </p:txBody>
        </p:sp>
      </p:grp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644" y="995496"/>
            <a:ext cx="6923452" cy="1039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909386"/>
            <a:ext cx="269985" cy="388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892" name="Picture 4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073" y="3775868"/>
            <a:ext cx="278423" cy="3155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893" name="Picture 5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8291" y="4505827"/>
            <a:ext cx="445477" cy="5754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894" name="Picture 6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5396078"/>
            <a:ext cx="404979" cy="523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785251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55AFDA-0FCA-4370-9A9E-3DB2F1288D0D}" type="slidenum">
              <a:rPr lang="en-US" altLang="zh-CN" smtClean="0"/>
              <a:pPr>
                <a:defRPr/>
              </a:pPr>
              <a:t>34</a:t>
            </a:fld>
            <a:endParaRPr lang="en-US" altLang="zh-CN"/>
          </a:p>
        </p:txBody>
      </p:sp>
      <p:sp>
        <p:nvSpPr>
          <p:cNvPr id="3" name="圆角矩形 2"/>
          <p:cNvSpPr/>
          <p:nvPr>
            <p:custDataLst>
              <p:tags r:id="rId2"/>
            </p:custDataLst>
          </p:nvPr>
        </p:nvSpPr>
        <p:spPr>
          <a:xfrm>
            <a:off x="8064500" y="63500"/>
            <a:ext cx="1016000" cy="457200"/>
          </a:xfrm>
          <a:prstGeom prst="roundRect">
            <a:avLst/>
          </a:prstGeom>
          <a:solidFill>
            <a:srgbClr val="36A3E1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200" smtClean="0">
                <a:solidFill>
                  <a:srgbClr val="FFFFFF"/>
                </a:solidFill>
              </a:rPr>
              <a:t>设置</a:t>
            </a:r>
            <a:endParaRPr lang="zh-CN" altLang="en-US" sz="2200">
              <a:solidFill>
                <a:srgbClr val="FFFFFF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828800" y="2786063"/>
            <a:ext cx="6400800" cy="642937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sz="2600" dirty="0" smtClean="0">
                <a:solidFill>
                  <a:srgbClr val="000000"/>
                </a:solidFill>
              </a:rPr>
              <a:t>0</a:t>
            </a:r>
            <a:endParaRPr lang="zh-CN" altLang="en-US" sz="2600" dirty="0">
              <a:solidFill>
                <a:srgbClr val="00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828800" y="5357813"/>
            <a:ext cx="6400800" cy="642937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sz="2600" dirty="0" smtClean="0">
                <a:solidFill>
                  <a:srgbClr val="000000"/>
                </a:solidFill>
              </a:rPr>
              <a:t>1</a:t>
            </a:r>
            <a:endParaRPr lang="zh-CN" altLang="en-US" sz="2600" dirty="0">
              <a:solidFill>
                <a:srgbClr val="000000"/>
              </a:solidFill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1114425" y="2850356"/>
            <a:ext cx="514350" cy="514350"/>
          </a:xfrm>
          <a:prstGeom prst="ellipse">
            <a:avLst/>
          </a:prstGeom>
          <a:solidFill>
            <a:srgbClr val="00FF00"/>
          </a:soli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</a:rPr>
              <a:t>A</a:t>
            </a:r>
            <a:endParaRPr lang="zh-CN" altLang="en-US" sz="1600">
              <a:solidFill>
                <a:srgbClr val="FFFFFF"/>
              </a:solidFill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1114425" y="3707606"/>
            <a:ext cx="514350" cy="514350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</a:rPr>
              <a:t>B</a:t>
            </a:r>
            <a:endParaRPr lang="zh-CN" altLang="en-US" sz="1600">
              <a:solidFill>
                <a:srgbClr val="FFFFFF"/>
              </a:solidFill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1114425" y="4564856"/>
            <a:ext cx="514350" cy="514350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</a:rPr>
              <a:t>C</a:t>
            </a:r>
            <a:endParaRPr lang="zh-CN" altLang="en-US" sz="1600">
              <a:solidFill>
                <a:srgbClr val="FFFFFF"/>
              </a:solidFill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114425" y="5422106"/>
            <a:ext cx="514350" cy="514350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</a:rPr>
              <a:t>D</a:t>
            </a:r>
            <a:endParaRPr lang="zh-CN" altLang="en-US" sz="1600">
              <a:solidFill>
                <a:srgbClr val="FFFFFF"/>
              </a:solidFill>
            </a:endParaRPr>
          </a:p>
        </p:txBody>
      </p:sp>
      <p:sp>
        <p:nvSpPr>
          <p:cNvPr id="13" name="圆角矩形 12"/>
          <p:cNvSpPr/>
          <p:nvPr>
            <p:custDataLst>
              <p:tags r:id="rId7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</a:rPr>
              <a:t>提交</a:t>
            </a:r>
            <a:endParaRPr lang="zh-CN" altLang="en-US" sz="1600">
              <a:solidFill>
                <a:srgbClr val="FFFFFF"/>
              </a:solidFill>
            </a:endParaRPr>
          </a:p>
        </p:txBody>
      </p:sp>
      <p:grpSp>
        <p:nvGrpSpPr>
          <p:cNvPr id="16" name="组合 15"/>
          <p:cNvGrpSpPr/>
          <p:nvPr>
            <p:custDataLst>
              <p:tags r:id="rId8"/>
            </p:custDataLst>
          </p:nvPr>
        </p:nvGrpSpPr>
        <p:grpSpPr>
          <a:xfrm>
            <a:off x="0" y="0"/>
            <a:ext cx="1574800" cy="635000"/>
            <a:chOff x="0" y="0"/>
            <a:chExt cx="1574800" cy="635000"/>
          </a:xfrm>
        </p:grpSpPr>
        <p:sp>
          <p:nvSpPr>
            <p:cNvPr id="14" name="ColorBlock"/>
            <p:cNvSpPr/>
            <p:nvPr>
              <p:custDataLst>
                <p:tags r:id="rId9"/>
              </p:custDataLst>
            </p:nvPr>
          </p:nvSpPr>
          <p:spPr>
            <a:xfrm>
              <a:off x="0" y="0"/>
              <a:ext cx="254000" cy="635000"/>
            </a:xfrm>
            <a:prstGeom prst="rect">
              <a:avLst/>
            </a:prstGeom>
            <a:solidFill>
              <a:srgbClr val="36A3E1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ypeText"/>
            <p:cNvSpPr/>
            <p:nvPr>
              <p:custDataLst>
                <p:tags r:id="rId10"/>
              </p:custDataLst>
            </p:nvPr>
          </p:nvSpPr>
          <p:spPr>
            <a:xfrm>
              <a:off x="304800" y="0"/>
              <a:ext cx="1270000" cy="635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zh-CN" altLang="en-US" sz="2600" smtClean="0">
                  <a:solidFill>
                    <a:srgbClr val="000000"/>
                  </a:solidFill>
                </a:rPr>
                <a:t>单选题</a:t>
              </a:r>
              <a:endParaRPr lang="zh-CN" altLang="en-US" sz="2600">
                <a:solidFill>
                  <a:srgbClr val="000000"/>
                </a:solidFill>
              </a:endParaRPr>
            </a:p>
          </p:txBody>
        </p:sp>
      </p:grp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089" y="1219202"/>
            <a:ext cx="6596247" cy="7670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8220" y="3597395"/>
            <a:ext cx="381812" cy="74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940" name="Picture 4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0189" y="4544661"/>
            <a:ext cx="315547" cy="612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073280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55AFDA-0FCA-4370-9A9E-3DB2F1288D0D}" type="slidenum">
              <a:rPr lang="en-US" altLang="zh-CN" smtClean="0"/>
              <a:pPr>
                <a:defRPr/>
              </a:pPr>
              <a:t>35</a:t>
            </a:fld>
            <a:endParaRPr lang="en-US" altLang="zh-CN"/>
          </a:p>
        </p:txBody>
      </p:sp>
      <p:sp>
        <p:nvSpPr>
          <p:cNvPr id="3" name="圆角矩形 2"/>
          <p:cNvSpPr/>
          <p:nvPr>
            <p:custDataLst>
              <p:tags r:id="rId2"/>
            </p:custDataLst>
          </p:nvPr>
        </p:nvSpPr>
        <p:spPr>
          <a:xfrm>
            <a:off x="8064500" y="63500"/>
            <a:ext cx="1016000" cy="457200"/>
          </a:xfrm>
          <a:prstGeom prst="roundRect">
            <a:avLst/>
          </a:prstGeom>
          <a:solidFill>
            <a:srgbClr val="36A3E1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200" smtClean="0">
                <a:solidFill>
                  <a:srgbClr val="FFFFFF"/>
                </a:solidFill>
              </a:rPr>
              <a:t>设置</a:t>
            </a:r>
            <a:endParaRPr lang="zh-CN" altLang="en-US" sz="2200">
              <a:solidFill>
                <a:srgbClr val="FFFFFF"/>
              </a:solidFill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1114425" y="2850356"/>
            <a:ext cx="514350" cy="514350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</a:rPr>
              <a:t>A</a:t>
            </a:r>
            <a:endParaRPr lang="zh-CN" altLang="en-US" sz="1600">
              <a:solidFill>
                <a:srgbClr val="FFFFFF"/>
              </a:solidFill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1114425" y="3707606"/>
            <a:ext cx="514350" cy="514350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</a:rPr>
              <a:t>B</a:t>
            </a:r>
            <a:endParaRPr lang="zh-CN" altLang="en-US" sz="1600">
              <a:solidFill>
                <a:srgbClr val="FFFFFF"/>
              </a:solidFill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1114425" y="4564856"/>
            <a:ext cx="514350" cy="514350"/>
          </a:xfrm>
          <a:prstGeom prst="ellipse">
            <a:avLst/>
          </a:prstGeom>
          <a:solidFill>
            <a:srgbClr val="00FF00"/>
          </a:soli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</a:rPr>
              <a:t>C</a:t>
            </a:r>
            <a:endParaRPr lang="zh-CN" altLang="en-US" sz="1600">
              <a:solidFill>
                <a:srgbClr val="FFFFFF"/>
              </a:solidFill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114425" y="5422106"/>
            <a:ext cx="514350" cy="514350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</a:rPr>
              <a:t>D</a:t>
            </a:r>
            <a:endParaRPr lang="zh-CN" altLang="en-US" sz="1600">
              <a:solidFill>
                <a:srgbClr val="FFFFFF"/>
              </a:solidFill>
            </a:endParaRPr>
          </a:p>
        </p:txBody>
      </p:sp>
      <p:sp>
        <p:nvSpPr>
          <p:cNvPr id="13" name="圆角矩形 12"/>
          <p:cNvSpPr/>
          <p:nvPr>
            <p:custDataLst>
              <p:tags r:id="rId7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</a:rPr>
              <a:t>提交</a:t>
            </a:r>
            <a:endParaRPr lang="zh-CN" altLang="en-US" sz="1600">
              <a:solidFill>
                <a:srgbClr val="FFFFFF"/>
              </a:solidFill>
            </a:endParaRPr>
          </a:p>
        </p:txBody>
      </p:sp>
      <p:grpSp>
        <p:nvGrpSpPr>
          <p:cNvPr id="16" name="组合 15"/>
          <p:cNvGrpSpPr/>
          <p:nvPr>
            <p:custDataLst>
              <p:tags r:id="rId8"/>
            </p:custDataLst>
          </p:nvPr>
        </p:nvGrpSpPr>
        <p:grpSpPr>
          <a:xfrm>
            <a:off x="0" y="0"/>
            <a:ext cx="1574800" cy="635000"/>
            <a:chOff x="0" y="0"/>
            <a:chExt cx="1574800" cy="635000"/>
          </a:xfrm>
        </p:grpSpPr>
        <p:sp>
          <p:nvSpPr>
            <p:cNvPr id="14" name="ColorBlock"/>
            <p:cNvSpPr/>
            <p:nvPr>
              <p:custDataLst>
                <p:tags r:id="rId9"/>
              </p:custDataLst>
            </p:nvPr>
          </p:nvSpPr>
          <p:spPr>
            <a:xfrm>
              <a:off x="0" y="0"/>
              <a:ext cx="254000" cy="635000"/>
            </a:xfrm>
            <a:prstGeom prst="rect">
              <a:avLst/>
            </a:prstGeom>
            <a:solidFill>
              <a:srgbClr val="36A3E1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ypeText"/>
            <p:cNvSpPr/>
            <p:nvPr>
              <p:custDataLst>
                <p:tags r:id="rId10"/>
              </p:custDataLst>
            </p:nvPr>
          </p:nvSpPr>
          <p:spPr>
            <a:xfrm>
              <a:off x="304800" y="0"/>
              <a:ext cx="1270000" cy="635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zh-CN" altLang="en-US" sz="2600" smtClean="0">
                  <a:solidFill>
                    <a:srgbClr val="000000"/>
                  </a:solidFill>
                </a:rPr>
                <a:t>单选题</a:t>
              </a:r>
              <a:endParaRPr lang="zh-CN" altLang="en-US" sz="2600">
                <a:solidFill>
                  <a:srgbClr val="000000"/>
                </a:solidFill>
              </a:endParaRPr>
            </a:p>
          </p:txBody>
        </p:sp>
      </p:grp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191380"/>
            <a:ext cx="3136901" cy="909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148" y="2768607"/>
            <a:ext cx="1552419" cy="6918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64" name="Picture 4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8509" y="3604635"/>
            <a:ext cx="460204" cy="58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65" name="Picture 5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1823" y="4509120"/>
            <a:ext cx="1468049" cy="6074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66" name="Picture 6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545" y="5384948"/>
            <a:ext cx="1468049" cy="6074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404311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CD585BD-C9B3-4397-AAF0-97C94D034D14}" type="slidenum">
              <a:rPr lang="en-US" altLang="zh-CN" smtClean="0">
                <a:ea typeface="宋体" charset="-122"/>
              </a:rPr>
              <a:pPr/>
              <a:t>36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25605" name="Rectangle 7"/>
          <p:cNvSpPr>
            <a:spLocks noChangeArrowheads="1"/>
          </p:cNvSpPr>
          <p:nvPr/>
        </p:nvSpPr>
        <p:spPr bwMode="auto">
          <a:xfrm>
            <a:off x="1373188" y="42863"/>
            <a:ext cx="67056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/>
              <a:t>多元函数的偏导数常常用于建立某些偏微</a:t>
            </a:r>
          </a:p>
        </p:txBody>
      </p:sp>
      <p:sp>
        <p:nvSpPr>
          <p:cNvPr id="25606" name="Rectangle 8"/>
          <p:cNvSpPr>
            <a:spLocks noChangeArrowheads="1"/>
          </p:cNvSpPr>
          <p:nvPr/>
        </p:nvSpPr>
        <p:spPr bwMode="auto">
          <a:xfrm>
            <a:off x="611188" y="590550"/>
            <a:ext cx="14478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/>
              <a:t>分方程</a:t>
            </a:r>
            <a:r>
              <a:rPr lang="en-US" altLang="zh-CN" sz="2800"/>
              <a:t>.</a:t>
            </a:r>
          </a:p>
        </p:txBody>
      </p:sp>
      <p:sp>
        <p:nvSpPr>
          <p:cNvPr id="429065" name="Rectangle 9"/>
          <p:cNvSpPr>
            <a:spLocks noChangeArrowheads="1"/>
          </p:cNvSpPr>
          <p:nvPr/>
        </p:nvSpPr>
        <p:spPr bwMode="auto">
          <a:xfrm>
            <a:off x="1830388" y="576263"/>
            <a:ext cx="67056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/>
              <a:t>偏微分方程是描述自然现象、反映自然</a:t>
            </a:r>
          </a:p>
        </p:txBody>
      </p:sp>
      <p:sp>
        <p:nvSpPr>
          <p:cNvPr id="429066" name="Rectangle 10"/>
          <p:cNvSpPr>
            <a:spLocks noChangeArrowheads="1"/>
          </p:cNvSpPr>
          <p:nvPr/>
        </p:nvSpPr>
        <p:spPr bwMode="auto">
          <a:xfrm>
            <a:off x="611188" y="1123950"/>
            <a:ext cx="37338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/>
              <a:t>规律的一种重要手段</a:t>
            </a:r>
            <a:r>
              <a:rPr lang="en-US" altLang="zh-CN" sz="2800"/>
              <a:t>.</a:t>
            </a:r>
          </a:p>
        </p:txBody>
      </p:sp>
      <p:sp>
        <p:nvSpPr>
          <p:cNvPr id="429067" name="Rectangle 11"/>
          <p:cNvSpPr>
            <a:spLocks noChangeArrowheads="1"/>
          </p:cNvSpPr>
          <p:nvPr/>
        </p:nvSpPr>
        <p:spPr bwMode="auto">
          <a:xfrm>
            <a:off x="3963988" y="1098550"/>
            <a:ext cx="19050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/>
              <a:t>例如方程</a:t>
            </a:r>
          </a:p>
        </p:txBody>
      </p:sp>
      <p:graphicFrame>
        <p:nvGraphicFramePr>
          <p:cNvPr id="429068" name="Object 12"/>
          <p:cNvGraphicFramePr>
            <a:graphicFrameLocks noChangeAspect="1"/>
          </p:cNvGraphicFramePr>
          <p:nvPr/>
        </p:nvGraphicFramePr>
        <p:xfrm>
          <a:off x="3354388" y="1643063"/>
          <a:ext cx="18415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46" name="Equation" r:id="rId3" imgW="1841500" imgH="965200" progId="Equation.3">
                  <p:embed/>
                </p:oleObj>
              </mc:Choice>
              <mc:Fallback>
                <p:oleObj name="Equation" r:id="rId3" imgW="1841500" imgH="965200" progId="Equation.3">
                  <p:embed/>
                  <p:pic>
                    <p:nvPicPr>
                      <p:cNvPr id="0" name="Picture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4388" y="1643063"/>
                        <a:ext cx="1841500" cy="96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9069" name="Rectangle 13"/>
          <p:cNvSpPr>
            <a:spLocks noChangeArrowheads="1"/>
          </p:cNvSpPr>
          <p:nvPr/>
        </p:nvSpPr>
        <p:spPr bwMode="auto">
          <a:xfrm>
            <a:off x="687388" y="2647950"/>
            <a:ext cx="41148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en-US" altLang="zh-CN" sz="2800"/>
              <a:t>(</a:t>
            </a:r>
            <a:r>
              <a:rPr lang="en-US" altLang="zh-CN" sz="2800" i="1"/>
              <a:t>a</a:t>
            </a:r>
            <a:r>
              <a:rPr lang="zh-CN" altLang="en-US" sz="2800"/>
              <a:t>是常数</a:t>
            </a:r>
            <a:r>
              <a:rPr lang="en-US" altLang="zh-CN" sz="2800"/>
              <a:t>)</a:t>
            </a:r>
            <a:r>
              <a:rPr lang="zh-CN" altLang="en-US" sz="2800"/>
              <a:t>称为</a:t>
            </a:r>
            <a:r>
              <a:rPr lang="zh-CN" altLang="en-US" sz="2800" u="sng">
                <a:solidFill>
                  <a:srgbClr val="0000FF"/>
                </a:solidFill>
              </a:rPr>
              <a:t>波动方程</a:t>
            </a:r>
            <a:r>
              <a:rPr lang="en-US" altLang="zh-CN" sz="2800" u="sng">
                <a:solidFill>
                  <a:srgbClr val="0000FF"/>
                </a:solidFill>
              </a:rPr>
              <a:t>,</a:t>
            </a:r>
          </a:p>
        </p:txBody>
      </p:sp>
      <p:sp>
        <p:nvSpPr>
          <p:cNvPr id="429070" name="Rectangle 14"/>
          <p:cNvSpPr>
            <a:spLocks noChangeArrowheads="1"/>
          </p:cNvSpPr>
          <p:nvPr/>
        </p:nvSpPr>
        <p:spPr bwMode="auto">
          <a:xfrm>
            <a:off x="4497388" y="2633663"/>
            <a:ext cx="44196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/>
              <a:t>它可用来描述各类波的</a:t>
            </a:r>
            <a:endParaRPr lang="zh-CN" altLang="en-US" sz="2800" u="sng">
              <a:solidFill>
                <a:srgbClr val="0000FF"/>
              </a:solidFill>
            </a:endParaRPr>
          </a:p>
        </p:txBody>
      </p:sp>
      <p:sp>
        <p:nvSpPr>
          <p:cNvPr id="429071" name="Rectangle 15"/>
          <p:cNvSpPr>
            <a:spLocks noChangeArrowheads="1"/>
          </p:cNvSpPr>
          <p:nvPr/>
        </p:nvSpPr>
        <p:spPr bwMode="auto">
          <a:xfrm>
            <a:off x="687388" y="3167063"/>
            <a:ext cx="16002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/>
              <a:t>运动</a:t>
            </a:r>
            <a:r>
              <a:rPr lang="en-US" altLang="zh-CN" sz="2800"/>
              <a:t>.</a:t>
            </a:r>
            <a:endParaRPr lang="en-US" altLang="zh-CN" sz="2800" u="sng">
              <a:solidFill>
                <a:srgbClr val="0000FF"/>
              </a:solidFill>
            </a:endParaRPr>
          </a:p>
        </p:txBody>
      </p:sp>
      <p:sp>
        <p:nvSpPr>
          <p:cNvPr id="429072" name="Rectangle 16"/>
          <p:cNvSpPr>
            <a:spLocks noChangeArrowheads="1"/>
          </p:cNvSpPr>
          <p:nvPr/>
        </p:nvSpPr>
        <p:spPr bwMode="auto">
          <a:xfrm>
            <a:off x="1525588" y="3159125"/>
            <a:ext cx="19050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/>
              <a:t>又如方程</a:t>
            </a:r>
          </a:p>
        </p:txBody>
      </p:sp>
      <p:graphicFrame>
        <p:nvGraphicFramePr>
          <p:cNvPr id="429073" name="Object 17"/>
          <p:cNvGraphicFramePr>
            <a:graphicFrameLocks noChangeAspect="1"/>
          </p:cNvGraphicFramePr>
          <p:nvPr/>
        </p:nvGraphicFramePr>
        <p:xfrm>
          <a:off x="3443288" y="3471863"/>
          <a:ext cx="19685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47" name="Equation" r:id="rId5" imgW="1968500" imgH="965200" progId="Equation.3">
                  <p:embed/>
                </p:oleObj>
              </mc:Choice>
              <mc:Fallback>
                <p:oleObj name="Equation" r:id="rId5" imgW="1968500" imgH="965200" progId="Equation.3">
                  <p:embed/>
                  <p:pic>
                    <p:nvPicPr>
                      <p:cNvPr id="0" name="Picture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3288" y="3471863"/>
                        <a:ext cx="1968500" cy="96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9074" name="Rectangle 18"/>
          <p:cNvSpPr>
            <a:spLocks noChangeArrowheads="1"/>
          </p:cNvSpPr>
          <p:nvPr/>
        </p:nvSpPr>
        <p:spPr bwMode="auto">
          <a:xfrm>
            <a:off x="687388" y="4310063"/>
            <a:ext cx="51054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/>
              <a:t>称为</a:t>
            </a:r>
            <a:r>
              <a:rPr lang="zh-CN" altLang="en-US" sz="2800" u="sng">
                <a:solidFill>
                  <a:srgbClr val="0000FF"/>
                </a:solidFill>
              </a:rPr>
              <a:t>拉普拉斯</a:t>
            </a:r>
            <a:r>
              <a:rPr lang="en-US" altLang="zh-CN" sz="2800" u="sng">
                <a:solidFill>
                  <a:srgbClr val="0000FF"/>
                </a:solidFill>
              </a:rPr>
              <a:t>(laplace)</a:t>
            </a:r>
            <a:r>
              <a:rPr lang="zh-CN" altLang="en-US" sz="2800" u="sng">
                <a:solidFill>
                  <a:srgbClr val="0000FF"/>
                </a:solidFill>
              </a:rPr>
              <a:t>方程</a:t>
            </a:r>
            <a:r>
              <a:rPr lang="en-US" altLang="zh-CN" sz="2800" u="sng">
                <a:solidFill>
                  <a:srgbClr val="0000FF"/>
                </a:solidFill>
              </a:rPr>
              <a:t>,</a:t>
            </a:r>
          </a:p>
        </p:txBody>
      </p:sp>
      <p:sp>
        <p:nvSpPr>
          <p:cNvPr id="429075" name="Rectangle 19"/>
          <p:cNvSpPr>
            <a:spLocks noChangeArrowheads="1"/>
          </p:cNvSpPr>
          <p:nvPr/>
        </p:nvSpPr>
        <p:spPr bwMode="auto">
          <a:xfrm>
            <a:off x="5030788" y="4310063"/>
            <a:ext cx="35052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/>
              <a:t>它在热传导、流体</a:t>
            </a:r>
            <a:endParaRPr lang="zh-CN" altLang="en-US" sz="2800" u="sng">
              <a:solidFill>
                <a:srgbClr val="0000FF"/>
              </a:solidFill>
            </a:endParaRPr>
          </a:p>
        </p:txBody>
      </p:sp>
      <p:sp>
        <p:nvSpPr>
          <p:cNvPr id="429076" name="Rectangle 20"/>
          <p:cNvSpPr>
            <a:spLocks noChangeArrowheads="1"/>
          </p:cNvSpPr>
          <p:nvPr/>
        </p:nvSpPr>
        <p:spPr bwMode="auto">
          <a:xfrm>
            <a:off x="687388" y="4781550"/>
            <a:ext cx="58674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/>
              <a:t>运动等问题中有着重要的作用</a:t>
            </a:r>
            <a:r>
              <a:rPr lang="en-US" altLang="zh-CN" sz="2800"/>
              <a:t>.</a:t>
            </a:r>
            <a:endParaRPr lang="en-US" altLang="zh-CN" sz="2800" u="sng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9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9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29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29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29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29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29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29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29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29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29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29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9065" grpId="0" autoUpdateAnimBg="0"/>
      <p:bldP spid="429066" grpId="0" autoUpdateAnimBg="0"/>
      <p:bldP spid="429067" grpId="0" autoUpdateAnimBg="0"/>
      <p:bldP spid="429069" grpId="0" autoUpdateAnimBg="0"/>
      <p:bldP spid="429070" grpId="0" autoUpdateAnimBg="0"/>
      <p:bldP spid="429071" grpId="0" autoUpdateAnimBg="0"/>
      <p:bldP spid="429072" grpId="0" autoUpdateAnimBg="0"/>
      <p:bldP spid="429074" grpId="0" autoUpdateAnimBg="0"/>
      <p:bldP spid="429075" grpId="0" autoUpdateAnimBg="0"/>
      <p:bldP spid="429076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7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AF969AC-EEFA-4AEE-900E-6A608B5D4882}" type="slidenum">
              <a:rPr lang="en-US" altLang="zh-CN" smtClean="0">
                <a:ea typeface="宋体" charset="-122"/>
              </a:rPr>
              <a:pPr/>
              <a:t>37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26638" name="Text Box 2"/>
          <p:cNvSpPr txBox="1">
            <a:spLocks noChangeArrowheads="1"/>
          </p:cNvSpPr>
          <p:nvPr/>
        </p:nvSpPr>
        <p:spPr bwMode="auto">
          <a:xfrm>
            <a:off x="685800" y="115888"/>
            <a:ext cx="16764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ea typeface="黑体" pitchFamily="2" charset="-122"/>
              </a:rPr>
              <a:t>例</a:t>
            </a:r>
          </a:p>
        </p:txBody>
      </p:sp>
      <p:sp>
        <p:nvSpPr>
          <p:cNvPr id="26639" name="Rectangle 8"/>
          <p:cNvSpPr>
            <a:spLocks noChangeArrowheads="1"/>
          </p:cNvSpPr>
          <p:nvPr/>
        </p:nvSpPr>
        <p:spPr bwMode="auto">
          <a:xfrm>
            <a:off x="1219200" y="130175"/>
            <a:ext cx="19050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/>
              <a:t>验证函数</a:t>
            </a:r>
            <a:endParaRPr lang="zh-CN" altLang="en-US" sz="2800" u="sng">
              <a:solidFill>
                <a:srgbClr val="0000FF"/>
              </a:solidFill>
            </a:endParaRPr>
          </a:p>
        </p:txBody>
      </p:sp>
      <p:graphicFrame>
        <p:nvGraphicFramePr>
          <p:cNvPr id="26626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663192"/>
              </p:ext>
            </p:extLst>
          </p:nvPr>
        </p:nvGraphicFramePr>
        <p:xfrm>
          <a:off x="2743200" y="209389"/>
          <a:ext cx="2146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68" name="Equation" r:id="rId3" imgW="2145369" imgH="393529" progId="Equation.3">
                  <p:embed/>
                </p:oleObj>
              </mc:Choice>
              <mc:Fallback>
                <p:oleObj name="Equation" r:id="rId3" imgW="2145369" imgH="393529" progId="Equation.3">
                  <p:embed/>
                  <p:pic>
                    <p:nvPicPr>
                      <p:cNvPr id="0" name="Picture 2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209389"/>
                        <a:ext cx="21463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7" name="Object 10"/>
          <p:cNvGraphicFramePr>
            <a:graphicFrameLocks noChangeAspect="1"/>
          </p:cNvGraphicFramePr>
          <p:nvPr/>
        </p:nvGraphicFramePr>
        <p:xfrm>
          <a:off x="3435350" y="750888"/>
          <a:ext cx="19558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69" name="Equation" r:id="rId5" imgW="1955800" imgH="965200" progId="Equation.3">
                  <p:embed/>
                </p:oleObj>
              </mc:Choice>
              <mc:Fallback>
                <p:oleObj name="Equation" r:id="rId5" imgW="1955800" imgH="965200" progId="Equation.3">
                  <p:embed/>
                  <p:pic>
                    <p:nvPicPr>
                      <p:cNvPr id="0" name="Picture 2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5350" y="750888"/>
                        <a:ext cx="1955800" cy="96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40" name="Rectangle 11"/>
          <p:cNvSpPr>
            <a:spLocks noChangeArrowheads="1"/>
          </p:cNvSpPr>
          <p:nvPr/>
        </p:nvSpPr>
        <p:spPr bwMode="auto">
          <a:xfrm>
            <a:off x="4800600" y="138404"/>
            <a:ext cx="31242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 dirty="0"/>
              <a:t>满足</a:t>
            </a:r>
            <a:r>
              <a:rPr lang="zh-CN" altLang="en-US" sz="2800" dirty="0">
                <a:solidFill>
                  <a:schemeClr val="tx2"/>
                </a:solidFill>
              </a:rPr>
              <a:t>波动方程</a:t>
            </a:r>
            <a:r>
              <a:rPr lang="en-US" altLang="zh-CN" sz="2800" dirty="0">
                <a:solidFill>
                  <a:schemeClr val="tx2"/>
                </a:solidFill>
              </a:rPr>
              <a:t>:</a:t>
            </a:r>
          </a:p>
        </p:txBody>
      </p:sp>
      <p:sp>
        <p:nvSpPr>
          <p:cNvPr id="430092" name="Text Box 12"/>
          <p:cNvSpPr txBox="1">
            <a:spLocks noChangeArrowheads="1"/>
          </p:cNvSpPr>
          <p:nvPr/>
        </p:nvSpPr>
        <p:spPr bwMode="auto">
          <a:xfrm>
            <a:off x="685800" y="1944688"/>
            <a:ext cx="8382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ea typeface="黑体" pitchFamily="2" charset="-122"/>
              </a:rPr>
              <a:t>证</a:t>
            </a:r>
          </a:p>
        </p:txBody>
      </p:sp>
      <p:sp>
        <p:nvSpPr>
          <p:cNvPr id="430093" name="Rectangle 13"/>
          <p:cNvSpPr>
            <a:spLocks noChangeArrowheads="1"/>
          </p:cNvSpPr>
          <p:nvPr/>
        </p:nvSpPr>
        <p:spPr bwMode="auto">
          <a:xfrm>
            <a:off x="1219200" y="1944688"/>
            <a:ext cx="7620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/>
              <a:t>因</a:t>
            </a:r>
            <a:endParaRPr lang="zh-CN" altLang="en-US" sz="2800">
              <a:solidFill>
                <a:schemeClr val="tx2"/>
              </a:solidFill>
            </a:endParaRPr>
          </a:p>
        </p:txBody>
      </p:sp>
      <p:graphicFrame>
        <p:nvGraphicFramePr>
          <p:cNvPr id="430094" name="Object 14"/>
          <p:cNvGraphicFramePr>
            <a:graphicFrameLocks noChangeAspect="1"/>
          </p:cNvGraphicFramePr>
          <p:nvPr/>
        </p:nvGraphicFramePr>
        <p:xfrm>
          <a:off x="1752600" y="1792288"/>
          <a:ext cx="711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70" name="Equation" r:id="rId7" imgW="711200" imgH="838200" progId="Equation.3">
                  <p:embed/>
                </p:oleObj>
              </mc:Choice>
              <mc:Fallback>
                <p:oleObj name="Equation" r:id="rId7" imgW="711200" imgH="838200" progId="Equation.3">
                  <p:embed/>
                  <p:pic>
                    <p:nvPicPr>
                      <p:cNvPr id="0" name="Picture 2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792288"/>
                        <a:ext cx="7112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095" name="Object 15"/>
          <p:cNvGraphicFramePr>
            <a:graphicFrameLocks noChangeAspect="1"/>
          </p:cNvGraphicFramePr>
          <p:nvPr/>
        </p:nvGraphicFramePr>
        <p:xfrm>
          <a:off x="4927600" y="1741488"/>
          <a:ext cx="8636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71" name="Equation" r:id="rId9" imgW="863225" imgH="888614" progId="Equation.3">
                  <p:embed/>
                </p:oleObj>
              </mc:Choice>
              <mc:Fallback>
                <p:oleObj name="Equation" r:id="rId9" imgW="863225" imgH="888614" progId="Equation.3">
                  <p:embed/>
                  <p:pic>
                    <p:nvPicPr>
                      <p:cNvPr id="0" name="Picture 2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7600" y="1741488"/>
                        <a:ext cx="863600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096" name="Object 16"/>
          <p:cNvGraphicFramePr>
            <a:graphicFrameLocks noChangeAspect="1"/>
          </p:cNvGraphicFramePr>
          <p:nvPr/>
        </p:nvGraphicFramePr>
        <p:xfrm>
          <a:off x="1758950" y="2744788"/>
          <a:ext cx="6985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72" name="Equation" r:id="rId11" imgW="698500" imgH="914400" progId="Equation.3">
                  <p:embed/>
                </p:oleObj>
              </mc:Choice>
              <mc:Fallback>
                <p:oleObj name="Equation" r:id="rId11" imgW="698500" imgH="914400" progId="Equation.3">
                  <p:embed/>
                  <p:pic>
                    <p:nvPicPr>
                      <p:cNvPr id="0" name="Picture 2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8950" y="2744788"/>
                        <a:ext cx="6985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097" name="Object 17"/>
          <p:cNvGraphicFramePr>
            <a:graphicFrameLocks noChangeAspect="1"/>
          </p:cNvGraphicFramePr>
          <p:nvPr/>
        </p:nvGraphicFramePr>
        <p:xfrm>
          <a:off x="4953000" y="2668588"/>
          <a:ext cx="8509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73" name="Equation" r:id="rId13" imgW="850900" imgH="965200" progId="Equation.3">
                  <p:embed/>
                </p:oleObj>
              </mc:Choice>
              <mc:Fallback>
                <p:oleObj name="Equation" r:id="rId13" imgW="850900" imgH="965200" progId="Equation.3">
                  <p:embed/>
                  <p:pic>
                    <p:nvPicPr>
                      <p:cNvPr id="0" name="Picture 2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2668588"/>
                        <a:ext cx="850900" cy="96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098" name="Rectangle 18"/>
          <p:cNvSpPr>
            <a:spLocks noChangeArrowheads="1"/>
          </p:cNvSpPr>
          <p:nvPr/>
        </p:nvSpPr>
        <p:spPr bwMode="auto">
          <a:xfrm>
            <a:off x="1219200" y="3989388"/>
            <a:ext cx="10668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/>
              <a:t>故有</a:t>
            </a:r>
            <a:endParaRPr lang="zh-CN" altLang="en-US" sz="2800">
              <a:solidFill>
                <a:schemeClr val="tx2"/>
              </a:solidFill>
            </a:endParaRPr>
          </a:p>
        </p:txBody>
      </p:sp>
      <p:graphicFrame>
        <p:nvGraphicFramePr>
          <p:cNvPr id="430099" name="Object 19"/>
          <p:cNvGraphicFramePr>
            <a:graphicFrameLocks noChangeAspect="1"/>
          </p:cNvGraphicFramePr>
          <p:nvPr/>
        </p:nvGraphicFramePr>
        <p:xfrm>
          <a:off x="2381250" y="3789363"/>
          <a:ext cx="19558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74" name="Equation" r:id="rId15" imgW="1955800" imgH="965200" progId="Equation.3">
                  <p:embed/>
                </p:oleObj>
              </mc:Choice>
              <mc:Fallback>
                <p:oleObj name="Equation" r:id="rId15" imgW="1955800" imgH="965200" progId="Equation.3">
                  <p:embed/>
                  <p:pic>
                    <p:nvPicPr>
                      <p:cNvPr id="0" name="Picture 2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250" y="3789363"/>
                        <a:ext cx="1955800" cy="96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00" name="Object 20"/>
          <p:cNvGraphicFramePr>
            <a:graphicFrameLocks noChangeAspect="1"/>
          </p:cNvGraphicFramePr>
          <p:nvPr/>
        </p:nvGraphicFramePr>
        <p:xfrm>
          <a:off x="2527300" y="2020888"/>
          <a:ext cx="1739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75" name="Equation" r:id="rId17" imgW="1739900" imgH="393700" progId="Equation.3">
                  <p:embed/>
                </p:oleObj>
              </mc:Choice>
              <mc:Fallback>
                <p:oleObj name="Equation" r:id="rId17" imgW="1739900" imgH="393700" progId="Equation.3">
                  <p:embed/>
                  <p:pic>
                    <p:nvPicPr>
                      <p:cNvPr id="0" name="Picture 2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7300" y="2020888"/>
                        <a:ext cx="17399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01" name="Object 21"/>
          <p:cNvGraphicFramePr>
            <a:graphicFrameLocks noChangeAspect="1"/>
          </p:cNvGraphicFramePr>
          <p:nvPr/>
        </p:nvGraphicFramePr>
        <p:xfrm>
          <a:off x="5854700" y="2084388"/>
          <a:ext cx="1993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76" name="Equation" r:id="rId19" imgW="1993900" imgH="393700" progId="Equation.3">
                  <p:embed/>
                </p:oleObj>
              </mc:Choice>
              <mc:Fallback>
                <p:oleObj name="Equation" r:id="rId19" imgW="1993900" imgH="393700" progId="Equation.3">
                  <p:embed/>
                  <p:pic>
                    <p:nvPicPr>
                      <p:cNvPr id="0" name="Picture 2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4700" y="2084388"/>
                        <a:ext cx="19939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02" name="Object 22"/>
          <p:cNvGraphicFramePr>
            <a:graphicFrameLocks noChangeAspect="1"/>
          </p:cNvGraphicFramePr>
          <p:nvPr/>
        </p:nvGraphicFramePr>
        <p:xfrm>
          <a:off x="2489200" y="3011488"/>
          <a:ext cx="2235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77" name="Equation" r:id="rId21" imgW="2235200" imgH="393700" progId="Equation.3">
                  <p:embed/>
                </p:oleObj>
              </mc:Choice>
              <mc:Fallback>
                <p:oleObj name="Equation" r:id="rId21" imgW="2235200" imgH="393700" progId="Equation.3">
                  <p:embed/>
                  <p:pic>
                    <p:nvPicPr>
                      <p:cNvPr id="0" name="Picture 2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9200" y="3011488"/>
                        <a:ext cx="22352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03" name="Object 23"/>
          <p:cNvGraphicFramePr>
            <a:graphicFrameLocks noChangeAspect="1"/>
          </p:cNvGraphicFramePr>
          <p:nvPr/>
        </p:nvGraphicFramePr>
        <p:xfrm>
          <a:off x="5880100" y="2922588"/>
          <a:ext cx="2349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78" name="Equation" r:id="rId23" imgW="2349500" imgH="469900" progId="Equation.3">
                  <p:embed/>
                </p:oleObj>
              </mc:Choice>
              <mc:Fallback>
                <p:oleObj name="Equation" r:id="rId23" imgW="2349500" imgH="469900" progId="Equation.3">
                  <p:embed/>
                  <p:pic>
                    <p:nvPicPr>
                      <p:cNvPr id="0" name="Picture 2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0100" y="2922588"/>
                        <a:ext cx="23495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0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0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30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30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30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30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30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30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30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30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30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30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092" grpId="0" autoUpdateAnimBg="0"/>
      <p:bldP spid="430093" grpId="0" autoUpdateAnimBg="0"/>
      <p:bldP spid="430098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9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A28C5B1-6B8B-415B-9553-53A5698CE64F}" type="slidenum">
              <a:rPr lang="en-US" altLang="zh-CN" smtClean="0">
                <a:ea typeface="宋体" charset="-122"/>
              </a:rPr>
              <a:pPr/>
              <a:t>38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431106" name="AutoShape 2"/>
          <p:cNvSpPr>
            <a:spLocks noChangeArrowheads="1"/>
          </p:cNvSpPr>
          <p:nvPr/>
        </p:nvSpPr>
        <p:spPr bwMode="auto">
          <a:xfrm>
            <a:off x="3082925" y="4292600"/>
            <a:ext cx="2895600" cy="990600"/>
          </a:xfrm>
          <a:prstGeom prst="parallelogram">
            <a:avLst>
              <a:gd name="adj" fmla="val 30056"/>
            </a:avLst>
          </a:prstGeom>
          <a:gradFill rotWithShape="0">
            <a:gsLst>
              <a:gs pos="0">
                <a:srgbClr val="FFFFFF"/>
              </a:gs>
              <a:gs pos="100000">
                <a:srgbClr val="FF99FF"/>
              </a:gs>
            </a:gsLst>
            <a:lin ang="2700000" scaled="1"/>
          </a:gradFill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1107" name="AutoShape 3"/>
          <p:cNvSpPr>
            <a:spLocks noChangeArrowheads="1"/>
          </p:cNvSpPr>
          <p:nvPr/>
        </p:nvSpPr>
        <p:spPr bwMode="auto">
          <a:xfrm>
            <a:off x="4738688" y="2565400"/>
            <a:ext cx="2362200" cy="914400"/>
          </a:xfrm>
          <a:prstGeom prst="parallelogram">
            <a:avLst>
              <a:gd name="adj" fmla="val 26563"/>
            </a:avLst>
          </a:prstGeom>
          <a:gradFill rotWithShape="0">
            <a:gsLst>
              <a:gs pos="0">
                <a:srgbClr val="FFFFFF"/>
              </a:gs>
              <a:gs pos="100000">
                <a:srgbClr val="66FFFF"/>
              </a:gs>
            </a:gsLst>
            <a:lin ang="2700000" scaled="1"/>
          </a:gradFill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1108" name="AutoShape 4"/>
          <p:cNvSpPr>
            <a:spLocks noChangeArrowheads="1"/>
          </p:cNvSpPr>
          <p:nvPr/>
        </p:nvSpPr>
        <p:spPr bwMode="auto">
          <a:xfrm>
            <a:off x="922338" y="2565400"/>
            <a:ext cx="762000" cy="914400"/>
          </a:xfrm>
          <a:prstGeom prst="parallelogram">
            <a:avLst>
              <a:gd name="adj" fmla="val 25000"/>
            </a:avLst>
          </a:prstGeom>
          <a:gradFill rotWithShape="0">
            <a:gsLst>
              <a:gs pos="0">
                <a:srgbClr val="FFFFFF"/>
              </a:gs>
              <a:gs pos="100000">
                <a:srgbClr val="66FFFF"/>
              </a:gs>
            </a:gsLst>
            <a:lin ang="2700000" scaled="1"/>
          </a:gradFill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31109" name="Object 5"/>
          <p:cNvGraphicFramePr>
            <a:graphicFrameLocks noChangeAspect="1"/>
          </p:cNvGraphicFramePr>
          <p:nvPr/>
        </p:nvGraphicFramePr>
        <p:xfrm>
          <a:off x="1655763" y="1792288"/>
          <a:ext cx="25273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48" name="Equation" r:id="rId3" imgW="2527300" imgH="520700" progId="Equation.3">
                  <p:embed/>
                </p:oleObj>
              </mc:Choice>
              <mc:Fallback>
                <p:oleObj name="Equation" r:id="rId3" imgW="2527300" imgH="520700" progId="Equation.3">
                  <p:embed/>
                  <p:pic>
                    <p:nvPicPr>
                      <p:cNvPr id="0" name="Picture 1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5763" y="1792288"/>
                        <a:ext cx="25273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1110" name="Object 6"/>
          <p:cNvGraphicFramePr>
            <a:graphicFrameLocks noChangeAspect="1"/>
          </p:cNvGraphicFramePr>
          <p:nvPr/>
        </p:nvGraphicFramePr>
        <p:xfrm>
          <a:off x="6394450" y="1484313"/>
          <a:ext cx="21082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49" name="Equation" r:id="rId5" imgW="2108200" imgH="914400" progId="Equation.3">
                  <p:embed/>
                </p:oleObj>
              </mc:Choice>
              <mc:Fallback>
                <p:oleObj name="Equation" r:id="rId5" imgW="2108200" imgH="914400" progId="Equation.3">
                  <p:embed/>
                  <p:pic>
                    <p:nvPicPr>
                      <p:cNvPr id="0" name="Picture 1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4450" y="1484313"/>
                        <a:ext cx="21082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2" name="Object 7"/>
          <p:cNvGraphicFramePr>
            <a:graphicFrameLocks noChangeAspect="1"/>
          </p:cNvGraphicFramePr>
          <p:nvPr/>
        </p:nvGraphicFramePr>
        <p:xfrm>
          <a:off x="3097213" y="649288"/>
          <a:ext cx="20574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50" name="Equation" r:id="rId7" imgW="2057400" imgH="965200" progId="Equation.3">
                  <p:embed/>
                </p:oleObj>
              </mc:Choice>
              <mc:Fallback>
                <p:oleObj name="Equation" r:id="rId7" imgW="2057400" imgH="965200" progId="Equation.3">
                  <p:embed/>
                  <p:pic>
                    <p:nvPicPr>
                      <p:cNvPr id="0" name="Picture 1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7213" y="649288"/>
                        <a:ext cx="2057400" cy="96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63" name="Text Box 13"/>
          <p:cNvSpPr txBox="1">
            <a:spLocks noChangeArrowheads="1"/>
          </p:cNvSpPr>
          <p:nvPr/>
        </p:nvSpPr>
        <p:spPr bwMode="auto">
          <a:xfrm>
            <a:off x="449263" y="115888"/>
            <a:ext cx="16764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ea typeface="黑体" pitchFamily="2" charset="-122"/>
              </a:rPr>
              <a:t>例</a:t>
            </a:r>
          </a:p>
        </p:txBody>
      </p:sp>
      <p:sp>
        <p:nvSpPr>
          <p:cNvPr id="27664" name="Rectangle 14"/>
          <p:cNvSpPr>
            <a:spLocks noChangeArrowheads="1"/>
          </p:cNvSpPr>
          <p:nvPr/>
        </p:nvSpPr>
        <p:spPr bwMode="auto">
          <a:xfrm>
            <a:off x="982663" y="130175"/>
            <a:ext cx="19050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/>
              <a:t>验证函数</a:t>
            </a:r>
            <a:endParaRPr lang="zh-CN" altLang="en-US" sz="2800" u="sng">
              <a:solidFill>
                <a:srgbClr val="0000FF"/>
              </a:solidFill>
            </a:endParaRPr>
          </a:p>
        </p:txBody>
      </p:sp>
      <p:sp>
        <p:nvSpPr>
          <p:cNvPr id="27665" name="Rectangle 15"/>
          <p:cNvSpPr>
            <a:spLocks noChangeArrowheads="1"/>
          </p:cNvSpPr>
          <p:nvPr/>
        </p:nvSpPr>
        <p:spPr bwMode="auto">
          <a:xfrm>
            <a:off x="4716463" y="130175"/>
            <a:ext cx="34290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/>
              <a:t>满足</a:t>
            </a:r>
            <a:r>
              <a:rPr lang="zh-CN" altLang="en-US" sz="2800">
                <a:solidFill>
                  <a:schemeClr val="tx2"/>
                </a:solidFill>
              </a:rPr>
              <a:t>拉普拉斯方程</a:t>
            </a:r>
            <a:r>
              <a:rPr lang="en-US" altLang="zh-CN" sz="2800">
                <a:solidFill>
                  <a:schemeClr val="tx2"/>
                </a:solidFill>
              </a:rPr>
              <a:t>:</a:t>
            </a:r>
          </a:p>
        </p:txBody>
      </p:sp>
      <p:graphicFrame>
        <p:nvGraphicFramePr>
          <p:cNvPr id="27653" name="Object 16"/>
          <p:cNvGraphicFramePr>
            <a:graphicFrameLocks noChangeAspect="1"/>
          </p:cNvGraphicFramePr>
          <p:nvPr/>
        </p:nvGraphicFramePr>
        <p:xfrm>
          <a:off x="2506663" y="115888"/>
          <a:ext cx="22352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51" name="Equation" r:id="rId9" imgW="2235200" imgH="520700" progId="Equation.3">
                  <p:embed/>
                </p:oleObj>
              </mc:Choice>
              <mc:Fallback>
                <p:oleObj name="Equation" r:id="rId9" imgW="2235200" imgH="520700" progId="Equation.3">
                  <p:embed/>
                  <p:pic>
                    <p:nvPicPr>
                      <p:cNvPr id="0" name="Picture 1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6663" y="115888"/>
                        <a:ext cx="22352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1121" name="Text Box 17"/>
          <p:cNvSpPr txBox="1">
            <a:spLocks noChangeArrowheads="1"/>
          </p:cNvSpPr>
          <p:nvPr/>
        </p:nvSpPr>
        <p:spPr bwMode="auto">
          <a:xfrm>
            <a:off x="525463" y="1829768"/>
            <a:ext cx="8382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ea typeface="黑体" pitchFamily="2" charset="-122"/>
              </a:rPr>
              <a:t>证</a:t>
            </a:r>
          </a:p>
        </p:txBody>
      </p:sp>
      <p:sp>
        <p:nvSpPr>
          <p:cNvPr id="431122" name="Rectangle 18"/>
          <p:cNvSpPr>
            <a:spLocks noChangeArrowheads="1"/>
          </p:cNvSpPr>
          <p:nvPr/>
        </p:nvSpPr>
        <p:spPr bwMode="auto">
          <a:xfrm>
            <a:off x="1138238" y="1844675"/>
            <a:ext cx="7620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/>
              <a:t>因</a:t>
            </a:r>
            <a:endParaRPr lang="zh-CN" altLang="en-US" sz="2800">
              <a:solidFill>
                <a:schemeClr val="tx2"/>
              </a:solidFill>
            </a:endParaRPr>
          </a:p>
        </p:txBody>
      </p:sp>
      <p:graphicFrame>
        <p:nvGraphicFramePr>
          <p:cNvPr id="431123" name="Object 19"/>
          <p:cNvGraphicFramePr>
            <a:graphicFrameLocks noChangeAspect="1"/>
          </p:cNvGraphicFramePr>
          <p:nvPr/>
        </p:nvGraphicFramePr>
        <p:xfrm>
          <a:off x="993775" y="2565400"/>
          <a:ext cx="38227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52" name="Equation" r:id="rId11" imgW="3822700" imgH="965200" progId="Equation.3">
                  <p:embed/>
                </p:oleObj>
              </mc:Choice>
              <mc:Fallback>
                <p:oleObj name="Equation" r:id="rId11" imgW="3822700" imgH="965200" progId="Equation.3">
                  <p:embed/>
                  <p:pic>
                    <p:nvPicPr>
                      <p:cNvPr id="0" name="Picture 1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3775" y="2565400"/>
                        <a:ext cx="3822700" cy="96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1124" name="Object 20"/>
          <p:cNvGraphicFramePr>
            <a:graphicFrameLocks noChangeAspect="1"/>
          </p:cNvGraphicFramePr>
          <p:nvPr/>
        </p:nvGraphicFramePr>
        <p:xfrm>
          <a:off x="4879975" y="2565400"/>
          <a:ext cx="16510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53" name="Equation" r:id="rId13" imgW="1651000" imgH="965200" progId="Equation.3">
                  <p:embed/>
                </p:oleObj>
              </mc:Choice>
              <mc:Fallback>
                <p:oleObj name="Equation" r:id="rId13" imgW="1651000" imgH="965200" progId="Equation.3">
                  <p:embed/>
                  <p:pic>
                    <p:nvPicPr>
                      <p:cNvPr id="0" name="Picture 1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9975" y="2565400"/>
                        <a:ext cx="1651000" cy="96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1125" name="Rectangle 21"/>
          <p:cNvSpPr>
            <a:spLocks noChangeArrowheads="1"/>
          </p:cNvSpPr>
          <p:nvPr/>
        </p:nvSpPr>
        <p:spPr bwMode="auto">
          <a:xfrm>
            <a:off x="982663" y="3716338"/>
            <a:ext cx="59436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>
                <a:solidFill>
                  <a:schemeClr val="tx2"/>
                </a:solidFill>
              </a:rPr>
              <a:t>由</a:t>
            </a:r>
            <a:r>
              <a:rPr lang="en-US" altLang="zh-CN" sz="2800" i="1">
                <a:solidFill>
                  <a:schemeClr val="tx2"/>
                </a:solidFill>
              </a:rPr>
              <a:t>x</a:t>
            </a:r>
            <a:r>
              <a:rPr lang="en-US" altLang="zh-CN" sz="2800">
                <a:solidFill>
                  <a:schemeClr val="tx2"/>
                </a:solidFill>
              </a:rPr>
              <a:t>, </a:t>
            </a:r>
            <a:r>
              <a:rPr lang="en-US" altLang="zh-CN" sz="2800" i="1">
                <a:solidFill>
                  <a:schemeClr val="tx2"/>
                </a:solidFill>
              </a:rPr>
              <a:t>y</a:t>
            </a:r>
            <a:r>
              <a:rPr lang="zh-CN" altLang="en-US" sz="2800">
                <a:solidFill>
                  <a:schemeClr val="tx2"/>
                </a:solidFill>
              </a:rPr>
              <a:t>在函数表达式中的对称性</a:t>
            </a:r>
            <a:r>
              <a:rPr lang="en-US" altLang="zh-CN" sz="2800">
                <a:solidFill>
                  <a:schemeClr val="tx2"/>
                </a:solidFill>
              </a:rPr>
              <a:t>,</a:t>
            </a:r>
          </a:p>
        </p:txBody>
      </p:sp>
      <p:graphicFrame>
        <p:nvGraphicFramePr>
          <p:cNvPr id="431126" name="Object 22"/>
          <p:cNvGraphicFramePr>
            <a:graphicFrameLocks noChangeAspect="1"/>
          </p:cNvGraphicFramePr>
          <p:nvPr/>
        </p:nvGraphicFramePr>
        <p:xfrm>
          <a:off x="4246563" y="1639888"/>
          <a:ext cx="19939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54" name="Equation" r:id="rId15" imgW="1993900" imgH="825500" progId="Equation.3">
                  <p:embed/>
                </p:oleObj>
              </mc:Choice>
              <mc:Fallback>
                <p:oleObj name="Equation" r:id="rId15" imgW="1993900" imgH="825500" progId="Equation.3">
                  <p:embed/>
                  <p:pic>
                    <p:nvPicPr>
                      <p:cNvPr id="0" name="Picture 1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6563" y="1639888"/>
                        <a:ext cx="1993900" cy="82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1127" name="Rectangle 23"/>
          <p:cNvSpPr>
            <a:spLocks noChangeArrowheads="1"/>
          </p:cNvSpPr>
          <p:nvPr/>
        </p:nvSpPr>
        <p:spPr bwMode="auto">
          <a:xfrm>
            <a:off x="6034088" y="3716338"/>
            <a:ext cx="22098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>
                <a:solidFill>
                  <a:schemeClr val="tx2"/>
                </a:solidFill>
              </a:rPr>
              <a:t>立即可写出</a:t>
            </a:r>
          </a:p>
        </p:txBody>
      </p:sp>
      <p:graphicFrame>
        <p:nvGraphicFramePr>
          <p:cNvPr id="431128" name="Object 24"/>
          <p:cNvGraphicFramePr>
            <a:graphicFrameLocks noChangeAspect="1"/>
          </p:cNvGraphicFramePr>
          <p:nvPr/>
        </p:nvGraphicFramePr>
        <p:xfrm>
          <a:off x="993775" y="4365625"/>
          <a:ext cx="20955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55" name="Equation" r:id="rId17" imgW="2095500" imgH="914400" progId="Equation.3">
                  <p:embed/>
                </p:oleObj>
              </mc:Choice>
              <mc:Fallback>
                <p:oleObj name="Equation" r:id="rId17" imgW="2095500" imgH="914400" progId="Equation.3">
                  <p:embed/>
                  <p:pic>
                    <p:nvPicPr>
                      <p:cNvPr id="0" name="Picture 1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3775" y="4365625"/>
                        <a:ext cx="20955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1129" name="Object 25"/>
          <p:cNvGraphicFramePr>
            <a:graphicFrameLocks noChangeAspect="1"/>
          </p:cNvGraphicFramePr>
          <p:nvPr/>
        </p:nvGraphicFramePr>
        <p:xfrm>
          <a:off x="3370263" y="4292600"/>
          <a:ext cx="26416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56" name="Equation" r:id="rId19" imgW="2641600" imgH="965200" progId="Equation.3">
                  <p:embed/>
                </p:oleObj>
              </mc:Choice>
              <mc:Fallback>
                <p:oleObj name="Equation" r:id="rId19" imgW="2641600" imgH="965200" progId="Equation.3">
                  <p:embed/>
                  <p:pic>
                    <p:nvPicPr>
                      <p:cNvPr id="0" name="Picture 1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0263" y="4292600"/>
                        <a:ext cx="2641600" cy="96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1130" name="Rectangle 26"/>
          <p:cNvSpPr>
            <a:spLocks noChangeArrowheads="1"/>
          </p:cNvSpPr>
          <p:nvPr/>
        </p:nvSpPr>
        <p:spPr bwMode="auto">
          <a:xfrm>
            <a:off x="6323013" y="4508500"/>
            <a:ext cx="22098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>
                <a:solidFill>
                  <a:schemeClr val="tx2"/>
                </a:solidFill>
              </a:rPr>
              <a:t>即证</a:t>
            </a:r>
            <a:r>
              <a:rPr lang="en-US" altLang="zh-CN" sz="2800">
                <a:solidFill>
                  <a:schemeClr val="tx2"/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1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1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31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31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31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31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31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31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31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31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31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31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1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31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31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31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31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431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1106" grpId="0" animBg="1"/>
      <p:bldP spid="431107" grpId="0" animBg="1"/>
      <p:bldP spid="431108" grpId="0" animBg="1"/>
      <p:bldP spid="431121" grpId="0" autoUpdateAnimBg="0"/>
      <p:bldP spid="431122" grpId="0" autoUpdateAnimBg="0"/>
      <p:bldP spid="431125" grpId="0" autoUpdateAnimBg="0"/>
      <p:bldP spid="431127" grpId="0" autoUpdateAnimBg="0"/>
      <p:bldP spid="431130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灯片编号占位符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A3FCE71-3763-4F7D-BE06-A0B26AEDB646}" type="slidenum">
              <a:rPr lang="en-US" altLang="zh-CN" smtClean="0">
                <a:ea typeface="宋体" charset="-122"/>
              </a:rPr>
              <a:pPr/>
              <a:t>39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434178" name="Text Box 2"/>
          <p:cNvSpPr txBox="1">
            <a:spLocks noChangeArrowheads="1"/>
          </p:cNvSpPr>
          <p:nvPr/>
        </p:nvSpPr>
        <p:spPr bwMode="auto">
          <a:xfrm>
            <a:off x="1187450" y="893763"/>
            <a:ext cx="3505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偏导数的定义</a:t>
            </a:r>
          </a:p>
        </p:txBody>
      </p:sp>
      <p:sp>
        <p:nvSpPr>
          <p:cNvPr id="434179" name="Rectangle 3"/>
          <p:cNvSpPr>
            <a:spLocks noChangeArrowheads="1"/>
          </p:cNvSpPr>
          <p:nvPr/>
        </p:nvSpPr>
        <p:spPr bwMode="auto">
          <a:xfrm>
            <a:off x="1200150" y="1441450"/>
            <a:ext cx="28829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800"/>
              <a:t>偏导数的计算</a:t>
            </a:r>
          </a:p>
        </p:txBody>
      </p:sp>
      <p:sp>
        <p:nvSpPr>
          <p:cNvPr id="434180" name="Rectangle 4"/>
          <p:cNvSpPr>
            <a:spLocks noChangeArrowheads="1"/>
          </p:cNvSpPr>
          <p:nvPr/>
        </p:nvSpPr>
        <p:spPr bwMode="auto">
          <a:xfrm>
            <a:off x="1200150" y="3544888"/>
            <a:ext cx="24257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800"/>
              <a:t>高阶偏导数</a:t>
            </a:r>
          </a:p>
        </p:txBody>
      </p:sp>
      <p:sp>
        <p:nvSpPr>
          <p:cNvPr id="434181" name="Text Box 5"/>
          <p:cNvSpPr txBox="1">
            <a:spLocks noChangeArrowheads="1"/>
          </p:cNvSpPr>
          <p:nvPr/>
        </p:nvSpPr>
        <p:spPr bwMode="auto">
          <a:xfrm>
            <a:off x="3397250" y="893763"/>
            <a:ext cx="3962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/>
              <a:t>(</a:t>
            </a:r>
            <a:r>
              <a:rPr lang="zh-CN" altLang="en-US" sz="2800"/>
              <a:t>偏增量比的极限</a:t>
            </a:r>
            <a:r>
              <a:rPr lang="en-US" altLang="zh-CN" sz="2800"/>
              <a:t>)</a:t>
            </a:r>
          </a:p>
        </p:txBody>
      </p:sp>
      <p:graphicFrame>
        <p:nvGraphicFramePr>
          <p:cNvPr id="434182" name="Object 6"/>
          <p:cNvGraphicFramePr>
            <a:graphicFrameLocks noChangeAspect="1"/>
          </p:cNvGraphicFramePr>
          <p:nvPr/>
        </p:nvGraphicFramePr>
        <p:xfrm>
          <a:off x="3144838" y="3332163"/>
          <a:ext cx="404812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4" name="公式" r:id="rId3" imgW="406224" imgH="1040948" progId="Equation.3">
                  <p:embed/>
                </p:oleObj>
              </mc:Choice>
              <mc:Fallback>
                <p:oleObj name="公式" r:id="rId3" imgW="406224" imgH="1040948" progId="Equation.3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4838" y="3332163"/>
                        <a:ext cx="404812" cy="1041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4183" name="Rectangle 7"/>
          <p:cNvSpPr>
            <a:spLocks noChangeArrowheads="1"/>
          </p:cNvSpPr>
          <p:nvPr/>
        </p:nvSpPr>
        <p:spPr bwMode="auto">
          <a:xfrm>
            <a:off x="3344863" y="3262313"/>
            <a:ext cx="15113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800"/>
              <a:t>纯偏导</a:t>
            </a:r>
          </a:p>
        </p:txBody>
      </p:sp>
      <p:sp>
        <p:nvSpPr>
          <p:cNvPr id="434184" name="Rectangle 8"/>
          <p:cNvSpPr>
            <a:spLocks noChangeArrowheads="1"/>
          </p:cNvSpPr>
          <p:nvPr/>
        </p:nvSpPr>
        <p:spPr bwMode="auto">
          <a:xfrm>
            <a:off x="3344863" y="3857625"/>
            <a:ext cx="19685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800"/>
              <a:t>混合偏导</a:t>
            </a:r>
          </a:p>
        </p:txBody>
      </p:sp>
      <p:sp>
        <p:nvSpPr>
          <p:cNvPr id="434185" name="Rectangle 9"/>
          <p:cNvSpPr>
            <a:spLocks noChangeArrowheads="1"/>
          </p:cNvSpPr>
          <p:nvPr/>
        </p:nvSpPr>
        <p:spPr bwMode="auto">
          <a:xfrm>
            <a:off x="4792663" y="3836720"/>
            <a:ext cx="2514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sz="2800">
                <a:solidFill>
                  <a:schemeClr val="accent2"/>
                </a:solidFill>
              </a:rPr>
              <a:t>(</a:t>
            </a:r>
            <a:r>
              <a:rPr lang="zh-CN" altLang="en-US" sz="2800">
                <a:solidFill>
                  <a:schemeClr val="accent2"/>
                </a:solidFill>
              </a:rPr>
              <a:t>相等的条件</a:t>
            </a:r>
            <a:r>
              <a:rPr lang="en-US" altLang="zh-CN" sz="2800">
                <a:solidFill>
                  <a:schemeClr val="accent2"/>
                </a:solidFill>
              </a:rPr>
              <a:t>)</a:t>
            </a:r>
          </a:p>
        </p:txBody>
      </p:sp>
      <p:sp>
        <p:nvSpPr>
          <p:cNvPr id="30731" name="Rectangle 10"/>
          <p:cNvSpPr>
            <a:spLocks noChangeArrowheads="1"/>
          </p:cNvSpPr>
          <p:nvPr/>
        </p:nvSpPr>
        <p:spPr bwMode="auto">
          <a:xfrm>
            <a:off x="1187450" y="115888"/>
            <a:ext cx="2895600" cy="701675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4000">
                <a:solidFill>
                  <a:schemeClr val="tx2"/>
                </a:solidFill>
                <a:ea typeface="黑体" pitchFamily="2" charset="-122"/>
              </a:rPr>
              <a:t>四、小结</a:t>
            </a:r>
          </a:p>
        </p:txBody>
      </p:sp>
      <p:sp>
        <p:nvSpPr>
          <p:cNvPr id="434192" name="Rectangle 16"/>
          <p:cNvSpPr>
            <a:spLocks noChangeArrowheads="1"/>
          </p:cNvSpPr>
          <p:nvPr/>
        </p:nvSpPr>
        <p:spPr bwMode="auto">
          <a:xfrm>
            <a:off x="1187450" y="2036763"/>
            <a:ext cx="38100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800"/>
              <a:t>偏导数的几何意义</a:t>
            </a:r>
          </a:p>
        </p:txBody>
      </p:sp>
      <p:sp>
        <p:nvSpPr>
          <p:cNvPr id="434193" name="Rectangle 17"/>
          <p:cNvSpPr>
            <a:spLocks noChangeArrowheads="1"/>
          </p:cNvSpPr>
          <p:nvPr/>
        </p:nvSpPr>
        <p:spPr bwMode="auto">
          <a:xfrm>
            <a:off x="1187450" y="2660650"/>
            <a:ext cx="59436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800"/>
              <a:t>偏导数存在与连续、极限的关系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4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4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34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34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34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34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34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34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34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34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4178" grpId="0" autoUpdateAnimBg="0"/>
      <p:bldP spid="434179" grpId="0" autoUpdateAnimBg="0"/>
      <p:bldP spid="434180" grpId="0" autoUpdateAnimBg="0"/>
      <p:bldP spid="434181" grpId="0" autoUpdateAnimBg="0"/>
      <p:bldP spid="434183" grpId="0" autoUpdateAnimBg="0"/>
      <p:bldP spid="434184" grpId="0" autoUpdateAnimBg="0"/>
      <p:bldP spid="434185" grpId="0" autoUpdateAnimBg="0"/>
      <p:bldP spid="434192" grpId="0" autoUpdateAnimBg="0"/>
      <p:bldP spid="434193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1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53BD345-D684-4C8F-A952-F1C0023DAFF2}" type="slidenum">
              <a:rPr lang="en-US" altLang="zh-CN" smtClean="0">
                <a:ea typeface="宋体" charset="-122"/>
              </a:rPr>
              <a:pPr/>
              <a:t>4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408584" name="Text Box 8"/>
          <p:cNvSpPr txBox="1">
            <a:spLocks noChangeArrowheads="1"/>
          </p:cNvSpPr>
          <p:nvPr/>
        </p:nvSpPr>
        <p:spPr bwMode="auto">
          <a:xfrm>
            <a:off x="493713" y="419100"/>
            <a:ext cx="13716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同理</a:t>
            </a:r>
            <a:r>
              <a:rPr lang="en-US" altLang="zh-CN" sz="2800">
                <a:solidFill>
                  <a:schemeClr val="tx2"/>
                </a:solidFill>
              </a:rPr>
              <a:t>,</a:t>
            </a:r>
          </a:p>
        </p:txBody>
      </p:sp>
      <p:sp>
        <p:nvSpPr>
          <p:cNvPr id="408585" name="Text Box 9"/>
          <p:cNvSpPr txBox="1">
            <a:spLocks noChangeArrowheads="1"/>
          </p:cNvSpPr>
          <p:nvPr/>
        </p:nvSpPr>
        <p:spPr bwMode="auto">
          <a:xfrm>
            <a:off x="1331913" y="404813"/>
            <a:ext cx="23622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可定义函数</a:t>
            </a:r>
          </a:p>
        </p:txBody>
      </p:sp>
      <p:graphicFrame>
        <p:nvGraphicFramePr>
          <p:cNvPr id="408586" name="Object 10"/>
          <p:cNvGraphicFramePr>
            <a:graphicFrameLocks noChangeAspect="1"/>
          </p:cNvGraphicFramePr>
          <p:nvPr/>
        </p:nvGraphicFramePr>
        <p:xfrm>
          <a:off x="3236913" y="481013"/>
          <a:ext cx="3881437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8" name="Equation" r:id="rId3" imgW="3771900" imgH="444500" progId="Equation.3">
                  <p:embed/>
                </p:oleObj>
              </mc:Choice>
              <mc:Fallback>
                <p:oleObj name="Equation" r:id="rId3" imgW="3771900" imgH="444500" progId="Equation.3">
                  <p:embed/>
                  <p:pic>
                    <p:nvPicPr>
                      <p:cNvPr id="0" name="Picture 1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6913" y="481013"/>
                        <a:ext cx="3881437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8587" name="Text Box 11"/>
          <p:cNvSpPr txBox="1">
            <a:spLocks noChangeArrowheads="1"/>
          </p:cNvSpPr>
          <p:nvPr/>
        </p:nvSpPr>
        <p:spPr bwMode="auto">
          <a:xfrm>
            <a:off x="2555875" y="908050"/>
            <a:ext cx="11430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为</a:t>
            </a:r>
            <a:endParaRPr lang="zh-CN" altLang="en-US" sz="2400" b="0"/>
          </a:p>
        </p:txBody>
      </p:sp>
      <p:graphicFrame>
        <p:nvGraphicFramePr>
          <p:cNvPr id="408588" name="Object 12"/>
          <p:cNvGraphicFramePr>
            <a:graphicFrameLocks noChangeAspect="1"/>
          </p:cNvGraphicFramePr>
          <p:nvPr/>
        </p:nvGraphicFramePr>
        <p:xfrm>
          <a:off x="1022350" y="1547813"/>
          <a:ext cx="15240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9" name="Equation" r:id="rId5" imgW="1524000" imgH="952500" progId="Equation.3">
                  <p:embed/>
                </p:oleObj>
              </mc:Choice>
              <mc:Fallback>
                <p:oleObj name="Equation" r:id="rId5" imgW="1524000" imgH="952500" progId="Equation.3">
                  <p:embed/>
                  <p:pic>
                    <p:nvPicPr>
                      <p:cNvPr id="0" name="Picture 1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2350" y="1547813"/>
                        <a:ext cx="1524000" cy="93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8589" name="Object 13"/>
          <p:cNvGraphicFramePr>
            <a:graphicFrameLocks noChangeAspect="1"/>
          </p:cNvGraphicFramePr>
          <p:nvPr/>
        </p:nvGraphicFramePr>
        <p:xfrm>
          <a:off x="2546350" y="1573213"/>
          <a:ext cx="4795838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0" name="Equation" r:id="rId7" imgW="4419600" imgH="914400" progId="Equation.3">
                  <p:embed/>
                </p:oleObj>
              </mc:Choice>
              <mc:Fallback>
                <p:oleObj name="Equation" r:id="rId7" imgW="4419600" imgH="914400" progId="Equation.3">
                  <p:embed/>
                  <p:pic>
                    <p:nvPicPr>
                      <p:cNvPr id="0" name="Picture 1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6350" y="1573213"/>
                        <a:ext cx="4795838" cy="977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8590" name="Text Box 14"/>
          <p:cNvSpPr txBox="1">
            <a:spLocks noChangeArrowheads="1"/>
          </p:cNvSpPr>
          <p:nvPr/>
        </p:nvSpPr>
        <p:spPr bwMode="auto">
          <a:xfrm>
            <a:off x="565150" y="2705100"/>
            <a:ext cx="11430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记为</a:t>
            </a:r>
            <a:endParaRPr lang="zh-CN" altLang="en-US" sz="2400" b="0"/>
          </a:p>
        </p:txBody>
      </p:sp>
      <p:graphicFrame>
        <p:nvGraphicFramePr>
          <p:cNvPr id="408591" name="Object 15"/>
          <p:cNvGraphicFramePr>
            <a:graphicFrameLocks noChangeAspect="1"/>
          </p:cNvGraphicFramePr>
          <p:nvPr/>
        </p:nvGraphicFramePr>
        <p:xfrm>
          <a:off x="1466850" y="2538413"/>
          <a:ext cx="1079500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1" name="Equation" r:id="rId9" imgW="1079500" imgH="1117600" progId="Equation.3">
                  <p:embed/>
                </p:oleObj>
              </mc:Choice>
              <mc:Fallback>
                <p:oleObj name="Equation" r:id="rId9" imgW="1079500" imgH="1117600" progId="Equation.3">
                  <p:embed/>
                  <p:pic>
                    <p:nvPicPr>
                      <p:cNvPr id="0" name="Picture 1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6850" y="2538413"/>
                        <a:ext cx="1079500" cy="1117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8592" name="Object 16"/>
          <p:cNvGraphicFramePr>
            <a:graphicFrameLocks noChangeAspect="1"/>
          </p:cNvGraphicFramePr>
          <p:nvPr/>
        </p:nvGraphicFramePr>
        <p:xfrm>
          <a:off x="2627313" y="2565400"/>
          <a:ext cx="1104900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2" name="Equation" r:id="rId11" imgW="1104900" imgH="1117600" progId="Equation.3">
                  <p:embed/>
                </p:oleObj>
              </mc:Choice>
              <mc:Fallback>
                <p:oleObj name="Equation" r:id="rId11" imgW="1104900" imgH="1117600" progId="Equation.3">
                  <p:embed/>
                  <p:pic>
                    <p:nvPicPr>
                      <p:cNvPr id="0" name="Picture 1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2565400"/>
                        <a:ext cx="1104900" cy="1117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8593" name="Object 17"/>
          <p:cNvGraphicFramePr>
            <a:graphicFrameLocks noChangeAspect="1"/>
          </p:cNvGraphicFramePr>
          <p:nvPr/>
        </p:nvGraphicFramePr>
        <p:xfrm>
          <a:off x="3765550" y="2754313"/>
          <a:ext cx="10287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3" name="Equation" r:id="rId13" imgW="1028700" imgH="698500" progId="Equation.3">
                  <p:embed/>
                </p:oleObj>
              </mc:Choice>
              <mc:Fallback>
                <p:oleObj name="Equation" r:id="rId13" imgW="1028700" imgH="698500" progId="Equation.3">
                  <p:embed/>
                  <p:pic>
                    <p:nvPicPr>
                      <p:cNvPr id="0" name="Picture 1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5550" y="2754313"/>
                        <a:ext cx="1028700" cy="698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8594" name="Text Box 18"/>
          <p:cNvSpPr txBox="1">
            <a:spLocks noChangeArrowheads="1"/>
          </p:cNvSpPr>
          <p:nvPr/>
        </p:nvSpPr>
        <p:spPr bwMode="auto">
          <a:xfrm>
            <a:off x="4756150" y="2767013"/>
            <a:ext cx="11430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或</a:t>
            </a:r>
            <a:endParaRPr lang="zh-CN" altLang="en-US" sz="2400" b="0"/>
          </a:p>
        </p:txBody>
      </p:sp>
      <p:graphicFrame>
        <p:nvGraphicFramePr>
          <p:cNvPr id="408595" name="Object 19"/>
          <p:cNvGraphicFramePr>
            <a:graphicFrameLocks noChangeAspect="1"/>
          </p:cNvGraphicFramePr>
          <p:nvPr/>
        </p:nvGraphicFramePr>
        <p:xfrm>
          <a:off x="5289550" y="2881313"/>
          <a:ext cx="1562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4" name="Equation" r:id="rId15" imgW="1562100" imgH="469900" progId="Equation.3">
                  <p:embed/>
                </p:oleObj>
              </mc:Choice>
              <mc:Fallback>
                <p:oleObj name="Equation" r:id="rId15" imgW="1562100" imgH="469900" progId="Equation.3">
                  <p:embed/>
                  <p:pic>
                    <p:nvPicPr>
                      <p:cNvPr id="0" name="Picture 1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9550" y="2881313"/>
                        <a:ext cx="15621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8603" name="Text Box 27"/>
          <p:cNvSpPr txBox="1">
            <a:spLocks noChangeArrowheads="1"/>
          </p:cNvSpPr>
          <p:nvPr/>
        </p:nvSpPr>
        <p:spPr bwMode="auto">
          <a:xfrm>
            <a:off x="488950" y="952500"/>
            <a:ext cx="26670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对</a:t>
            </a:r>
            <a:r>
              <a:rPr lang="en-US" altLang="zh-CN" sz="2800" i="1" dirty="0">
                <a:solidFill>
                  <a:srgbClr val="0000FF"/>
                </a:solidFill>
                <a:ea typeface="黑体" pitchFamily="2" charset="-122"/>
              </a:rPr>
              <a:t>y</a:t>
            </a:r>
            <a:r>
              <a:rPr lang="zh-CN" altLang="en-US" sz="28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的偏导数</a:t>
            </a:r>
            <a:r>
              <a:rPr lang="en-US" altLang="zh-CN" sz="2800" dirty="0">
                <a:solidFill>
                  <a:srgbClr val="0000FF"/>
                </a:solidFill>
                <a:ea typeface="黑体" pitchFamily="2" charset="-122"/>
              </a:rPr>
              <a:t>,</a:t>
            </a:r>
            <a:endParaRPr lang="en-US" altLang="zh-CN" sz="2400" b="0" dirty="0">
              <a:solidFill>
                <a:srgbClr val="0000FF"/>
              </a:solidFill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8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8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8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086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086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08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08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08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08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08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08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08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08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08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8584" grpId="0" autoUpdateAnimBg="0"/>
      <p:bldP spid="408585" grpId="0" autoUpdateAnimBg="0"/>
      <p:bldP spid="408587" grpId="0" autoUpdateAnimBg="0"/>
      <p:bldP spid="408590" grpId="0" autoUpdateAnimBg="0"/>
      <p:bldP spid="408594" grpId="0" autoUpdateAnimBg="0"/>
      <p:bldP spid="408603" grpId="0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55AFDA-0FCA-4370-9A9E-3DB2F1288D0D}" type="slidenum">
              <a:rPr lang="en-US" altLang="zh-CN" smtClean="0"/>
              <a:pPr>
                <a:defRPr/>
              </a:pPr>
              <a:t>40</a:t>
            </a:fld>
            <a:endParaRPr lang="en-US" altLang="zh-CN"/>
          </a:p>
        </p:txBody>
      </p:sp>
      <p:sp>
        <p:nvSpPr>
          <p:cNvPr id="3" name="圆角矩形 2"/>
          <p:cNvSpPr/>
          <p:nvPr>
            <p:custDataLst>
              <p:tags r:id="rId3"/>
            </p:custDataLst>
          </p:nvPr>
        </p:nvSpPr>
        <p:spPr>
          <a:xfrm>
            <a:off x="8064500" y="63500"/>
            <a:ext cx="1016000" cy="457200"/>
          </a:xfrm>
          <a:prstGeom prst="roundRect">
            <a:avLst/>
          </a:prstGeom>
          <a:solidFill>
            <a:srgbClr val="36A3E1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200" smtClean="0">
                <a:solidFill>
                  <a:srgbClr val="FFFFFF"/>
                </a:solidFill>
              </a:rPr>
              <a:t>设置</a:t>
            </a:r>
            <a:endParaRPr lang="zh-CN" altLang="en-US" sz="2200">
              <a:solidFill>
                <a:srgbClr val="FFFFFF"/>
              </a:solidFill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1114425" y="2850356"/>
            <a:ext cx="514350" cy="514350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</a:rPr>
              <a:t>A</a:t>
            </a:r>
            <a:endParaRPr lang="zh-CN" altLang="en-US" sz="1600">
              <a:solidFill>
                <a:srgbClr val="FFFFFF"/>
              </a:solidFill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1114425" y="3707606"/>
            <a:ext cx="514350" cy="514350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</a:rPr>
              <a:t>B</a:t>
            </a:r>
            <a:endParaRPr lang="zh-CN" altLang="en-US" sz="1600">
              <a:solidFill>
                <a:srgbClr val="FFFFFF"/>
              </a:solidFill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114425" y="4564856"/>
            <a:ext cx="514350" cy="514350"/>
          </a:xfrm>
          <a:prstGeom prst="ellipse">
            <a:avLst/>
          </a:prstGeom>
          <a:solidFill>
            <a:srgbClr val="00FF00"/>
          </a:soli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</a:rPr>
              <a:t>C</a:t>
            </a:r>
            <a:endParaRPr lang="zh-CN" altLang="en-US" sz="1600">
              <a:solidFill>
                <a:srgbClr val="FFFFFF"/>
              </a:solidFill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14425" y="5422106"/>
            <a:ext cx="514350" cy="514350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</a:rPr>
              <a:t>D</a:t>
            </a:r>
            <a:endParaRPr lang="zh-CN" altLang="en-US" sz="1600">
              <a:solidFill>
                <a:srgbClr val="FFFFFF"/>
              </a:solidFill>
            </a:endParaRPr>
          </a:p>
        </p:txBody>
      </p:sp>
      <p:sp>
        <p:nvSpPr>
          <p:cNvPr id="13" name="圆角矩形 12"/>
          <p:cNvSpPr/>
          <p:nvPr>
            <p:custDataLst>
              <p:tags r:id="rId8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</a:rPr>
              <a:t>提交</a:t>
            </a:r>
            <a:endParaRPr lang="zh-CN" altLang="en-US" sz="1600">
              <a:solidFill>
                <a:srgbClr val="FFFFFF"/>
              </a:solidFill>
            </a:endParaRPr>
          </a:p>
        </p:txBody>
      </p:sp>
      <p:grpSp>
        <p:nvGrpSpPr>
          <p:cNvPr id="16" name="组合 15"/>
          <p:cNvGrpSpPr/>
          <p:nvPr>
            <p:custDataLst>
              <p:tags r:id="rId9"/>
            </p:custDataLst>
          </p:nvPr>
        </p:nvGrpSpPr>
        <p:grpSpPr>
          <a:xfrm>
            <a:off x="0" y="0"/>
            <a:ext cx="1574800" cy="635000"/>
            <a:chOff x="0" y="0"/>
            <a:chExt cx="1574800" cy="635000"/>
          </a:xfrm>
        </p:grpSpPr>
        <p:sp>
          <p:nvSpPr>
            <p:cNvPr id="14" name="ColorBlock"/>
            <p:cNvSpPr/>
            <p:nvPr>
              <p:custDataLst>
                <p:tags r:id="rId10"/>
              </p:custDataLst>
            </p:nvPr>
          </p:nvSpPr>
          <p:spPr>
            <a:xfrm>
              <a:off x="0" y="0"/>
              <a:ext cx="254000" cy="635000"/>
            </a:xfrm>
            <a:prstGeom prst="rect">
              <a:avLst/>
            </a:prstGeom>
            <a:solidFill>
              <a:srgbClr val="36A3E1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ypeText"/>
            <p:cNvSpPr/>
            <p:nvPr>
              <p:custDataLst>
                <p:tags r:id="rId11"/>
              </p:custDataLst>
            </p:nvPr>
          </p:nvSpPr>
          <p:spPr>
            <a:xfrm>
              <a:off x="304800" y="0"/>
              <a:ext cx="1270000" cy="635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zh-CN" altLang="en-US" sz="2600" smtClean="0">
                  <a:solidFill>
                    <a:srgbClr val="000000"/>
                  </a:solidFill>
                </a:rPr>
                <a:t>单选题</a:t>
              </a:r>
              <a:endParaRPr lang="zh-CN" altLang="en-US" sz="2600">
                <a:solidFill>
                  <a:srgbClr val="000000"/>
                </a:solidFill>
              </a:endParaRPr>
            </a:p>
          </p:txBody>
        </p:sp>
      </p:grpSp>
      <p:graphicFrame>
        <p:nvGraphicFramePr>
          <p:cNvPr id="1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4435866"/>
              </p:ext>
            </p:extLst>
          </p:nvPr>
        </p:nvGraphicFramePr>
        <p:xfrm>
          <a:off x="762000" y="819150"/>
          <a:ext cx="8040688" cy="2052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7" name="公式" r:id="rId13" imgW="3378200" imgH="863600" progId="Equation.3">
                  <p:embed/>
                </p:oleObj>
              </mc:Choice>
              <mc:Fallback>
                <p:oleObj name="公式" r:id="rId13" imgW="3378200" imgH="86360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819150"/>
                        <a:ext cx="8040688" cy="2052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 Box 4"/>
          <p:cNvSpPr txBox="1">
            <a:spLocks noChangeArrowheads="1"/>
          </p:cNvSpPr>
          <p:nvPr/>
        </p:nvSpPr>
        <p:spPr bwMode="auto">
          <a:xfrm>
            <a:off x="1662946" y="2837880"/>
            <a:ext cx="37338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dirty="0" smtClean="0"/>
              <a:t>连续</a:t>
            </a:r>
            <a:r>
              <a:rPr lang="en-US" altLang="zh-CN" sz="2800" dirty="0"/>
              <a:t>,</a:t>
            </a:r>
            <a:r>
              <a:rPr lang="zh-CN" altLang="en-US" sz="2800" dirty="0"/>
              <a:t>偏导数存在</a:t>
            </a:r>
            <a:r>
              <a:rPr lang="en-US" altLang="zh-CN" sz="2800" dirty="0"/>
              <a:t>;</a:t>
            </a:r>
            <a:endParaRPr lang="en-US" altLang="zh-CN" sz="2400" b="0" dirty="0"/>
          </a:p>
        </p:txBody>
      </p:sp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1665518" y="3708667"/>
            <a:ext cx="51054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dirty="0" smtClean="0"/>
              <a:t>连续</a:t>
            </a:r>
            <a:r>
              <a:rPr lang="en-US" altLang="zh-CN" sz="2800" dirty="0"/>
              <a:t>,</a:t>
            </a:r>
            <a:r>
              <a:rPr lang="zh-CN" altLang="en-US" sz="2800" dirty="0"/>
              <a:t>偏导数</a:t>
            </a:r>
            <a:r>
              <a:rPr lang="zh-CN" altLang="zh-CN" sz="2800" dirty="0"/>
              <a:t>不</a:t>
            </a:r>
            <a:r>
              <a:rPr lang="zh-CN" altLang="en-US" sz="2800" dirty="0"/>
              <a:t>存在</a:t>
            </a:r>
            <a:r>
              <a:rPr lang="en-US" altLang="zh-CN" sz="2800" dirty="0"/>
              <a:t>;</a:t>
            </a:r>
            <a:endParaRPr lang="en-US" altLang="zh-CN" sz="2400" b="0" dirty="0"/>
          </a:p>
        </p:txBody>
      </p:sp>
      <p:sp>
        <p:nvSpPr>
          <p:cNvPr id="20" name="Text Box 6"/>
          <p:cNvSpPr txBox="1">
            <a:spLocks noChangeArrowheads="1"/>
          </p:cNvSpPr>
          <p:nvPr/>
        </p:nvSpPr>
        <p:spPr bwMode="auto">
          <a:xfrm>
            <a:off x="1640116" y="4530892"/>
            <a:ext cx="51054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dirty="0" smtClean="0"/>
              <a:t>不连续</a:t>
            </a:r>
            <a:r>
              <a:rPr lang="en-US" altLang="zh-CN" sz="2800" dirty="0"/>
              <a:t>,</a:t>
            </a:r>
            <a:r>
              <a:rPr lang="zh-CN" altLang="en-US" sz="2800" dirty="0"/>
              <a:t>偏导数存在</a:t>
            </a:r>
            <a:r>
              <a:rPr lang="en-US" altLang="zh-CN" sz="2800" dirty="0"/>
              <a:t>;</a:t>
            </a:r>
            <a:endParaRPr lang="en-US" altLang="zh-CN" sz="2400" b="0" dirty="0"/>
          </a:p>
        </p:txBody>
      </p:sp>
      <p:sp>
        <p:nvSpPr>
          <p:cNvPr id="21" name="Text Box 7"/>
          <p:cNvSpPr txBox="1">
            <a:spLocks noChangeArrowheads="1"/>
          </p:cNvSpPr>
          <p:nvPr/>
        </p:nvSpPr>
        <p:spPr bwMode="auto">
          <a:xfrm>
            <a:off x="1662311" y="5417343"/>
            <a:ext cx="51054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zh-CN" sz="2800" dirty="0" smtClean="0"/>
              <a:t>不</a:t>
            </a:r>
            <a:r>
              <a:rPr lang="zh-CN" altLang="en-US" sz="2800" dirty="0" smtClean="0"/>
              <a:t>连续</a:t>
            </a:r>
            <a:r>
              <a:rPr lang="en-US" altLang="zh-CN" sz="2800" dirty="0"/>
              <a:t>,</a:t>
            </a:r>
            <a:r>
              <a:rPr lang="zh-CN" altLang="en-US" sz="2800" dirty="0"/>
              <a:t>偏导数不存在</a:t>
            </a:r>
            <a:r>
              <a:rPr lang="en-US" altLang="zh-CN" sz="2800" dirty="0"/>
              <a:t>.</a:t>
            </a:r>
            <a:endParaRPr lang="en-US" altLang="zh-CN" sz="2400" b="0" dirty="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020124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5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A24407C-39D6-4FA9-BC84-54979970FB63}" type="slidenum">
              <a:rPr lang="en-US" altLang="zh-CN" smtClean="0">
                <a:ea typeface="宋体" charset="-122"/>
              </a:rPr>
              <a:pPr/>
              <a:t>41</a:t>
            </a:fld>
            <a:endParaRPr lang="en-US" altLang="zh-CN" smtClean="0">
              <a:ea typeface="宋体" charset="-122"/>
            </a:endParaRPr>
          </a:p>
        </p:txBody>
      </p:sp>
      <p:graphicFrame>
        <p:nvGraphicFramePr>
          <p:cNvPr id="31746" name="Object 3"/>
          <p:cNvGraphicFramePr>
            <a:graphicFrameLocks noChangeAspect="1"/>
          </p:cNvGraphicFramePr>
          <p:nvPr/>
        </p:nvGraphicFramePr>
        <p:xfrm>
          <a:off x="1862138" y="836613"/>
          <a:ext cx="3355975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80" name="Equation" r:id="rId3" imgW="1409088" imgH="406224" progId="Equation.DSMT4">
                  <p:embed/>
                </p:oleObj>
              </mc:Choice>
              <mc:Fallback>
                <p:oleObj name="Equation" r:id="rId3" imgW="1409088" imgH="406224" progId="Equation.DSMT4">
                  <p:embed/>
                  <p:pic>
                    <p:nvPicPr>
                      <p:cNvPr id="0" name="Picture 1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2138" y="836613"/>
                        <a:ext cx="3355975" cy="96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2917" name="Text Box 5"/>
          <p:cNvSpPr txBox="1">
            <a:spLocks noChangeArrowheads="1"/>
          </p:cNvSpPr>
          <p:nvPr/>
        </p:nvSpPr>
        <p:spPr bwMode="auto">
          <a:xfrm>
            <a:off x="684213" y="1060450"/>
            <a:ext cx="12954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设函数</a:t>
            </a:r>
            <a:r>
              <a:rPr lang="en-US" altLang="zh-CN" sz="2800"/>
              <a:t>                    </a:t>
            </a:r>
            <a:endParaRPr lang="en-US" altLang="zh-CN" sz="2400" b="0"/>
          </a:p>
        </p:txBody>
      </p:sp>
      <p:sp>
        <p:nvSpPr>
          <p:cNvPr id="422920" name="Text Box 8"/>
          <p:cNvSpPr txBox="1">
            <a:spLocks noChangeArrowheads="1"/>
          </p:cNvSpPr>
          <p:nvPr/>
        </p:nvSpPr>
        <p:spPr bwMode="auto">
          <a:xfrm>
            <a:off x="7596188" y="1125538"/>
            <a:ext cx="936625" cy="522287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>
                <a:solidFill>
                  <a:srgbClr val="FF0000"/>
                </a:solidFill>
              </a:rPr>
              <a:t>4</a:t>
            </a:r>
            <a:endParaRPr lang="en-US" altLang="zh-CN" sz="2800" b="0"/>
          </a:p>
        </p:txBody>
      </p:sp>
      <p:sp>
        <p:nvSpPr>
          <p:cNvPr id="32778" name="Rectangle 14"/>
          <p:cNvSpPr>
            <a:spLocks noChangeArrowheads="1"/>
          </p:cNvSpPr>
          <p:nvPr/>
        </p:nvSpPr>
        <p:spPr bwMode="auto">
          <a:xfrm>
            <a:off x="762000" y="188913"/>
            <a:ext cx="231933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4000" dirty="0" smtClean="0">
                <a:solidFill>
                  <a:srgbClr val="0000FF"/>
                </a:solidFill>
                <a:ea typeface="黑体" pitchFamily="2" charset="-122"/>
              </a:rPr>
              <a:t>思考题</a:t>
            </a:r>
            <a:endParaRPr lang="zh-CN" altLang="en-US" sz="4000" dirty="0">
              <a:solidFill>
                <a:srgbClr val="0000FF"/>
              </a:solidFill>
              <a:ea typeface="黑体" pitchFamily="2" charset="-122"/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5219700" y="1060450"/>
            <a:ext cx="1296988" cy="522288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则</a:t>
            </a:r>
            <a:r>
              <a:rPr lang="en-US" altLang="zh-CN" sz="2800"/>
              <a:t>                    </a:t>
            </a:r>
            <a:endParaRPr lang="en-US" altLang="zh-CN" sz="2400" b="0"/>
          </a:p>
        </p:txBody>
      </p:sp>
      <p:graphicFrame>
        <p:nvGraphicFramePr>
          <p:cNvPr id="54275" name="Object 3"/>
          <p:cNvGraphicFramePr>
            <a:graphicFrameLocks noChangeAspect="1"/>
          </p:cNvGraphicFramePr>
          <p:nvPr/>
        </p:nvGraphicFramePr>
        <p:xfrm>
          <a:off x="5724525" y="836613"/>
          <a:ext cx="2570163" cy="1296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81" name="Equation" r:id="rId5" imgW="1079032" imgH="545863" progId="Equation.DSMT4">
                  <p:embed/>
                </p:oleObj>
              </mc:Choice>
              <mc:Fallback>
                <p:oleObj name="Equation" r:id="rId5" imgW="1079032" imgH="545863" progId="Equation.DSMT4">
                  <p:embed/>
                  <p:pic>
                    <p:nvPicPr>
                      <p:cNvPr id="0" name="Picture 1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525" y="836613"/>
                        <a:ext cx="2570163" cy="1296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679450" y="2347913"/>
            <a:ext cx="9144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200">
                <a:solidFill>
                  <a:srgbClr val="0000FF"/>
                </a:solidFill>
                <a:ea typeface="黑体" pitchFamily="2" charset="-122"/>
              </a:rPr>
              <a:t>解</a:t>
            </a:r>
          </a:p>
        </p:txBody>
      </p:sp>
      <p:graphicFrame>
        <p:nvGraphicFramePr>
          <p:cNvPr id="14" name="Object 10"/>
          <p:cNvGraphicFramePr>
            <a:graphicFrameLocks noChangeAspect="1"/>
          </p:cNvGraphicFramePr>
          <p:nvPr/>
        </p:nvGraphicFramePr>
        <p:xfrm>
          <a:off x="2836863" y="2205038"/>
          <a:ext cx="2671762" cy="1023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82" name="Equation" r:id="rId7" imgW="1129810" imgH="431613" progId="Equation.DSMT4">
                  <p:embed/>
                </p:oleObj>
              </mc:Choice>
              <mc:Fallback>
                <p:oleObj name="Equation" r:id="rId7" imgW="1129810" imgH="431613" progId="Equation.DSMT4">
                  <p:embed/>
                  <p:pic>
                    <p:nvPicPr>
                      <p:cNvPr id="0" name="Picture 1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6863" y="2205038"/>
                        <a:ext cx="2671762" cy="1023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1327150" y="2371725"/>
            <a:ext cx="1008063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由于                        </a:t>
            </a:r>
            <a:endParaRPr lang="en-US" altLang="zh-CN" sz="2800"/>
          </a:p>
        </p:txBody>
      </p:sp>
      <p:graphicFrame>
        <p:nvGraphicFramePr>
          <p:cNvPr id="3" name="Object 10"/>
          <p:cNvGraphicFramePr>
            <a:graphicFrameLocks noChangeAspect="1"/>
          </p:cNvGraphicFramePr>
          <p:nvPr/>
        </p:nvGraphicFramePr>
        <p:xfrm>
          <a:off x="1271588" y="3429000"/>
          <a:ext cx="6994525" cy="1296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83" name="Equation" r:id="rId9" imgW="2959100" imgH="546100" progId="Equation.DSMT4">
                  <p:embed/>
                </p:oleObj>
              </mc:Choice>
              <mc:Fallback>
                <p:oleObj name="Equation" r:id="rId9" imgW="2959100" imgH="546100" progId="Equation.DSMT4">
                  <p:embed/>
                  <p:pic>
                    <p:nvPicPr>
                      <p:cNvPr id="0" name="Picture 1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1588" y="3429000"/>
                        <a:ext cx="6994525" cy="1296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0"/>
          <p:cNvGraphicFramePr>
            <a:graphicFrameLocks noChangeAspect="1"/>
          </p:cNvGraphicFramePr>
          <p:nvPr/>
        </p:nvGraphicFramePr>
        <p:xfrm>
          <a:off x="2428875" y="5229225"/>
          <a:ext cx="3871913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84" name="Equation" r:id="rId11" imgW="1637589" imgH="431613" progId="Equation.DSMT4">
                  <p:embed/>
                </p:oleObj>
              </mc:Choice>
              <mc:Fallback>
                <p:oleObj name="Equation" r:id="rId11" imgW="1637589" imgH="431613" progId="Equation.DSMT4">
                  <p:embed/>
                  <p:pic>
                    <p:nvPicPr>
                      <p:cNvPr id="0" name="Picture 1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8875" y="5229225"/>
                        <a:ext cx="3871913" cy="1025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2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229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229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229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229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2917" grpId="0" autoUpdateAnimBg="0"/>
      <p:bldP spid="422920" grpId="0" autoUpdateAnimBg="0"/>
      <p:bldP spid="10" grpId="0" autoUpdateAnimBg="0"/>
      <p:bldP spid="13" grpId="0"/>
      <p:bldP spid="15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1258888" y="260350"/>
            <a:ext cx="4681537" cy="76200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4400">
                <a:latin typeface="黑体" pitchFamily="2" charset="-122"/>
                <a:ea typeface="黑体" pitchFamily="2" charset="-122"/>
              </a:rPr>
              <a:t>同步练习册作业</a:t>
            </a:r>
          </a:p>
        </p:txBody>
      </p:sp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1182688" y="1174750"/>
            <a:ext cx="4191000" cy="7016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400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§9.2</a:t>
            </a:r>
          </a:p>
        </p:txBody>
      </p:sp>
      <p:sp>
        <p:nvSpPr>
          <p:cNvPr id="40964" name="Text Box 4"/>
          <p:cNvSpPr txBox="1">
            <a:spLocks noChangeArrowheads="1"/>
          </p:cNvSpPr>
          <p:nvPr/>
        </p:nvSpPr>
        <p:spPr bwMode="auto">
          <a:xfrm>
            <a:off x="1289050" y="2162175"/>
            <a:ext cx="7315200" cy="76676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lang="en-US" altLang="zh-CN" sz="4000" dirty="0" smtClean="0">
                <a:solidFill>
                  <a:schemeClr val="tx2"/>
                </a:solidFill>
              </a:rPr>
              <a:t>1,2,3,4</a:t>
            </a:r>
            <a:endParaRPr lang="zh-CN" altLang="en-US" sz="40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06BFEDB-E693-4CE9-AC2C-765A384A55AD}" type="slidenum">
              <a:rPr lang="en-US" altLang="zh-CN" smtClean="0">
                <a:ea typeface="宋体" charset="-122"/>
              </a:rPr>
              <a:pPr/>
              <a:t>43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41987" name="Rectangle 2"/>
          <p:cNvSpPr>
            <a:spLocks noChangeArrowheads="1"/>
          </p:cNvSpPr>
          <p:nvPr/>
        </p:nvSpPr>
        <p:spPr bwMode="auto">
          <a:xfrm>
            <a:off x="1447800" y="404813"/>
            <a:ext cx="1676400" cy="76200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4400">
                <a:latin typeface="黑体" pitchFamily="2" charset="-122"/>
                <a:ea typeface="黑体" pitchFamily="2" charset="-122"/>
              </a:rPr>
              <a:t>作业</a:t>
            </a:r>
          </a:p>
        </p:txBody>
      </p:sp>
      <p:sp>
        <p:nvSpPr>
          <p:cNvPr id="41988" name="Text Box 3"/>
          <p:cNvSpPr txBox="1">
            <a:spLocks noChangeArrowheads="1"/>
          </p:cNvSpPr>
          <p:nvPr/>
        </p:nvSpPr>
        <p:spPr bwMode="auto">
          <a:xfrm>
            <a:off x="1447800" y="1395413"/>
            <a:ext cx="2590800" cy="7016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400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习题</a:t>
            </a:r>
            <a:r>
              <a:rPr lang="en-US" altLang="zh-CN" sz="400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9-2</a:t>
            </a:r>
            <a:endParaRPr lang="en-US" altLang="zh-CN" sz="4000">
              <a:solidFill>
                <a:srgbClr val="0000FF"/>
              </a:solidFill>
            </a:endParaRPr>
          </a:p>
        </p:txBody>
      </p:sp>
      <p:sp>
        <p:nvSpPr>
          <p:cNvPr id="41989" name="Text Box 4"/>
          <p:cNvSpPr txBox="1">
            <a:spLocks noChangeArrowheads="1"/>
          </p:cNvSpPr>
          <p:nvPr/>
        </p:nvSpPr>
        <p:spPr bwMode="auto">
          <a:xfrm>
            <a:off x="3284538" y="1427163"/>
            <a:ext cx="1716087" cy="7016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00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(69</a:t>
            </a:r>
            <a:r>
              <a:rPr lang="zh-CN" altLang="en-US" sz="400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页</a:t>
            </a:r>
            <a:r>
              <a:rPr lang="en-US" altLang="zh-CN" sz="400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)</a:t>
            </a:r>
            <a:endParaRPr lang="en-US" altLang="zh-CN" sz="4000">
              <a:solidFill>
                <a:srgbClr val="0000FF"/>
              </a:solidFill>
            </a:endParaRPr>
          </a:p>
        </p:txBody>
      </p:sp>
      <p:sp>
        <p:nvSpPr>
          <p:cNvPr id="41990" name="Text Box 5"/>
          <p:cNvSpPr txBox="1">
            <a:spLocks noChangeArrowheads="1"/>
          </p:cNvSpPr>
          <p:nvPr/>
        </p:nvSpPr>
        <p:spPr bwMode="auto">
          <a:xfrm>
            <a:off x="755650" y="2667000"/>
            <a:ext cx="7677150" cy="88423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lang="en-US" altLang="zh-CN" sz="2800">
                <a:solidFill>
                  <a:schemeClr val="tx2"/>
                </a:solidFill>
              </a:rPr>
              <a:t>   </a:t>
            </a:r>
            <a:r>
              <a:rPr lang="en-US" altLang="zh-CN" sz="4000">
                <a:solidFill>
                  <a:schemeClr val="tx2"/>
                </a:solidFill>
              </a:rPr>
              <a:t>1. (7) (8)   4. 6. (2)(3)   8.   9.(2)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8" name="灯片编号占位符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AEE643A-71D7-4088-B6BE-192B71618EE0}" type="slidenum">
              <a:rPr lang="en-US" altLang="zh-CN" smtClean="0">
                <a:ea typeface="宋体" charset="-122"/>
              </a:rPr>
              <a:pPr/>
              <a:t>5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409606" name="Text Box 6"/>
          <p:cNvSpPr txBox="1">
            <a:spLocks noChangeArrowheads="1"/>
          </p:cNvSpPr>
          <p:nvPr/>
        </p:nvSpPr>
        <p:spPr bwMode="auto">
          <a:xfrm>
            <a:off x="4419600" y="725488"/>
            <a:ext cx="28956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那么这个偏导数</a:t>
            </a:r>
          </a:p>
        </p:txBody>
      </p:sp>
      <p:sp>
        <p:nvSpPr>
          <p:cNvPr id="409607" name="Rectangle 7"/>
          <p:cNvSpPr>
            <a:spLocks noChangeArrowheads="1"/>
          </p:cNvSpPr>
          <p:nvPr/>
        </p:nvSpPr>
        <p:spPr bwMode="auto">
          <a:xfrm>
            <a:off x="76200" y="1349375"/>
            <a:ext cx="12192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>
                <a:solidFill>
                  <a:schemeClr val="tx2"/>
                </a:solidFill>
              </a:rPr>
              <a:t>仍是</a:t>
            </a:r>
          </a:p>
        </p:txBody>
      </p:sp>
      <p:graphicFrame>
        <p:nvGraphicFramePr>
          <p:cNvPr id="409608" name="Object 8"/>
          <p:cNvGraphicFramePr>
            <a:graphicFrameLocks noChangeAspect="1"/>
          </p:cNvGraphicFramePr>
          <p:nvPr/>
        </p:nvGraphicFramePr>
        <p:xfrm>
          <a:off x="971550" y="1484313"/>
          <a:ext cx="7747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8" name="Equation" r:id="rId3" imgW="24791760" imgH="10135800" progId="Equation.3">
                  <p:embed/>
                </p:oleObj>
              </mc:Choice>
              <mc:Fallback>
                <p:oleObj name="Equation" r:id="rId3" imgW="24791760" imgH="10135800" progId="Equation.3">
                  <p:embed/>
                  <p:pic>
                    <p:nvPicPr>
                      <p:cNvPr id="0" name="Picture 2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484313"/>
                        <a:ext cx="774700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09" name="Text Box 9"/>
          <p:cNvSpPr txBox="1">
            <a:spLocks noChangeArrowheads="1"/>
          </p:cNvSpPr>
          <p:nvPr/>
        </p:nvSpPr>
        <p:spPr bwMode="auto">
          <a:xfrm>
            <a:off x="1676400" y="1349375"/>
            <a:ext cx="24384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的二元函数</a:t>
            </a:r>
            <a:r>
              <a:rPr lang="en-US" altLang="zh-CN" sz="2800">
                <a:solidFill>
                  <a:schemeClr val="tx2"/>
                </a:solidFill>
              </a:rPr>
              <a:t>,</a:t>
            </a:r>
          </a:p>
        </p:txBody>
      </p:sp>
      <p:sp>
        <p:nvSpPr>
          <p:cNvPr id="409610" name="Text Box 10"/>
          <p:cNvSpPr txBox="1">
            <a:spLocks noChangeArrowheads="1"/>
          </p:cNvSpPr>
          <p:nvPr/>
        </p:nvSpPr>
        <p:spPr bwMode="auto">
          <a:xfrm>
            <a:off x="3657600" y="1355725"/>
            <a:ext cx="28956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它就称为函数</a:t>
            </a:r>
          </a:p>
        </p:txBody>
      </p:sp>
      <p:sp>
        <p:nvSpPr>
          <p:cNvPr id="4113" name="Text Box 12"/>
          <p:cNvSpPr txBox="1">
            <a:spLocks noChangeArrowheads="1"/>
          </p:cNvSpPr>
          <p:nvPr/>
        </p:nvSpPr>
        <p:spPr bwMode="auto">
          <a:xfrm>
            <a:off x="838200" y="115888"/>
            <a:ext cx="19050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如果函数</a:t>
            </a:r>
          </a:p>
        </p:txBody>
      </p:sp>
      <p:sp>
        <p:nvSpPr>
          <p:cNvPr id="409613" name="Text Box 13"/>
          <p:cNvSpPr txBox="1">
            <a:spLocks noChangeArrowheads="1"/>
          </p:cNvSpPr>
          <p:nvPr/>
        </p:nvSpPr>
        <p:spPr bwMode="auto">
          <a:xfrm>
            <a:off x="107950" y="1916113"/>
            <a:ext cx="37338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对自变量</a:t>
            </a:r>
            <a:r>
              <a:rPr lang="en-US" altLang="zh-CN" sz="2800" i="1">
                <a:solidFill>
                  <a:srgbClr val="0000FF"/>
                </a:solidFill>
              </a:rPr>
              <a:t>x</a:t>
            </a:r>
            <a:r>
              <a:rPr lang="zh-CN" altLang="en-US" sz="2800">
                <a:solidFill>
                  <a:schemeClr val="tx2"/>
                </a:solidFill>
              </a:rPr>
              <a:t>的偏导函数</a:t>
            </a:r>
          </a:p>
        </p:txBody>
      </p:sp>
      <p:sp>
        <p:nvSpPr>
          <p:cNvPr id="409614" name="Rectangle 14"/>
          <p:cNvSpPr>
            <a:spLocks noChangeArrowheads="1"/>
          </p:cNvSpPr>
          <p:nvPr/>
        </p:nvSpPr>
        <p:spPr bwMode="auto">
          <a:xfrm>
            <a:off x="3779838" y="1916113"/>
            <a:ext cx="23622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en-US" altLang="zh-CN" sz="2800">
                <a:solidFill>
                  <a:schemeClr val="tx2"/>
                </a:solidFill>
              </a:rPr>
              <a:t>(</a:t>
            </a:r>
            <a:r>
              <a:rPr lang="zh-CN" altLang="en-US" sz="2800">
                <a:solidFill>
                  <a:schemeClr val="tx2"/>
                </a:solidFill>
              </a:rPr>
              <a:t>简称偏导数</a:t>
            </a:r>
            <a:r>
              <a:rPr lang="en-US" altLang="zh-CN" sz="2800">
                <a:solidFill>
                  <a:schemeClr val="tx2"/>
                </a:solidFill>
              </a:rPr>
              <a:t>),</a:t>
            </a:r>
          </a:p>
        </p:txBody>
      </p:sp>
      <p:sp>
        <p:nvSpPr>
          <p:cNvPr id="409615" name="Text Box 15"/>
          <p:cNvSpPr txBox="1">
            <a:spLocks noChangeArrowheads="1"/>
          </p:cNvSpPr>
          <p:nvPr/>
        </p:nvSpPr>
        <p:spPr bwMode="auto">
          <a:xfrm>
            <a:off x="6156325" y="1916113"/>
            <a:ext cx="11430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记作</a:t>
            </a:r>
            <a:endParaRPr lang="zh-CN" altLang="en-US" sz="2400" b="0"/>
          </a:p>
        </p:txBody>
      </p:sp>
      <p:graphicFrame>
        <p:nvGraphicFramePr>
          <p:cNvPr id="409616" name="Object 16"/>
          <p:cNvGraphicFramePr>
            <a:graphicFrameLocks noChangeAspect="1"/>
          </p:cNvGraphicFramePr>
          <p:nvPr/>
        </p:nvGraphicFramePr>
        <p:xfrm>
          <a:off x="323850" y="2492375"/>
          <a:ext cx="5461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9" name="Equation" r:id="rId5" imgW="545863" imgH="837836" progId="Equation.3">
                  <p:embed/>
                </p:oleObj>
              </mc:Choice>
              <mc:Fallback>
                <p:oleObj name="Equation" r:id="rId5" imgW="545863" imgH="837836" progId="Equation.3">
                  <p:embed/>
                  <p:pic>
                    <p:nvPicPr>
                      <p:cNvPr id="0" name="Picture 2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2492375"/>
                        <a:ext cx="5461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17" name="Object 17"/>
          <p:cNvGraphicFramePr>
            <a:graphicFrameLocks noChangeAspect="1"/>
          </p:cNvGraphicFramePr>
          <p:nvPr/>
        </p:nvGraphicFramePr>
        <p:xfrm>
          <a:off x="1116013" y="2492375"/>
          <a:ext cx="5461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0" name="Equation" r:id="rId7" imgW="545863" imgH="837836" progId="Equation.3">
                  <p:embed/>
                </p:oleObj>
              </mc:Choice>
              <mc:Fallback>
                <p:oleObj name="Equation" r:id="rId7" imgW="545863" imgH="837836" progId="Equation.3">
                  <p:embed/>
                  <p:pic>
                    <p:nvPicPr>
                      <p:cNvPr id="0" name="Picture 2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2492375"/>
                        <a:ext cx="5461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18" name="Object 18"/>
          <p:cNvGraphicFramePr>
            <a:graphicFrameLocks noChangeAspect="1"/>
          </p:cNvGraphicFramePr>
          <p:nvPr/>
        </p:nvGraphicFramePr>
        <p:xfrm>
          <a:off x="1763713" y="2708275"/>
          <a:ext cx="330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1" name="Equation" r:id="rId9" imgW="330057" imgH="431613" progId="Equation.3">
                  <p:embed/>
                </p:oleObj>
              </mc:Choice>
              <mc:Fallback>
                <p:oleObj name="Equation" r:id="rId9" imgW="330057" imgH="431613" progId="Equation.3">
                  <p:embed/>
                  <p:pic>
                    <p:nvPicPr>
                      <p:cNvPr id="0" name="Picture 2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2708275"/>
                        <a:ext cx="3302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19" name="Text Box 19"/>
          <p:cNvSpPr txBox="1">
            <a:spLocks noChangeArrowheads="1"/>
          </p:cNvSpPr>
          <p:nvPr/>
        </p:nvSpPr>
        <p:spPr bwMode="auto">
          <a:xfrm>
            <a:off x="2195513" y="2636838"/>
            <a:ext cx="11430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或</a:t>
            </a:r>
            <a:endParaRPr lang="zh-CN" altLang="en-US" sz="2400" b="0"/>
          </a:p>
        </p:txBody>
      </p:sp>
      <p:graphicFrame>
        <p:nvGraphicFramePr>
          <p:cNvPr id="409620" name="Object 20"/>
          <p:cNvGraphicFramePr>
            <a:graphicFrameLocks noChangeAspect="1"/>
          </p:cNvGraphicFramePr>
          <p:nvPr/>
        </p:nvGraphicFramePr>
        <p:xfrm>
          <a:off x="2843213" y="2708275"/>
          <a:ext cx="1308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2" name="Equation" r:id="rId11" imgW="1307532" imgH="431613" progId="Equation.3">
                  <p:embed/>
                </p:oleObj>
              </mc:Choice>
              <mc:Fallback>
                <p:oleObj name="Equation" r:id="rId11" imgW="1307532" imgH="431613" progId="Equation.3">
                  <p:embed/>
                  <p:pic>
                    <p:nvPicPr>
                      <p:cNvPr id="0" name="Picture 2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2708275"/>
                        <a:ext cx="13081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21" name="Text Box 21"/>
          <p:cNvSpPr txBox="1">
            <a:spLocks noChangeArrowheads="1"/>
          </p:cNvSpPr>
          <p:nvPr/>
        </p:nvSpPr>
        <p:spPr bwMode="auto">
          <a:xfrm>
            <a:off x="773113" y="3500438"/>
            <a:ext cx="10668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同理</a:t>
            </a:r>
            <a:r>
              <a:rPr lang="en-US" altLang="zh-CN" sz="2800">
                <a:solidFill>
                  <a:schemeClr val="tx2"/>
                </a:solidFill>
              </a:rPr>
              <a:t>,</a:t>
            </a:r>
          </a:p>
        </p:txBody>
      </p:sp>
      <p:sp>
        <p:nvSpPr>
          <p:cNvPr id="409622" name="Text Box 22"/>
          <p:cNvSpPr txBox="1">
            <a:spLocks noChangeArrowheads="1"/>
          </p:cNvSpPr>
          <p:nvPr/>
        </p:nvSpPr>
        <p:spPr bwMode="auto">
          <a:xfrm>
            <a:off x="1611313" y="3486150"/>
            <a:ext cx="23622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可定义函数</a:t>
            </a:r>
          </a:p>
        </p:txBody>
      </p:sp>
      <p:graphicFrame>
        <p:nvGraphicFramePr>
          <p:cNvPr id="409623" name="Object 23"/>
          <p:cNvGraphicFramePr>
            <a:graphicFrameLocks noChangeAspect="1"/>
          </p:cNvGraphicFramePr>
          <p:nvPr/>
        </p:nvGraphicFramePr>
        <p:xfrm>
          <a:off x="3516313" y="3562350"/>
          <a:ext cx="1698625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3" name="Equation" r:id="rId13" imgW="1651000" imgH="393700" progId="Equation.3">
                  <p:embed/>
                </p:oleObj>
              </mc:Choice>
              <mc:Fallback>
                <p:oleObj name="Equation" r:id="rId13" imgW="1651000" imgH="393700" progId="Equation.3">
                  <p:embed/>
                  <p:pic>
                    <p:nvPicPr>
                      <p:cNvPr id="0" name="Picture 2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6313" y="3562350"/>
                        <a:ext cx="1698625" cy="404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24" name="Text Box 24"/>
          <p:cNvSpPr txBox="1">
            <a:spLocks noChangeArrowheads="1"/>
          </p:cNvSpPr>
          <p:nvPr/>
        </p:nvSpPr>
        <p:spPr bwMode="auto">
          <a:xfrm>
            <a:off x="5192713" y="3486150"/>
            <a:ext cx="23622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对自变量</a:t>
            </a:r>
            <a:r>
              <a:rPr lang="en-US" altLang="zh-CN" sz="2800" i="1">
                <a:solidFill>
                  <a:srgbClr val="0000FF"/>
                </a:solidFill>
              </a:rPr>
              <a:t>y</a:t>
            </a:r>
            <a:r>
              <a:rPr lang="zh-CN" altLang="en-US" sz="2800">
                <a:solidFill>
                  <a:schemeClr val="tx2"/>
                </a:solidFill>
              </a:rPr>
              <a:t>的</a:t>
            </a:r>
          </a:p>
        </p:txBody>
      </p:sp>
      <p:sp>
        <p:nvSpPr>
          <p:cNvPr id="409625" name="Rectangle 25"/>
          <p:cNvSpPr>
            <a:spLocks noChangeArrowheads="1"/>
          </p:cNvSpPr>
          <p:nvPr/>
        </p:nvSpPr>
        <p:spPr bwMode="auto">
          <a:xfrm>
            <a:off x="7164388" y="3465513"/>
            <a:ext cx="1839912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偏导函数</a:t>
            </a:r>
          </a:p>
        </p:txBody>
      </p:sp>
      <p:sp>
        <p:nvSpPr>
          <p:cNvPr id="409627" name="Text Box 27"/>
          <p:cNvSpPr txBox="1">
            <a:spLocks noChangeArrowheads="1"/>
          </p:cNvSpPr>
          <p:nvPr/>
        </p:nvSpPr>
        <p:spPr bwMode="auto">
          <a:xfrm>
            <a:off x="179388" y="4221163"/>
            <a:ext cx="11430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记作</a:t>
            </a:r>
            <a:endParaRPr lang="zh-CN" altLang="en-US" sz="2400" b="0"/>
          </a:p>
        </p:txBody>
      </p:sp>
      <p:graphicFrame>
        <p:nvGraphicFramePr>
          <p:cNvPr id="409628" name="Object 28"/>
          <p:cNvGraphicFramePr>
            <a:graphicFrameLocks noChangeAspect="1"/>
          </p:cNvGraphicFramePr>
          <p:nvPr/>
        </p:nvGraphicFramePr>
        <p:xfrm>
          <a:off x="1106488" y="4092575"/>
          <a:ext cx="5207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4" name="Equation" r:id="rId15" imgW="520700" imgH="914400" progId="Equation.3">
                  <p:embed/>
                </p:oleObj>
              </mc:Choice>
              <mc:Fallback>
                <p:oleObj name="Equation" r:id="rId15" imgW="520700" imgH="914400" progId="Equation.3">
                  <p:embed/>
                  <p:pic>
                    <p:nvPicPr>
                      <p:cNvPr id="0" name="Picture 2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6488" y="4092575"/>
                        <a:ext cx="5207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29" name="Object 29"/>
          <p:cNvGraphicFramePr>
            <a:graphicFrameLocks noChangeAspect="1"/>
          </p:cNvGraphicFramePr>
          <p:nvPr/>
        </p:nvGraphicFramePr>
        <p:xfrm>
          <a:off x="1779588" y="4092575"/>
          <a:ext cx="5461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5" name="Equation" r:id="rId17" imgW="545863" imgH="914003" progId="Equation.3">
                  <p:embed/>
                </p:oleObj>
              </mc:Choice>
              <mc:Fallback>
                <p:oleObj name="Equation" r:id="rId17" imgW="545863" imgH="914003" progId="Equation.3">
                  <p:embed/>
                  <p:pic>
                    <p:nvPicPr>
                      <p:cNvPr id="0" name="Picture 2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9588" y="4092575"/>
                        <a:ext cx="5461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30" name="Object 30"/>
          <p:cNvGraphicFramePr>
            <a:graphicFrameLocks noChangeAspect="1"/>
          </p:cNvGraphicFramePr>
          <p:nvPr/>
        </p:nvGraphicFramePr>
        <p:xfrm>
          <a:off x="2465388" y="4289425"/>
          <a:ext cx="3302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6" name="Equation" r:id="rId19" imgW="330057" imgH="469696" progId="Equation.3">
                  <p:embed/>
                </p:oleObj>
              </mc:Choice>
              <mc:Fallback>
                <p:oleObj name="Equation" r:id="rId19" imgW="330057" imgH="469696" progId="Equation.3">
                  <p:embed/>
                  <p:pic>
                    <p:nvPicPr>
                      <p:cNvPr id="0" name="Picture 2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5388" y="4289425"/>
                        <a:ext cx="3302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31" name="Text Box 31"/>
          <p:cNvSpPr txBox="1">
            <a:spLocks noChangeArrowheads="1"/>
          </p:cNvSpPr>
          <p:nvPr/>
        </p:nvSpPr>
        <p:spPr bwMode="auto">
          <a:xfrm>
            <a:off x="2770188" y="4283075"/>
            <a:ext cx="11430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或</a:t>
            </a:r>
            <a:endParaRPr lang="zh-CN" altLang="en-US" sz="2400" b="0"/>
          </a:p>
        </p:txBody>
      </p:sp>
      <p:graphicFrame>
        <p:nvGraphicFramePr>
          <p:cNvPr id="409632" name="Object 32"/>
          <p:cNvGraphicFramePr>
            <a:graphicFrameLocks noChangeAspect="1"/>
          </p:cNvGraphicFramePr>
          <p:nvPr/>
        </p:nvGraphicFramePr>
        <p:xfrm>
          <a:off x="3367088" y="4340225"/>
          <a:ext cx="1308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7" name="Equation" r:id="rId21" imgW="1308100" imgH="469900" progId="Equation.3">
                  <p:embed/>
                </p:oleObj>
              </mc:Choice>
              <mc:Fallback>
                <p:oleObj name="Equation" r:id="rId21" imgW="1308100" imgH="469900" progId="Equation.3">
                  <p:embed/>
                  <p:pic>
                    <p:nvPicPr>
                      <p:cNvPr id="0" name="Picture 2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7088" y="4340225"/>
                        <a:ext cx="13081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39" name="Text Box 39"/>
          <p:cNvSpPr txBox="1">
            <a:spLocks noChangeArrowheads="1"/>
          </p:cNvSpPr>
          <p:nvPr/>
        </p:nvSpPr>
        <p:spPr bwMode="auto">
          <a:xfrm>
            <a:off x="4114800" y="130175"/>
            <a:ext cx="31242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在区域</a:t>
            </a:r>
            <a:r>
              <a:rPr lang="en-US" altLang="zh-CN" sz="2800" i="1">
                <a:solidFill>
                  <a:schemeClr val="tx2"/>
                </a:solidFill>
              </a:rPr>
              <a:t>D</a:t>
            </a:r>
            <a:r>
              <a:rPr lang="zh-CN" altLang="en-US" sz="2800">
                <a:solidFill>
                  <a:schemeClr val="tx2"/>
                </a:solidFill>
              </a:rPr>
              <a:t>内任一点</a:t>
            </a:r>
          </a:p>
        </p:txBody>
      </p:sp>
      <p:sp>
        <p:nvSpPr>
          <p:cNvPr id="409640" name="Text Box 40"/>
          <p:cNvSpPr txBox="1">
            <a:spLocks noChangeArrowheads="1"/>
          </p:cNvSpPr>
          <p:nvPr/>
        </p:nvSpPr>
        <p:spPr bwMode="auto">
          <a:xfrm>
            <a:off x="76200" y="739775"/>
            <a:ext cx="45720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2800">
                <a:solidFill>
                  <a:schemeClr val="tx2"/>
                </a:solidFill>
              </a:rPr>
              <a:t>(</a:t>
            </a:r>
            <a:r>
              <a:rPr lang="en-US" altLang="zh-CN" sz="2800" i="1">
                <a:solidFill>
                  <a:schemeClr val="tx2"/>
                </a:solidFill>
              </a:rPr>
              <a:t>x</a:t>
            </a:r>
            <a:r>
              <a:rPr lang="en-US" altLang="zh-CN" sz="2800">
                <a:solidFill>
                  <a:schemeClr val="tx2"/>
                </a:solidFill>
              </a:rPr>
              <a:t>, </a:t>
            </a:r>
            <a:r>
              <a:rPr lang="en-US" altLang="zh-CN" sz="2800" i="1">
                <a:solidFill>
                  <a:schemeClr val="tx2"/>
                </a:solidFill>
              </a:rPr>
              <a:t>y</a:t>
            </a:r>
            <a:r>
              <a:rPr lang="en-US" altLang="zh-CN" sz="2800">
                <a:solidFill>
                  <a:schemeClr val="tx2"/>
                </a:solidFill>
              </a:rPr>
              <a:t>)</a:t>
            </a:r>
            <a:r>
              <a:rPr lang="zh-CN" altLang="en-US" sz="2800">
                <a:solidFill>
                  <a:schemeClr val="tx2"/>
                </a:solidFill>
              </a:rPr>
              <a:t>处对</a:t>
            </a:r>
            <a:r>
              <a:rPr lang="en-US" altLang="zh-CN" sz="2800" i="1">
                <a:solidFill>
                  <a:schemeClr val="tx2"/>
                </a:solidFill>
              </a:rPr>
              <a:t>x</a:t>
            </a:r>
            <a:r>
              <a:rPr lang="zh-CN" altLang="en-US" sz="2800">
                <a:solidFill>
                  <a:schemeClr val="tx2"/>
                </a:solidFill>
              </a:rPr>
              <a:t>的偏导数都存在</a:t>
            </a:r>
            <a:r>
              <a:rPr lang="en-US" altLang="zh-CN" sz="2800">
                <a:solidFill>
                  <a:schemeClr val="tx2"/>
                </a:solidFill>
              </a:rPr>
              <a:t>,</a:t>
            </a:r>
          </a:p>
        </p:txBody>
      </p:sp>
      <p:grpSp>
        <p:nvGrpSpPr>
          <p:cNvPr id="4126" name="Group 42"/>
          <p:cNvGrpSpPr>
            <a:grpSpLocks noChangeAspect="1"/>
          </p:cNvGrpSpPr>
          <p:nvPr/>
        </p:nvGrpSpPr>
        <p:grpSpPr bwMode="auto">
          <a:xfrm>
            <a:off x="2478088" y="114300"/>
            <a:ext cx="1703387" cy="471488"/>
            <a:chOff x="2185" y="335"/>
            <a:chExt cx="1073" cy="297"/>
          </a:xfrm>
        </p:grpSpPr>
        <p:sp>
          <p:nvSpPr>
            <p:cNvPr id="4137" name="AutoShape 41"/>
            <p:cNvSpPr>
              <a:spLocks noChangeAspect="1" noChangeArrowheads="1" noTextEdit="1"/>
            </p:cNvSpPr>
            <p:nvPr/>
          </p:nvSpPr>
          <p:spPr bwMode="auto">
            <a:xfrm>
              <a:off x="2185" y="384"/>
              <a:ext cx="1031" cy="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8" name="Rectangle 43"/>
            <p:cNvSpPr>
              <a:spLocks noChangeArrowheads="1"/>
            </p:cNvSpPr>
            <p:nvPr/>
          </p:nvSpPr>
          <p:spPr bwMode="auto">
            <a:xfrm>
              <a:off x="3183" y="360"/>
              <a:ext cx="75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>
                  <a:solidFill>
                    <a:srgbClr val="000000"/>
                  </a:solidFill>
                </a:rPr>
                <a:t>)</a:t>
              </a:r>
              <a:endParaRPr lang="en-US" altLang="zh-CN"/>
            </a:p>
          </p:txBody>
        </p:sp>
        <p:sp>
          <p:nvSpPr>
            <p:cNvPr id="4139" name="Rectangle 44"/>
            <p:cNvSpPr>
              <a:spLocks noChangeArrowheads="1"/>
            </p:cNvSpPr>
            <p:nvPr/>
          </p:nvSpPr>
          <p:spPr bwMode="auto">
            <a:xfrm>
              <a:off x="2967" y="360"/>
              <a:ext cx="56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>
                  <a:solidFill>
                    <a:srgbClr val="000000"/>
                  </a:solidFill>
                </a:rPr>
                <a:t>,</a:t>
              </a:r>
              <a:endParaRPr lang="en-US" altLang="zh-CN"/>
            </a:p>
          </p:txBody>
        </p:sp>
        <p:sp>
          <p:nvSpPr>
            <p:cNvPr id="4140" name="Rectangle 45"/>
            <p:cNvSpPr>
              <a:spLocks noChangeArrowheads="1"/>
            </p:cNvSpPr>
            <p:nvPr/>
          </p:nvSpPr>
          <p:spPr bwMode="auto">
            <a:xfrm>
              <a:off x="2744" y="360"/>
              <a:ext cx="75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>
                  <a:solidFill>
                    <a:srgbClr val="000000"/>
                  </a:solidFill>
                </a:rPr>
                <a:t>(</a:t>
              </a:r>
              <a:endParaRPr lang="en-US" altLang="zh-CN"/>
            </a:p>
          </p:txBody>
        </p:sp>
        <p:sp>
          <p:nvSpPr>
            <p:cNvPr id="4141" name="Rectangle 46"/>
            <p:cNvSpPr>
              <a:spLocks noChangeArrowheads="1"/>
            </p:cNvSpPr>
            <p:nvPr/>
          </p:nvSpPr>
          <p:spPr bwMode="auto">
            <a:xfrm>
              <a:off x="3070" y="360"/>
              <a:ext cx="99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i="1">
                  <a:solidFill>
                    <a:srgbClr val="000000"/>
                  </a:solidFill>
                </a:rPr>
                <a:t>y</a:t>
              </a:r>
              <a:endParaRPr lang="en-US" altLang="zh-CN"/>
            </a:p>
          </p:txBody>
        </p:sp>
        <p:sp>
          <p:nvSpPr>
            <p:cNvPr id="4142" name="Rectangle 47"/>
            <p:cNvSpPr>
              <a:spLocks noChangeArrowheads="1"/>
            </p:cNvSpPr>
            <p:nvPr/>
          </p:nvSpPr>
          <p:spPr bwMode="auto">
            <a:xfrm>
              <a:off x="2843" y="360"/>
              <a:ext cx="11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i="1">
                  <a:solidFill>
                    <a:srgbClr val="000000"/>
                  </a:solidFill>
                </a:rPr>
                <a:t>x</a:t>
              </a:r>
              <a:endParaRPr lang="en-US" altLang="zh-CN"/>
            </a:p>
          </p:txBody>
        </p:sp>
        <p:sp>
          <p:nvSpPr>
            <p:cNvPr id="4143" name="Rectangle 48"/>
            <p:cNvSpPr>
              <a:spLocks noChangeArrowheads="1"/>
            </p:cNvSpPr>
            <p:nvPr/>
          </p:nvSpPr>
          <p:spPr bwMode="auto">
            <a:xfrm>
              <a:off x="2621" y="360"/>
              <a:ext cx="75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i="1">
                  <a:solidFill>
                    <a:srgbClr val="000000"/>
                  </a:solidFill>
                </a:rPr>
                <a:t>f</a:t>
              </a:r>
              <a:endParaRPr lang="en-US" altLang="zh-CN"/>
            </a:p>
          </p:txBody>
        </p:sp>
        <p:sp>
          <p:nvSpPr>
            <p:cNvPr id="4144" name="Rectangle 49"/>
            <p:cNvSpPr>
              <a:spLocks noChangeArrowheads="1"/>
            </p:cNvSpPr>
            <p:nvPr/>
          </p:nvSpPr>
          <p:spPr bwMode="auto">
            <a:xfrm>
              <a:off x="2249" y="360"/>
              <a:ext cx="87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i="1">
                  <a:solidFill>
                    <a:srgbClr val="000000"/>
                  </a:solidFill>
                </a:rPr>
                <a:t>z</a:t>
              </a:r>
              <a:endParaRPr lang="en-US" altLang="zh-CN"/>
            </a:p>
          </p:txBody>
        </p:sp>
        <p:sp>
          <p:nvSpPr>
            <p:cNvPr id="4145" name="Rectangle 50"/>
            <p:cNvSpPr>
              <a:spLocks noChangeArrowheads="1"/>
            </p:cNvSpPr>
            <p:nvPr/>
          </p:nvSpPr>
          <p:spPr bwMode="auto">
            <a:xfrm>
              <a:off x="2416" y="335"/>
              <a:ext cx="12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altLang="zh-CN"/>
            </a:p>
          </p:txBody>
        </p:sp>
      </p:grpSp>
      <p:grpSp>
        <p:nvGrpSpPr>
          <p:cNvPr id="3" name="Group 52"/>
          <p:cNvGrpSpPr>
            <a:grpSpLocks noChangeAspect="1"/>
          </p:cNvGrpSpPr>
          <p:nvPr/>
        </p:nvGrpSpPr>
        <p:grpSpPr bwMode="auto">
          <a:xfrm>
            <a:off x="5868988" y="1331913"/>
            <a:ext cx="1703387" cy="469900"/>
            <a:chOff x="745" y="1480"/>
            <a:chExt cx="1073" cy="296"/>
          </a:xfrm>
        </p:grpSpPr>
        <p:sp>
          <p:nvSpPr>
            <p:cNvPr id="4128" name="AutoShape 51"/>
            <p:cNvSpPr>
              <a:spLocks noChangeAspect="1" noChangeArrowheads="1" noTextEdit="1"/>
            </p:cNvSpPr>
            <p:nvPr/>
          </p:nvSpPr>
          <p:spPr bwMode="auto">
            <a:xfrm>
              <a:off x="745" y="1529"/>
              <a:ext cx="1031" cy="2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9" name="Rectangle 53"/>
            <p:cNvSpPr>
              <a:spLocks noChangeArrowheads="1"/>
            </p:cNvSpPr>
            <p:nvPr/>
          </p:nvSpPr>
          <p:spPr bwMode="auto">
            <a:xfrm>
              <a:off x="1743" y="1505"/>
              <a:ext cx="75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>
                  <a:solidFill>
                    <a:srgbClr val="000000"/>
                  </a:solidFill>
                </a:rPr>
                <a:t>)</a:t>
              </a:r>
              <a:endParaRPr lang="en-US" altLang="zh-CN"/>
            </a:p>
          </p:txBody>
        </p:sp>
        <p:sp>
          <p:nvSpPr>
            <p:cNvPr id="4130" name="Rectangle 54"/>
            <p:cNvSpPr>
              <a:spLocks noChangeArrowheads="1"/>
            </p:cNvSpPr>
            <p:nvPr/>
          </p:nvSpPr>
          <p:spPr bwMode="auto">
            <a:xfrm>
              <a:off x="1527" y="1505"/>
              <a:ext cx="56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>
                  <a:solidFill>
                    <a:srgbClr val="000000"/>
                  </a:solidFill>
                </a:rPr>
                <a:t>,</a:t>
              </a:r>
              <a:endParaRPr lang="en-US" altLang="zh-CN"/>
            </a:p>
          </p:txBody>
        </p:sp>
        <p:sp>
          <p:nvSpPr>
            <p:cNvPr id="4131" name="Rectangle 55"/>
            <p:cNvSpPr>
              <a:spLocks noChangeArrowheads="1"/>
            </p:cNvSpPr>
            <p:nvPr/>
          </p:nvSpPr>
          <p:spPr bwMode="auto">
            <a:xfrm>
              <a:off x="1304" y="1505"/>
              <a:ext cx="75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>
                  <a:solidFill>
                    <a:srgbClr val="000000"/>
                  </a:solidFill>
                </a:rPr>
                <a:t>(</a:t>
              </a:r>
              <a:endParaRPr lang="en-US" altLang="zh-CN"/>
            </a:p>
          </p:txBody>
        </p:sp>
        <p:sp>
          <p:nvSpPr>
            <p:cNvPr id="4132" name="Rectangle 56"/>
            <p:cNvSpPr>
              <a:spLocks noChangeArrowheads="1"/>
            </p:cNvSpPr>
            <p:nvPr/>
          </p:nvSpPr>
          <p:spPr bwMode="auto">
            <a:xfrm>
              <a:off x="1631" y="1505"/>
              <a:ext cx="99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i="1">
                  <a:solidFill>
                    <a:srgbClr val="000000"/>
                  </a:solidFill>
                </a:rPr>
                <a:t>y</a:t>
              </a:r>
              <a:endParaRPr lang="en-US" altLang="zh-CN"/>
            </a:p>
          </p:txBody>
        </p:sp>
        <p:sp>
          <p:nvSpPr>
            <p:cNvPr id="4133" name="Rectangle 57"/>
            <p:cNvSpPr>
              <a:spLocks noChangeArrowheads="1"/>
            </p:cNvSpPr>
            <p:nvPr/>
          </p:nvSpPr>
          <p:spPr bwMode="auto">
            <a:xfrm>
              <a:off x="1403" y="1505"/>
              <a:ext cx="11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i="1">
                  <a:solidFill>
                    <a:srgbClr val="000000"/>
                  </a:solidFill>
                </a:rPr>
                <a:t>x</a:t>
              </a:r>
              <a:endParaRPr lang="en-US" altLang="zh-CN"/>
            </a:p>
          </p:txBody>
        </p:sp>
        <p:sp>
          <p:nvSpPr>
            <p:cNvPr id="4134" name="Rectangle 58"/>
            <p:cNvSpPr>
              <a:spLocks noChangeArrowheads="1"/>
            </p:cNvSpPr>
            <p:nvPr/>
          </p:nvSpPr>
          <p:spPr bwMode="auto">
            <a:xfrm>
              <a:off x="1181" y="1505"/>
              <a:ext cx="75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i="1">
                  <a:solidFill>
                    <a:srgbClr val="000000"/>
                  </a:solidFill>
                </a:rPr>
                <a:t>f</a:t>
              </a:r>
              <a:endParaRPr lang="en-US" altLang="zh-CN"/>
            </a:p>
          </p:txBody>
        </p:sp>
        <p:sp>
          <p:nvSpPr>
            <p:cNvPr id="4135" name="Rectangle 59"/>
            <p:cNvSpPr>
              <a:spLocks noChangeArrowheads="1"/>
            </p:cNvSpPr>
            <p:nvPr/>
          </p:nvSpPr>
          <p:spPr bwMode="auto">
            <a:xfrm>
              <a:off x="810" y="1505"/>
              <a:ext cx="87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i="1">
                  <a:solidFill>
                    <a:srgbClr val="000000"/>
                  </a:solidFill>
                </a:rPr>
                <a:t>z</a:t>
              </a:r>
              <a:endParaRPr lang="en-US" altLang="zh-CN"/>
            </a:p>
          </p:txBody>
        </p:sp>
        <p:sp>
          <p:nvSpPr>
            <p:cNvPr id="4136" name="Rectangle 60"/>
            <p:cNvSpPr>
              <a:spLocks noChangeArrowheads="1"/>
            </p:cNvSpPr>
            <p:nvPr/>
          </p:nvSpPr>
          <p:spPr bwMode="auto">
            <a:xfrm>
              <a:off x="977" y="1480"/>
              <a:ext cx="12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altLang="zh-CN"/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9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9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09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0" fill="hold"/>
                                        <p:tgtEl>
                                          <p:spTgt spid="4096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0" fill="hold"/>
                                        <p:tgtEl>
                                          <p:spTgt spid="4096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09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09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09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09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09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09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09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09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409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409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409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409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409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409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409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409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409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409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409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409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409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06" grpId="0" autoUpdateAnimBg="0"/>
      <p:bldP spid="409607" grpId="0" autoUpdateAnimBg="0"/>
      <p:bldP spid="409609" grpId="0" autoUpdateAnimBg="0"/>
      <p:bldP spid="409610" grpId="0" autoUpdateAnimBg="0"/>
      <p:bldP spid="409613" grpId="0" autoUpdateAnimBg="0"/>
      <p:bldP spid="409614" grpId="0" autoUpdateAnimBg="0"/>
      <p:bldP spid="409615" grpId="0" autoUpdateAnimBg="0"/>
      <p:bldP spid="409619" grpId="0" autoUpdateAnimBg="0"/>
      <p:bldP spid="409621" grpId="0" autoUpdateAnimBg="0"/>
      <p:bldP spid="409622" grpId="0" autoUpdateAnimBg="0"/>
      <p:bldP spid="409624" grpId="0" autoUpdateAnimBg="0"/>
      <p:bldP spid="409625" grpId="0" autoUpdateAnimBg="0"/>
      <p:bldP spid="409627" grpId="0" autoUpdateAnimBg="0"/>
      <p:bldP spid="409631" grpId="0" autoUpdateAnimBg="0"/>
      <p:bldP spid="409639" grpId="0" autoUpdateAnimBg="0"/>
      <p:bldP spid="409640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2CC9271-0A7C-438C-905B-50D74A953641}" type="slidenum">
              <a:rPr lang="en-US" altLang="zh-CN" smtClean="0">
                <a:ea typeface="宋体" charset="-122"/>
              </a:rPr>
              <a:pPr/>
              <a:t>6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410626" name="AutoShape 2"/>
          <p:cNvSpPr>
            <a:spLocks noChangeArrowheads="1"/>
          </p:cNvSpPr>
          <p:nvPr/>
        </p:nvSpPr>
        <p:spPr bwMode="auto">
          <a:xfrm>
            <a:off x="4067175" y="3716338"/>
            <a:ext cx="990600" cy="381000"/>
          </a:xfrm>
          <a:prstGeom prst="parallelogram">
            <a:avLst>
              <a:gd name="adj" fmla="val 13156"/>
            </a:avLst>
          </a:prstGeom>
          <a:gradFill rotWithShape="0">
            <a:gsLst>
              <a:gs pos="0">
                <a:srgbClr val="FF9900"/>
              </a:gs>
              <a:gs pos="50000">
                <a:srgbClr val="FFFFFF"/>
              </a:gs>
              <a:gs pos="100000">
                <a:srgbClr val="FF9900"/>
              </a:gs>
            </a:gsLst>
            <a:lin ang="5400000" scaled="1"/>
          </a:gra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627" name="AutoShape 3"/>
          <p:cNvSpPr>
            <a:spLocks noChangeArrowheads="1"/>
          </p:cNvSpPr>
          <p:nvPr/>
        </p:nvSpPr>
        <p:spPr bwMode="auto">
          <a:xfrm>
            <a:off x="3779838" y="2565400"/>
            <a:ext cx="1066800" cy="381000"/>
          </a:xfrm>
          <a:prstGeom prst="parallelogram">
            <a:avLst>
              <a:gd name="adj" fmla="val 14169"/>
            </a:avLst>
          </a:prstGeom>
          <a:gradFill rotWithShape="0">
            <a:gsLst>
              <a:gs pos="0">
                <a:srgbClr val="66FF33"/>
              </a:gs>
              <a:gs pos="50000">
                <a:srgbClr val="FFFFFF"/>
              </a:gs>
              <a:gs pos="100000">
                <a:srgbClr val="66FF33"/>
              </a:gs>
            </a:gsLst>
            <a:lin ang="5400000" scaled="1"/>
          </a:gra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628" name="AutoShape 4"/>
          <p:cNvSpPr>
            <a:spLocks noChangeArrowheads="1"/>
          </p:cNvSpPr>
          <p:nvPr/>
        </p:nvSpPr>
        <p:spPr bwMode="auto">
          <a:xfrm>
            <a:off x="3492500" y="1484313"/>
            <a:ext cx="1066800" cy="381000"/>
          </a:xfrm>
          <a:prstGeom prst="parallelogram">
            <a:avLst>
              <a:gd name="adj" fmla="val 14169"/>
            </a:avLst>
          </a:prstGeom>
          <a:gradFill rotWithShape="0">
            <a:gsLst>
              <a:gs pos="0">
                <a:srgbClr val="00FFFF"/>
              </a:gs>
              <a:gs pos="50000">
                <a:srgbClr val="FFFFFF"/>
              </a:gs>
              <a:gs pos="100000">
                <a:srgbClr val="00FFFF"/>
              </a:gs>
            </a:gsLst>
            <a:lin ang="5400000" scaled="1"/>
          </a:gra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34" name="Text Box 5"/>
          <p:cNvSpPr txBox="1">
            <a:spLocks noChangeArrowheads="1"/>
          </p:cNvSpPr>
          <p:nvPr/>
        </p:nvSpPr>
        <p:spPr bwMode="auto">
          <a:xfrm>
            <a:off x="468313" y="161370"/>
            <a:ext cx="3352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偏导数的概念可以</a:t>
            </a:r>
            <a:endParaRPr lang="zh-CN" altLang="en-US" sz="2800">
              <a:solidFill>
                <a:srgbClr val="0000FF"/>
              </a:solidFill>
            </a:endParaRPr>
          </a:p>
        </p:txBody>
      </p:sp>
      <p:graphicFrame>
        <p:nvGraphicFramePr>
          <p:cNvPr id="410630" name="Object 6"/>
          <p:cNvGraphicFramePr>
            <a:graphicFrameLocks noChangeAspect="1"/>
          </p:cNvGraphicFramePr>
          <p:nvPr/>
        </p:nvGraphicFramePr>
        <p:xfrm>
          <a:off x="568325" y="1625600"/>
          <a:ext cx="1804988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98" name="Equation" r:id="rId3" imgW="1803400" imgH="431800" progId="Equation.3">
                  <p:embed/>
                </p:oleObj>
              </mc:Choice>
              <mc:Fallback>
                <p:oleObj name="Equation" r:id="rId3" imgW="1803400" imgH="431800" progId="Equation.3">
                  <p:embed/>
                  <p:pic>
                    <p:nvPicPr>
                      <p:cNvPr id="0" name="Picture 1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325" y="1625600"/>
                        <a:ext cx="1804988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631" name="Object 7"/>
          <p:cNvGraphicFramePr>
            <a:graphicFrameLocks noChangeAspect="1"/>
          </p:cNvGraphicFramePr>
          <p:nvPr/>
        </p:nvGraphicFramePr>
        <p:xfrm>
          <a:off x="569913" y="2736850"/>
          <a:ext cx="18034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99" name="Equation" r:id="rId5" imgW="1803400" imgH="469900" progId="Equation.3">
                  <p:embed/>
                </p:oleObj>
              </mc:Choice>
              <mc:Fallback>
                <p:oleObj name="Equation" r:id="rId5" imgW="1803400" imgH="469900" progId="Equation.3">
                  <p:embed/>
                  <p:pic>
                    <p:nvPicPr>
                      <p:cNvPr id="0" name="Picture 1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913" y="2736850"/>
                        <a:ext cx="18034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632" name="Object 8"/>
          <p:cNvGraphicFramePr>
            <a:graphicFrameLocks noChangeAspect="1"/>
          </p:cNvGraphicFramePr>
          <p:nvPr/>
        </p:nvGraphicFramePr>
        <p:xfrm>
          <a:off x="593725" y="3962400"/>
          <a:ext cx="1779588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00" name="Equation" r:id="rId7" imgW="1777229" imgH="444307" progId="Equation.3">
                  <p:embed/>
                </p:oleObj>
              </mc:Choice>
              <mc:Fallback>
                <p:oleObj name="Equation" r:id="rId7" imgW="1777229" imgH="444307" progId="Equation.3">
                  <p:embed/>
                  <p:pic>
                    <p:nvPicPr>
                      <p:cNvPr id="0" name="Picture 1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725" y="3962400"/>
                        <a:ext cx="1779588" cy="442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633" name="Rectangle 9"/>
          <p:cNvSpPr>
            <a:spLocks noChangeArrowheads="1"/>
          </p:cNvSpPr>
          <p:nvPr/>
        </p:nvSpPr>
        <p:spPr bwMode="auto">
          <a:xfrm>
            <a:off x="3363913" y="161370"/>
            <a:ext cx="39624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>
                <a:solidFill>
                  <a:srgbClr val="0000FF"/>
                </a:solidFill>
              </a:rPr>
              <a:t>推广到二元以上函数</a:t>
            </a:r>
          </a:p>
        </p:txBody>
      </p:sp>
      <p:sp>
        <p:nvSpPr>
          <p:cNvPr id="410634" name="Text Box 10"/>
          <p:cNvSpPr txBox="1">
            <a:spLocks noChangeArrowheads="1"/>
          </p:cNvSpPr>
          <p:nvPr/>
        </p:nvSpPr>
        <p:spPr bwMode="auto">
          <a:xfrm>
            <a:off x="468313" y="762000"/>
            <a:ext cx="11430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rgbClr val="000000"/>
                </a:solidFill>
              </a:rPr>
              <a:t>如</a:t>
            </a:r>
            <a:r>
              <a:rPr lang="en-US" altLang="zh-CN" sz="2800">
                <a:solidFill>
                  <a:srgbClr val="000000"/>
                </a:solidFill>
              </a:rPr>
              <a:t>,</a:t>
            </a:r>
          </a:p>
        </p:txBody>
      </p:sp>
      <p:graphicFrame>
        <p:nvGraphicFramePr>
          <p:cNvPr id="410635" name="Object 11"/>
          <p:cNvGraphicFramePr>
            <a:graphicFrameLocks noChangeAspect="1"/>
          </p:cNvGraphicFramePr>
          <p:nvPr/>
        </p:nvGraphicFramePr>
        <p:xfrm>
          <a:off x="1077913" y="838200"/>
          <a:ext cx="1981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01" name="Equation" r:id="rId9" imgW="1981200" imgH="393700" progId="Equation.3">
                  <p:embed/>
                </p:oleObj>
              </mc:Choice>
              <mc:Fallback>
                <p:oleObj name="Equation" r:id="rId9" imgW="1981200" imgH="393700" progId="Equation.3">
                  <p:embed/>
                  <p:pic>
                    <p:nvPicPr>
                      <p:cNvPr id="0" name="Picture 1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7913" y="838200"/>
                        <a:ext cx="19812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636" name="Object 12"/>
          <p:cNvGraphicFramePr>
            <a:graphicFrameLocks noChangeAspect="1"/>
          </p:cNvGraphicFramePr>
          <p:nvPr/>
        </p:nvGraphicFramePr>
        <p:xfrm>
          <a:off x="3059113" y="787400"/>
          <a:ext cx="1828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02" name="Equation" r:id="rId11" imgW="1828800" imgH="431800" progId="Equation.3">
                  <p:embed/>
                </p:oleObj>
              </mc:Choice>
              <mc:Fallback>
                <p:oleObj name="Equation" r:id="rId11" imgW="1828800" imgH="431800" progId="Equation.3">
                  <p:embed/>
                  <p:pic>
                    <p:nvPicPr>
                      <p:cNvPr id="0" name="Picture 1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787400"/>
                        <a:ext cx="18288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637" name="Object 13"/>
          <p:cNvGraphicFramePr>
            <a:graphicFrameLocks noChangeAspect="1"/>
          </p:cNvGraphicFramePr>
          <p:nvPr/>
        </p:nvGraphicFramePr>
        <p:xfrm>
          <a:off x="2449513" y="1447800"/>
          <a:ext cx="46355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03" name="Equation" r:id="rId13" imgW="4635500" imgH="838200" progId="Equation.3">
                  <p:embed/>
                </p:oleObj>
              </mc:Choice>
              <mc:Fallback>
                <p:oleObj name="Equation" r:id="rId13" imgW="4635500" imgH="838200" progId="Equation.3">
                  <p:embed/>
                  <p:pic>
                    <p:nvPicPr>
                      <p:cNvPr id="0" name="Picture 1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9513" y="1447800"/>
                        <a:ext cx="46355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638" name="Object 14"/>
          <p:cNvGraphicFramePr>
            <a:graphicFrameLocks noChangeAspect="1"/>
          </p:cNvGraphicFramePr>
          <p:nvPr/>
        </p:nvGraphicFramePr>
        <p:xfrm>
          <a:off x="2409825" y="2514600"/>
          <a:ext cx="4611688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04" name="Equation" r:id="rId15" imgW="4610100" imgH="914400" progId="Equation.3">
                  <p:embed/>
                </p:oleObj>
              </mc:Choice>
              <mc:Fallback>
                <p:oleObj name="Equation" r:id="rId15" imgW="4610100" imgH="914400" progId="Equation.3">
                  <p:embed/>
                  <p:pic>
                    <p:nvPicPr>
                      <p:cNvPr id="0" name="Picture 1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9825" y="2514600"/>
                        <a:ext cx="4611688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639" name="Object 15"/>
          <p:cNvGraphicFramePr>
            <a:graphicFrameLocks noChangeAspect="1"/>
          </p:cNvGraphicFramePr>
          <p:nvPr/>
        </p:nvGraphicFramePr>
        <p:xfrm>
          <a:off x="2447925" y="3733800"/>
          <a:ext cx="4573588" cy="86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05" name="Equation" r:id="rId17" imgW="4572000" imgH="863600" progId="Equation.3">
                  <p:embed/>
                </p:oleObj>
              </mc:Choice>
              <mc:Fallback>
                <p:oleObj name="Equation" r:id="rId17" imgW="4572000" imgH="863600" progId="Equation.3">
                  <p:embed/>
                  <p:pic>
                    <p:nvPicPr>
                      <p:cNvPr id="0" name="Picture 1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7925" y="3733800"/>
                        <a:ext cx="4573588" cy="862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0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0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0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0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0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10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106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106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10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10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106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106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10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10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106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106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626" grpId="0" animBg="1"/>
      <p:bldP spid="410627" grpId="0" animBg="1"/>
      <p:bldP spid="410628" grpId="0" animBg="1"/>
      <p:bldP spid="410633" grpId="0" autoUpdateAnimBg="0"/>
      <p:bldP spid="410634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E2B55D0-6F09-4D49-8D4A-43DDD0B121BE}" type="slidenum">
              <a:rPr lang="en-US" altLang="zh-CN" smtClean="0">
                <a:ea typeface="宋体" charset="-122"/>
              </a:rPr>
              <a:pPr/>
              <a:t>7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6148" name="Text Box 2"/>
          <p:cNvSpPr txBox="1">
            <a:spLocks noChangeArrowheads="1"/>
          </p:cNvSpPr>
          <p:nvPr/>
        </p:nvSpPr>
        <p:spPr bwMode="auto">
          <a:xfrm>
            <a:off x="1657350" y="319088"/>
            <a:ext cx="35814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求多元函数的偏导数</a:t>
            </a:r>
          </a:p>
        </p:txBody>
      </p:sp>
      <p:sp>
        <p:nvSpPr>
          <p:cNvPr id="411659" name="Rectangle 11"/>
          <p:cNvSpPr>
            <a:spLocks noChangeArrowheads="1"/>
          </p:cNvSpPr>
          <p:nvPr/>
        </p:nvSpPr>
        <p:spPr bwMode="auto">
          <a:xfrm>
            <a:off x="5715000" y="850900"/>
            <a:ext cx="25146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zh-CN" altLang="zh-CN" sz="2800"/>
              <a:t>利用一元函数</a:t>
            </a:r>
            <a:endParaRPr lang="zh-CN" altLang="en-US" sz="2800"/>
          </a:p>
        </p:txBody>
      </p:sp>
      <p:graphicFrame>
        <p:nvGraphicFramePr>
          <p:cNvPr id="41166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1165646"/>
              </p:ext>
            </p:extLst>
          </p:nvPr>
        </p:nvGraphicFramePr>
        <p:xfrm>
          <a:off x="1016000" y="901222"/>
          <a:ext cx="1955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9" name="Equation" r:id="rId3" imgW="1954951" imgH="444307" progId="Equation.3">
                  <p:embed/>
                </p:oleObj>
              </mc:Choice>
              <mc:Fallback>
                <p:oleObj name="Equation" r:id="rId3" imgW="1954951" imgH="444307" progId="Equation.3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6000" y="901222"/>
                        <a:ext cx="19558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661" name="Rectangle 13"/>
          <p:cNvSpPr>
            <a:spLocks noChangeArrowheads="1"/>
          </p:cNvSpPr>
          <p:nvPr/>
        </p:nvSpPr>
        <p:spPr bwMode="auto">
          <a:xfrm>
            <a:off x="2895600" y="850900"/>
            <a:ext cx="15240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 dirty="0"/>
              <a:t>只需将</a:t>
            </a:r>
            <a:r>
              <a:rPr lang="en-US" altLang="zh-CN" sz="2800" i="1" dirty="0">
                <a:solidFill>
                  <a:schemeClr val="accent2"/>
                </a:solidFill>
              </a:rPr>
              <a:t>y</a:t>
            </a:r>
            <a:endParaRPr lang="en-US" altLang="zh-CN" sz="2800" dirty="0"/>
          </a:p>
        </p:txBody>
      </p:sp>
      <p:sp>
        <p:nvSpPr>
          <p:cNvPr id="411662" name="Rectangle 14"/>
          <p:cNvSpPr>
            <a:spLocks noChangeArrowheads="1"/>
          </p:cNvSpPr>
          <p:nvPr/>
        </p:nvSpPr>
        <p:spPr bwMode="auto">
          <a:xfrm>
            <a:off x="914400" y="1385888"/>
            <a:ext cx="48768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zh-CN" altLang="zh-CN" sz="2800"/>
              <a:t>的</a:t>
            </a:r>
            <a:r>
              <a:rPr lang="zh-CN" altLang="en-US" sz="2800"/>
              <a:t>求导法对</a:t>
            </a:r>
            <a:r>
              <a:rPr lang="en-US" altLang="zh-CN" sz="2800" i="1"/>
              <a:t>x</a:t>
            </a:r>
            <a:r>
              <a:rPr lang="zh-CN" altLang="en-US" sz="2800"/>
              <a:t>求导即可</a:t>
            </a:r>
            <a:r>
              <a:rPr lang="en-US" altLang="zh-CN" sz="2800"/>
              <a:t>.</a:t>
            </a:r>
          </a:p>
        </p:txBody>
      </p:sp>
      <p:sp>
        <p:nvSpPr>
          <p:cNvPr id="411663" name="Rectangle 15"/>
          <p:cNvSpPr>
            <a:spLocks noChangeArrowheads="1"/>
          </p:cNvSpPr>
          <p:nvPr/>
        </p:nvSpPr>
        <p:spPr bwMode="auto">
          <a:xfrm>
            <a:off x="4171950" y="850900"/>
            <a:ext cx="184785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>
                <a:solidFill>
                  <a:srgbClr val="0000FF"/>
                </a:solidFill>
              </a:rPr>
              <a:t>看作常量</a:t>
            </a:r>
            <a:r>
              <a:rPr lang="en-US" altLang="zh-CN" sz="2800">
                <a:solidFill>
                  <a:srgbClr val="0000FF"/>
                </a:solidFill>
              </a:rPr>
              <a:t>,</a:t>
            </a:r>
          </a:p>
        </p:txBody>
      </p:sp>
      <p:sp>
        <p:nvSpPr>
          <p:cNvPr id="411664" name="Rectangle 16"/>
          <p:cNvSpPr>
            <a:spLocks noChangeArrowheads="1"/>
          </p:cNvSpPr>
          <p:nvPr/>
        </p:nvSpPr>
        <p:spPr bwMode="auto">
          <a:xfrm>
            <a:off x="4876800" y="319088"/>
            <a:ext cx="329565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rgbClr val="0000FF"/>
                </a:solidFill>
              </a:rPr>
              <a:t>并不需要新的方法</a:t>
            </a:r>
            <a:r>
              <a:rPr lang="en-US" altLang="zh-CN" sz="2800">
                <a:solidFill>
                  <a:srgbClr val="0000FF"/>
                </a:solidFill>
              </a:rPr>
              <a:t>,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1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1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1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1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1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11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1659" grpId="0" autoUpdateAnimBg="0"/>
      <p:bldP spid="411661" grpId="0" autoUpdateAnimBg="0"/>
      <p:bldP spid="411662" grpId="0" autoUpdateAnimBg="0"/>
      <p:bldP spid="411663" grpId="0" autoUpdateAnimBg="0"/>
      <p:bldP spid="411664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8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7F7FA0F-89C5-431C-84FC-F2717A347CC5}" type="slidenum">
              <a:rPr lang="en-US" altLang="zh-CN" smtClean="0">
                <a:ea typeface="宋体" charset="-122"/>
              </a:rPr>
              <a:pPr/>
              <a:t>8</a:t>
            </a:fld>
            <a:endParaRPr lang="en-US" altLang="zh-CN" smtClean="0">
              <a:ea typeface="宋体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36550" y="188913"/>
            <a:ext cx="7543800" cy="547687"/>
            <a:chOff x="624" y="1719"/>
            <a:chExt cx="4752" cy="345"/>
          </a:xfrm>
        </p:grpSpPr>
        <p:sp>
          <p:nvSpPr>
            <p:cNvPr id="7184" name="Text Box 5"/>
            <p:cNvSpPr txBox="1">
              <a:spLocks noChangeArrowheads="1"/>
            </p:cNvSpPr>
            <p:nvPr/>
          </p:nvSpPr>
          <p:spPr bwMode="auto">
            <a:xfrm>
              <a:off x="624" y="1728"/>
              <a:ext cx="4752" cy="327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800"/>
                <a:t> </a:t>
              </a:r>
              <a:r>
                <a:rPr lang="zh-CN" altLang="en-US" sz="2800">
                  <a:ea typeface="黑体" pitchFamily="2" charset="-122"/>
                </a:rPr>
                <a:t>例</a:t>
              </a:r>
              <a:r>
                <a:rPr lang="zh-CN" altLang="en-US" sz="2800"/>
                <a:t>  求                         在点</a:t>
              </a:r>
              <a:r>
                <a:rPr lang="en-US" altLang="zh-CN" sz="2800"/>
                <a:t>(1,0)</a:t>
              </a:r>
              <a:r>
                <a:rPr lang="zh-CN" altLang="en-US" sz="2800"/>
                <a:t>处的两个偏导数</a:t>
              </a:r>
              <a:r>
                <a:rPr lang="en-US" altLang="zh-CN" sz="2800"/>
                <a:t>.</a:t>
              </a:r>
            </a:p>
          </p:txBody>
        </p:sp>
        <p:graphicFrame>
          <p:nvGraphicFramePr>
            <p:cNvPr id="7177" name="Object 6"/>
            <p:cNvGraphicFramePr>
              <a:graphicFrameLocks noChangeAspect="1"/>
            </p:cNvGraphicFramePr>
            <p:nvPr/>
          </p:nvGraphicFramePr>
          <p:xfrm>
            <a:off x="1280" y="1719"/>
            <a:ext cx="1456" cy="3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54" name="公式" r:id="rId3" imgW="965200" imgH="228600" progId="Equation.3">
                    <p:embed/>
                  </p:oleObj>
                </mc:Choice>
                <mc:Fallback>
                  <p:oleObj name="公式" r:id="rId3" imgW="965200" imgH="228600" progId="Equation.3">
                    <p:embed/>
                    <p:pic>
                      <p:nvPicPr>
                        <p:cNvPr id="0" name="Picture 17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80" y="1719"/>
                          <a:ext cx="1456" cy="34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39303" name="Text Box 7"/>
          <p:cNvSpPr txBox="1">
            <a:spLocks noChangeArrowheads="1"/>
          </p:cNvSpPr>
          <p:nvPr/>
        </p:nvSpPr>
        <p:spPr bwMode="auto">
          <a:xfrm>
            <a:off x="412750" y="864556"/>
            <a:ext cx="685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ea typeface="黑体" pitchFamily="2" charset="-122"/>
              </a:rPr>
              <a:t>解</a:t>
            </a:r>
          </a:p>
        </p:txBody>
      </p:sp>
      <p:graphicFrame>
        <p:nvGraphicFramePr>
          <p:cNvPr id="439304" name="Object 8"/>
          <p:cNvGraphicFramePr>
            <a:graphicFrameLocks noChangeAspect="1"/>
          </p:cNvGraphicFramePr>
          <p:nvPr/>
        </p:nvGraphicFramePr>
        <p:xfrm>
          <a:off x="1320800" y="739775"/>
          <a:ext cx="1377950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55" name="Equation" r:id="rId5" imgW="1447800" imgH="838200" progId="Equation.3">
                  <p:embed/>
                </p:oleObj>
              </mc:Choice>
              <mc:Fallback>
                <p:oleObj name="Equation" r:id="rId5" imgW="1447800" imgH="838200" progId="Equation.3">
                  <p:embed/>
                  <p:pic>
                    <p:nvPicPr>
                      <p:cNvPr id="0" name="Picture 1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0800" y="739775"/>
                        <a:ext cx="1377950" cy="796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9305" name="Object 9"/>
          <p:cNvGraphicFramePr>
            <a:graphicFrameLocks noChangeAspect="1"/>
          </p:cNvGraphicFramePr>
          <p:nvPr/>
        </p:nvGraphicFramePr>
        <p:xfrm>
          <a:off x="3308350" y="739775"/>
          <a:ext cx="2286000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56" name="Equation" r:id="rId7" imgW="2286000" imgH="914400" progId="Equation.3">
                  <p:embed/>
                </p:oleObj>
              </mc:Choice>
              <mc:Fallback>
                <p:oleObj name="Equation" r:id="rId7" imgW="2286000" imgH="914400" progId="Equation.3">
                  <p:embed/>
                  <p:pic>
                    <p:nvPicPr>
                      <p:cNvPr id="0" name="Picture 1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8350" y="739775"/>
                        <a:ext cx="2286000" cy="91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9306" name="Object 10"/>
          <p:cNvGraphicFramePr>
            <a:graphicFrameLocks noChangeAspect="1"/>
          </p:cNvGraphicFramePr>
          <p:nvPr/>
        </p:nvGraphicFramePr>
        <p:xfrm>
          <a:off x="1281113" y="1666875"/>
          <a:ext cx="1570037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57" name="Equation" r:id="rId9" imgW="1574800" imgH="977900" progId="Equation.3">
                  <p:embed/>
                </p:oleObj>
              </mc:Choice>
              <mc:Fallback>
                <p:oleObj name="Equation" r:id="rId9" imgW="1574800" imgH="977900" progId="Equation.3">
                  <p:embed/>
                  <p:pic>
                    <p:nvPicPr>
                      <p:cNvPr id="0" name="Picture 1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1113" y="1666875"/>
                        <a:ext cx="1570037" cy="974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9307" name="Object 11"/>
          <p:cNvGraphicFramePr>
            <a:graphicFrameLocks noChangeAspect="1"/>
          </p:cNvGraphicFramePr>
          <p:nvPr/>
        </p:nvGraphicFramePr>
        <p:xfrm>
          <a:off x="3328988" y="1651000"/>
          <a:ext cx="1579562" cy="1036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58" name="Equation" r:id="rId11" imgW="1562100" imgH="1028700" progId="Equation.3">
                  <p:embed/>
                </p:oleObj>
              </mc:Choice>
              <mc:Fallback>
                <p:oleObj name="Equation" r:id="rId11" imgW="1562100" imgH="1028700" progId="Equation.3">
                  <p:embed/>
                  <p:pic>
                    <p:nvPicPr>
                      <p:cNvPr id="0" name="Picture 1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8988" y="1651000"/>
                        <a:ext cx="1579562" cy="1036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412750" y="2794000"/>
            <a:ext cx="7543800" cy="590550"/>
            <a:chOff x="624" y="2400"/>
            <a:chExt cx="4752" cy="372"/>
          </a:xfrm>
        </p:grpSpPr>
        <p:sp>
          <p:nvSpPr>
            <p:cNvPr id="7183" name="Text Box 13"/>
            <p:cNvSpPr txBox="1">
              <a:spLocks noChangeArrowheads="1"/>
            </p:cNvSpPr>
            <p:nvPr/>
          </p:nvSpPr>
          <p:spPr bwMode="auto">
            <a:xfrm>
              <a:off x="624" y="2419"/>
              <a:ext cx="4752" cy="327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>
                  <a:ea typeface="黑体" pitchFamily="2" charset="-122"/>
                </a:rPr>
                <a:t>例</a:t>
              </a:r>
              <a:r>
                <a:rPr lang="zh-CN" altLang="en-US" sz="2800"/>
                <a:t>  求                          的偏导数</a:t>
              </a:r>
              <a:r>
                <a:rPr lang="en-US" altLang="zh-CN" sz="2800"/>
                <a:t>.</a:t>
              </a:r>
            </a:p>
          </p:txBody>
        </p:sp>
        <p:graphicFrame>
          <p:nvGraphicFramePr>
            <p:cNvPr id="7176" name="Object 14"/>
            <p:cNvGraphicFramePr>
              <a:graphicFrameLocks noChangeAspect="1"/>
            </p:cNvGraphicFramePr>
            <p:nvPr/>
          </p:nvGraphicFramePr>
          <p:xfrm>
            <a:off x="1260" y="2400"/>
            <a:ext cx="1428" cy="3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59" name="公式" r:id="rId13" imgW="876300" imgH="228600" progId="Equation.3">
                    <p:embed/>
                  </p:oleObj>
                </mc:Choice>
                <mc:Fallback>
                  <p:oleObj name="公式" r:id="rId13" imgW="876300" imgH="228600" progId="Equation.3">
                    <p:embed/>
                    <p:pic>
                      <p:nvPicPr>
                        <p:cNvPr id="0" name="Picture 18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60" y="2400"/>
                          <a:ext cx="1428" cy="3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39311" name="Text Box 15"/>
          <p:cNvSpPr txBox="1">
            <a:spLocks noChangeArrowheads="1"/>
          </p:cNvSpPr>
          <p:nvPr/>
        </p:nvSpPr>
        <p:spPr bwMode="auto">
          <a:xfrm>
            <a:off x="412750" y="3548808"/>
            <a:ext cx="685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ea typeface="黑体" pitchFamily="2" charset="-122"/>
              </a:rPr>
              <a:t>解</a:t>
            </a:r>
          </a:p>
        </p:txBody>
      </p:sp>
      <p:graphicFrame>
        <p:nvGraphicFramePr>
          <p:cNvPr id="439312" name="Object 16"/>
          <p:cNvGraphicFramePr>
            <a:graphicFrameLocks noChangeAspect="1"/>
          </p:cNvGraphicFramePr>
          <p:nvPr/>
        </p:nvGraphicFramePr>
        <p:xfrm>
          <a:off x="1395413" y="3438525"/>
          <a:ext cx="1608137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60" name="Equation" r:id="rId15" imgW="1676400" imgH="838200" progId="Equation.3">
                  <p:embed/>
                </p:oleObj>
              </mc:Choice>
              <mc:Fallback>
                <p:oleObj name="Equation" r:id="rId15" imgW="1676400" imgH="838200" progId="Equation.3">
                  <p:embed/>
                  <p:pic>
                    <p:nvPicPr>
                      <p:cNvPr id="0" name="Picture 1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5413" y="3438525"/>
                        <a:ext cx="1608137" cy="803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9313" name="Object 17"/>
          <p:cNvGraphicFramePr>
            <a:graphicFrameLocks noChangeAspect="1"/>
          </p:cNvGraphicFramePr>
          <p:nvPr/>
        </p:nvGraphicFramePr>
        <p:xfrm>
          <a:off x="3319463" y="3390900"/>
          <a:ext cx="1893887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61" name="公式" r:id="rId17" imgW="812447" imgH="431613" progId="Equation.3">
                  <p:embed/>
                </p:oleObj>
              </mc:Choice>
              <mc:Fallback>
                <p:oleObj name="公式" r:id="rId17" imgW="812447" imgH="431613" progId="Equation.3">
                  <p:embed/>
                  <p:pic>
                    <p:nvPicPr>
                      <p:cNvPr id="0" name="Picture 1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9463" y="3390900"/>
                        <a:ext cx="1893887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9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39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39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39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39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39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39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39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9303" grpId="0" autoUpdateAnimBg="0"/>
      <p:bldP spid="439311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3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6971E97-E5D0-402E-A35E-D49522B43086}" type="slidenum">
              <a:rPr lang="en-US" altLang="zh-CN" smtClean="0">
                <a:ea typeface="宋体" charset="-122"/>
              </a:rPr>
              <a:pPr/>
              <a:t>9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412675" name="Text Box 3"/>
          <p:cNvSpPr txBox="1">
            <a:spLocks noChangeArrowheads="1"/>
          </p:cNvSpPr>
          <p:nvPr/>
        </p:nvSpPr>
        <p:spPr bwMode="auto">
          <a:xfrm>
            <a:off x="1241412" y="600341"/>
            <a:ext cx="2514600" cy="604838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/>
              <a:t>三个偏导数</a:t>
            </a:r>
            <a:r>
              <a:rPr lang="en-US" altLang="zh-CN" sz="2800"/>
              <a:t>.</a:t>
            </a:r>
          </a:p>
        </p:txBody>
      </p:sp>
      <p:graphicFrame>
        <p:nvGraphicFramePr>
          <p:cNvPr id="41267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0638824"/>
              </p:ext>
            </p:extLst>
          </p:nvPr>
        </p:nvGraphicFramePr>
        <p:xfrm>
          <a:off x="1317612" y="132029"/>
          <a:ext cx="42672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1" name="Equation" r:id="rId3" imgW="4432300" imgH="469900" progId="Equation.3">
                  <p:embed/>
                </p:oleObj>
              </mc:Choice>
              <mc:Fallback>
                <p:oleObj name="Equation" r:id="rId3" imgW="4432300" imgH="469900" progId="Equation.3">
                  <p:embed/>
                  <p:pic>
                    <p:nvPicPr>
                      <p:cNvPr id="0" name="Picture 2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7612" y="132029"/>
                        <a:ext cx="4267200" cy="46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2677" name="Text Box 5"/>
          <p:cNvSpPr txBox="1">
            <a:spLocks noChangeArrowheads="1"/>
          </p:cNvSpPr>
          <p:nvPr/>
        </p:nvSpPr>
        <p:spPr bwMode="auto">
          <a:xfrm>
            <a:off x="708012" y="1371866"/>
            <a:ext cx="685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ea typeface="黑体" pitchFamily="2" charset="-122"/>
              </a:rPr>
              <a:t>解</a:t>
            </a:r>
          </a:p>
        </p:txBody>
      </p:sp>
      <p:graphicFrame>
        <p:nvGraphicFramePr>
          <p:cNvPr id="41267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0656858"/>
              </p:ext>
            </p:extLst>
          </p:nvPr>
        </p:nvGraphicFramePr>
        <p:xfrm>
          <a:off x="3005125" y="1295666"/>
          <a:ext cx="2022475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2" name="公式" r:id="rId5" imgW="863225" imgH="291973" progId="Equation.3">
                  <p:embed/>
                </p:oleObj>
              </mc:Choice>
              <mc:Fallback>
                <p:oleObj name="公式" r:id="rId5" imgW="863225" imgH="291973" progId="Equation.3">
                  <p:embed/>
                  <p:pic>
                    <p:nvPicPr>
                      <p:cNvPr id="0" name="Picture 2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5125" y="1295666"/>
                        <a:ext cx="2022475" cy="682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268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138196"/>
              </p:ext>
            </p:extLst>
          </p:nvPr>
        </p:nvGraphicFramePr>
        <p:xfrm>
          <a:off x="1241412" y="2333891"/>
          <a:ext cx="1430338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3" name="公式" r:id="rId7" imgW="609336" imgH="241195" progId="Equation.3">
                  <p:embed/>
                </p:oleObj>
              </mc:Choice>
              <mc:Fallback>
                <p:oleObj name="公式" r:id="rId7" imgW="609336" imgH="241195" progId="Equation.3">
                  <p:embed/>
                  <p:pic>
                    <p:nvPicPr>
                      <p:cNvPr id="0" name="Picture 2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1412" y="2333891"/>
                        <a:ext cx="1430338" cy="561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268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3028153"/>
              </p:ext>
            </p:extLst>
          </p:nvPr>
        </p:nvGraphicFramePr>
        <p:xfrm>
          <a:off x="1273162" y="3332429"/>
          <a:ext cx="1295400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4" name="公式" r:id="rId9" imgW="596900" imgH="228600" progId="Equation.3">
                  <p:embed/>
                </p:oleObj>
              </mc:Choice>
              <mc:Fallback>
                <p:oleObj name="公式" r:id="rId9" imgW="596900" imgH="228600" progId="Equation.3">
                  <p:embed/>
                  <p:pic>
                    <p:nvPicPr>
                      <p:cNvPr id="0" name="Picture 2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3162" y="3332429"/>
                        <a:ext cx="1295400" cy="496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268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6684325"/>
              </p:ext>
            </p:extLst>
          </p:nvPr>
        </p:nvGraphicFramePr>
        <p:xfrm>
          <a:off x="1241412" y="1371866"/>
          <a:ext cx="1728788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5" name="公式" r:id="rId11" imgW="736600" imgH="228600" progId="Equation.3">
                  <p:embed/>
                </p:oleObj>
              </mc:Choice>
              <mc:Fallback>
                <p:oleObj name="公式" r:id="rId11" imgW="736600" imgH="228600" progId="Equation.3">
                  <p:embed/>
                  <p:pic>
                    <p:nvPicPr>
                      <p:cNvPr id="0" name="Picture 2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1412" y="1371866"/>
                        <a:ext cx="1728788" cy="536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268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0064612"/>
              </p:ext>
            </p:extLst>
          </p:nvPr>
        </p:nvGraphicFramePr>
        <p:xfrm>
          <a:off x="5018075" y="1059453"/>
          <a:ext cx="2414587" cy="107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6" name="公式" r:id="rId13" imgW="1028700" imgH="457200" progId="Equation.3">
                  <p:embed/>
                </p:oleObj>
              </mc:Choice>
              <mc:Fallback>
                <p:oleObj name="公式" r:id="rId13" imgW="1028700" imgH="457200" progId="Equation.3">
                  <p:embed/>
                  <p:pic>
                    <p:nvPicPr>
                      <p:cNvPr id="0" name="Picture 2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8075" y="1059453"/>
                        <a:ext cx="2414587" cy="1073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268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4877481"/>
              </p:ext>
            </p:extLst>
          </p:nvPr>
        </p:nvGraphicFramePr>
        <p:xfrm>
          <a:off x="7435837" y="1389118"/>
          <a:ext cx="563563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7" name="公式" r:id="rId15" imgW="241091" imgH="164957" progId="Equation.3">
                  <p:embed/>
                </p:oleObj>
              </mc:Choice>
              <mc:Fallback>
                <p:oleObj name="公式" r:id="rId15" imgW="241091" imgH="164957" progId="Equation.3">
                  <p:embed/>
                  <p:pic>
                    <p:nvPicPr>
                      <p:cNvPr id="0" name="Picture 2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35837" y="1389118"/>
                        <a:ext cx="563563" cy="384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268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2739386"/>
              </p:ext>
            </p:extLst>
          </p:nvPr>
        </p:nvGraphicFramePr>
        <p:xfrm>
          <a:off x="2563800" y="2324366"/>
          <a:ext cx="3479800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8" name="Equation" r:id="rId17" imgW="1714320" imgH="279360" progId="Equation.DSMT4">
                  <p:embed/>
                </p:oleObj>
              </mc:Choice>
              <mc:Fallback>
                <p:oleObj name="Equation" r:id="rId17" imgW="1714320" imgH="279360" progId="Equation.DSMT4">
                  <p:embed/>
                  <p:pic>
                    <p:nvPicPr>
                      <p:cNvPr id="0" name="Picture 2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3800" y="2324366"/>
                        <a:ext cx="3479800" cy="566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2686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1258214"/>
              </p:ext>
            </p:extLst>
          </p:nvPr>
        </p:nvGraphicFramePr>
        <p:xfrm>
          <a:off x="2422512" y="3245116"/>
          <a:ext cx="3846513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9" name="Equation" r:id="rId19" imgW="1638000" imgH="266400" progId="Equation.DSMT4">
                  <p:embed/>
                </p:oleObj>
              </mc:Choice>
              <mc:Fallback>
                <p:oleObj name="Equation" r:id="rId19" imgW="1638000" imgH="266400" progId="Equation.DSMT4">
                  <p:embed/>
                  <p:pic>
                    <p:nvPicPr>
                      <p:cNvPr id="0" name="Picture 2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2512" y="3245116"/>
                        <a:ext cx="3846513" cy="622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6" name="Rectangle 15"/>
          <p:cNvSpPr>
            <a:spLocks noChangeArrowheads="1"/>
          </p:cNvSpPr>
          <p:nvPr/>
        </p:nvSpPr>
        <p:spPr bwMode="auto">
          <a:xfrm>
            <a:off x="683568" y="116632"/>
            <a:ext cx="6858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>
                <a:ea typeface="黑体" pitchFamily="2" charset="-122"/>
              </a:rPr>
              <a:t>例</a:t>
            </a:r>
          </a:p>
        </p:txBody>
      </p:sp>
      <p:sp>
        <p:nvSpPr>
          <p:cNvPr id="412690" name="Rectangle 18"/>
          <p:cNvSpPr>
            <a:spLocks noChangeArrowheads="1"/>
          </p:cNvSpPr>
          <p:nvPr/>
        </p:nvSpPr>
        <p:spPr bwMode="auto">
          <a:xfrm>
            <a:off x="5508612" y="138379"/>
            <a:ext cx="28194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/>
              <a:t>在点</a:t>
            </a:r>
            <a:r>
              <a:rPr lang="en-US" altLang="zh-CN" sz="2800"/>
              <a:t>(1,0,2)</a:t>
            </a:r>
            <a:r>
              <a:rPr lang="zh-CN" altLang="en-US" sz="2800"/>
              <a:t>处的</a:t>
            </a:r>
          </a:p>
        </p:txBody>
      </p:sp>
      <p:sp>
        <p:nvSpPr>
          <p:cNvPr id="17" name="AutoShape 4"/>
          <p:cNvSpPr>
            <a:spLocks noChangeArrowheads="1"/>
          </p:cNvSpPr>
          <p:nvPr/>
        </p:nvSpPr>
        <p:spPr bwMode="auto">
          <a:xfrm>
            <a:off x="1196788" y="4201138"/>
            <a:ext cx="6553200" cy="12192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66FF33"/>
              </a:gs>
              <a:gs pos="50000">
                <a:schemeClr val="bg1"/>
              </a:gs>
              <a:gs pos="100000">
                <a:srgbClr val="66FF33"/>
              </a:gs>
            </a:gsLst>
            <a:lin ang="2700000" scaled="1"/>
          </a:gradFill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8" name="Text Box 5"/>
          <p:cNvSpPr txBox="1">
            <a:spLocks noChangeArrowheads="1"/>
          </p:cNvSpPr>
          <p:nvPr/>
        </p:nvSpPr>
        <p:spPr bwMode="auto">
          <a:xfrm>
            <a:off x="1120588" y="4205901"/>
            <a:ext cx="3810000" cy="604837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/>
              <a:t> </a:t>
            </a:r>
            <a:r>
              <a:rPr lang="zh-CN" altLang="en-US" sz="2800">
                <a:solidFill>
                  <a:schemeClr val="accent2"/>
                </a:solidFill>
              </a:rPr>
              <a:t>求某一点的偏导数时</a:t>
            </a:r>
            <a:r>
              <a:rPr lang="en-US" altLang="zh-CN" sz="2800">
                <a:solidFill>
                  <a:schemeClr val="accent2"/>
                </a:solidFill>
              </a:rPr>
              <a:t>,</a:t>
            </a:r>
            <a:endParaRPr lang="en-US" altLang="zh-CN" sz="2800" b="0">
              <a:solidFill>
                <a:schemeClr val="accent2"/>
              </a:solidFill>
            </a:endParaRPr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2034988" y="4739301"/>
            <a:ext cx="2590800" cy="604837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>
                <a:solidFill>
                  <a:schemeClr val="accent2"/>
                </a:solidFill>
              </a:rPr>
              <a:t>变为一元函数</a:t>
            </a:r>
            <a:r>
              <a:rPr lang="en-US" altLang="zh-CN" sz="2800">
                <a:solidFill>
                  <a:schemeClr val="accent2"/>
                </a:solidFill>
              </a:rPr>
              <a:t>,</a:t>
            </a:r>
          </a:p>
        </p:txBody>
      </p:sp>
      <p:sp>
        <p:nvSpPr>
          <p:cNvPr id="20" name="Rectangle 7"/>
          <p:cNvSpPr>
            <a:spLocks noChangeArrowheads="1"/>
          </p:cNvSpPr>
          <p:nvPr/>
        </p:nvSpPr>
        <p:spPr bwMode="auto">
          <a:xfrm>
            <a:off x="1196788" y="4734538"/>
            <a:ext cx="1219200" cy="604838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>
                <a:solidFill>
                  <a:schemeClr val="accent2"/>
                </a:solidFill>
              </a:rPr>
              <a:t>代入</a:t>
            </a:r>
            <a:r>
              <a:rPr lang="en-US" altLang="zh-CN" sz="2800">
                <a:solidFill>
                  <a:schemeClr val="accent2"/>
                </a:solidFill>
              </a:rPr>
              <a:t>,</a:t>
            </a:r>
          </a:p>
        </p:txBody>
      </p:sp>
      <p:sp>
        <p:nvSpPr>
          <p:cNvPr id="21" name="Rectangle 8"/>
          <p:cNvSpPr>
            <a:spLocks noChangeArrowheads="1"/>
          </p:cNvSpPr>
          <p:nvPr/>
        </p:nvSpPr>
        <p:spPr bwMode="auto">
          <a:xfrm>
            <a:off x="4619438" y="4277338"/>
            <a:ext cx="320675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>
                <a:solidFill>
                  <a:schemeClr val="accent2"/>
                </a:solidFill>
              </a:rPr>
              <a:t>可将其它变量的值</a:t>
            </a:r>
          </a:p>
        </p:txBody>
      </p:sp>
      <p:sp>
        <p:nvSpPr>
          <p:cNvPr id="22" name="Rectangle 9"/>
          <p:cNvSpPr>
            <a:spLocks noChangeArrowheads="1"/>
          </p:cNvSpPr>
          <p:nvPr/>
        </p:nvSpPr>
        <p:spPr bwMode="auto">
          <a:xfrm>
            <a:off x="4289238" y="4739301"/>
            <a:ext cx="1555750" cy="604837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>
                <a:solidFill>
                  <a:schemeClr val="accent2"/>
                </a:solidFill>
              </a:rPr>
              <a:t>再求导</a:t>
            </a:r>
            <a:r>
              <a:rPr lang="en-US" altLang="zh-CN" sz="2800">
                <a:solidFill>
                  <a:schemeClr val="accent2"/>
                </a:solidFill>
              </a:rPr>
              <a:t>,</a:t>
            </a:r>
          </a:p>
        </p:txBody>
      </p:sp>
      <p:sp>
        <p:nvSpPr>
          <p:cNvPr id="23" name="Rectangle 10"/>
          <p:cNvSpPr>
            <a:spLocks noChangeArrowheads="1"/>
          </p:cNvSpPr>
          <p:nvPr/>
        </p:nvSpPr>
        <p:spPr bwMode="auto">
          <a:xfrm>
            <a:off x="5530663" y="4739301"/>
            <a:ext cx="2058987" cy="604837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>
                <a:solidFill>
                  <a:schemeClr val="accent2"/>
                </a:solidFill>
              </a:rPr>
              <a:t>常常较简单</a:t>
            </a:r>
            <a:r>
              <a:rPr lang="en-US" altLang="zh-CN" sz="2800">
                <a:solidFill>
                  <a:schemeClr val="accent2"/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2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2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2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2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2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12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12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12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12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12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12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12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9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2675" grpId="0" autoUpdateAnimBg="0"/>
      <p:bldP spid="412677" grpId="0" autoUpdateAnimBg="0"/>
      <p:bldP spid="412690" grpId="0" autoUpdateAnimBg="0"/>
      <p:bldP spid="17" grpId="0" animBg="1"/>
      <p:bldP spid="18" grpId="0" autoUpdateAnimBg="0"/>
      <p:bldP spid="19" grpId="0" autoUpdateAnimBg="0"/>
      <p:bldP spid="20" grpId="0" autoUpdateAnimBg="0"/>
      <p:bldP spid="21" grpId="0" autoUpdateAnimBg="0"/>
      <p:bldP spid="22" grpId="0" autoUpdateAnimBg="0"/>
      <p:bldP spid="23" grpId="0" autoUpdateAnimBg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Setting"/>
  <p:tag name="RAINPROBLEM" val="ProblemSetting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Setting"/>
  <p:tag name="RAINPROBLEM" val="ProblemSetting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Setting"/>
  <p:tag name="RAINPROBLEM" val="ProblemSetting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Setting"/>
  <p:tag name="RAINPROBLEM" val="ProblemSetting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Setting"/>
  <p:tag name="RAINPROBLEM" val="ProblemSetting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Setting"/>
  <p:tag name="RAINPROBLEM" val="ProblemSetting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Setting"/>
  <p:tag name="RAINPROBLEM" val="ProblemSetting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Setting"/>
  <p:tag name="RAINPROBLEM" val="ProblemSetting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Setting"/>
  <p:tag name="RAINPROBLEM" val="ProblemSetting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3463</TotalTime>
  <Words>1166</Words>
  <Application>Microsoft Office PowerPoint</Application>
  <PresentationFormat>全屏显示(4:3)</PresentationFormat>
  <Paragraphs>405</Paragraphs>
  <Slides>43</Slides>
  <Notes>0</Notes>
  <HiddenSlides>0</HiddenSlides>
  <MMClips>0</MMClips>
  <ScaleCrop>false</ScaleCrop>
  <HeadingPairs>
    <vt:vector size="8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43</vt:i4>
      </vt:variant>
      <vt:variant>
        <vt:lpstr>自定义放映</vt:lpstr>
      </vt:variant>
      <vt:variant>
        <vt:i4>3</vt:i4>
      </vt:variant>
    </vt:vector>
  </HeadingPairs>
  <TitlesOfParts>
    <vt:vector size="50" baseType="lpstr">
      <vt:lpstr>Office 主题​​</vt:lpstr>
      <vt:lpstr>Equation</vt:lpstr>
      <vt:lpstr>公式</vt:lpstr>
      <vt:lpstr>文档</vt:lpstr>
      <vt:lpstr>第二节  偏 导 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自定义放映 1</vt:lpstr>
      <vt:lpstr>自定义放映 2</vt:lpstr>
      <vt:lpstr>自定义放映 3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Tan Jingyu</dc:creator>
  <cp:lastModifiedBy>Tan Jingyu</cp:lastModifiedBy>
  <cp:revision>555</cp:revision>
  <cp:lastPrinted>2016-03-29T09:14:30Z</cp:lastPrinted>
  <dcterms:created xsi:type="dcterms:W3CDTF">1997-01-23T06:06:41Z</dcterms:created>
  <dcterms:modified xsi:type="dcterms:W3CDTF">2018-03-28T02:37:37Z</dcterms:modified>
</cp:coreProperties>
</file>