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303" r:id="rId2"/>
    <p:sldId id="343" r:id="rId3"/>
    <p:sldId id="304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41" r:id="rId13"/>
    <p:sldId id="315" r:id="rId14"/>
    <p:sldId id="316" r:id="rId15"/>
    <p:sldId id="317" r:id="rId16"/>
    <p:sldId id="342" r:id="rId17"/>
    <p:sldId id="318" r:id="rId18"/>
    <p:sldId id="339" r:id="rId19"/>
    <p:sldId id="344" r:id="rId20"/>
    <p:sldId id="326" r:id="rId21"/>
    <p:sldId id="351" r:id="rId22"/>
    <p:sldId id="352" r:id="rId23"/>
    <p:sldId id="327" r:id="rId24"/>
    <p:sldId id="328" r:id="rId25"/>
    <p:sldId id="329" r:id="rId26"/>
    <p:sldId id="331" r:id="rId27"/>
    <p:sldId id="353" r:id="rId28"/>
    <p:sldId id="332" r:id="rId29"/>
    <p:sldId id="340" r:id="rId30"/>
    <p:sldId id="335" r:id="rId31"/>
    <p:sldId id="345" r:id="rId32"/>
    <p:sldId id="346" r:id="rId33"/>
    <p:sldId id="347" r:id="rId34"/>
    <p:sldId id="349" r:id="rId35"/>
    <p:sldId id="348" r:id="rId36"/>
    <p:sldId id="350" r:id="rId37"/>
    <p:sldId id="336" r:id="rId38"/>
  </p:sldIdLst>
  <p:sldSz cx="9144000" cy="6858000" type="screen4x3"/>
  <p:notesSz cx="6834188" cy="9979025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1818"/>
    <a:srgbClr val="0033CC"/>
    <a:srgbClr val="00FF99"/>
    <a:srgbClr val="0000FF"/>
    <a:srgbClr val="FF0000"/>
    <a:srgbClr val="00FF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9" autoAdjust="0"/>
    <p:restoredTop sz="94660"/>
  </p:normalViewPr>
  <p:slideViewPr>
    <p:cSldViewPr>
      <p:cViewPr varScale="1">
        <p:scale>
          <a:sx n="79" d="100"/>
          <a:sy n="79" d="100"/>
        </p:scale>
        <p:origin x="-230" y="-8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3142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image" Target="../media/image112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12" Type="http://schemas.openxmlformats.org/officeDocument/2006/relationships/image" Target="../media/image111.wmf"/><Relationship Id="rId2" Type="http://schemas.openxmlformats.org/officeDocument/2006/relationships/image" Target="../media/image101.w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5" Type="http://schemas.openxmlformats.org/officeDocument/2006/relationships/image" Target="../media/image11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Relationship Id="rId14" Type="http://schemas.openxmlformats.org/officeDocument/2006/relationships/image" Target="../media/image1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e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image" Target="../media/image13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50.wmf"/><Relationship Id="rId18" Type="http://schemas.openxmlformats.org/officeDocument/2006/relationships/image" Target="../media/image155.wmf"/><Relationship Id="rId3" Type="http://schemas.openxmlformats.org/officeDocument/2006/relationships/image" Target="../media/image142.wmf"/><Relationship Id="rId21" Type="http://schemas.openxmlformats.org/officeDocument/2006/relationships/image" Target="../media/image158.wmf"/><Relationship Id="rId7" Type="http://schemas.openxmlformats.org/officeDocument/2006/relationships/image" Target="../media/image135.wmf"/><Relationship Id="rId12" Type="http://schemas.openxmlformats.org/officeDocument/2006/relationships/image" Target="../media/image149.wmf"/><Relationship Id="rId17" Type="http://schemas.openxmlformats.org/officeDocument/2006/relationships/image" Target="../media/image154.wmf"/><Relationship Id="rId2" Type="http://schemas.openxmlformats.org/officeDocument/2006/relationships/image" Target="../media/image141.wmf"/><Relationship Id="rId16" Type="http://schemas.openxmlformats.org/officeDocument/2006/relationships/image" Target="../media/image153.emf"/><Relationship Id="rId20" Type="http://schemas.openxmlformats.org/officeDocument/2006/relationships/image" Target="../media/image157.wmf"/><Relationship Id="rId1" Type="http://schemas.openxmlformats.org/officeDocument/2006/relationships/image" Target="../media/image134.wmf"/><Relationship Id="rId6" Type="http://schemas.openxmlformats.org/officeDocument/2006/relationships/image" Target="../media/image144.wmf"/><Relationship Id="rId11" Type="http://schemas.openxmlformats.org/officeDocument/2006/relationships/image" Target="../media/image148.wmf"/><Relationship Id="rId5" Type="http://schemas.openxmlformats.org/officeDocument/2006/relationships/image" Target="../media/image131.wmf"/><Relationship Id="rId15" Type="http://schemas.openxmlformats.org/officeDocument/2006/relationships/image" Target="../media/image152.wmf"/><Relationship Id="rId10" Type="http://schemas.openxmlformats.org/officeDocument/2006/relationships/image" Target="../media/image147.wmf"/><Relationship Id="rId19" Type="http://schemas.openxmlformats.org/officeDocument/2006/relationships/image" Target="../media/image156.wmf"/><Relationship Id="rId4" Type="http://schemas.openxmlformats.org/officeDocument/2006/relationships/image" Target="../media/image143.wmf"/><Relationship Id="rId9" Type="http://schemas.openxmlformats.org/officeDocument/2006/relationships/image" Target="../media/image146.wmf"/><Relationship Id="rId14" Type="http://schemas.openxmlformats.org/officeDocument/2006/relationships/image" Target="../media/image151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67.wmf"/><Relationship Id="rId18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35.wmf"/><Relationship Id="rId12" Type="http://schemas.openxmlformats.org/officeDocument/2006/relationships/image" Target="../media/image166.wmf"/><Relationship Id="rId17" Type="http://schemas.openxmlformats.org/officeDocument/2006/relationships/image" Target="../media/image170.emf"/><Relationship Id="rId2" Type="http://schemas.openxmlformats.org/officeDocument/2006/relationships/image" Target="../media/image160.emf"/><Relationship Id="rId16" Type="http://schemas.openxmlformats.org/officeDocument/2006/relationships/image" Target="../media/image154.wmf"/><Relationship Id="rId1" Type="http://schemas.openxmlformats.org/officeDocument/2006/relationships/image" Target="../media/image159.emf"/><Relationship Id="rId6" Type="http://schemas.openxmlformats.org/officeDocument/2006/relationships/image" Target="../media/image163.wmf"/><Relationship Id="rId11" Type="http://schemas.openxmlformats.org/officeDocument/2006/relationships/image" Target="../media/image165.wmf"/><Relationship Id="rId5" Type="http://schemas.openxmlformats.org/officeDocument/2006/relationships/image" Target="../media/image131.wmf"/><Relationship Id="rId15" Type="http://schemas.openxmlformats.org/officeDocument/2006/relationships/image" Target="../media/image169.wmf"/><Relationship Id="rId10" Type="http://schemas.openxmlformats.org/officeDocument/2006/relationships/image" Target="../media/image164.wmf"/><Relationship Id="rId4" Type="http://schemas.openxmlformats.org/officeDocument/2006/relationships/image" Target="../media/image162.wmf"/><Relationship Id="rId9" Type="http://schemas.openxmlformats.org/officeDocument/2006/relationships/image" Target="../media/image141.wmf"/><Relationship Id="rId14" Type="http://schemas.openxmlformats.org/officeDocument/2006/relationships/image" Target="../media/image16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10" Type="http://schemas.openxmlformats.org/officeDocument/2006/relationships/image" Target="../media/image187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e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e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emf"/><Relationship Id="rId1" Type="http://schemas.openxmlformats.org/officeDocument/2006/relationships/image" Target="../media/image202.wmf"/><Relationship Id="rId5" Type="http://schemas.openxmlformats.org/officeDocument/2006/relationships/image" Target="../media/image206.emf"/><Relationship Id="rId4" Type="http://schemas.openxmlformats.org/officeDocument/2006/relationships/image" Target="../media/image20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image" Target="../media/image229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12" Type="http://schemas.openxmlformats.org/officeDocument/2006/relationships/image" Target="../media/image228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0" Type="http://schemas.openxmlformats.org/officeDocument/2006/relationships/image" Target="../media/image226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Relationship Id="rId14" Type="http://schemas.openxmlformats.org/officeDocument/2006/relationships/image" Target="../media/image23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image" Target="../media/image245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12" Type="http://schemas.openxmlformats.org/officeDocument/2006/relationships/image" Target="../media/image244.emf"/><Relationship Id="rId2" Type="http://schemas.openxmlformats.org/officeDocument/2006/relationships/image" Target="../media/image102.wmf"/><Relationship Id="rId1" Type="http://schemas.openxmlformats.org/officeDocument/2006/relationships/image" Target="../media/image234.wmf"/><Relationship Id="rId6" Type="http://schemas.openxmlformats.org/officeDocument/2006/relationships/image" Target="../media/image238.wmf"/><Relationship Id="rId11" Type="http://schemas.openxmlformats.org/officeDocument/2006/relationships/image" Target="../media/image243.wmf"/><Relationship Id="rId5" Type="http://schemas.openxmlformats.org/officeDocument/2006/relationships/image" Target="../media/image237.emf"/><Relationship Id="rId15" Type="http://schemas.openxmlformats.org/officeDocument/2006/relationships/image" Target="../media/image247.wmf"/><Relationship Id="rId10" Type="http://schemas.openxmlformats.org/officeDocument/2006/relationships/image" Target="../media/image242.wmf"/><Relationship Id="rId4" Type="http://schemas.openxmlformats.org/officeDocument/2006/relationships/image" Target="../media/image236.wmf"/><Relationship Id="rId9" Type="http://schemas.openxmlformats.org/officeDocument/2006/relationships/image" Target="../media/image241.wmf"/><Relationship Id="rId14" Type="http://schemas.openxmlformats.org/officeDocument/2006/relationships/image" Target="../media/image24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194.wmf"/><Relationship Id="rId4" Type="http://schemas.openxmlformats.org/officeDocument/2006/relationships/image" Target="../media/image20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image" Target="../media/image261.wmf"/><Relationship Id="rId3" Type="http://schemas.openxmlformats.org/officeDocument/2006/relationships/image" Target="../media/image251.emf"/><Relationship Id="rId7" Type="http://schemas.openxmlformats.org/officeDocument/2006/relationships/image" Target="../media/image255.wmf"/><Relationship Id="rId12" Type="http://schemas.openxmlformats.org/officeDocument/2006/relationships/image" Target="../media/image260.wmf"/><Relationship Id="rId2" Type="http://schemas.openxmlformats.org/officeDocument/2006/relationships/image" Target="../media/image250.emf"/><Relationship Id="rId1" Type="http://schemas.openxmlformats.org/officeDocument/2006/relationships/image" Target="../media/image234.wmf"/><Relationship Id="rId6" Type="http://schemas.openxmlformats.org/officeDocument/2006/relationships/image" Target="../media/image254.wmf"/><Relationship Id="rId11" Type="http://schemas.openxmlformats.org/officeDocument/2006/relationships/image" Target="../media/image259.wmf"/><Relationship Id="rId5" Type="http://schemas.openxmlformats.org/officeDocument/2006/relationships/image" Target="../media/image253.wmf"/><Relationship Id="rId15" Type="http://schemas.openxmlformats.org/officeDocument/2006/relationships/image" Target="../media/image263.wmf"/><Relationship Id="rId10" Type="http://schemas.openxmlformats.org/officeDocument/2006/relationships/image" Target="../media/image258.wmf"/><Relationship Id="rId4" Type="http://schemas.openxmlformats.org/officeDocument/2006/relationships/image" Target="../media/image252.wmf"/><Relationship Id="rId9" Type="http://schemas.openxmlformats.org/officeDocument/2006/relationships/image" Target="../media/image257.wmf"/><Relationship Id="rId14" Type="http://schemas.openxmlformats.org/officeDocument/2006/relationships/image" Target="../media/image26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image" Target="../media/image276.emf"/><Relationship Id="rId18" Type="http://schemas.openxmlformats.org/officeDocument/2006/relationships/image" Target="../media/image281.emf"/><Relationship Id="rId3" Type="http://schemas.openxmlformats.org/officeDocument/2006/relationships/image" Target="../media/image266.emf"/><Relationship Id="rId21" Type="http://schemas.openxmlformats.org/officeDocument/2006/relationships/image" Target="../media/image284.emf"/><Relationship Id="rId7" Type="http://schemas.openxmlformats.org/officeDocument/2006/relationships/image" Target="../media/image270.emf"/><Relationship Id="rId12" Type="http://schemas.openxmlformats.org/officeDocument/2006/relationships/image" Target="../media/image275.emf"/><Relationship Id="rId17" Type="http://schemas.openxmlformats.org/officeDocument/2006/relationships/image" Target="../media/image280.emf"/><Relationship Id="rId25" Type="http://schemas.openxmlformats.org/officeDocument/2006/relationships/image" Target="../media/image288.emf"/><Relationship Id="rId2" Type="http://schemas.openxmlformats.org/officeDocument/2006/relationships/image" Target="../media/image265.emf"/><Relationship Id="rId16" Type="http://schemas.openxmlformats.org/officeDocument/2006/relationships/image" Target="../media/image279.emf"/><Relationship Id="rId20" Type="http://schemas.openxmlformats.org/officeDocument/2006/relationships/image" Target="../media/image283.emf"/><Relationship Id="rId1" Type="http://schemas.openxmlformats.org/officeDocument/2006/relationships/image" Target="../media/image264.emf"/><Relationship Id="rId6" Type="http://schemas.openxmlformats.org/officeDocument/2006/relationships/image" Target="../media/image269.emf"/><Relationship Id="rId11" Type="http://schemas.openxmlformats.org/officeDocument/2006/relationships/image" Target="../media/image274.emf"/><Relationship Id="rId24" Type="http://schemas.openxmlformats.org/officeDocument/2006/relationships/image" Target="../media/image287.wmf"/><Relationship Id="rId5" Type="http://schemas.openxmlformats.org/officeDocument/2006/relationships/image" Target="../media/image268.emf"/><Relationship Id="rId15" Type="http://schemas.openxmlformats.org/officeDocument/2006/relationships/image" Target="../media/image278.emf"/><Relationship Id="rId23" Type="http://schemas.openxmlformats.org/officeDocument/2006/relationships/image" Target="../media/image286.emf"/><Relationship Id="rId10" Type="http://schemas.openxmlformats.org/officeDocument/2006/relationships/image" Target="../media/image273.emf"/><Relationship Id="rId19" Type="http://schemas.openxmlformats.org/officeDocument/2006/relationships/image" Target="../media/image282.emf"/><Relationship Id="rId4" Type="http://schemas.openxmlformats.org/officeDocument/2006/relationships/image" Target="../media/image267.emf"/><Relationship Id="rId9" Type="http://schemas.openxmlformats.org/officeDocument/2006/relationships/image" Target="../media/image272.emf"/><Relationship Id="rId14" Type="http://schemas.openxmlformats.org/officeDocument/2006/relationships/image" Target="../media/image277.emf"/><Relationship Id="rId22" Type="http://schemas.openxmlformats.org/officeDocument/2006/relationships/image" Target="../media/image28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emf"/><Relationship Id="rId3" Type="http://schemas.openxmlformats.org/officeDocument/2006/relationships/image" Target="../media/image13.w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11" Type="http://schemas.openxmlformats.org/officeDocument/2006/relationships/image" Target="../media/image21.emf"/><Relationship Id="rId5" Type="http://schemas.openxmlformats.org/officeDocument/2006/relationships/image" Target="../media/image15.wmf"/><Relationship Id="rId15" Type="http://schemas.openxmlformats.org/officeDocument/2006/relationships/image" Target="../media/image25.emf"/><Relationship Id="rId10" Type="http://schemas.openxmlformats.org/officeDocument/2006/relationships/image" Target="../media/image20.e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29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7" Type="http://schemas.openxmlformats.org/officeDocument/2006/relationships/image" Target="../media/image313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6" Type="http://schemas.openxmlformats.org/officeDocument/2006/relationships/image" Target="../media/image307.wmf"/><Relationship Id="rId5" Type="http://schemas.openxmlformats.org/officeDocument/2006/relationships/image" Target="../media/image312.wmf"/><Relationship Id="rId4" Type="http://schemas.openxmlformats.org/officeDocument/2006/relationships/image" Target="../media/image3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emf"/><Relationship Id="rId4" Type="http://schemas.openxmlformats.org/officeDocument/2006/relationships/image" Target="../media/image29.wmf"/><Relationship Id="rId9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emf"/><Relationship Id="rId7" Type="http://schemas.openxmlformats.org/officeDocument/2006/relationships/image" Target="../media/image41.wmf"/><Relationship Id="rId2" Type="http://schemas.openxmlformats.org/officeDocument/2006/relationships/image" Target="../media/image3.wmf"/><Relationship Id="rId1" Type="http://schemas.openxmlformats.org/officeDocument/2006/relationships/image" Target="../media/image36.e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13.wmf"/><Relationship Id="rId16" Type="http://schemas.openxmlformats.org/officeDocument/2006/relationships/image" Target="../media/image56.emf"/><Relationship Id="rId1" Type="http://schemas.openxmlformats.org/officeDocument/2006/relationships/image" Target="../media/image12.wmf"/><Relationship Id="rId6" Type="http://schemas.openxmlformats.org/officeDocument/2006/relationships/image" Target="../media/image46.wmf"/><Relationship Id="rId11" Type="http://schemas.openxmlformats.org/officeDocument/2006/relationships/image" Target="../media/image51.emf"/><Relationship Id="rId5" Type="http://schemas.openxmlformats.org/officeDocument/2006/relationships/image" Target="../media/image45.wmf"/><Relationship Id="rId15" Type="http://schemas.openxmlformats.org/officeDocument/2006/relationships/image" Target="../media/image55.emf"/><Relationship Id="rId10" Type="http://schemas.openxmlformats.org/officeDocument/2006/relationships/image" Target="../media/image50.emf"/><Relationship Id="rId4" Type="http://schemas.openxmlformats.org/officeDocument/2006/relationships/image" Target="../media/image16.wmf"/><Relationship Id="rId9" Type="http://schemas.openxmlformats.org/officeDocument/2006/relationships/image" Target="../media/image49.emf"/><Relationship Id="rId14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67.wmf"/><Relationship Id="rId3" Type="http://schemas.openxmlformats.org/officeDocument/2006/relationships/image" Target="../media/image58.emf"/><Relationship Id="rId7" Type="http://schemas.openxmlformats.org/officeDocument/2006/relationships/image" Target="../media/image62.wmf"/><Relationship Id="rId12" Type="http://schemas.openxmlformats.org/officeDocument/2006/relationships/image" Target="../media/image66.emf"/><Relationship Id="rId2" Type="http://schemas.openxmlformats.org/officeDocument/2006/relationships/image" Target="../media/image57.emf"/><Relationship Id="rId16" Type="http://schemas.openxmlformats.org/officeDocument/2006/relationships/image" Target="../media/image70.wmf"/><Relationship Id="rId1" Type="http://schemas.openxmlformats.org/officeDocument/2006/relationships/image" Target="../media/image46.wmf"/><Relationship Id="rId6" Type="http://schemas.openxmlformats.org/officeDocument/2006/relationships/image" Target="../media/image61.wmf"/><Relationship Id="rId11" Type="http://schemas.openxmlformats.org/officeDocument/2006/relationships/image" Target="../media/image65.emf"/><Relationship Id="rId5" Type="http://schemas.openxmlformats.org/officeDocument/2006/relationships/image" Target="../media/image60.emf"/><Relationship Id="rId15" Type="http://schemas.openxmlformats.org/officeDocument/2006/relationships/image" Target="../media/image69.wmf"/><Relationship Id="rId10" Type="http://schemas.openxmlformats.org/officeDocument/2006/relationships/image" Target="../media/image64.emf"/><Relationship Id="rId4" Type="http://schemas.openxmlformats.org/officeDocument/2006/relationships/image" Target="../media/image59.emf"/><Relationship Id="rId9" Type="http://schemas.openxmlformats.org/officeDocument/2006/relationships/image" Target="../media/image63.emf"/><Relationship Id="rId14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83.wmf"/><Relationship Id="rId18" Type="http://schemas.openxmlformats.org/officeDocument/2006/relationships/image" Target="../media/image88.emf"/><Relationship Id="rId3" Type="http://schemas.openxmlformats.org/officeDocument/2006/relationships/image" Target="../media/image73.emf"/><Relationship Id="rId21" Type="http://schemas.openxmlformats.org/officeDocument/2006/relationships/image" Target="../media/image91.emf"/><Relationship Id="rId7" Type="http://schemas.openxmlformats.org/officeDocument/2006/relationships/image" Target="../media/image77.emf"/><Relationship Id="rId12" Type="http://schemas.openxmlformats.org/officeDocument/2006/relationships/image" Target="../media/image82.wmf"/><Relationship Id="rId17" Type="http://schemas.openxmlformats.org/officeDocument/2006/relationships/image" Target="../media/image87.emf"/><Relationship Id="rId2" Type="http://schemas.openxmlformats.org/officeDocument/2006/relationships/image" Target="../media/image72.emf"/><Relationship Id="rId16" Type="http://schemas.openxmlformats.org/officeDocument/2006/relationships/image" Target="../media/image86.emf"/><Relationship Id="rId20" Type="http://schemas.openxmlformats.org/officeDocument/2006/relationships/image" Target="../media/image90.emf"/><Relationship Id="rId1" Type="http://schemas.openxmlformats.org/officeDocument/2006/relationships/image" Target="../media/image71.e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e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19" Type="http://schemas.openxmlformats.org/officeDocument/2006/relationships/image" Target="../media/image89.emf"/><Relationship Id="rId4" Type="http://schemas.openxmlformats.org/officeDocument/2006/relationships/image" Target="../media/image74.wmf"/><Relationship Id="rId9" Type="http://schemas.openxmlformats.org/officeDocument/2006/relationships/image" Target="../media/image79.emf"/><Relationship Id="rId14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9659" cy="51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47" tIns="51623" rIns="103247" bIns="51623" numCol="1" anchor="t" anchorCtr="0" compatLnSpc="1">
            <a:prstTxWarp prst="textNoShape">
              <a:avLst/>
            </a:prstTxWarp>
          </a:bodyPr>
          <a:lstStyle>
            <a:lvl1pPr algn="l" defTabSz="1032095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530" y="0"/>
            <a:ext cx="2989659" cy="51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47" tIns="51623" rIns="103247" bIns="51623" numCol="1" anchor="t" anchorCtr="0" compatLnSpc="1">
            <a:prstTxWarp prst="textNoShape">
              <a:avLst/>
            </a:prstTxWarp>
          </a:bodyPr>
          <a:lstStyle>
            <a:lvl1pPr algn="r" defTabSz="1032095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2179"/>
            <a:ext cx="2989659" cy="43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47" tIns="51623" rIns="103247" bIns="51623" numCol="1" anchor="b" anchorCtr="0" compatLnSpc="1">
            <a:prstTxWarp prst="textNoShape">
              <a:avLst/>
            </a:prstTxWarp>
          </a:bodyPr>
          <a:lstStyle>
            <a:lvl1pPr algn="l" defTabSz="1032095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530" y="9512179"/>
            <a:ext cx="2989659" cy="43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247" tIns="51623" rIns="103247" bIns="51623" numCol="1" anchor="b" anchorCtr="0" compatLnSpc="1">
            <a:prstTxWarp prst="textNoShape">
              <a:avLst/>
            </a:prstTxWarp>
          </a:bodyPr>
          <a:lstStyle>
            <a:lvl1pPr algn="r" defTabSz="1032095">
              <a:defRPr sz="1400" b="0">
                <a:ea typeface="宋体" pitchFamily="2" charset="-122"/>
              </a:defRPr>
            </a:lvl1pPr>
          </a:lstStyle>
          <a:p>
            <a:pPr>
              <a:defRPr/>
            </a:pPr>
            <a:fld id="{13458CDC-3CAB-4841-809B-5C2D9D6B5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718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004" cy="4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1" tIns="48030" rIns="96061" bIns="48030" numCol="1" anchor="t" anchorCtr="0" compatLnSpc="1">
            <a:prstTxWarp prst="textNoShape">
              <a:avLst/>
            </a:prstTxWarp>
          </a:bodyPr>
          <a:lstStyle>
            <a:lvl1pPr algn="l" defTabSz="960422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184" y="0"/>
            <a:ext cx="2961004" cy="4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1" tIns="48030" rIns="96061" bIns="48030" numCol="1" anchor="t" anchorCtr="0" compatLnSpc="1">
            <a:prstTxWarp prst="textNoShape">
              <a:avLst/>
            </a:prstTxWarp>
          </a:bodyPr>
          <a:lstStyle>
            <a:lvl1pPr algn="r" defTabSz="960422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7713"/>
            <a:ext cx="4989513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0588" y="4740157"/>
            <a:ext cx="5013012" cy="449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1" tIns="48030" rIns="96061" bIns="48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312"/>
            <a:ext cx="2961004" cy="4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1" tIns="48030" rIns="96061" bIns="48030" numCol="1" anchor="b" anchorCtr="0" compatLnSpc="1">
            <a:prstTxWarp prst="textNoShape">
              <a:avLst/>
            </a:prstTxWarp>
          </a:bodyPr>
          <a:lstStyle>
            <a:lvl1pPr algn="l" defTabSz="960422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184" y="9480312"/>
            <a:ext cx="2961004" cy="4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61" tIns="48030" rIns="96061" bIns="48030" numCol="1" anchor="b" anchorCtr="0" compatLnSpc="1">
            <a:prstTxWarp prst="textNoShape">
              <a:avLst/>
            </a:prstTxWarp>
          </a:bodyPr>
          <a:lstStyle>
            <a:lvl1pPr algn="r" defTabSz="960422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47EBCF1D-D256-4383-9F75-125E5D4E3C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105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C21F6-593B-42F6-841D-03006ECD084F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831850"/>
            <a:ext cx="4989513" cy="37433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30BEA-0757-4D72-80EB-E24D309237C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2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7C102-36F1-4718-812B-E52A8A7E314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0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5EF97-508A-46F8-B3FE-271C6CA67E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5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FD846-EC59-4943-B9AA-59CC2908C7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0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99CA6-83D9-4820-A4BD-104CC41EBD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7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874AE-3DC8-40CF-A69D-C1B5CD78A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8664-E527-47C5-A86D-3D8E6D6700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964C3-F2CC-469D-984C-3645124C0B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80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D141-0EB1-453E-94C5-E01D5F6F2E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1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94F6E7-CB7E-485C-A60B-B155354DBFB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4F9D-8AA4-4E44-8776-36D4D077A8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14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B2EF01-93A0-462D-9D5D-6F40AB6D31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18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99.e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0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7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0.wmf"/><Relationship Id="rId32" Type="http://schemas.openxmlformats.org/officeDocument/2006/relationships/image" Target="../media/image114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2.wmf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5.e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1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40.bin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35.bin"/><Relationship Id="rId21" Type="http://schemas.openxmlformats.org/officeDocument/2006/relationships/image" Target="../media/image139.emf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5.wmf"/><Relationship Id="rId17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image" Target="../media/image140.jpeg"/><Relationship Id="rId10" Type="http://schemas.openxmlformats.org/officeDocument/2006/relationships/image" Target="../media/image134.wmf"/><Relationship Id="rId19" Type="http://schemas.openxmlformats.org/officeDocument/2006/relationships/image" Target="../media/image138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5.wmf"/><Relationship Id="rId26" Type="http://schemas.openxmlformats.org/officeDocument/2006/relationships/image" Target="../media/image149.wmf"/><Relationship Id="rId39" Type="http://schemas.openxmlformats.org/officeDocument/2006/relationships/oleObject" Target="../embeddings/oleObject162.bin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34" Type="http://schemas.openxmlformats.org/officeDocument/2006/relationships/image" Target="../media/image153.emf"/><Relationship Id="rId42" Type="http://schemas.openxmlformats.org/officeDocument/2006/relationships/oleObject" Target="../embeddings/oleObject16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33" Type="http://schemas.openxmlformats.org/officeDocument/2006/relationships/oleObject" Target="../embeddings/oleObject159.bin"/><Relationship Id="rId38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46.wmf"/><Relationship Id="rId29" Type="http://schemas.openxmlformats.org/officeDocument/2006/relationships/oleObject" Target="../embeddings/oleObject157.bin"/><Relationship Id="rId41" Type="http://schemas.openxmlformats.org/officeDocument/2006/relationships/oleObject" Target="../embeddings/oleObject16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48.wmf"/><Relationship Id="rId32" Type="http://schemas.openxmlformats.org/officeDocument/2006/relationships/image" Target="../media/image152.wmf"/><Relationship Id="rId37" Type="http://schemas.openxmlformats.org/officeDocument/2006/relationships/oleObject" Target="../embeddings/oleObject161.bin"/><Relationship Id="rId40" Type="http://schemas.openxmlformats.org/officeDocument/2006/relationships/image" Target="../media/image156.wmf"/><Relationship Id="rId45" Type="http://schemas.openxmlformats.org/officeDocument/2006/relationships/image" Target="../media/image158.w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50.wmf"/><Relationship Id="rId36" Type="http://schemas.openxmlformats.org/officeDocument/2006/relationships/image" Target="../media/image154.wmf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58.bin"/><Relationship Id="rId44" Type="http://schemas.openxmlformats.org/officeDocument/2006/relationships/oleObject" Target="../embeddings/oleObject165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4.wmf"/><Relationship Id="rId22" Type="http://schemas.openxmlformats.org/officeDocument/2006/relationships/image" Target="../media/image147.w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151.emf"/><Relationship Id="rId35" Type="http://schemas.openxmlformats.org/officeDocument/2006/relationships/oleObject" Target="../embeddings/oleObject160.bin"/><Relationship Id="rId43" Type="http://schemas.openxmlformats.org/officeDocument/2006/relationships/image" Target="../media/image15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34.wmf"/><Relationship Id="rId26" Type="http://schemas.openxmlformats.org/officeDocument/2006/relationships/image" Target="../media/image166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34" Type="http://schemas.openxmlformats.org/officeDocument/2006/relationships/image" Target="../media/image154.wmf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33" Type="http://schemas.openxmlformats.org/officeDocument/2006/relationships/oleObject" Target="../embeddings/oleObject181.bin"/><Relationship Id="rId38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41.wmf"/><Relationship Id="rId29" Type="http://schemas.openxmlformats.org/officeDocument/2006/relationships/oleObject" Target="../embeddings/oleObject17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65.wmf"/><Relationship Id="rId32" Type="http://schemas.openxmlformats.org/officeDocument/2006/relationships/image" Target="../media/image169.wmf"/><Relationship Id="rId37" Type="http://schemas.openxmlformats.org/officeDocument/2006/relationships/oleObject" Target="../embeddings/oleObject183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67.wmf"/><Relationship Id="rId36" Type="http://schemas.openxmlformats.org/officeDocument/2006/relationships/image" Target="../media/image170.e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74.bin"/><Relationship Id="rId31" Type="http://schemas.openxmlformats.org/officeDocument/2006/relationships/oleObject" Target="../embeddings/oleObject180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3.wmf"/><Relationship Id="rId22" Type="http://schemas.openxmlformats.org/officeDocument/2006/relationships/image" Target="../media/image164.w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168.wmf"/><Relationship Id="rId35" Type="http://schemas.openxmlformats.org/officeDocument/2006/relationships/oleObject" Target="../embeddings/oleObject1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79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76.e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75.e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7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3.wmf"/><Relationship Id="rId22" Type="http://schemas.openxmlformats.org/officeDocument/2006/relationships/image" Target="../media/image18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9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197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19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0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3.e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0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14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3.wmf"/><Relationship Id="rId20" Type="http://schemas.openxmlformats.org/officeDocument/2006/relationships/image" Target="../media/image21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10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12.wmf"/><Relationship Id="rId22" Type="http://schemas.openxmlformats.org/officeDocument/2006/relationships/image" Target="../media/image21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4.wmf"/><Relationship Id="rId26" Type="http://schemas.openxmlformats.org/officeDocument/2006/relationships/image" Target="../media/image228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29" Type="http://schemas.openxmlformats.org/officeDocument/2006/relationships/oleObject" Target="../embeddings/oleObject24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27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29.wmf"/><Relationship Id="rId10" Type="http://schemas.openxmlformats.org/officeDocument/2006/relationships/image" Target="../media/image220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2.wmf"/><Relationship Id="rId22" Type="http://schemas.openxmlformats.org/officeDocument/2006/relationships/image" Target="../media/image226.wmf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2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3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40.wmf"/><Relationship Id="rId26" Type="http://schemas.openxmlformats.org/officeDocument/2006/relationships/image" Target="../media/image244.e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37.e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20" Type="http://schemas.openxmlformats.org/officeDocument/2006/relationships/image" Target="../media/image241.wmf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43.wmf"/><Relationship Id="rId32" Type="http://schemas.openxmlformats.org/officeDocument/2006/relationships/image" Target="../media/image247.w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45.wmf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256.bin"/><Relationship Id="rId31" Type="http://schemas.openxmlformats.org/officeDocument/2006/relationships/oleObject" Target="../embeddings/oleObject262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38.wmf"/><Relationship Id="rId22" Type="http://schemas.openxmlformats.org/officeDocument/2006/relationships/image" Target="../media/image242.w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24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49.wmf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265.bin"/><Relationship Id="rId2" Type="http://schemas.openxmlformats.org/officeDocument/2006/relationships/tags" Target="../tags/tag1.xml"/><Relationship Id="rId16" Type="http://schemas.openxmlformats.org/officeDocument/2006/relationships/image" Target="../media/image248.wmf"/><Relationship Id="rId20" Type="http://schemas.openxmlformats.org/officeDocument/2006/relationships/image" Target="../media/image201.wmf"/><Relationship Id="rId1" Type="http://schemas.openxmlformats.org/officeDocument/2006/relationships/vmlDrawing" Target="../drawings/vmlDrawing25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264.bin"/><Relationship Id="rId10" Type="http://schemas.openxmlformats.org/officeDocument/2006/relationships/tags" Target="../tags/tag9.xml"/><Relationship Id="rId19" Type="http://schemas.openxmlformats.org/officeDocument/2006/relationships/oleObject" Target="../embeddings/oleObject266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19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56.wmf"/><Relationship Id="rId26" Type="http://schemas.openxmlformats.org/officeDocument/2006/relationships/image" Target="../media/image260.wmf"/><Relationship Id="rId3" Type="http://schemas.openxmlformats.org/officeDocument/2006/relationships/oleObject" Target="../embeddings/oleObject267.bin"/><Relationship Id="rId21" Type="http://schemas.openxmlformats.org/officeDocument/2006/relationships/oleObject" Target="../embeddings/oleObject276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20" Type="http://schemas.openxmlformats.org/officeDocument/2006/relationships/image" Target="../media/image257.wmf"/><Relationship Id="rId29" Type="http://schemas.openxmlformats.org/officeDocument/2006/relationships/oleObject" Target="../embeddings/oleObject28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59.wmf"/><Relationship Id="rId32" Type="http://schemas.openxmlformats.org/officeDocument/2006/relationships/image" Target="../media/image263.wmf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261.wmf"/><Relationship Id="rId10" Type="http://schemas.openxmlformats.org/officeDocument/2006/relationships/image" Target="../media/image252.wmf"/><Relationship Id="rId19" Type="http://schemas.openxmlformats.org/officeDocument/2006/relationships/oleObject" Target="../embeddings/oleObject275.bin"/><Relationship Id="rId31" Type="http://schemas.openxmlformats.org/officeDocument/2006/relationships/oleObject" Target="../embeddings/oleObject281.bin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54.wmf"/><Relationship Id="rId22" Type="http://schemas.openxmlformats.org/officeDocument/2006/relationships/image" Target="../media/image258.wmf"/><Relationship Id="rId27" Type="http://schemas.openxmlformats.org/officeDocument/2006/relationships/oleObject" Target="../embeddings/oleObject279.bin"/><Relationship Id="rId30" Type="http://schemas.openxmlformats.org/officeDocument/2006/relationships/image" Target="../media/image262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71.emf"/><Relationship Id="rId26" Type="http://schemas.openxmlformats.org/officeDocument/2006/relationships/image" Target="../media/image275.emf"/><Relationship Id="rId39" Type="http://schemas.openxmlformats.org/officeDocument/2006/relationships/oleObject" Target="../embeddings/oleObject300.bin"/><Relationship Id="rId3" Type="http://schemas.openxmlformats.org/officeDocument/2006/relationships/oleObject" Target="../embeddings/oleObject282.bin"/><Relationship Id="rId21" Type="http://schemas.openxmlformats.org/officeDocument/2006/relationships/oleObject" Target="../embeddings/oleObject291.bin"/><Relationship Id="rId34" Type="http://schemas.openxmlformats.org/officeDocument/2006/relationships/image" Target="../media/image279.emf"/><Relationship Id="rId42" Type="http://schemas.openxmlformats.org/officeDocument/2006/relationships/image" Target="../media/image283.emf"/><Relationship Id="rId47" Type="http://schemas.openxmlformats.org/officeDocument/2006/relationships/oleObject" Target="../embeddings/oleObject304.bin"/><Relationship Id="rId50" Type="http://schemas.openxmlformats.org/officeDocument/2006/relationships/image" Target="../media/image287.wmf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68.emf"/><Relationship Id="rId17" Type="http://schemas.openxmlformats.org/officeDocument/2006/relationships/oleObject" Target="../embeddings/oleObject289.bin"/><Relationship Id="rId25" Type="http://schemas.openxmlformats.org/officeDocument/2006/relationships/oleObject" Target="../embeddings/oleObject293.bin"/><Relationship Id="rId33" Type="http://schemas.openxmlformats.org/officeDocument/2006/relationships/oleObject" Target="../embeddings/oleObject297.bin"/><Relationship Id="rId38" Type="http://schemas.openxmlformats.org/officeDocument/2006/relationships/image" Target="../media/image281.emf"/><Relationship Id="rId46" Type="http://schemas.openxmlformats.org/officeDocument/2006/relationships/image" Target="../media/image28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emf"/><Relationship Id="rId20" Type="http://schemas.openxmlformats.org/officeDocument/2006/relationships/image" Target="../media/image272.emf"/><Relationship Id="rId29" Type="http://schemas.openxmlformats.org/officeDocument/2006/relationships/oleObject" Target="../embeddings/oleObject295.bin"/><Relationship Id="rId41" Type="http://schemas.openxmlformats.org/officeDocument/2006/relationships/oleObject" Target="../embeddings/oleObject301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5.emf"/><Relationship Id="rId11" Type="http://schemas.openxmlformats.org/officeDocument/2006/relationships/oleObject" Target="../embeddings/oleObject286.bin"/><Relationship Id="rId24" Type="http://schemas.openxmlformats.org/officeDocument/2006/relationships/image" Target="../media/image274.emf"/><Relationship Id="rId32" Type="http://schemas.openxmlformats.org/officeDocument/2006/relationships/image" Target="../media/image278.emf"/><Relationship Id="rId37" Type="http://schemas.openxmlformats.org/officeDocument/2006/relationships/oleObject" Target="../embeddings/oleObject299.bin"/><Relationship Id="rId40" Type="http://schemas.openxmlformats.org/officeDocument/2006/relationships/image" Target="../media/image282.emf"/><Relationship Id="rId45" Type="http://schemas.openxmlformats.org/officeDocument/2006/relationships/oleObject" Target="../embeddings/oleObject303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23" Type="http://schemas.openxmlformats.org/officeDocument/2006/relationships/oleObject" Target="../embeddings/oleObject292.bin"/><Relationship Id="rId28" Type="http://schemas.openxmlformats.org/officeDocument/2006/relationships/image" Target="../media/image276.emf"/><Relationship Id="rId36" Type="http://schemas.openxmlformats.org/officeDocument/2006/relationships/image" Target="../media/image280.emf"/><Relationship Id="rId49" Type="http://schemas.openxmlformats.org/officeDocument/2006/relationships/oleObject" Target="../embeddings/oleObject305.bin"/><Relationship Id="rId10" Type="http://schemas.openxmlformats.org/officeDocument/2006/relationships/image" Target="../media/image267.emf"/><Relationship Id="rId19" Type="http://schemas.openxmlformats.org/officeDocument/2006/relationships/oleObject" Target="../embeddings/oleObject290.bin"/><Relationship Id="rId31" Type="http://schemas.openxmlformats.org/officeDocument/2006/relationships/oleObject" Target="../embeddings/oleObject296.bin"/><Relationship Id="rId44" Type="http://schemas.openxmlformats.org/officeDocument/2006/relationships/image" Target="../media/image284.emf"/><Relationship Id="rId52" Type="http://schemas.openxmlformats.org/officeDocument/2006/relationships/image" Target="../media/image288.emf"/><Relationship Id="rId4" Type="http://schemas.openxmlformats.org/officeDocument/2006/relationships/image" Target="../media/image264.e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69.emf"/><Relationship Id="rId22" Type="http://schemas.openxmlformats.org/officeDocument/2006/relationships/image" Target="../media/image273.emf"/><Relationship Id="rId27" Type="http://schemas.openxmlformats.org/officeDocument/2006/relationships/oleObject" Target="../embeddings/oleObject294.bin"/><Relationship Id="rId30" Type="http://schemas.openxmlformats.org/officeDocument/2006/relationships/image" Target="../media/image277.emf"/><Relationship Id="rId35" Type="http://schemas.openxmlformats.org/officeDocument/2006/relationships/oleObject" Target="../embeddings/oleObject298.bin"/><Relationship Id="rId43" Type="http://schemas.openxmlformats.org/officeDocument/2006/relationships/oleObject" Target="../embeddings/oleObject302.bin"/><Relationship Id="rId48" Type="http://schemas.openxmlformats.org/officeDocument/2006/relationships/image" Target="../media/image286.emf"/><Relationship Id="rId8" Type="http://schemas.openxmlformats.org/officeDocument/2006/relationships/image" Target="../media/image266.emf"/><Relationship Id="rId51" Type="http://schemas.openxmlformats.org/officeDocument/2006/relationships/oleObject" Target="../embeddings/oleObject30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312.bin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2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292.wmf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9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1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2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29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oleObject" Target="../embeddings/oleObject332.bin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10" Type="http://schemas.openxmlformats.org/officeDocument/2006/relationships/image" Target="../media/image311.wmf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0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w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1.emf"/><Relationship Id="rId32" Type="http://schemas.openxmlformats.org/officeDocument/2006/relationships/image" Target="../media/image25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3.e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wmf"/><Relationship Id="rId22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8.e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56.e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w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1.emf"/><Relationship Id="rId32" Type="http://schemas.openxmlformats.org/officeDocument/2006/relationships/image" Target="../media/image55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3.e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6.w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2.wmf"/><Relationship Id="rId26" Type="http://schemas.openxmlformats.org/officeDocument/2006/relationships/image" Target="../media/image66.e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34" Type="http://schemas.openxmlformats.org/officeDocument/2006/relationships/image" Target="../media/image70.w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3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3.emf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65.emf"/><Relationship Id="rId32" Type="http://schemas.openxmlformats.org/officeDocument/2006/relationships/image" Target="../media/image69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67.wmf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67.bin"/><Relationship Id="rId31" Type="http://schemas.openxmlformats.org/officeDocument/2006/relationships/oleObject" Target="../embeddings/oleObject73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1.wmf"/><Relationship Id="rId22" Type="http://schemas.openxmlformats.org/officeDocument/2006/relationships/image" Target="../media/image64.emf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6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8.emf"/><Relationship Id="rId26" Type="http://schemas.openxmlformats.org/officeDocument/2006/relationships/image" Target="../media/image82.wmf"/><Relationship Id="rId39" Type="http://schemas.openxmlformats.org/officeDocument/2006/relationships/oleObject" Target="../embeddings/oleObject93.bin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86.emf"/><Relationship Id="rId42" Type="http://schemas.openxmlformats.org/officeDocument/2006/relationships/image" Target="../media/image90.e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29" Type="http://schemas.openxmlformats.org/officeDocument/2006/relationships/oleObject" Target="../embeddings/oleObject88.bin"/><Relationship Id="rId41" Type="http://schemas.openxmlformats.org/officeDocument/2006/relationships/oleObject" Target="../embeddings/oleObject9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1.wmf"/><Relationship Id="rId32" Type="http://schemas.openxmlformats.org/officeDocument/2006/relationships/image" Target="../media/image85.w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89.e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3.wmf"/><Relationship Id="rId36" Type="http://schemas.openxmlformats.org/officeDocument/2006/relationships/image" Target="../media/image87.e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4" Type="http://schemas.openxmlformats.org/officeDocument/2006/relationships/image" Target="../media/image91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84.wmf"/><Relationship Id="rId35" Type="http://schemas.openxmlformats.org/officeDocument/2006/relationships/oleObject" Target="../embeddings/oleObject91.bin"/><Relationship Id="rId43" Type="http://schemas.openxmlformats.org/officeDocument/2006/relationships/oleObject" Target="../embeddings/oleObject9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8A329-7B42-4036-AF36-7286F95EB77D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2351088" y="2184400"/>
            <a:ext cx="5241925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复合函数的求导法则</a:t>
            </a:r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2306638" y="3082925"/>
            <a:ext cx="4524375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全微分形式不变性</a:t>
            </a:r>
          </a:p>
        </p:txBody>
      </p:sp>
      <p:pic>
        <p:nvPicPr>
          <p:cNvPr id="406536" name="Picture 8" descr="BD1498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613" y="2276475"/>
            <a:ext cx="5254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37" name="Picture 9" descr="BD1498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613" y="3198813"/>
            <a:ext cx="5254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6539" name="AutoShape 11"/>
          <p:cNvSpPr>
            <a:spLocks noChangeArrowheads="1"/>
          </p:cNvSpPr>
          <p:nvPr/>
        </p:nvSpPr>
        <p:spPr bwMode="auto">
          <a:xfrm>
            <a:off x="1116013" y="371475"/>
            <a:ext cx="304800" cy="304800"/>
          </a:xfrm>
          <a:prstGeom prst="star5">
            <a:avLst/>
          </a:prstGeom>
          <a:solidFill>
            <a:srgbClr val="FF0000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752" name="Rectangle 12"/>
          <p:cNvSpPr>
            <a:spLocks noChangeArrowheads="1"/>
          </p:cNvSpPr>
          <p:nvPr/>
        </p:nvSpPr>
        <p:spPr bwMode="auto">
          <a:xfrm>
            <a:off x="1344613" y="260350"/>
            <a:ext cx="6610350" cy="143192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chemeClr val="tx2"/>
                </a:solidFill>
                <a:latin typeface="宋体" charset="-122"/>
              </a:rPr>
              <a:t>第四节  多元复合函数的 </a:t>
            </a:r>
            <a:br>
              <a:rPr lang="zh-CN" altLang="en-US" sz="4400">
                <a:solidFill>
                  <a:schemeClr val="tx2"/>
                </a:solidFill>
                <a:latin typeface="宋体" charset="-122"/>
              </a:rPr>
            </a:br>
            <a:r>
              <a:rPr lang="zh-CN" altLang="en-US" sz="4400">
                <a:solidFill>
                  <a:schemeClr val="tx2"/>
                </a:solidFill>
                <a:latin typeface="宋体" charset="-122"/>
              </a:rPr>
              <a:t>    求导法则</a:t>
            </a:r>
          </a:p>
        </p:txBody>
      </p:sp>
      <p:grpSp>
        <p:nvGrpSpPr>
          <p:cNvPr id="31753" name="Group 0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31754" name="Picture 1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5" name="Text Box 2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第九章 多元函数微分法及其应用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autoUpdateAnimBg="0"/>
      <p:bldP spid="40653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B6336B-A0F4-4757-9859-155978753A15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27" name="Text Box 2"/>
          <p:cNvSpPr txBox="1">
            <a:spLocks noChangeArrowheads="1"/>
          </p:cNvSpPr>
          <p:nvPr/>
        </p:nvSpPr>
        <p:spPr bwMode="auto">
          <a:xfrm>
            <a:off x="527050" y="257175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 设</a:t>
            </a:r>
            <a:endParaRPr lang="zh-CN" altLang="en-US" sz="2800" baseline="3000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517650" y="0"/>
          <a:ext cx="3048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公式" r:id="rId4" imgW="1231366" imgH="444307" progId="Equation.3">
                  <p:embed/>
                </p:oleObj>
              </mc:Choice>
              <mc:Fallback>
                <p:oleObj name="公式" r:id="rId4" imgW="1231366" imgH="444307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0"/>
                        <a:ext cx="30480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3194050" y="1019175"/>
          <a:ext cx="5873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公式" r:id="rId6" imgW="228501" imgH="406224" progId="Equation.3">
                  <p:embed/>
                </p:oleObj>
              </mc:Choice>
              <mc:Fallback>
                <p:oleObj name="公式" r:id="rId6" imgW="228501" imgH="406224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1019175"/>
                        <a:ext cx="587375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30200" y="2133600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400" b="0">
              <a:ea typeface="黑体" pitchFamily="2" charset="-122"/>
            </a:endParaRPr>
          </a:p>
        </p:txBody>
      </p:sp>
      <p:graphicFrame>
        <p:nvGraphicFramePr>
          <p:cNvPr id="416774" name="Object 6"/>
          <p:cNvGraphicFramePr>
            <a:graphicFrameLocks noChangeAspect="1"/>
          </p:cNvGraphicFramePr>
          <p:nvPr/>
        </p:nvGraphicFramePr>
        <p:xfrm>
          <a:off x="1141413" y="2852738"/>
          <a:ext cx="56388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8" imgW="4927600" imgH="952500" progId="Equation.3">
                  <p:embed/>
                </p:oleObj>
              </mc:Choice>
              <mc:Fallback>
                <p:oleObj name="Equation" r:id="rId8" imgW="4927600" imgH="9525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852738"/>
                        <a:ext cx="5638800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5910263" y="908050"/>
            <a:ext cx="2362200" cy="519113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47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</a:rPr>
              <a:t>自己画变量树</a:t>
            </a:r>
            <a:endParaRPr lang="zh-CN" altLang="en-US" sz="2400" b="0">
              <a:solidFill>
                <a:srgbClr val="FFFF00"/>
              </a:solidFill>
            </a:endParaRPr>
          </a:p>
        </p:txBody>
      </p:sp>
      <p:graphicFrame>
        <p:nvGraphicFramePr>
          <p:cNvPr id="416777" name="Object 9"/>
          <p:cNvGraphicFramePr>
            <a:graphicFrameLocks noChangeAspect="1"/>
          </p:cNvGraphicFramePr>
          <p:nvPr/>
        </p:nvGraphicFramePr>
        <p:xfrm>
          <a:off x="996950" y="4076700"/>
          <a:ext cx="44132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0" imgW="4152900" imgH="914400" progId="Equation.3">
                  <p:embed/>
                </p:oleObj>
              </mc:Choice>
              <mc:Fallback>
                <p:oleObj name="Equation" r:id="rId10" imgW="4152900" imgH="914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076700"/>
                        <a:ext cx="4413250" cy="9667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FFFF"/>
                          </a:gs>
                          <a:gs pos="50000">
                            <a:srgbClr val="FFFFFF"/>
                          </a:gs>
                          <a:gs pos="100000">
                            <a:srgbClr val="00FFFF"/>
                          </a:gs>
                        </a:gsLst>
                        <a:lin ang="27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9" name="Object 11"/>
          <p:cNvGraphicFramePr>
            <a:graphicFrameLocks noChangeAspect="1"/>
          </p:cNvGraphicFramePr>
          <p:nvPr/>
        </p:nvGraphicFramePr>
        <p:xfrm>
          <a:off x="5678488" y="4005263"/>
          <a:ext cx="12700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公式" r:id="rId12" imgW="558558" imgH="406224" progId="Equation.3">
                  <p:embed/>
                </p:oleObj>
              </mc:Choice>
              <mc:Fallback>
                <p:oleObj name="公式" r:id="rId12" imgW="558558" imgH="406224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4005263"/>
                        <a:ext cx="1270000" cy="9921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33"/>
                          </a:gs>
                          <a:gs pos="50000">
                            <a:srgbClr val="FFFFFF"/>
                          </a:gs>
                          <a:gs pos="100000">
                            <a:srgbClr val="66FF33"/>
                          </a:gs>
                        </a:gsLst>
                        <a:lin ang="27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2598738" y="1196975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求</a:t>
            </a:r>
          </a:p>
        </p:txBody>
      </p:sp>
      <p:graphicFrame>
        <p:nvGraphicFramePr>
          <p:cNvPr id="9223" name="Object 13"/>
          <p:cNvGraphicFramePr>
            <a:graphicFrameLocks noChangeAspect="1"/>
          </p:cNvGraphicFramePr>
          <p:nvPr/>
        </p:nvGraphicFramePr>
        <p:xfrm>
          <a:off x="4483100" y="257175"/>
          <a:ext cx="4121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公式" r:id="rId14" imgW="1536700" imgH="228600" progId="Equation.3">
                  <p:embed/>
                </p:oleObj>
              </mc:Choice>
              <mc:Fallback>
                <p:oleObj name="公式" r:id="rId14" imgW="1536700" imgH="2286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57175"/>
                        <a:ext cx="41211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4"/>
          <p:cNvGraphicFramePr>
            <a:graphicFrameLocks noChangeAspect="1"/>
          </p:cNvGraphicFramePr>
          <p:nvPr/>
        </p:nvGraphicFramePr>
        <p:xfrm>
          <a:off x="1136650" y="1214438"/>
          <a:ext cx="16017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公式" r:id="rId16" imgW="596641" imgH="203112" progId="Equation.3">
                  <p:embed/>
                </p:oleObj>
              </mc:Choice>
              <mc:Fallback>
                <p:oleObj name="公式" r:id="rId16" imgW="596641" imgH="203112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214438"/>
                        <a:ext cx="160178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3" name="Object 15"/>
          <p:cNvGraphicFramePr>
            <a:graphicFrameLocks noChangeAspect="1"/>
          </p:cNvGraphicFramePr>
          <p:nvPr/>
        </p:nvGraphicFramePr>
        <p:xfrm>
          <a:off x="1042988" y="1922463"/>
          <a:ext cx="46196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18" imgW="59787000" imgH="12983400" progId="Equation.DSMT4">
                  <p:embed/>
                </p:oleObj>
              </mc:Choice>
              <mc:Fallback>
                <p:oleObj name="Equation" r:id="rId18" imgW="59787000" imgH="129834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22463"/>
                        <a:ext cx="461962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utoUpdateAnimBg="0"/>
      <p:bldP spid="41677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21CBA-0165-42A4-93BB-4F09C2C23112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8818" name="AutoShape 2"/>
          <p:cNvSpPr>
            <a:spLocks noChangeArrowheads="1"/>
          </p:cNvSpPr>
          <p:nvPr/>
        </p:nvSpPr>
        <p:spPr bwMode="auto">
          <a:xfrm>
            <a:off x="3059113" y="1412875"/>
            <a:ext cx="228600" cy="381000"/>
          </a:xfrm>
          <a:prstGeom prst="wedgeRoundRectCallout">
            <a:avLst>
              <a:gd name="adj1" fmla="val -35417"/>
              <a:gd name="adj2" fmla="val 104583"/>
              <a:gd name="adj3" fmla="val 16667"/>
            </a:avLst>
          </a:prstGeom>
          <a:solidFill>
            <a:srgbClr val="FFFF66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418819" name="AutoShape 3"/>
          <p:cNvSpPr>
            <a:spLocks noChangeArrowheads="1"/>
          </p:cNvSpPr>
          <p:nvPr/>
        </p:nvSpPr>
        <p:spPr bwMode="auto">
          <a:xfrm>
            <a:off x="2698750" y="1412875"/>
            <a:ext cx="304800" cy="381000"/>
          </a:xfrm>
          <a:prstGeom prst="wedgeRoundRectCallout">
            <a:avLst>
              <a:gd name="adj1" fmla="val -39060"/>
              <a:gd name="adj2" fmla="val 104583"/>
              <a:gd name="adj3" fmla="val 16667"/>
            </a:avLst>
          </a:prstGeom>
          <a:solidFill>
            <a:srgbClr val="00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418820" name="AutoShape 4"/>
          <p:cNvSpPr>
            <a:spLocks noChangeArrowheads="1"/>
          </p:cNvSpPr>
          <p:nvPr/>
        </p:nvSpPr>
        <p:spPr bwMode="auto">
          <a:xfrm>
            <a:off x="1525588" y="1412875"/>
            <a:ext cx="990600" cy="381000"/>
          </a:xfrm>
          <a:prstGeom prst="wedgeRoundRectCallout">
            <a:avLst>
              <a:gd name="adj1" fmla="val -26120"/>
              <a:gd name="adj2" fmla="val 112083"/>
              <a:gd name="adj3" fmla="val 16667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08400" y="0"/>
            <a:ext cx="3200400" cy="533400"/>
            <a:chOff x="2592" y="144"/>
            <a:chExt cx="2016" cy="336"/>
          </a:xfrm>
        </p:grpSpPr>
        <p:sp>
          <p:nvSpPr>
            <p:cNvPr id="10279" name="AutoShape 9"/>
            <p:cNvSpPr>
              <a:spLocks noChangeArrowheads="1"/>
            </p:cNvSpPr>
            <p:nvPr/>
          </p:nvSpPr>
          <p:spPr bwMode="auto">
            <a:xfrm>
              <a:off x="2640" y="192"/>
              <a:ext cx="1872" cy="288"/>
            </a:xfrm>
            <a:prstGeom prst="wedgeRoundRectCallout">
              <a:avLst>
                <a:gd name="adj1" fmla="val -45671"/>
                <a:gd name="adj2" fmla="val 108333"/>
                <a:gd name="adj3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lin ang="5400000" scaled="1"/>
            </a:gra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0280" name="Text Box 10"/>
            <p:cNvSpPr txBox="1">
              <a:spLocks noChangeArrowheads="1"/>
            </p:cNvSpPr>
            <p:nvPr/>
          </p:nvSpPr>
          <p:spPr bwMode="auto">
            <a:xfrm>
              <a:off x="2592" y="144"/>
              <a:ext cx="2016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只有一个中间变量</a:t>
              </a:r>
              <a:endParaRPr lang="zh-CN" altLang="en-US" sz="2400" b="0"/>
            </a:p>
          </p:txBody>
        </p:sp>
      </p:grpSp>
      <p:graphicFrame>
        <p:nvGraphicFramePr>
          <p:cNvPr id="10242" name="Object 11"/>
          <p:cNvGraphicFramePr>
            <a:graphicFrameLocks noChangeAspect="1"/>
          </p:cNvGraphicFramePr>
          <p:nvPr/>
        </p:nvGraphicFramePr>
        <p:xfrm>
          <a:off x="468313" y="692150"/>
          <a:ext cx="4419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3" imgW="141553800" imgH="14201640" progId="Equation.3">
                  <p:embed/>
                </p:oleObj>
              </mc:Choice>
              <mc:Fallback>
                <p:oleObj name="Equation" r:id="rId3" imgW="141553800" imgH="1420164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92150"/>
                        <a:ext cx="44196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8" name="Text Box 12"/>
          <p:cNvSpPr txBox="1">
            <a:spLocks noChangeArrowheads="1"/>
          </p:cNvSpPr>
          <p:nvPr/>
        </p:nvSpPr>
        <p:spPr bwMode="auto">
          <a:xfrm>
            <a:off x="153988" y="135096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</a:t>
            </a:r>
          </a:p>
        </p:txBody>
      </p:sp>
      <p:graphicFrame>
        <p:nvGraphicFramePr>
          <p:cNvPr id="418829" name="Object 13"/>
          <p:cNvGraphicFramePr>
            <a:graphicFrameLocks noChangeAspect="1"/>
          </p:cNvGraphicFramePr>
          <p:nvPr/>
        </p:nvGraphicFramePr>
        <p:xfrm>
          <a:off x="611188" y="1412875"/>
          <a:ext cx="2882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5" imgW="2882900" imgH="393700" progId="Equation.3">
                  <p:embed/>
                </p:oleObj>
              </mc:Choice>
              <mc:Fallback>
                <p:oleObj name="Equation" r:id="rId5" imgW="2882900" imgH="3937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2882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0" name="Object 14"/>
          <p:cNvGraphicFramePr>
            <a:graphicFrameLocks noChangeAspect="1"/>
          </p:cNvGraphicFramePr>
          <p:nvPr/>
        </p:nvGraphicFramePr>
        <p:xfrm>
          <a:off x="354013" y="2579688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7" imgW="711200" imgH="838200" progId="Equation.3">
                  <p:embed/>
                </p:oleObj>
              </mc:Choice>
              <mc:Fallback>
                <p:oleObj name="Equation" r:id="rId7" imgW="711200" imgH="8382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579688"/>
                        <a:ext cx="711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32" name="Rectangle 16"/>
          <p:cNvSpPr>
            <a:spLocks noChangeArrowheads="1"/>
          </p:cNvSpPr>
          <p:nvPr/>
        </p:nvSpPr>
        <p:spPr bwMode="auto">
          <a:xfrm>
            <a:off x="277813" y="2579688"/>
            <a:ext cx="533400" cy="990600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33" name="Rectangle 17"/>
          <p:cNvSpPr>
            <a:spLocks noChangeArrowheads="1"/>
          </p:cNvSpPr>
          <p:nvPr/>
        </p:nvSpPr>
        <p:spPr bwMode="auto">
          <a:xfrm>
            <a:off x="2411413" y="2565400"/>
            <a:ext cx="488950" cy="914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34" name="Line 18"/>
          <p:cNvSpPr>
            <a:spLocks noChangeShapeType="1"/>
          </p:cNvSpPr>
          <p:nvPr/>
        </p:nvSpPr>
        <p:spPr bwMode="auto">
          <a:xfrm>
            <a:off x="971550" y="3357563"/>
            <a:ext cx="936625" cy="287337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18835" name="AutoShape 19"/>
          <p:cNvCxnSpPr>
            <a:cxnSpLocks noChangeShapeType="1"/>
          </p:cNvCxnSpPr>
          <p:nvPr/>
        </p:nvCxnSpPr>
        <p:spPr bwMode="auto">
          <a:xfrm rot="16200000" flipH="1">
            <a:off x="3442494" y="2829719"/>
            <a:ext cx="138112" cy="1479550"/>
          </a:xfrm>
          <a:prstGeom prst="bentConnector2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</p:spPr>
      </p:cxnSp>
      <p:sp>
        <p:nvSpPr>
          <p:cNvPr id="418836" name="Text Box 20"/>
          <p:cNvSpPr txBox="1">
            <a:spLocks noChangeArrowheads="1"/>
          </p:cNvSpPr>
          <p:nvPr/>
        </p:nvSpPr>
        <p:spPr bwMode="auto">
          <a:xfrm>
            <a:off x="4932363" y="2565400"/>
            <a:ext cx="1981200" cy="519113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</a:rPr>
              <a:t>两者的区别</a:t>
            </a:r>
          </a:p>
        </p:txBody>
      </p:sp>
      <p:sp>
        <p:nvSpPr>
          <p:cNvPr id="10268" name="Text Box 30"/>
          <p:cNvSpPr txBox="1">
            <a:spLocks noChangeArrowheads="1"/>
          </p:cNvSpPr>
          <p:nvPr/>
        </p:nvSpPr>
        <p:spPr bwMode="auto">
          <a:xfrm>
            <a:off x="0" y="69215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3.</a:t>
            </a:r>
            <a:endParaRPr lang="en-US" altLang="zh-CN" sz="2400" b="0"/>
          </a:p>
        </p:txBody>
      </p:sp>
      <p:sp>
        <p:nvSpPr>
          <p:cNvPr id="10269" name="Rectangle 31"/>
          <p:cNvSpPr>
            <a:spLocks noChangeArrowheads="1"/>
          </p:cNvSpPr>
          <p:nvPr/>
        </p:nvSpPr>
        <p:spPr bwMode="auto">
          <a:xfrm>
            <a:off x="4932363" y="692150"/>
            <a:ext cx="151288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</a:rPr>
              <a:t>的情形.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418849" name="Text Box 33"/>
          <p:cNvSpPr txBox="1">
            <a:spLocks noChangeArrowheads="1"/>
          </p:cNvSpPr>
          <p:nvPr/>
        </p:nvSpPr>
        <p:spPr bwMode="auto">
          <a:xfrm>
            <a:off x="120650" y="372745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把复合函数</a:t>
            </a:r>
          </a:p>
        </p:txBody>
      </p:sp>
      <p:graphicFrame>
        <p:nvGraphicFramePr>
          <p:cNvPr id="418850" name="Object 34"/>
          <p:cNvGraphicFramePr>
            <a:graphicFrameLocks noChangeAspect="1"/>
          </p:cNvGraphicFramePr>
          <p:nvPr/>
        </p:nvGraphicFramePr>
        <p:xfrm>
          <a:off x="2025650" y="3852863"/>
          <a:ext cx="288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9" imgW="2882900" imgH="393700" progId="Equation.3">
                  <p:embed/>
                </p:oleObj>
              </mc:Choice>
              <mc:Fallback>
                <p:oleObj name="Equation" r:id="rId9" imgW="2882900" imgH="3937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852863"/>
                        <a:ext cx="2882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51" name="Text Box 35"/>
          <p:cNvSpPr txBox="1">
            <a:spLocks noChangeArrowheads="1"/>
          </p:cNvSpPr>
          <p:nvPr/>
        </p:nvSpPr>
        <p:spPr bwMode="auto">
          <a:xfrm>
            <a:off x="107950" y="426085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中的</a:t>
            </a:r>
            <a:r>
              <a:rPr lang="en-US" altLang="zh-CN" sz="2800" i="1">
                <a:solidFill>
                  <a:srgbClr val="FF3300"/>
                </a:solidFill>
              </a:rPr>
              <a:t>y</a:t>
            </a:r>
            <a:endParaRPr lang="en-US" altLang="zh-CN" sz="2800"/>
          </a:p>
        </p:txBody>
      </p:sp>
      <p:graphicFrame>
        <p:nvGraphicFramePr>
          <p:cNvPr id="10246" name="Object 36"/>
          <p:cNvGraphicFramePr>
            <a:graphicFrameLocks noChangeAspect="1"/>
          </p:cNvGraphicFramePr>
          <p:nvPr/>
        </p:nvGraphicFramePr>
        <p:xfrm>
          <a:off x="4476750" y="30035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11" imgW="190500" imgH="419100" progId="Equation.3">
                  <p:embed/>
                </p:oleObj>
              </mc:Choice>
              <mc:Fallback>
                <p:oleObj name="Equation" r:id="rId11" imgW="190500" imgH="4191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003550"/>
                        <a:ext cx="19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53" name="Rectangle 37"/>
          <p:cNvSpPr>
            <a:spLocks noChangeArrowheads="1"/>
          </p:cNvSpPr>
          <p:nvPr/>
        </p:nvSpPr>
        <p:spPr bwMode="auto">
          <a:xfrm>
            <a:off x="107950" y="3789363"/>
            <a:ext cx="4876800" cy="990600"/>
          </a:xfrm>
          <a:prstGeom prst="rect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54" name="Text Box 38"/>
          <p:cNvSpPr txBox="1">
            <a:spLocks noChangeArrowheads="1"/>
          </p:cNvSpPr>
          <p:nvPr/>
        </p:nvSpPr>
        <p:spPr bwMode="auto">
          <a:xfrm>
            <a:off x="1022350" y="424656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看作不变而对</a:t>
            </a:r>
            <a:r>
              <a:rPr lang="en-US" altLang="zh-CN" sz="2800" i="1"/>
              <a:t>x</a:t>
            </a:r>
            <a:r>
              <a:rPr lang="zh-CN" altLang="en-US" sz="2800"/>
              <a:t>的偏导数</a:t>
            </a:r>
          </a:p>
        </p:txBody>
      </p:sp>
      <p:graphicFrame>
        <p:nvGraphicFramePr>
          <p:cNvPr id="418855" name="Object 39"/>
          <p:cNvGraphicFramePr>
            <a:graphicFrameLocks noChangeAspect="1"/>
          </p:cNvGraphicFramePr>
          <p:nvPr/>
        </p:nvGraphicFramePr>
        <p:xfrm>
          <a:off x="5653088" y="3286125"/>
          <a:ext cx="1981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13" imgW="63448200" imgH="12577320" progId="Equation.3">
                  <p:embed/>
                </p:oleObj>
              </mc:Choice>
              <mc:Fallback>
                <p:oleObj name="Equation" r:id="rId13" imgW="63448200" imgH="1257732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3286125"/>
                        <a:ext cx="1981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56" name="Text Box 40"/>
          <p:cNvSpPr txBox="1">
            <a:spLocks noChangeArrowheads="1"/>
          </p:cNvSpPr>
          <p:nvPr/>
        </p:nvSpPr>
        <p:spPr bwMode="auto">
          <a:xfrm>
            <a:off x="5148263" y="3213100"/>
            <a:ext cx="74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把</a:t>
            </a:r>
          </a:p>
        </p:txBody>
      </p:sp>
      <p:sp>
        <p:nvSpPr>
          <p:cNvPr id="418857" name="Text Box 41"/>
          <p:cNvSpPr txBox="1">
            <a:spLocks noChangeArrowheads="1"/>
          </p:cNvSpPr>
          <p:nvPr/>
        </p:nvSpPr>
        <p:spPr bwMode="auto">
          <a:xfrm>
            <a:off x="5043488" y="36163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中的</a:t>
            </a:r>
            <a:r>
              <a:rPr lang="en-US" altLang="zh-CN" sz="2800" i="1">
                <a:solidFill>
                  <a:srgbClr val="FF3300"/>
                </a:solidFill>
              </a:rPr>
              <a:t>u</a:t>
            </a:r>
            <a:r>
              <a:rPr lang="zh-CN" altLang="en-US" sz="2800">
                <a:solidFill>
                  <a:schemeClr val="tx2"/>
                </a:solidFill>
              </a:rPr>
              <a:t>及</a:t>
            </a:r>
            <a:r>
              <a:rPr lang="en-US" altLang="zh-CN" sz="2800" i="1">
                <a:solidFill>
                  <a:srgbClr val="FF3300"/>
                </a:solidFill>
              </a:rPr>
              <a:t>y</a:t>
            </a:r>
          </a:p>
        </p:txBody>
      </p:sp>
      <p:sp>
        <p:nvSpPr>
          <p:cNvPr id="418858" name="Text Box 42"/>
          <p:cNvSpPr txBox="1">
            <a:spLocks noChangeArrowheads="1"/>
          </p:cNvSpPr>
          <p:nvPr/>
        </p:nvSpPr>
        <p:spPr bwMode="auto">
          <a:xfrm>
            <a:off x="6491288" y="361632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看作不变</a:t>
            </a:r>
          </a:p>
        </p:txBody>
      </p:sp>
      <p:sp>
        <p:nvSpPr>
          <p:cNvPr id="418859" name="Text Box 43"/>
          <p:cNvSpPr txBox="1">
            <a:spLocks noChangeArrowheads="1"/>
          </p:cNvSpPr>
          <p:nvPr/>
        </p:nvSpPr>
        <p:spPr bwMode="auto">
          <a:xfrm>
            <a:off x="5043488" y="4073525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而对</a:t>
            </a:r>
            <a:r>
              <a:rPr lang="en-US" altLang="zh-CN" sz="2800" i="1"/>
              <a:t>x</a:t>
            </a:r>
            <a:r>
              <a:rPr lang="zh-CN" altLang="en-US" sz="2800"/>
              <a:t>的偏导数</a:t>
            </a:r>
          </a:p>
        </p:txBody>
      </p:sp>
      <p:sp>
        <p:nvSpPr>
          <p:cNvPr id="418860" name="Rectangle 44"/>
          <p:cNvSpPr>
            <a:spLocks noChangeArrowheads="1"/>
          </p:cNvSpPr>
          <p:nvPr/>
        </p:nvSpPr>
        <p:spPr bwMode="auto">
          <a:xfrm>
            <a:off x="5076825" y="3141663"/>
            <a:ext cx="3124200" cy="1600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8862" name="Object 46"/>
          <p:cNvGraphicFramePr>
            <a:graphicFrameLocks noChangeAspect="1"/>
          </p:cNvGraphicFramePr>
          <p:nvPr/>
        </p:nvGraphicFramePr>
        <p:xfrm>
          <a:off x="1116013" y="2565400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15" imgW="1295400" imgH="838200" progId="Equation.3">
                  <p:embed/>
                </p:oleObj>
              </mc:Choice>
              <mc:Fallback>
                <p:oleObj name="Equation" r:id="rId15" imgW="1295400" imgH="8382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1295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63" name="Object 47"/>
          <p:cNvGraphicFramePr>
            <a:graphicFrameLocks noChangeAspect="1"/>
          </p:cNvGraphicFramePr>
          <p:nvPr/>
        </p:nvGraphicFramePr>
        <p:xfrm>
          <a:off x="1619250" y="198913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17" imgW="228600" imgH="241300" progId="Equation.3">
                  <p:embed/>
                </p:oleObj>
              </mc:Choice>
              <mc:Fallback>
                <p:oleObj name="Equation" r:id="rId17" imgW="228600" imgH="2413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9138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64" name="Object 48"/>
          <p:cNvGraphicFramePr>
            <a:graphicFrameLocks noChangeAspect="1"/>
          </p:cNvGraphicFramePr>
          <p:nvPr/>
        </p:nvGraphicFramePr>
        <p:xfrm>
          <a:off x="2592388" y="202247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19" imgW="203112" imgH="241195" progId="Equation.3">
                  <p:embed/>
                </p:oleObj>
              </mc:Choice>
              <mc:Fallback>
                <p:oleObj name="Equation" r:id="rId19" imgW="203112" imgH="241195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022475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65" name="Object 49"/>
          <p:cNvGraphicFramePr>
            <a:graphicFrameLocks noChangeAspect="1"/>
          </p:cNvGraphicFramePr>
          <p:nvPr/>
        </p:nvGraphicFramePr>
        <p:xfrm>
          <a:off x="2973388" y="2022475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21" imgW="291973" imgH="241195" progId="Equation.3">
                  <p:embed/>
                </p:oleObj>
              </mc:Choice>
              <mc:Fallback>
                <p:oleObj name="Equation" r:id="rId21" imgW="291973" imgH="241195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2022475"/>
                        <a:ext cx="292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66" name="Object 50"/>
          <p:cNvGraphicFramePr>
            <a:graphicFrameLocks noChangeAspect="1"/>
          </p:cNvGraphicFramePr>
          <p:nvPr/>
        </p:nvGraphicFramePr>
        <p:xfrm>
          <a:off x="3851275" y="1339850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23" imgW="711200" imgH="838200" progId="Equation.3">
                  <p:embed/>
                </p:oleObj>
              </mc:Choice>
              <mc:Fallback>
                <p:oleObj name="Equation" r:id="rId23" imgW="711200" imgH="8382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339850"/>
                        <a:ext cx="711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67" name="Object 51"/>
          <p:cNvGraphicFramePr>
            <a:graphicFrameLocks noChangeAspect="1"/>
          </p:cNvGraphicFramePr>
          <p:nvPr/>
        </p:nvGraphicFramePr>
        <p:xfrm>
          <a:off x="5722938" y="1339850"/>
          <a:ext cx="77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25" imgW="774364" imgH="837836" progId="Equation.3">
                  <p:embed/>
                </p:oleObj>
              </mc:Choice>
              <mc:Fallback>
                <p:oleObj name="Equation" r:id="rId25" imgW="774364" imgH="837836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339850"/>
                        <a:ext cx="774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70" name="Object 54"/>
          <p:cNvGraphicFramePr>
            <a:graphicFrameLocks noChangeAspect="1"/>
          </p:cNvGraphicFramePr>
          <p:nvPr/>
        </p:nvGraphicFramePr>
        <p:xfrm>
          <a:off x="4643438" y="1557338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27" imgW="266584" imgH="368140" progId="Equation.3">
                  <p:embed/>
                </p:oleObj>
              </mc:Choice>
              <mc:Fallback>
                <p:oleObj name="Equation" r:id="rId27" imgW="266584" imgH="36814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557338"/>
                        <a:ext cx="266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71" name="Object 55"/>
          <p:cNvGraphicFramePr>
            <a:graphicFrameLocks noChangeAspect="1"/>
          </p:cNvGraphicFramePr>
          <p:nvPr/>
        </p:nvGraphicFramePr>
        <p:xfrm>
          <a:off x="6588125" y="1557338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29" imgW="291973" imgH="368140" progId="Equation.3">
                  <p:embed/>
                </p:oleObj>
              </mc:Choice>
              <mc:Fallback>
                <p:oleObj name="Equation" r:id="rId29" imgW="291973" imgH="36814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557338"/>
                        <a:ext cx="292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74" name="Object 58"/>
          <p:cNvGraphicFramePr>
            <a:graphicFrameLocks noChangeAspect="1"/>
          </p:cNvGraphicFramePr>
          <p:nvPr/>
        </p:nvGraphicFramePr>
        <p:xfrm>
          <a:off x="2411413" y="2565400"/>
          <a:ext cx="54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31" imgW="545863" imgH="837836" progId="Equation.3">
                  <p:embed/>
                </p:oleObj>
              </mc:Choice>
              <mc:Fallback>
                <p:oleObj name="Equation" r:id="rId31" imgW="545863" imgH="837836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546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1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animBg="1" autoUpdateAnimBg="0"/>
      <p:bldP spid="418819" grpId="0" animBg="1" autoUpdateAnimBg="0"/>
      <p:bldP spid="418820" grpId="0" animBg="1" autoUpdateAnimBg="0"/>
      <p:bldP spid="418828" grpId="0" autoUpdateAnimBg="0"/>
      <p:bldP spid="418832" grpId="0" animBg="1"/>
      <p:bldP spid="418833" grpId="0" animBg="1"/>
      <p:bldP spid="418834" grpId="0" animBg="1"/>
      <p:bldP spid="418836" grpId="0" animBg="1" autoUpdateAnimBg="0"/>
      <p:bldP spid="418849" grpId="0" autoUpdateAnimBg="0"/>
      <p:bldP spid="418851" grpId="0" autoUpdateAnimBg="0"/>
      <p:bldP spid="418853" grpId="0" animBg="1"/>
      <p:bldP spid="418854" grpId="0" autoUpdateAnimBg="0"/>
      <p:bldP spid="418856" grpId="0" autoUpdateAnimBg="0"/>
      <p:bldP spid="418857" grpId="0" autoUpdateAnimBg="0"/>
      <p:bldP spid="418858" grpId="0" autoUpdateAnimBg="0"/>
      <p:bldP spid="418859" grpId="0" autoUpdateAnimBg="0"/>
      <p:bldP spid="4188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28993-678B-4598-9187-66C06549099C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971550" y="1700213"/>
          <a:ext cx="69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3" imgW="698500" imgH="914400" progId="Equation.3">
                  <p:embed/>
                </p:oleObj>
              </mc:Choice>
              <mc:Fallback>
                <p:oleObj name="Equation" r:id="rId3" imgW="698500" imgH="9144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698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8050" y="1624013"/>
            <a:ext cx="2667000" cy="990600"/>
            <a:chOff x="2976" y="1920"/>
            <a:chExt cx="1680" cy="624"/>
          </a:xfrm>
        </p:grpSpPr>
        <p:sp>
          <p:nvSpPr>
            <p:cNvPr id="11276" name="Rectangle 6"/>
            <p:cNvSpPr>
              <a:spLocks noChangeArrowheads="1"/>
            </p:cNvSpPr>
            <p:nvPr/>
          </p:nvSpPr>
          <p:spPr bwMode="auto">
            <a:xfrm>
              <a:off x="2976" y="1920"/>
              <a:ext cx="336" cy="624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4320" y="1920"/>
              <a:ext cx="336" cy="624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6659563" y="981075"/>
            <a:ext cx="611187" cy="1600200"/>
          </a:xfrm>
          <a:prstGeom prst="rect">
            <a:avLst/>
          </a:prstGeom>
          <a:gradFill rotWithShape="0">
            <a:gsLst>
              <a:gs pos="0">
                <a:srgbClr val="2F762F"/>
              </a:gs>
              <a:gs pos="50000">
                <a:srgbClr val="66FF66"/>
              </a:gs>
              <a:gs pos="100000">
                <a:srgbClr val="2F762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区别类似</a:t>
            </a:r>
          </a:p>
        </p:txBody>
      </p:sp>
      <p:graphicFrame>
        <p:nvGraphicFramePr>
          <p:cNvPr id="446473" name="Object 9"/>
          <p:cNvGraphicFramePr>
            <a:graphicFrameLocks noChangeAspect="1"/>
          </p:cNvGraphicFramePr>
          <p:nvPr/>
        </p:nvGraphicFramePr>
        <p:xfrm>
          <a:off x="933450" y="633413"/>
          <a:ext cx="69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5" imgW="698500" imgH="914400" progId="Equation.3">
                  <p:embed/>
                </p:oleObj>
              </mc:Choice>
              <mc:Fallback>
                <p:oleObj name="Equation" r:id="rId5" imgW="698500" imgH="9144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633413"/>
                        <a:ext cx="698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4" name="Object 10"/>
          <p:cNvGraphicFramePr>
            <a:graphicFrameLocks noChangeAspect="1"/>
          </p:cNvGraphicFramePr>
          <p:nvPr/>
        </p:nvGraphicFramePr>
        <p:xfrm>
          <a:off x="3143250" y="900113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7" imgW="279279" imgH="317362" progId="Equation.3">
                  <p:embed/>
                </p:oleObj>
              </mc:Choice>
              <mc:Fallback>
                <p:oleObj name="Equation" r:id="rId7" imgW="279279" imgH="317362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900113"/>
                        <a:ext cx="279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5" name="Object 11"/>
          <p:cNvGraphicFramePr>
            <a:graphicFrameLocks noChangeAspect="1"/>
          </p:cNvGraphicFramePr>
          <p:nvPr/>
        </p:nvGraphicFramePr>
        <p:xfrm>
          <a:off x="1657350" y="912813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9" imgW="291973" imgH="368140" progId="Equation.3">
                  <p:embed/>
                </p:oleObj>
              </mc:Choice>
              <mc:Fallback>
                <p:oleObj name="Equation" r:id="rId9" imgW="291973" imgH="3681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912813"/>
                        <a:ext cx="292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6" name="Object 12"/>
          <p:cNvGraphicFramePr>
            <a:graphicFrameLocks noChangeAspect="1"/>
          </p:cNvGraphicFramePr>
          <p:nvPr/>
        </p:nvGraphicFramePr>
        <p:xfrm>
          <a:off x="2305050" y="608013"/>
          <a:ext cx="77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1" imgW="774700" imgH="914400" progId="Equation.3">
                  <p:embed/>
                </p:oleObj>
              </mc:Choice>
              <mc:Fallback>
                <p:oleObj name="Equation" r:id="rId11" imgW="774700" imgH="9144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608013"/>
                        <a:ext cx="774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7" name="Object 13"/>
          <p:cNvGraphicFramePr>
            <a:graphicFrameLocks noChangeAspect="1"/>
          </p:cNvGraphicFramePr>
          <p:nvPr/>
        </p:nvGraphicFramePr>
        <p:xfrm>
          <a:off x="1670050" y="1700213"/>
          <a:ext cx="129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3" imgW="1295400" imgH="914400" progId="Equation.3">
                  <p:embed/>
                </p:oleObj>
              </mc:Choice>
              <mc:Fallback>
                <p:oleObj name="Equation" r:id="rId13" imgW="1295400" imgH="9144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700213"/>
                        <a:ext cx="1295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8" name="Object 14"/>
          <p:cNvGraphicFramePr>
            <a:graphicFrameLocks noChangeAspect="1"/>
          </p:cNvGraphicFramePr>
          <p:nvPr/>
        </p:nvGraphicFramePr>
        <p:xfrm>
          <a:off x="3105150" y="1700213"/>
          <a:ext cx="54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15" imgW="545863" imgH="914003" progId="Equation.3">
                  <p:embed/>
                </p:oleObj>
              </mc:Choice>
              <mc:Fallback>
                <p:oleObj name="Equation" r:id="rId15" imgW="545863" imgH="914003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700213"/>
                        <a:ext cx="546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760F6-8AE9-421B-A294-95C2D02F851A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064250" y="-26988"/>
          <a:ext cx="7175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公式" r:id="rId3" imgW="279279" imgH="406224" progId="Equation.3">
                  <p:embed/>
                </p:oleObj>
              </mc:Choice>
              <mc:Fallback>
                <p:oleObj name="公式" r:id="rId3" imgW="279279" imgH="406224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-26988"/>
                        <a:ext cx="71755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764338" y="-15875"/>
          <a:ext cx="5508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公式" r:id="rId5" imgW="215806" imgH="431613" progId="Equation.3">
                  <p:embed/>
                </p:oleObj>
              </mc:Choice>
              <mc:Fallback>
                <p:oleObj name="公式" r:id="rId5" imgW="215806" imgH="431613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-15875"/>
                        <a:ext cx="550862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990600" y="1012825"/>
            <a:ext cx="609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1524000" y="1598613"/>
          <a:ext cx="28956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公式" r:id="rId7" imgW="1155199" imgH="406224" progId="Equation.3">
                  <p:embed/>
                </p:oleObj>
              </mc:Choice>
              <mc:Fallback>
                <p:oleObj name="公式" r:id="rId7" imgW="1155199" imgH="406224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98613"/>
                        <a:ext cx="2895600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Object 6"/>
          <p:cNvGraphicFramePr>
            <a:graphicFrameLocks noChangeAspect="1"/>
          </p:cNvGraphicFramePr>
          <p:nvPr/>
        </p:nvGraphicFramePr>
        <p:xfrm>
          <a:off x="107950" y="3278188"/>
          <a:ext cx="2895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公式" r:id="rId9" imgW="1155700" imgH="431800" progId="Equation.3">
                  <p:embed/>
                </p:oleObj>
              </mc:Choice>
              <mc:Fallback>
                <p:oleObj name="公式" r:id="rId9" imgW="1155700" imgH="4318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278188"/>
                        <a:ext cx="28956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77000" y="1165225"/>
            <a:ext cx="1600200" cy="1738313"/>
            <a:chOff x="4080" y="1248"/>
            <a:chExt cx="1008" cy="1095"/>
          </a:xfrm>
        </p:grpSpPr>
        <p:sp>
          <p:nvSpPr>
            <p:cNvPr id="12341" name="Text Box 8"/>
            <p:cNvSpPr txBox="1">
              <a:spLocks noChangeArrowheads="1"/>
            </p:cNvSpPr>
            <p:nvPr/>
          </p:nvSpPr>
          <p:spPr bwMode="auto">
            <a:xfrm>
              <a:off x="4080" y="1632"/>
              <a:ext cx="384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/>
                <a:t> </a:t>
              </a:r>
              <a:r>
                <a:rPr lang="en-US" altLang="zh-CN" sz="2800" i="1"/>
                <a:t>z</a:t>
              </a:r>
              <a:endParaRPr lang="en-US" altLang="zh-CN" sz="2800"/>
            </a:p>
          </p:txBody>
        </p:sp>
        <p:grpSp>
          <p:nvGrpSpPr>
            <p:cNvPr id="12342" name="Group 9"/>
            <p:cNvGrpSpPr>
              <a:grpSpLocks/>
            </p:cNvGrpSpPr>
            <p:nvPr/>
          </p:nvGrpSpPr>
          <p:grpSpPr bwMode="auto">
            <a:xfrm>
              <a:off x="4608" y="1248"/>
              <a:ext cx="480" cy="1095"/>
              <a:chOff x="4608" y="1248"/>
              <a:chExt cx="480" cy="1095"/>
            </a:xfrm>
          </p:grpSpPr>
          <p:sp>
            <p:nvSpPr>
              <p:cNvPr id="12343" name="Text Box 10"/>
              <p:cNvSpPr txBox="1">
                <a:spLocks noChangeArrowheads="1"/>
              </p:cNvSpPr>
              <p:nvPr/>
            </p:nvSpPr>
            <p:spPr bwMode="auto">
              <a:xfrm>
                <a:off x="4608" y="1248"/>
                <a:ext cx="384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u</a:t>
                </a:r>
                <a:endParaRPr lang="en-US" altLang="zh-CN" sz="2800"/>
              </a:p>
            </p:txBody>
          </p:sp>
          <p:sp>
            <p:nvSpPr>
              <p:cNvPr id="12344" name="Text Box 11"/>
              <p:cNvSpPr txBox="1">
                <a:spLocks noChangeArrowheads="1"/>
              </p:cNvSpPr>
              <p:nvPr/>
            </p:nvSpPr>
            <p:spPr bwMode="auto">
              <a:xfrm>
                <a:off x="4608" y="1632"/>
                <a:ext cx="432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  <a:endParaRPr lang="en-US" altLang="zh-CN" sz="2800"/>
              </a:p>
            </p:txBody>
          </p:sp>
          <p:sp>
            <p:nvSpPr>
              <p:cNvPr id="12345" name="Text Box 12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480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y</a:t>
                </a:r>
                <a:endParaRPr lang="en-US" altLang="zh-CN" sz="2800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001000" y="736600"/>
            <a:ext cx="762000" cy="1190625"/>
            <a:chOff x="5040" y="969"/>
            <a:chExt cx="480" cy="750"/>
          </a:xfrm>
        </p:grpSpPr>
        <p:sp>
          <p:nvSpPr>
            <p:cNvPr id="12339" name="Text Box 14"/>
            <p:cNvSpPr txBox="1">
              <a:spLocks noChangeArrowheads="1"/>
            </p:cNvSpPr>
            <p:nvPr/>
          </p:nvSpPr>
          <p:spPr bwMode="auto">
            <a:xfrm>
              <a:off x="5040" y="969"/>
              <a:ext cx="43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endParaRPr lang="en-US" altLang="zh-CN" sz="2800"/>
            </a:p>
          </p:txBody>
        </p:sp>
        <p:sp>
          <p:nvSpPr>
            <p:cNvPr id="12340" name="Text Box 15"/>
            <p:cNvSpPr txBox="1">
              <a:spLocks noChangeArrowheads="1"/>
            </p:cNvSpPr>
            <p:nvPr/>
          </p:nvSpPr>
          <p:spPr bwMode="auto">
            <a:xfrm>
              <a:off x="5040" y="1392"/>
              <a:ext cx="480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y</a:t>
              </a:r>
              <a:endParaRPr lang="en-US" altLang="zh-CN" sz="2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934200" y="1546225"/>
            <a:ext cx="457200" cy="1066800"/>
            <a:chOff x="4368" y="1488"/>
            <a:chExt cx="288" cy="672"/>
          </a:xfrm>
        </p:grpSpPr>
        <p:sp>
          <p:nvSpPr>
            <p:cNvPr id="12336" name="Line 17"/>
            <p:cNvSpPr>
              <a:spLocks noChangeShapeType="1"/>
            </p:cNvSpPr>
            <p:nvPr/>
          </p:nvSpPr>
          <p:spPr bwMode="auto">
            <a:xfrm flipV="1">
              <a:off x="4416" y="1488"/>
              <a:ext cx="240" cy="24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18"/>
            <p:cNvSpPr>
              <a:spLocks noChangeShapeType="1"/>
            </p:cNvSpPr>
            <p:nvPr/>
          </p:nvSpPr>
          <p:spPr bwMode="auto">
            <a:xfrm>
              <a:off x="4416" y="1824"/>
              <a:ext cx="240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19"/>
            <p:cNvSpPr>
              <a:spLocks noChangeShapeType="1"/>
            </p:cNvSpPr>
            <p:nvPr/>
          </p:nvSpPr>
          <p:spPr bwMode="auto">
            <a:xfrm>
              <a:off x="4368" y="1920"/>
              <a:ext cx="240" cy="24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620000" y="1012825"/>
            <a:ext cx="381000" cy="754063"/>
            <a:chOff x="4800" y="1152"/>
            <a:chExt cx="240" cy="475"/>
          </a:xfrm>
        </p:grpSpPr>
        <p:sp>
          <p:nvSpPr>
            <p:cNvPr id="12334" name="Line 21"/>
            <p:cNvSpPr>
              <a:spLocks noChangeShapeType="1"/>
            </p:cNvSpPr>
            <p:nvPr/>
          </p:nvSpPr>
          <p:spPr bwMode="auto">
            <a:xfrm flipV="1">
              <a:off x="4800" y="1152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22"/>
            <p:cNvSpPr>
              <a:spLocks noChangeShapeType="1"/>
            </p:cNvSpPr>
            <p:nvPr/>
          </p:nvSpPr>
          <p:spPr bwMode="auto">
            <a:xfrm>
              <a:off x="4800" y="1488"/>
              <a:ext cx="240" cy="139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63" name="Text Box 23"/>
          <p:cNvSpPr txBox="1">
            <a:spLocks noChangeArrowheads="1"/>
          </p:cNvSpPr>
          <p:nvPr/>
        </p:nvSpPr>
        <p:spPr bwMode="auto">
          <a:xfrm>
            <a:off x="1600200" y="1012825"/>
            <a:ext cx="1752600" cy="519113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47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变量树图</a:t>
            </a:r>
            <a:endParaRPr lang="zh-CN" altLang="en-US" sz="2800"/>
          </a:p>
        </p:txBody>
      </p:sp>
      <p:graphicFrame>
        <p:nvGraphicFramePr>
          <p:cNvPr id="419864" name="Object 24"/>
          <p:cNvGraphicFramePr>
            <a:graphicFrameLocks noChangeAspect="1"/>
          </p:cNvGraphicFramePr>
          <p:nvPr/>
        </p:nvGraphicFramePr>
        <p:xfrm>
          <a:off x="2076450" y="2673350"/>
          <a:ext cx="23431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1" imgW="2146300" imgH="469900" progId="Equation.3">
                  <p:embed/>
                </p:oleObj>
              </mc:Choice>
              <mc:Fallback>
                <p:oleObj name="Equation" r:id="rId11" imgW="2146300" imgH="4699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673350"/>
                        <a:ext cx="23431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5" name="Object 25"/>
          <p:cNvGraphicFramePr>
            <a:graphicFrameLocks noChangeAspect="1"/>
          </p:cNvGraphicFramePr>
          <p:nvPr/>
        </p:nvGraphicFramePr>
        <p:xfrm>
          <a:off x="3059113" y="3638550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3" imgW="2146300" imgH="469900" progId="Equation.3">
                  <p:embed/>
                </p:oleObj>
              </mc:Choice>
              <mc:Fallback>
                <p:oleObj name="Equation" r:id="rId13" imgW="2146300" imgH="4699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638550"/>
                        <a:ext cx="220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27"/>
          <p:cNvSpPr txBox="1">
            <a:spLocks noChangeArrowheads="1"/>
          </p:cNvSpPr>
          <p:nvPr/>
        </p:nvSpPr>
        <p:spPr bwMode="auto">
          <a:xfrm>
            <a:off x="990600" y="265113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419873" name="Object 33"/>
          <p:cNvGraphicFramePr>
            <a:graphicFrameLocks noChangeAspect="1"/>
          </p:cNvGraphicFramePr>
          <p:nvPr/>
        </p:nvGraphicFramePr>
        <p:xfrm>
          <a:off x="4460875" y="2841625"/>
          <a:ext cx="415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5" imgW="380670" imgH="317225" progId="Equation.3">
                  <p:embed/>
                </p:oleObj>
              </mc:Choice>
              <mc:Fallback>
                <p:oleObj name="Equation" r:id="rId15" imgW="380670" imgH="317225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2841625"/>
                        <a:ext cx="4159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5" name="Object 35"/>
          <p:cNvGraphicFramePr>
            <a:graphicFrameLocks noChangeAspect="1"/>
          </p:cNvGraphicFramePr>
          <p:nvPr/>
        </p:nvGraphicFramePr>
        <p:xfrm>
          <a:off x="5867400" y="3565525"/>
          <a:ext cx="24352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17" imgW="2171700" imgH="469900" progId="Equation.3">
                  <p:embed/>
                </p:oleObj>
              </mc:Choice>
              <mc:Fallback>
                <p:oleObj name="Equation" r:id="rId17" imgW="2171700" imgH="4699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65525"/>
                        <a:ext cx="24352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6" name="Object 36"/>
          <p:cNvGraphicFramePr>
            <a:graphicFrameLocks noChangeAspect="1"/>
          </p:cNvGraphicFramePr>
          <p:nvPr/>
        </p:nvGraphicFramePr>
        <p:xfrm>
          <a:off x="5292725" y="3709988"/>
          <a:ext cx="4572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19" imgW="393529" imgH="241195" progId="Equation.3">
                  <p:embed/>
                </p:oleObj>
              </mc:Choice>
              <mc:Fallback>
                <p:oleObj name="Equation" r:id="rId19" imgW="393529" imgH="241195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709988"/>
                        <a:ext cx="457200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7" name="Group 38"/>
          <p:cNvGrpSpPr>
            <a:grpSpLocks noChangeAspect="1"/>
          </p:cNvGrpSpPr>
          <p:nvPr/>
        </p:nvGrpSpPr>
        <p:grpSpPr bwMode="auto">
          <a:xfrm>
            <a:off x="1544638" y="249238"/>
            <a:ext cx="4629150" cy="512762"/>
            <a:chOff x="973" y="479"/>
            <a:chExt cx="2916" cy="323"/>
          </a:xfrm>
        </p:grpSpPr>
        <p:sp>
          <p:nvSpPr>
            <p:cNvPr id="12318" name="AutoShape 37"/>
            <p:cNvSpPr>
              <a:spLocks noChangeAspect="1" noChangeArrowheads="1" noTextEdit="1"/>
            </p:cNvSpPr>
            <p:nvPr/>
          </p:nvSpPr>
          <p:spPr bwMode="auto">
            <a:xfrm>
              <a:off x="973" y="480"/>
              <a:ext cx="2867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Rectangle 39"/>
            <p:cNvSpPr>
              <a:spLocks noChangeArrowheads="1"/>
            </p:cNvSpPr>
            <p:nvPr/>
          </p:nvSpPr>
          <p:spPr bwMode="auto">
            <a:xfrm>
              <a:off x="3648" y="514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00"/>
                  </a:solidFill>
                  <a:latin typeface="宋体" charset="-122"/>
                </a:rPr>
                <a:t>求</a:t>
              </a:r>
              <a:endParaRPr lang="zh-CN" altLang="en-US"/>
            </a:p>
          </p:txBody>
        </p:sp>
        <p:sp>
          <p:nvSpPr>
            <p:cNvPr id="12320" name="Rectangle 40"/>
            <p:cNvSpPr>
              <a:spLocks noChangeArrowheads="1"/>
            </p:cNvSpPr>
            <p:nvPr/>
          </p:nvSpPr>
          <p:spPr bwMode="auto">
            <a:xfrm>
              <a:off x="2701" y="514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00"/>
                  </a:solidFill>
                  <a:latin typeface="宋体" charset="-122"/>
                </a:rPr>
                <a:t>而</a:t>
              </a:r>
              <a:endParaRPr lang="zh-CN" altLang="en-US"/>
            </a:p>
          </p:txBody>
        </p:sp>
        <p:sp>
          <p:nvSpPr>
            <p:cNvPr id="12321" name="Rectangle 41"/>
            <p:cNvSpPr>
              <a:spLocks noChangeArrowheads="1"/>
            </p:cNvSpPr>
            <p:nvPr/>
          </p:nvSpPr>
          <p:spPr bwMode="auto">
            <a:xfrm>
              <a:off x="3567" y="506"/>
              <a:ext cx="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2322" name="Rectangle 42"/>
            <p:cNvSpPr>
              <a:spLocks noChangeArrowheads="1"/>
            </p:cNvSpPr>
            <p:nvPr/>
          </p:nvSpPr>
          <p:spPr bwMode="auto">
            <a:xfrm>
              <a:off x="2538" y="506"/>
              <a:ext cx="1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),</a:t>
              </a:r>
              <a:endParaRPr lang="en-US" altLang="zh-CN"/>
            </a:p>
          </p:txBody>
        </p:sp>
        <p:sp>
          <p:nvSpPr>
            <p:cNvPr id="12323" name="Rectangle 43"/>
            <p:cNvSpPr>
              <a:spLocks noChangeArrowheads="1"/>
            </p:cNvSpPr>
            <p:nvPr/>
          </p:nvSpPr>
          <p:spPr bwMode="auto">
            <a:xfrm>
              <a:off x="1634" y="506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sin(</a:t>
              </a:r>
              <a:endParaRPr lang="en-US" altLang="zh-CN"/>
            </a:p>
          </p:txBody>
        </p:sp>
        <p:sp>
          <p:nvSpPr>
            <p:cNvPr id="12324" name="Rectangle 44"/>
            <p:cNvSpPr>
              <a:spLocks noChangeArrowheads="1"/>
            </p:cNvSpPr>
            <p:nvPr/>
          </p:nvSpPr>
          <p:spPr bwMode="auto">
            <a:xfrm>
              <a:off x="3330" y="50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xy</a:t>
              </a:r>
              <a:endParaRPr lang="en-US" altLang="zh-CN"/>
            </a:p>
          </p:txBody>
        </p:sp>
        <p:sp>
          <p:nvSpPr>
            <p:cNvPr id="12325" name="Rectangle 45"/>
            <p:cNvSpPr>
              <a:spLocks noChangeArrowheads="1"/>
            </p:cNvSpPr>
            <p:nvPr/>
          </p:nvSpPr>
          <p:spPr bwMode="auto">
            <a:xfrm>
              <a:off x="2933" y="506"/>
              <a:ext cx="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2326" name="Rectangle 46"/>
            <p:cNvSpPr>
              <a:spLocks noChangeArrowheads="1"/>
            </p:cNvSpPr>
            <p:nvPr/>
          </p:nvSpPr>
          <p:spPr bwMode="auto">
            <a:xfrm>
              <a:off x="2417" y="506"/>
              <a:ext cx="1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2327" name="Rectangle 47"/>
            <p:cNvSpPr>
              <a:spLocks noChangeArrowheads="1"/>
            </p:cNvSpPr>
            <p:nvPr/>
          </p:nvSpPr>
          <p:spPr bwMode="auto">
            <a:xfrm>
              <a:off x="2034" y="506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2328" name="Rectangle 48"/>
            <p:cNvSpPr>
              <a:spLocks noChangeArrowheads="1"/>
            </p:cNvSpPr>
            <p:nvPr/>
          </p:nvSpPr>
          <p:spPr bwMode="auto">
            <a:xfrm>
              <a:off x="1389" y="506"/>
              <a:ext cx="1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2329" name="Rectangle 49"/>
            <p:cNvSpPr>
              <a:spLocks noChangeArrowheads="1"/>
            </p:cNvSpPr>
            <p:nvPr/>
          </p:nvSpPr>
          <p:spPr bwMode="auto">
            <a:xfrm>
              <a:off x="1044" y="506"/>
              <a:ext cx="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2330" name="Rectangle 50"/>
            <p:cNvSpPr>
              <a:spLocks noChangeArrowheads="1"/>
            </p:cNvSpPr>
            <p:nvPr/>
          </p:nvSpPr>
          <p:spPr bwMode="auto">
            <a:xfrm>
              <a:off x="1491" y="48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2331" name="Rectangle 51"/>
            <p:cNvSpPr>
              <a:spLocks noChangeArrowheads="1"/>
            </p:cNvSpPr>
            <p:nvPr/>
          </p:nvSpPr>
          <p:spPr bwMode="auto">
            <a:xfrm>
              <a:off x="3141" y="47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2332" name="Rectangle 52"/>
            <p:cNvSpPr>
              <a:spLocks noChangeArrowheads="1"/>
            </p:cNvSpPr>
            <p:nvPr/>
          </p:nvSpPr>
          <p:spPr bwMode="auto">
            <a:xfrm>
              <a:off x="2226" y="47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2333" name="Rectangle 53"/>
            <p:cNvSpPr>
              <a:spLocks noChangeArrowheads="1"/>
            </p:cNvSpPr>
            <p:nvPr/>
          </p:nvSpPr>
          <p:spPr bwMode="auto">
            <a:xfrm>
              <a:off x="1222" y="47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8" name="Group 55"/>
          <p:cNvGrpSpPr>
            <a:grpSpLocks noChangeAspect="1"/>
          </p:cNvGrpSpPr>
          <p:nvPr/>
        </p:nvGrpSpPr>
        <p:grpSpPr bwMode="auto">
          <a:xfrm>
            <a:off x="4864100" y="2686050"/>
            <a:ext cx="2441575" cy="519113"/>
            <a:chOff x="3064" y="2014"/>
            <a:chExt cx="1538" cy="327"/>
          </a:xfrm>
        </p:grpSpPr>
        <p:sp>
          <p:nvSpPr>
            <p:cNvPr id="12309" name="AutoShape 54"/>
            <p:cNvSpPr>
              <a:spLocks noChangeAspect="1" noChangeArrowheads="1" noTextEdit="1"/>
            </p:cNvSpPr>
            <p:nvPr/>
          </p:nvSpPr>
          <p:spPr bwMode="auto">
            <a:xfrm>
              <a:off x="3064" y="2016"/>
              <a:ext cx="149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Rectangle 56"/>
            <p:cNvSpPr>
              <a:spLocks noChangeArrowheads="1"/>
            </p:cNvSpPr>
            <p:nvPr/>
          </p:nvSpPr>
          <p:spPr bwMode="auto">
            <a:xfrm>
              <a:off x="4519" y="2043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2311" name="Rectangle 57"/>
            <p:cNvSpPr>
              <a:spLocks noChangeArrowheads="1"/>
            </p:cNvSpPr>
            <p:nvPr/>
          </p:nvSpPr>
          <p:spPr bwMode="auto">
            <a:xfrm>
              <a:off x="3564" y="2043"/>
              <a:ext cx="41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cos(</a:t>
              </a:r>
              <a:endParaRPr lang="en-US" altLang="zh-CN"/>
            </a:p>
          </p:txBody>
        </p:sp>
        <p:sp>
          <p:nvSpPr>
            <p:cNvPr id="12312" name="Rectangle 58"/>
            <p:cNvSpPr>
              <a:spLocks noChangeArrowheads="1"/>
            </p:cNvSpPr>
            <p:nvPr/>
          </p:nvSpPr>
          <p:spPr bwMode="auto">
            <a:xfrm>
              <a:off x="4395" y="2043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2313" name="Rectangle 59"/>
            <p:cNvSpPr>
              <a:spLocks noChangeArrowheads="1"/>
            </p:cNvSpPr>
            <p:nvPr/>
          </p:nvSpPr>
          <p:spPr bwMode="auto">
            <a:xfrm>
              <a:off x="4000" y="2043"/>
              <a:ext cx="124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2314" name="Rectangle 60"/>
            <p:cNvSpPr>
              <a:spLocks noChangeArrowheads="1"/>
            </p:cNvSpPr>
            <p:nvPr/>
          </p:nvSpPr>
          <p:spPr bwMode="auto">
            <a:xfrm>
              <a:off x="3315" y="2043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12315" name="Rectangle 61"/>
            <p:cNvSpPr>
              <a:spLocks noChangeArrowheads="1"/>
            </p:cNvSpPr>
            <p:nvPr/>
          </p:nvSpPr>
          <p:spPr bwMode="auto">
            <a:xfrm>
              <a:off x="3419" y="2018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2316" name="Rectangle 62"/>
            <p:cNvSpPr>
              <a:spLocks noChangeArrowheads="1"/>
            </p:cNvSpPr>
            <p:nvPr/>
          </p:nvSpPr>
          <p:spPr bwMode="auto">
            <a:xfrm>
              <a:off x="4197" y="2014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12317" name="Rectangle 63"/>
            <p:cNvSpPr>
              <a:spLocks noChangeArrowheads="1"/>
            </p:cNvSpPr>
            <p:nvPr/>
          </p:nvSpPr>
          <p:spPr bwMode="auto">
            <a:xfrm>
              <a:off x="3152" y="2014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  <p:bldP spid="41986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EE3528-E159-48F9-B00F-EE2C7AB70E50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0866" name="AutoShape 2"/>
          <p:cNvSpPr>
            <a:spLocks noChangeArrowheads="1"/>
          </p:cNvSpPr>
          <p:nvPr/>
        </p:nvSpPr>
        <p:spPr bwMode="auto">
          <a:xfrm>
            <a:off x="3744913" y="361950"/>
            <a:ext cx="304800" cy="762000"/>
          </a:xfrm>
          <a:prstGeom prst="wedgeRoundRectCallout">
            <a:avLst>
              <a:gd name="adj1" fmla="val 121875"/>
              <a:gd name="adj2" fmla="val -59792"/>
              <a:gd name="adj3" fmla="val 16667"/>
            </a:avLst>
          </a:prstGeom>
          <a:solidFill>
            <a:srgbClr val="00FF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420867" name="AutoShape 3"/>
          <p:cNvSpPr>
            <a:spLocks noChangeArrowheads="1"/>
          </p:cNvSpPr>
          <p:nvPr/>
        </p:nvSpPr>
        <p:spPr bwMode="auto">
          <a:xfrm>
            <a:off x="2525713" y="514350"/>
            <a:ext cx="1066800" cy="381000"/>
          </a:xfrm>
          <a:prstGeom prst="wedgeRoundRectCallout">
            <a:avLst>
              <a:gd name="adj1" fmla="val 29764"/>
              <a:gd name="adj2" fmla="val -108333"/>
              <a:gd name="adj3" fmla="val 16667"/>
            </a:avLst>
          </a:prstGeom>
          <a:solidFill>
            <a:srgbClr val="66FF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13326" name="Text Box 4"/>
          <p:cNvSpPr txBox="1">
            <a:spLocks noChangeArrowheads="1"/>
          </p:cNvSpPr>
          <p:nvPr/>
        </p:nvSpPr>
        <p:spPr bwMode="auto">
          <a:xfrm>
            <a:off x="468313" y="438150"/>
            <a:ext cx="7543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设                                 </a:t>
            </a:r>
            <a:r>
              <a:rPr lang="en-US" altLang="zh-CN" sz="2800" i="1">
                <a:solidFill>
                  <a:srgbClr val="0000FF"/>
                </a:solidFill>
              </a:rPr>
              <a:t>f</a:t>
            </a:r>
            <a:r>
              <a:rPr lang="zh-CN" altLang="en-US" sz="2800">
                <a:solidFill>
                  <a:srgbClr val="0000FF"/>
                </a:solidFill>
              </a:rPr>
              <a:t>具有二阶连续偏导数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en-US" altLang="zh-CN" sz="2800"/>
              <a:t>            </a:t>
            </a:r>
            <a:endParaRPr lang="en-US" altLang="zh-CN" sz="2800" baseline="30000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016000" y="931863"/>
          <a:ext cx="128111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公式" r:id="rId3" imgW="520700" imgH="419100" progId="Equation.3">
                  <p:embed/>
                </p:oleObj>
              </mc:Choice>
              <mc:Fallback>
                <p:oleObj name="公式" r:id="rId3" imgW="520700" imgH="4191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931863"/>
                        <a:ext cx="1281113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2373313" y="971550"/>
          <a:ext cx="8826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5" imgW="825500" imgH="889000" progId="Equation.3">
                  <p:embed/>
                </p:oleObj>
              </mc:Choice>
              <mc:Fallback>
                <p:oleObj name="Equation" r:id="rId5" imgW="825500" imgH="8890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971550"/>
                        <a:ext cx="8826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4583113" y="2190750"/>
            <a:ext cx="1676400" cy="519113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47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变量树图</a:t>
            </a:r>
            <a:endParaRPr lang="zh-CN" altLang="en-US" sz="2800"/>
          </a:p>
        </p:txBody>
      </p:sp>
      <p:sp>
        <p:nvSpPr>
          <p:cNvPr id="420872" name="Text Box 8"/>
          <p:cNvSpPr txBox="1">
            <a:spLocks noChangeArrowheads="1"/>
          </p:cNvSpPr>
          <p:nvPr/>
        </p:nvSpPr>
        <p:spPr bwMode="auto">
          <a:xfrm>
            <a:off x="6335713" y="219075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u</a:t>
            </a:r>
            <a:endParaRPr lang="en-US" altLang="zh-CN" sz="280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173913" y="1809750"/>
            <a:ext cx="685800" cy="1281113"/>
            <a:chOff x="4608" y="1440"/>
            <a:chExt cx="432" cy="807"/>
          </a:xfrm>
        </p:grpSpPr>
        <p:sp>
          <p:nvSpPr>
            <p:cNvPr id="13369" name="Text Box 10"/>
            <p:cNvSpPr txBox="1">
              <a:spLocks noChangeArrowheads="1"/>
            </p:cNvSpPr>
            <p:nvPr/>
          </p:nvSpPr>
          <p:spPr bwMode="auto">
            <a:xfrm>
              <a:off x="4608" y="1440"/>
              <a:ext cx="384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r</a:t>
              </a:r>
              <a:endParaRPr lang="en-US" altLang="zh-CN" sz="2800"/>
            </a:p>
          </p:txBody>
        </p:sp>
        <p:sp>
          <p:nvSpPr>
            <p:cNvPr id="13370" name="Text Box 11"/>
            <p:cNvSpPr txBox="1">
              <a:spLocks noChangeArrowheads="1"/>
            </p:cNvSpPr>
            <p:nvPr/>
          </p:nvSpPr>
          <p:spPr bwMode="auto">
            <a:xfrm>
              <a:off x="4608" y="1920"/>
              <a:ext cx="43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s</a:t>
              </a:r>
              <a:endParaRPr lang="en-US" altLang="zh-CN" sz="280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935913" y="1809750"/>
            <a:ext cx="685800" cy="1281113"/>
            <a:chOff x="5088" y="1440"/>
            <a:chExt cx="432" cy="807"/>
          </a:xfrm>
        </p:grpSpPr>
        <p:sp>
          <p:nvSpPr>
            <p:cNvPr id="13367" name="Text Box 13"/>
            <p:cNvSpPr txBox="1">
              <a:spLocks noChangeArrowheads="1"/>
            </p:cNvSpPr>
            <p:nvPr/>
          </p:nvSpPr>
          <p:spPr bwMode="auto">
            <a:xfrm>
              <a:off x="5088" y="1440"/>
              <a:ext cx="43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x</a:t>
              </a:r>
              <a:endParaRPr lang="en-US" altLang="zh-CN" sz="2800"/>
            </a:p>
          </p:txBody>
        </p:sp>
        <p:sp>
          <p:nvSpPr>
            <p:cNvPr id="13368" name="Text Box 14"/>
            <p:cNvSpPr txBox="1">
              <a:spLocks noChangeArrowheads="1"/>
            </p:cNvSpPr>
            <p:nvPr/>
          </p:nvSpPr>
          <p:spPr bwMode="auto">
            <a:xfrm>
              <a:off x="5136" y="1920"/>
              <a:ext cx="336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t</a:t>
              </a:r>
              <a:endParaRPr lang="en-US" altLang="zh-CN" sz="2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640513" y="2114550"/>
            <a:ext cx="1447800" cy="685800"/>
            <a:chOff x="4272" y="1632"/>
            <a:chExt cx="912" cy="432"/>
          </a:xfrm>
        </p:grpSpPr>
        <p:grpSp>
          <p:nvGrpSpPr>
            <p:cNvPr id="13363" name="Group 16"/>
            <p:cNvGrpSpPr>
              <a:grpSpLocks/>
            </p:cNvGrpSpPr>
            <p:nvPr/>
          </p:nvGrpSpPr>
          <p:grpSpPr bwMode="auto">
            <a:xfrm>
              <a:off x="4272" y="1632"/>
              <a:ext cx="864" cy="192"/>
              <a:chOff x="4272" y="1632"/>
              <a:chExt cx="864" cy="192"/>
            </a:xfrm>
          </p:grpSpPr>
          <p:sp>
            <p:nvSpPr>
              <p:cNvPr id="13365" name="Line 17"/>
              <p:cNvSpPr>
                <a:spLocks noChangeShapeType="1"/>
              </p:cNvSpPr>
              <p:nvPr/>
            </p:nvSpPr>
            <p:spPr bwMode="auto">
              <a:xfrm flipV="1">
                <a:off x="4272" y="1632"/>
                <a:ext cx="336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6" name="Line 18"/>
              <p:cNvSpPr>
                <a:spLocks noChangeShapeType="1"/>
              </p:cNvSpPr>
              <p:nvPr/>
            </p:nvSpPr>
            <p:spPr bwMode="auto">
              <a:xfrm>
                <a:off x="4800" y="163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64" name="Line 19"/>
            <p:cNvSpPr>
              <a:spLocks noChangeShapeType="1"/>
            </p:cNvSpPr>
            <p:nvPr/>
          </p:nvSpPr>
          <p:spPr bwMode="auto">
            <a:xfrm>
              <a:off x="4800" y="1680"/>
              <a:ext cx="384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640513" y="2190750"/>
            <a:ext cx="1371600" cy="688975"/>
            <a:chOff x="4272" y="1680"/>
            <a:chExt cx="864" cy="434"/>
          </a:xfrm>
        </p:grpSpPr>
        <p:grpSp>
          <p:nvGrpSpPr>
            <p:cNvPr id="13359" name="Group 21"/>
            <p:cNvGrpSpPr>
              <a:grpSpLocks/>
            </p:cNvGrpSpPr>
            <p:nvPr/>
          </p:nvGrpSpPr>
          <p:grpSpPr bwMode="auto">
            <a:xfrm>
              <a:off x="4272" y="1680"/>
              <a:ext cx="864" cy="434"/>
              <a:chOff x="4272" y="1680"/>
              <a:chExt cx="864" cy="434"/>
            </a:xfrm>
          </p:grpSpPr>
          <p:sp>
            <p:nvSpPr>
              <p:cNvPr id="13361" name="Line 22"/>
              <p:cNvSpPr>
                <a:spLocks noChangeShapeType="1"/>
              </p:cNvSpPr>
              <p:nvPr/>
            </p:nvSpPr>
            <p:spPr bwMode="auto">
              <a:xfrm>
                <a:off x="4272" y="1920"/>
                <a:ext cx="336" cy="194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2" name="Line 23"/>
              <p:cNvSpPr>
                <a:spLocks noChangeShapeType="1"/>
              </p:cNvSpPr>
              <p:nvPr/>
            </p:nvSpPr>
            <p:spPr bwMode="auto">
              <a:xfrm flipV="1">
                <a:off x="4752" y="1680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60" name="Line 24"/>
            <p:cNvSpPr>
              <a:spLocks noChangeShapeType="1"/>
            </p:cNvSpPr>
            <p:nvPr/>
          </p:nvSpPr>
          <p:spPr bwMode="auto">
            <a:xfrm>
              <a:off x="4800" y="2112"/>
              <a:ext cx="336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0889" name="Object 25"/>
          <p:cNvGraphicFramePr>
            <a:graphicFrameLocks noChangeAspect="1"/>
          </p:cNvGraphicFramePr>
          <p:nvPr/>
        </p:nvGraphicFramePr>
        <p:xfrm>
          <a:off x="1916113" y="2038350"/>
          <a:ext cx="22542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7" imgW="64668600" imgH="26791560" progId="Equation.3">
                  <p:embed/>
                </p:oleObj>
              </mc:Choice>
              <mc:Fallback>
                <p:oleObj name="Equation" r:id="rId7" imgW="64668600" imgH="2679156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2038350"/>
                        <a:ext cx="225425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91" name="Text Box 27"/>
          <p:cNvSpPr txBox="1">
            <a:spLocks noChangeArrowheads="1"/>
          </p:cNvSpPr>
          <p:nvPr/>
        </p:nvSpPr>
        <p:spPr bwMode="auto">
          <a:xfrm>
            <a:off x="4278313" y="3230563"/>
            <a:ext cx="152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或记      </a:t>
            </a:r>
          </a:p>
        </p:txBody>
      </p:sp>
      <p:graphicFrame>
        <p:nvGraphicFramePr>
          <p:cNvPr id="420893" name="Object 29"/>
          <p:cNvGraphicFramePr>
            <a:graphicFrameLocks noChangeAspect="1"/>
          </p:cNvGraphicFramePr>
          <p:nvPr/>
        </p:nvGraphicFramePr>
        <p:xfrm>
          <a:off x="1611313" y="3000375"/>
          <a:ext cx="2514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公式" r:id="rId9" imgW="1079032" imgH="406224" progId="Equation.3">
                  <p:embed/>
                </p:oleObj>
              </mc:Choice>
              <mc:Fallback>
                <p:oleObj name="公式" r:id="rId9" imgW="1079032" imgH="406224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000375"/>
                        <a:ext cx="25146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33"/>
          <p:cNvGraphicFramePr>
            <a:graphicFrameLocks noChangeAspect="1"/>
          </p:cNvGraphicFramePr>
          <p:nvPr/>
        </p:nvGraphicFramePr>
        <p:xfrm>
          <a:off x="1458913" y="196850"/>
          <a:ext cx="28670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公式" r:id="rId11" imgW="1155199" imgH="406224" progId="Equation.3">
                  <p:embed/>
                </p:oleObj>
              </mc:Choice>
              <mc:Fallback>
                <p:oleObj name="公式" r:id="rId11" imgW="1155199" imgH="406224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96850"/>
                        <a:ext cx="28670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02" name="Rectangle 38"/>
          <p:cNvSpPr>
            <a:spLocks noChangeArrowheads="1"/>
          </p:cNvSpPr>
          <p:nvPr/>
        </p:nvSpPr>
        <p:spPr bwMode="auto">
          <a:xfrm>
            <a:off x="468313" y="219075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b="0"/>
              <a:t> </a:t>
            </a: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20903" name="Object 39"/>
          <p:cNvGraphicFramePr>
            <a:graphicFrameLocks noChangeAspect="1"/>
          </p:cNvGraphicFramePr>
          <p:nvPr/>
        </p:nvGraphicFramePr>
        <p:xfrm>
          <a:off x="4740275" y="57150"/>
          <a:ext cx="10620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13" imgW="1016000" imgH="393700" progId="Equation.3">
                  <p:embed/>
                </p:oleObj>
              </mc:Choice>
              <mc:Fallback>
                <p:oleObj name="Equation" r:id="rId13" imgW="1016000" imgH="3937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57150"/>
                        <a:ext cx="106203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05" name="Text Box 41" descr="粉色砂纸"/>
          <p:cNvSpPr txBox="1">
            <a:spLocks noChangeArrowheads="1"/>
          </p:cNvSpPr>
          <p:nvPr/>
        </p:nvSpPr>
        <p:spPr bwMode="auto">
          <a:xfrm>
            <a:off x="4049713" y="939800"/>
            <a:ext cx="4495800" cy="946150"/>
          </a:xfrm>
          <a:prstGeom prst="rect">
            <a:avLst/>
          </a:prstGeom>
          <a:blipFill dpi="0" rotWithShape="0">
            <a:blip r:embed="rId15" cstate="print"/>
            <a:srcRect/>
            <a:tile tx="0" ty="0" sx="100000" sy="100000" flip="none" algn="tl"/>
          </a:blip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  </a:t>
            </a:r>
            <a:r>
              <a:rPr lang="zh-CN" altLang="en-US" sz="2800">
                <a:solidFill>
                  <a:schemeClr val="tx2"/>
                </a:solidFill>
              </a:rPr>
              <a:t>对抽象函数在求偏导数时</a:t>
            </a:r>
            <a:r>
              <a:rPr lang="en-US" altLang="zh-CN" sz="2800">
                <a:solidFill>
                  <a:schemeClr val="tx2"/>
                </a:solidFill>
              </a:rPr>
              <a:t>, </a:t>
            </a:r>
            <a:r>
              <a:rPr lang="zh-CN" altLang="en-US" sz="2800">
                <a:solidFill>
                  <a:schemeClr val="tx2"/>
                </a:solidFill>
              </a:rPr>
              <a:t>一定要设中间变量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20911" name="Object 47"/>
          <p:cNvGraphicFramePr>
            <a:graphicFrameLocks noChangeAspect="1"/>
          </p:cNvGraphicFramePr>
          <p:nvPr/>
        </p:nvGraphicFramePr>
        <p:xfrm>
          <a:off x="4240213" y="4445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16" imgW="190417" imgH="241195" progId="Equation.3">
                  <p:embed/>
                </p:oleObj>
              </mc:Choice>
              <mc:Fallback>
                <p:oleObj name="Equation" r:id="rId16" imgW="190417" imgH="241195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44450"/>
                        <a:ext cx="190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12" name="Object 48"/>
          <p:cNvGraphicFramePr>
            <a:graphicFrameLocks noChangeAspect="1"/>
          </p:cNvGraphicFramePr>
          <p:nvPr/>
        </p:nvGraphicFramePr>
        <p:xfrm>
          <a:off x="3313113" y="5715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18" imgW="203112" imgH="228501" progId="Equation.3">
                  <p:embed/>
                </p:oleObj>
              </mc:Choice>
              <mc:Fallback>
                <p:oleObj name="Equation" r:id="rId18" imgW="203112" imgH="228501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7150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13" name="Object 49"/>
          <p:cNvGraphicFramePr>
            <a:graphicFrameLocks noChangeAspect="1"/>
          </p:cNvGraphicFramePr>
          <p:nvPr/>
        </p:nvGraphicFramePr>
        <p:xfrm>
          <a:off x="1154113" y="2038350"/>
          <a:ext cx="7715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20" imgW="23175000" imgH="26791560" progId="Equation.3">
                  <p:embed/>
                </p:oleObj>
              </mc:Choice>
              <mc:Fallback>
                <p:oleObj name="Equation" r:id="rId20" imgW="23175000" imgH="2679156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038350"/>
                        <a:ext cx="7715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1"/>
          <p:cNvGrpSpPr>
            <a:grpSpLocks noChangeAspect="1"/>
          </p:cNvGrpSpPr>
          <p:nvPr/>
        </p:nvGrpSpPr>
        <p:grpSpPr bwMode="auto">
          <a:xfrm>
            <a:off x="5127625" y="3001963"/>
            <a:ext cx="1384300" cy="982662"/>
            <a:chOff x="3463" y="2047"/>
            <a:chExt cx="872" cy="619"/>
          </a:xfrm>
        </p:grpSpPr>
        <p:sp>
          <p:nvSpPr>
            <p:cNvPr id="13348" name="AutoShape 50"/>
            <p:cNvSpPr>
              <a:spLocks noChangeAspect="1" noChangeArrowheads="1" noTextEdit="1"/>
            </p:cNvSpPr>
            <p:nvPr/>
          </p:nvSpPr>
          <p:spPr bwMode="auto">
            <a:xfrm>
              <a:off x="3463" y="2047"/>
              <a:ext cx="857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52"/>
            <p:cNvSpPr>
              <a:spLocks noChangeShapeType="1"/>
            </p:cNvSpPr>
            <p:nvPr/>
          </p:nvSpPr>
          <p:spPr bwMode="auto">
            <a:xfrm>
              <a:off x="3501" y="2365"/>
              <a:ext cx="26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Rectangle 53"/>
            <p:cNvSpPr>
              <a:spLocks noChangeArrowheads="1"/>
            </p:cNvSpPr>
            <p:nvPr/>
          </p:nvSpPr>
          <p:spPr bwMode="auto">
            <a:xfrm>
              <a:off x="4279" y="2223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3351" name="Rectangle 54"/>
            <p:cNvSpPr>
              <a:spLocks noChangeArrowheads="1"/>
            </p:cNvSpPr>
            <p:nvPr/>
          </p:nvSpPr>
          <p:spPr bwMode="auto">
            <a:xfrm>
              <a:off x="4169" y="2361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3352" name="Rectangle 55"/>
            <p:cNvSpPr>
              <a:spLocks noChangeArrowheads="1"/>
            </p:cNvSpPr>
            <p:nvPr/>
          </p:nvSpPr>
          <p:spPr bwMode="auto">
            <a:xfrm>
              <a:off x="4106" y="2223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13353" name="Rectangle 56"/>
            <p:cNvSpPr>
              <a:spLocks noChangeArrowheads="1"/>
            </p:cNvSpPr>
            <p:nvPr/>
          </p:nvSpPr>
          <p:spPr bwMode="auto">
            <a:xfrm>
              <a:off x="3688" y="2397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3354" name="Rectangle 57"/>
            <p:cNvSpPr>
              <a:spLocks noChangeArrowheads="1"/>
            </p:cNvSpPr>
            <p:nvPr/>
          </p:nvSpPr>
          <p:spPr bwMode="auto">
            <a:xfrm>
              <a:off x="3676" y="207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13355" name="Rectangle 58"/>
            <p:cNvSpPr>
              <a:spLocks noChangeArrowheads="1"/>
            </p:cNvSpPr>
            <p:nvPr/>
          </p:nvSpPr>
          <p:spPr bwMode="auto">
            <a:xfrm>
              <a:off x="4254" y="2184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13356" name="Rectangle 59"/>
            <p:cNvSpPr>
              <a:spLocks noChangeArrowheads="1"/>
            </p:cNvSpPr>
            <p:nvPr/>
          </p:nvSpPr>
          <p:spPr bwMode="auto">
            <a:xfrm>
              <a:off x="3898" y="219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3357" name="Rectangle 60"/>
            <p:cNvSpPr>
              <a:spLocks noChangeArrowheads="1"/>
            </p:cNvSpPr>
            <p:nvPr/>
          </p:nvSpPr>
          <p:spPr bwMode="auto">
            <a:xfrm>
              <a:off x="3597" y="2371"/>
              <a:ext cx="1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13358" name="Rectangle 61"/>
            <p:cNvSpPr>
              <a:spLocks noChangeArrowheads="1"/>
            </p:cNvSpPr>
            <p:nvPr/>
          </p:nvSpPr>
          <p:spPr bwMode="auto">
            <a:xfrm>
              <a:off x="3586" y="2051"/>
              <a:ext cx="1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</p:grpSp>
      <p:grpSp>
        <p:nvGrpSpPr>
          <p:cNvPr id="9" name="Group 63"/>
          <p:cNvGrpSpPr>
            <a:grpSpLocks noChangeAspect="1"/>
          </p:cNvGrpSpPr>
          <p:nvPr/>
        </p:nvGrpSpPr>
        <p:grpSpPr bwMode="auto">
          <a:xfrm>
            <a:off x="6564313" y="3028950"/>
            <a:ext cx="1338262" cy="998538"/>
            <a:chOff x="4368" y="2064"/>
            <a:chExt cx="843" cy="629"/>
          </a:xfrm>
        </p:grpSpPr>
        <p:sp>
          <p:nvSpPr>
            <p:cNvPr id="13338" name="AutoShape 62"/>
            <p:cNvSpPr>
              <a:spLocks noChangeAspect="1" noChangeArrowheads="1" noTextEdit="1"/>
            </p:cNvSpPr>
            <p:nvPr/>
          </p:nvSpPr>
          <p:spPr bwMode="auto">
            <a:xfrm>
              <a:off x="4368" y="2064"/>
              <a:ext cx="816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64"/>
            <p:cNvSpPr>
              <a:spLocks noChangeShapeType="1"/>
            </p:cNvSpPr>
            <p:nvPr/>
          </p:nvSpPr>
          <p:spPr bwMode="auto">
            <a:xfrm>
              <a:off x="4406" y="2383"/>
              <a:ext cx="26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Rectangle 65"/>
            <p:cNvSpPr>
              <a:spLocks noChangeArrowheads="1"/>
            </p:cNvSpPr>
            <p:nvPr/>
          </p:nvSpPr>
          <p:spPr bwMode="auto">
            <a:xfrm>
              <a:off x="5080" y="2379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3341" name="Rectangle 66"/>
            <p:cNvSpPr>
              <a:spLocks noChangeArrowheads="1"/>
            </p:cNvSpPr>
            <p:nvPr/>
          </p:nvSpPr>
          <p:spPr bwMode="auto">
            <a:xfrm>
              <a:off x="5008" y="2240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13342" name="Rectangle 67"/>
            <p:cNvSpPr>
              <a:spLocks noChangeArrowheads="1"/>
            </p:cNvSpPr>
            <p:nvPr/>
          </p:nvSpPr>
          <p:spPr bwMode="auto">
            <a:xfrm>
              <a:off x="4596" y="2415"/>
              <a:ext cx="9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3343" name="Rectangle 68"/>
            <p:cNvSpPr>
              <a:spLocks noChangeArrowheads="1"/>
            </p:cNvSpPr>
            <p:nvPr/>
          </p:nvSpPr>
          <p:spPr bwMode="auto">
            <a:xfrm>
              <a:off x="4580" y="2093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13344" name="Rectangle 69"/>
            <p:cNvSpPr>
              <a:spLocks noChangeArrowheads="1"/>
            </p:cNvSpPr>
            <p:nvPr/>
          </p:nvSpPr>
          <p:spPr bwMode="auto">
            <a:xfrm>
              <a:off x="5154" y="2201"/>
              <a:ext cx="5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13345" name="Rectangle 70"/>
            <p:cNvSpPr>
              <a:spLocks noChangeArrowheads="1"/>
            </p:cNvSpPr>
            <p:nvPr/>
          </p:nvSpPr>
          <p:spPr bwMode="auto">
            <a:xfrm>
              <a:off x="4799" y="2214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3346" name="Rectangle 71"/>
            <p:cNvSpPr>
              <a:spLocks noChangeArrowheads="1"/>
            </p:cNvSpPr>
            <p:nvPr/>
          </p:nvSpPr>
          <p:spPr bwMode="auto">
            <a:xfrm>
              <a:off x="4504" y="2389"/>
              <a:ext cx="11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13347" name="Rectangle 72"/>
            <p:cNvSpPr>
              <a:spLocks noChangeArrowheads="1"/>
            </p:cNvSpPr>
            <p:nvPr/>
          </p:nvSpPr>
          <p:spPr bwMode="auto">
            <a:xfrm>
              <a:off x="4488" y="2067"/>
              <a:ext cx="11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animBg="1" autoUpdateAnimBg="0"/>
      <p:bldP spid="420867" grpId="0" animBg="1" autoUpdateAnimBg="0"/>
      <p:bldP spid="420871" grpId="0" animBg="1" autoUpdateAnimBg="0"/>
      <p:bldP spid="420872" grpId="0" autoUpdateAnimBg="0"/>
      <p:bldP spid="420891" grpId="0" autoUpdateAnimBg="0"/>
      <p:bldP spid="420902" grpId="0" autoUpdateAnimBg="0"/>
      <p:bldP spid="42090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756BBA-0712-49C1-8916-A303B3A362F7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1892" name="AutoShape 4"/>
          <p:cNvSpPr>
            <a:spLocks noChangeArrowheads="1"/>
          </p:cNvSpPr>
          <p:nvPr/>
        </p:nvSpPr>
        <p:spPr bwMode="auto">
          <a:xfrm>
            <a:off x="5410200" y="3733800"/>
            <a:ext cx="7620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893" name="AutoShape 5"/>
          <p:cNvSpPr>
            <a:spLocks noChangeArrowheads="1"/>
          </p:cNvSpPr>
          <p:nvPr/>
        </p:nvSpPr>
        <p:spPr bwMode="auto">
          <a:xfrm>
            <a:off x="4953000" y="2743200"/>
            <a:ext cx="7620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894" name="AutoShape 6"/>
          <p:cNvSpPr>
            <a:spLocks noChangeArrowheads="1"/>
          </p:cNvSpPr>
          <p:nvPr/>
        </p:nvSpPr>
        <p:spPr bwMode="auto">
          <a:xfrm>
            <a:off x="4953000" y="128588"/>
            <a:ext cx="3657600" cy="533400"/>
          </a:xfrm>
          <a:prstGeom prst="parallelogram">
            <a:avLst>
              <a:gd name="adj" fmla="val 19714"/>
            </a:avLst>
          </a:prstGeom>
          <a:solidFill>
            <a:srgbClr val="FF99CC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1309688" y="1676400"/>
          <a:ext cx="23129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公式" r:id="rId3" imgW="1079032" imgH="406224" progId="Equation.3">
                  <p:embed/>
                </p:oleObj>
              </mc:Choice>
              <mc:Fallback>
                <p:oleObj name="公式" r:id="rId3" imgW="1079032" imgH="406224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1676400"/>
                        <a:ext cx="231298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8"/>
          <p:cNvGraphicFramePr>
            <a:graphicFrameLocks noChangeAspect="1"/>
          </p:cNvGraphicFramePr>
          <p:nvPr/>
        </p:nvGraphicFramePr>
        <p:xfrm>
          <a:off x="838200" y="1676400"/>
          <a:ext cx="4968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公式" r:id="rId5" imgW="228501" imgH="406224" progId="Equation.3">
                  <p:embed/>
                </p:oleObj>
              </mc:Choice>
              <mc:Fallback>
                <p:oleObj name="公式" r:id="rId5" imgW="228501" imgH="406224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4968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7" name="Object 9"/>
          <p:cNvGraphicFramePr>
            <a:graphicFrameLocks noChangeAspect="1"/>
          </p:cNvGraphicFramePr>
          <p:nvPr/>
        </p:nvGraphicFramePr>
        <p:xfrm>
          <a:off x="1524000" y="4797425"/>
          <a:ext cx="6705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Equation" r:id="rId7" imgW="6502400" imgH="889000" progId="Equation.3">
                  <p:embed/>
                </p:oleObj>
              </mc:Choice>
              <mc:Fallback>
                <p:oleObj name="Equation" r:id="rId7" imgW="6502400" imgH="88900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97425"/>
                        <a:ext cx="67056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8" name="Object 10"/>
          <p:cNvGraphicFramePr>
            <a:graphicFrameLocks noChangeAspect="1"/>
          </p:cNvGraphicFramePr>
          <p:nvPr/>
        </p:nvGraphicFramePr>
        <p:xfrm>
          <a:off x="838200" y="2667000"/>
          <a:ext cx="1803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公式" r:id="rId9" imgW="736600" imgH="419100" progId="Equation.3">
                  <p:embed/>
                </p:oleObj>
              </mc:Choice>
              <mc:Fallback>
                <p:oleObj name="公式" r:id="rId9" imgW="736600" imgH="4191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18034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4" name="Group 11"/>
          <p:cNvGrpSpPr>
            <a:grpSpLocks/>
          </p:cNvGrpSpPr>
          <p:nvPr/>
        </p:nvGrpSpPr>
        <p:grpSpPr bwMode="auto">
          <a:xfrm>
            <a:off x="6629400" y="2286000"/>
            <a:ext cx="2286000" cy="1281113"/>
            <a:chOff x="4080" y="1440"/>
            <a:chExt cx="1440" cy="807"/>
          </a:xfrm>
        </p:grpSpPr>
        <p:sp>
          <p:nvSpPr>
            <p:cNvPr id="14369" name="Text Box 12"/>
            <p:cNvSpPr txBox="1">
              <a:spLocks noChangeArrowheads="1"/>
            </p:cNvSpPr>
            <p:nvPr/>
          </p:nvSpPr>
          <p:spPr bwMode="auto">
            <a:xfrm>
              <a:off x="4080" y="1680"/>
              <a:ext cx="480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u</a:t>
              </a:r>
              <a:endParaRPr lang="en-US" altLang="zh-CN" sz="2800"/>
            </a:p>
          </p:txBody>
        </p:sp>
        <p:grpSp>
          <p:nvGrpSpPr>
            <p:cNvPr id="14370" name="Group 13"/>
            <p:cNvGrpSpPr>
              <a:grpSpLocks/>
            </p:cNvGrpSpPr>
            <p:nvPr/>
          </p:nvGrpSpPr>
          <p:grpSpPr bwMode="auto">
            <a:xfrm>
              <a:off x="4608" y="1440"/>
              <a:ext cx="432" cy="807"/>
              <a:chOff x="4608" y="1440"/>
              <a:chExt cx="432" cy="807"/>
            </a:xfrm>
          </p:grpSpPr>
          <p:sp>
            <p:nvSpPr>
              <p:cNvPr id="14384" name="Text Box 14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384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r</a:t>
                </a:r>
                <a:endParaRPr lang="en-US" altLang="zh-CN" sz="2800"/>
              </a:p>
            </p:txBody>
          </p:sp>
          <p:sp>
            <p:nvSpPr>
              <p:cNvPr id="14385" name="Text Box 15"/>
              <p:cNvSpPr txBox="1">
                <a:spLocks noChangeArrowheads="1"/>
              </p:cNvSpPr>
              <p:nvPr/>
            </p:nvSpPr>
            <p:spPr bwMode="auto">
              <a:xfrm>
                <a:off x="4608" y="1920"/>
                <a:ext cx="432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s</a:t>
                </a:r>
                <a:endParaRPr lang="en-US" altLang="zh-CN" sz="2800"/>
              </a:p>
            </p:txBody>
          </p:sp>
        </p:grpSp>
        <p:grpSp>
          <p:nvGrpSpPr>
            <p:cNvPr id="14371" name="Group 16"/>
            <p:cNvGrpSpPr>
              <a:grpSpLocks/>
            </p:cNvGrpSpPr>
            <p:nvPr/>
          </p:nvGrpSpPr>
          <p:grpSpPr bwMode="auto">
            <a:xfrm>
              <a:off x="5088" y="1440"/>
              <a:ext cx="432" cy="807"/>
              <a:chOff x="5088" y="1440"/>
              <a:chExt cx="432" cy="807"/>
            </a:xfrm>
          </p:grpSpPr>
          <p:sp>
            <p:nvSpPr>
              <p:cNvPr id="14382" name="Text Box 17"/>
              <p:cNvSpPr txBox="1">
                <a:spLocks noChangeArrowheads="1"/>
              </p:cNvSpPr>
              <p:nvPr/>
            </p:nvSpPr>
            <p:spPr bwMode="auto">
              <a:xfrm>
                <a:off x="5088" y="1440"/>
                <a:ext cx="432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  <a:endParaRPr lang="en-US" altLang="zh-CN" sz="2800"/>
              </a:p>
            </p:txBody>
          </p:sp>
          <p:sp>
            <p:nvSpPr>
              <p:cNvPr id="14383" name="Text Box 18"/>
              <p:cNvSpPr txBox="1">
                <a:spLocks noChangeArrowheads="1"/>
              </p:cNvSpPr>
              <p:nvPr/>
            </p:nvSpPr>
            <p:spPr bwMode="auto">
              <a:xfrm>
                <a:off x="5136" y="1920"/>
                <a:ext cx="336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t</a:t>
                </a:r>
                <a:endParaRPr lang="en-US" altLang="zh-CN" sz="2800"/>
              </a:p>
            </p:txBody>
          </p:sp>
        </p:grpSp>
        <p:grpSp>
          <p:nvGrpSpPr>
            <p:cNvPr id="14372" name="Group 19"/>
            <p:cNvGrpSpPr>
              <a:grpSpLocks/>
            </p:cNvGrpSpPr>
            <p:nvPr/>
          </p:nvGrpSpPr>
          <p:grpSpPr bwMode="auto">
            <a:xfrm>
              <a:off x="4272" y="1632"/>
              <a:ext cx="912" cy="432"/>
              <a:chOff x="4272" y="1632"/>
              <a:chExt cx="912" cy="432"/>
            </a:xfrm>
          </p:grpSpPr>
          <p:grpSp>
            <p:nvGrpSpPr>
              <p:cNvPr id="14378" name="Group 20"/>
              <p:cNvGrpSpPr>
                <a:grpSpLocks/>
              </p:cNvGrpSpPr>
              <p:nvPr/>
            </p:nvGrpSpPr>
            <p:grpSpPr bwMode="auto">
              <a:xfrm>
                <a:off x="4272" y="1632"/>
                <a:ext cx="864" cy="192"/>
                <a:chOff x="4272" y="1632"/>
                <a:chExt cx="864" cy="192"/>
              </a:xfrm>
            </p:grpSpPr>
            <p:sp>
              <p:nvSpPr>
                <p:cNvPr id="1438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272" y="1632"/>
                  <a:ext cx="336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1" name="Line 22"/>
                <p:cNvSpPr>
                  <a:spLocks noChangeShapeType="1"/>
                </p:cNvSpPr>
                <p:nvPr/>
              </p:nvSpPr>
              <p:spPr bwMode="auto">
                <a:xfrm>
                  <a:off x="4800" y="16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79" name="Line 2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3" name="Group 24"/>
            <p:cNvGrpSpPr>
              <a:grpSpLocks/>
            </p:cNvGrpSpPr>
            <p:nvPr/>
          </p:nvGrpSpPr>
          <p:grpSpPr bwMode="auto">
            <a:xfrm>
              <a:off x="4272" y="1680"/>
              <a:ext cx="864" cy="434"/>
              <a:chOff x="4272" y="1680"/>
              <a:chExt cx="864" cy="434"/>
            </a:xfrm>
          </p:grpSpPr>
          <p:grpSp>
            <p:nvGrpSpPr>
              <p:cNvPr id="14374" name="Group 25"/>
              <p:cNvGrpSpPr>
                <a:grpSpLocks/>
              </p:cNvGrpSpPr>
              <p:nvPr/>
            </p:nvGrpSpPr>
            <p:grpSpPr bwMode="auto">
              <a:xfrm>
                <a:off x="4272" y="1680"/>
                <a:ext cx="864" cy="434"/>
                <a:chOff x="4272" y="1680"/>
                <a:chExt cx="864" cy="434"/>
              </a:xfrm>
            </p:grpSpPr>
            <p:sp>
              <p:nvSpPr>
                <p:cNvPr id="14376" name="Line 26"/>
                <p:cNvSpPr>
                  <a:spLocks noChangeShapeType="1"/>
                </p:cNvSpPr>
                <p:nvPr/>
              </p:nvSpPr>
              <p:spPr bwMode="auto">
                <a:xfrm>
                  <a:off x="4272" y="1920"/>
                  <a:ext cx="336" cy="194"/>
                </a:xfrm>
                <a:prstGeom prst="line">
                  <a:avLst/>
                </a:prstGeom>
                <a:noFill/>
                <a:ln w="28575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752" y="1680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75" name="Line 28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6781800" y="1919288"/>
            <a:ext cx="1752600" cy="519112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47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变量树图</a:t>
            </a:r>
            <a:endParaRPr lang="zh-CN" altLang="en-US" sz="2800"/>
          </a:p>
        </p:txBody>
      </p:sp>
      <p:graphicFrame>
        <p:nvGraphicFramePr>
          <p:cNvPr id="14342" name="Object 30"/>
          <p:cNvGraphicFramePr>
            <a:graphicFrameLocks noChangeAspect="1"/>
          </p:cNvGraphicFramePr>
          <p:nvPr/>
        </p:nvGraphicFramePr>
        <p:xfrm>
          <a:off x="1752600" y="509588"/>
          <a:ext cx="128111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公式" r:id="rId11" imgW="520700" imgH="419100" progId="Equation.3">
                  <p:embed/>
                </p:oleObj>
              </mc:Choice>
              <mc:Fallback>
                <p:oleObj name="公式" r:id="rId11" imgW="520700" imgH="4191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9588"/>
                        <a:ext cx="1281113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31"/>
          <p:cNvGraphicFramePr>
            <a:graphicFrameLocks noChangeAspect="1"/>
          </p:cNvGraphicFramePr>
          <p:nvPr/>
        </p:nvGraphicFramePr>
        <p:xfrm>
          <a:off x="3048000" y="585788"/>
          <a:ext cx="8397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Equation" r:id="rId13" imgW="825500" imgH="889000" progId="Equation.3">
                  <p:embed/>
                </p:oleObj>
              </mc:Choice>
              <mc:Fallback>
                <p:oleObj name="Equation" r:id="rId13" imgW="825500" imgH="889000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5788"/>
                        <a:ext cx="839788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6" name="Group 38"/>
          <p:cNvGrpSpPr>
            <a:grpSpLocks/>
          </p:cNvGrpSpPr>
          <p:nvPr/>
        </p:nvGrpSpPr>
        <p:grpSpPr bwMode="auto">
          <a:xfrm>
            <a:off x="1600200" y="-100013"/>
            <a:ext cx="7543800" cy="1003301"/>
            <a:chOff x="480" y="48"/>
            <a:chExt cx="4752" cy="632"/>
          </a:xfrm>
        </p:grpSpPr>
        <p:sp>
          <p:nvSpPr>
            <p:cNvPr id="14368" name="Text Box 39"/>
            <p:cNvSpPr txBox="1">
              <a:spLocks noChangeArrowheads="1"/>
            </p:cNvSpPr>
            <p:nvPr/>
          </p:nvSpPr>
          <p:spPr bwMode="auto">
            <a:xfrm>
              <a:off x="480" y="200"/>
              <a:ext cx="475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/>
                <a:t> </a:t>
              </a:r>
              <a:r>
                <a:rPr lang="zh-CN" altLang="en-US" sz="2800"/>
                <a:t>设                                 </a:t>
              </a:r>
              <a:r>
                <a:rPr lang="en-US" altLang="zh-CN" sz="2800" i="1">
                  <a:solidFill>
                    <a:srgbClr val="0000FF"/>
                  </a:solidFill>
                </a:rPr>
                <a:t>f</a:t>
              </a:r>
              <a:r>
                <a:rPr lang="zh-CN" altLang="en-US" sz="2800">
                  <a:solidFill>
                    <a:srgbClr val="0000FF"/>
                  </a:solidFill>
                </a:rPr>
                <a:t>具有二阶连续偏导数</a:t>
              </a:r>
              <a:r>
                <a:rPr lang="en-US" altLang="zh-CN" sz="2800">
                  <a:solidFill>
                    <a:srgbClr val="0000FF"/>
                  </a:solidFill>
                </a:rPr>
                <a:t>,</a:t>
              </a:r>
              <a:r>
                <a:rPr lang="en-US" altLang="zh-CN" sz="2800"/>
                <a:t>        </a:t>
              </a:r>
              <a:endParaRPr lang="en-US" altLang="zh-CN" sz="2800" baseline="30000"/>
            </a:p>
          </p:txBody>
        </p:sp>
        <p:graphicFrame>
          <p:nvGraphicFramePr>
            <p:cNvPr id="14359" name="Object 40"/>
            <p:cNvGraphicFramePr>
              <a:graphicFrameLocks noChangeAspect="1"/>
            </p:cNvGraphicFramePr>
            <p:nvPr/>
          </p:nvGraphicFramePr>
          <p:xfrm>
            <a:off x="816" y="48"/>
            <a:ext cx="1806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8" name="公式" r:id="rId15" imgW="1155199" imgH="406224" progId="Equation.3">
                    <p:embed/>
                  </p:oleObj>
                </mc:Choice>
                <mc:Fallback>
                  <p:oleObj name="公式" r:id="rId15" imgW="1155199" imgH="406224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"/>
                          <a:ext cx="1806" cy="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7" name="AutoShape 41"/>
          <p:cNvSpPr>
            <a:spLocks noChangeArrowheads="1"/>
          </p:cNvSpPr>
          <p:nvPr/>
        </p:nvSpPr>
        <p:spPr bwMode="auto">
          <a:xfrm>
            <a:off x="1763713" y="0"/>
            <a:ext cx="7086600" cy="1447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1930" name="Object 42"/>
          <p:cNvGraphicFramePr>
            <a:graphicFrameLocks noChangeAspect="1"/>
          </p:cNvGraphicFramePr>
          <p:nvPr/>
        </p:nvGraphicFramePr>
        <p:xfrm>
          <a:off x="2590800" y="3044825"/>
          <a:ext cx="6873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17" imgW="710891" imgH="317362" progId="Equation.3">
                  <p:embed/>
                </p:oleObj>
              </mc:Choice>
              <mc:Fallback>
                <p:oleObj name="Equation" r:id="rId17" imgW="710891" imgH="317362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4825"/>
                        <a:ext cx="68738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1" name="Object 43"/>
          <p:cNvGraphicFramePr>
            <a:graphicFrameLocks noChangeAspect="1"/>
          </p:cNvGraphicFramePr>
          <p:nvPr/>
        </p:nvGraphicFramePr>
        <p:xfrm>
          <a:off x="5691188" y="2743200"/>
          <a:ext cx="7572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19" imgW="711200" imgH="838200" progId="Equation.3">
                  <p:embed/>
                </p:oleObj>
              </mc:Choice>
              <mc:Fallback>
                <p:oleObj name="Equation" r:id="rId19" imgW="711200" imgH="8382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2743200"/>
                        <a:ext cx="757237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2" name="Object 44"/>
          <p:cNvGraphicFramePr>
            <a:graphicFrameLocks noChangeAspect="1"/>
          </p:cNvGraphicFramePr>
          <p:nvPr/>
        </p:nvGraphicFramePr>
        <p:xfrm>
          <a:off x="1539875" y="3698875"/>
          <a:ext cx="13668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公式" r:id="rId21" imgW="558558" imgH="406224" progId="Equation.3">
                  <p:embed/>
                </p:oleObj>
              </mc:Choice>
              <mc:Fallback>
                <p:oleObj name="公式" r:id="rId21" imgW="558558" imgH="406224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3698875"/>
                        <a:ext cx="13668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3" name="Object 45"/>
          <p:cNvGraphicFramePr>
            <a:graphicFrameLocks noChangeAspect="1"/>
          </p:cNvGraphicFramePr>
          <p:nvPr/>
        </p:nvGraphicFramePr>
        <p:xfrm>
          <a:off x="2873375" y="3800475"/>
          <a:ext cx="708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23" imgW="698500" imgH="838200" progId="Equation.3">
                  <p:embed/>
                </p:oleObj>
              </mc:Choice>
              <mc:Fallback>
                <p:oleObj name="Equation" r:id="rId23" imgW="698500" imgH="8382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3800475"/>
                        <a:ext cx="7080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34" name="Object 46"/>
          <p:cNvGraphicFramePr>
            <a:graphicFrameLocks noChangeAspect="1"/>
          </p:cNvGraphicFramePr>
          <p:nvPr/>
        </p:nvGraphicFramePr>
        <p:xfrm>
          <a:off x="5121275" y="4078288"/>
          <a:ext cx="2794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25" imgW="253890" imgH="241195" progId="Equation.3">
                  <p:embed/>
                </p:oleObj>
              </mc:Choice>
              <mc:Fallback>
                <p:oleObj name="Equation" r:id="rId25" imgW="253890" imgH="241195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4078288"/>
                        <a:ext cx="279400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0" name="Object 52"/>
          <p:cNvGraphicFramePr>
            <a:graphicFrameLocks noChangeAspect="1"/>
          </p:cNvGraphicFramePr>
          <p:nvPr/>
        </p:nvGraphicFramePr>
        <p:xfrm>
          <a:off x="4648200" y="3100388"/>
          <a:ext cx="2651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Equation" r:id="rId27" imgW="253890" imgH="241195" progId="Equation.3">
                  <p:embed/>
                </p:oleObj>
              </mc:Choice>
              <mc:Fallback>
                <p:oleObj name="Equation" r:id="rId27" imgW="253890" imgH="241195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00388"/>
                        <a:ext cx="265113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1" name="Object 53"/>
          <p:cNvGraphicFramePr>
            <a:graphicFrameLocks noChangeAspect="1"/>
          </p:cNvGraphicFramePr>
          <p:nvPr/>
        </p:nvGraphicFramePr>
        <p:xfrm>
          <a:off x="4953000" y="2741613"/>
          <a:ext cx="7175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Equation" r:id="rId29" imgW="22361400" imgH="28415880" progId="Equation.3">
                  <p:embed/>
                </p:oleObj>
              </mc:Choice>
              <mc:Fallback>
                <p:oleObj name="Equation" r:id="rId29" imgW="22361400" imgH="2841588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41613"/>
                        <a:ext cx="71755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2" name="Object 54"/>
          <p:cNvGraphicFramePr>
            <a:graphicFrameLocks noChangeAspect="1"/>
          </p:cNvGraphicFramePr>
          <p:nvPr/>
        </p:nvGraphicFramePr>
        <p:xfrm>
          <a:off x="6188075" y="4038600"/>
          <a:ext cx="746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31" imgW="698197" imgH="393529" progId="Equation.3">
                  <p:embed/>
                </p:oleObj>
              </mc:Choice>
              <mc:Fallback>
                <p:oleObj name="Equation" r:id="rId31" imgW="698197" imgH="393529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4038600"/>
                        <a:ext cx="7461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3" name="Object 55"/>
          <p:cNvGraphicFramePr>
            <a:graphicFrameLocks noChangeAspect="1"/>
          </p:cNvGraphicFramePr>
          <p:nvPr/>
        </p:nvGraphicFramePr>
        <p:xfrm>
          <a:off x="5432425" y="3733800"/>
          <a:ext cx="731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33" imgW="22768200" imgH="28415880" progId="Equation.3">
                  <p:embed/>
                </p:oleObj>
              </mc:Choice>
              <mc:Fallback>
                <p:oleObj name="Equation" r:id="rId33" imgW="22768200" imgH="2841588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3733800"/>
                        <a:ext cx="7318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4" name="Object 56"/>
          <p:cNvGraphicFramePr>
            <a:graphicFrameLocks noChangeAspect="1"/>
          </p:cNvGraphicFramePr>
          <p:nvPr/>
        </p:nvGraphicFramePr>
        <p:xfrm>
          <a:off x="3276600" y="3048000"/>
          <a:ext cx="147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35" imgW="152334" imgH="393529" progId="Equation.3">
                  <p:embed/>
                </p:oleObj>
              </mc:Choice>
              <mc:Fallback>
                <p:oleObj name="Equation" r:id="rId35" imgW="152334" imgH="393529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1476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5" name="Object 57"/>
          <p:cNvGraphicFramePr>
            <a:graphicFrameLocks noChangeAspect="1"/>
          </p:cNvGraphicFramePr>
          <p:nvPr/>
        </p:nvGraphicFramePr>
        <p:xfrm>
          <a:off x="3429000" y="2743200"/>
          <a:ext cx="6397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37" imgW="660400" imgH="889000" progId="Equation.3">
                  <p:embed/>
                </p:oleObj>
              </mc:Choice>
              <mc:Fallback>
                <p:oleObj name="Equation" r:id="rId37" imgW="660400" imgH="889000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639763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6" name="Object 58"/>
          <p:cNvGraphicFramePr>
            <a:graphicFrameLocks noChangeAspect="1"/>
          </p:cNvGraphicFramePr>
          <p:nvPr/>
        </p:nvGraphicFramePr>
        <p:xfrm>
          <a:off x="4095750" y="3048000"/>
          <a:ext cx="5524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39" imgW="571252" imgH="317362" progId="Equation.3">
                  <p:embed/>
                </p:oleObj>
              </mc:Choice>
              <mc:Fallback>
                <p:oleObj name="Equation" r:id="rId39" imgW="571252" imgH="317362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3048000"/>
                        <a:ext cx="55245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7" name="Object 59"/>
          <p:cNvGraphicFramePr>
            <a:graphicFrameLocks noChangeAspect="1"/>
          </p:cNvGraphicFramePr>
          <p:nvPr/>
        </p:nvGraphicFramePr>
        <p:xfrm>
          <a:off x="3581400" y="4038600"/>
          <a:ext cx="1539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41" imgW="152334" imgH="393529" progId="Equation.3">
                  <p:embed/>
                </p:oleObj>
              </mc:Choice>
              <mc:Fallback>
                <p:oleObj name="Equation" r:id="rId41" imgW="152334" imgH="393529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38600"/>
                        <a:ext cx="15398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8" name="Object 60"/>
          <p:cNvGraphicFramePr>
            <a:graphicFrameLocks noChangeAspect="1"/>
          </p:cNvGraphicFramePr>
          <p:nvPr/>
        </p:nvGraphicFramePr>
        <p:xfrm>
          <a:off x="3751263" y="3733800"/>
          <a:ext cx="6683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42" imgW="660400" imgH="889000" progId="Equation.3">
                  <p:embed/>
                </p:oleObj>
              </mc:Choice>
              <mc:Fallback>
                <p:oleObj name="Equation" r:id="rId42" imgW="660400" imgH="8890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733800"/>
                        <a:ext cx="668337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9" name="Object 61"/>
          <p:cNvGraphicFramePr>
            <a:graphicFrameLocks noChangeAspect="1"/>
          </p:cNvGraphicFramePr>
          <p:nvPr/>
        </p:nvGraphicFramePr>
        <p:xfrm>
          <a:off x="4475163" y="3798888"/>
          <a:ext cx="6302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44" imgW="622030" imgH="837836" progId="Equation.3">
                  <p:embed/>
                </p:oleObj>
              </mc:Choice>
              <mc:Fallback>
                <p:oleObj name="Equation" r:id="rId44" imgW="622030" imgH="837836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3798888"/>
                        <a:ext cx="630237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4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4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 animBg="1"/>
      <p:bldP spid="421893" grpId="0" animBg="1"/>
      <p:bldP spid="4218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90667-049B-433A-8D0B-D355FD03D8A9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7513" name="Text Box 25"/>
          <p:cNvSpPr txBox="1">
            <a:spLocks noChangeArrowheads="1"/>
          </p:cNvSpPr>
          <p:nvPr/>
        </p:nvSpPr>
        <p:spPr bwMode="auto">
          <a:xfrm>
            <a:off x="539750" y="333375"/>
            <a:ext cx="4724400" cy="6905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i="1"/>
              <a:t>      u</a:t>
            </a:r>
            <a:r>
              <a:rPr lang="zh-CN" altLang="en-US" sz="2800"/>
              <a:t>对中间变量 </a:t>
            </a:r>
            <a:r>
              <a:rPr lang="en-US" altLang="zh-CN" sz="2800" i="1"/>
              <a:t>r</a:t>
            </a:r>
            <a:r>
              <a:rPr lang="en-US" altLang="zh-CN" sz="2800"/>
              <a:t>,</a:t>
            </a:r>
            <a:r>
              <a:rPr lang="en-US" altLang="zh-CN" sz="2800" i="1"/>
              <a:t>s 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0000FF"/>
                </a:solidFill>
              </a:rPr>
              <a:t>偏导数      </a:t>
            </a:r>
            <a:r>
              <a:rPr lang="zh-CN" altLang="en-US" sz="2800"/>
              <a:t>      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58750" y="338138"/>
            <a:ext cx="685800" cy="685800"/>
            <a:chOff x="432" y="2784"/>
            <a:chExt cx="432" cy="432"/>
          </a:xfrm>
        </p:grpSpPr>
        <p:sp>
          <p:nvSpPr>
            <p:cNvPr id="32790" name="Oval 27"/>
            <p:cNvSpPr>
              <a:spLocks noChangeArrowheads="1"/>
            </p:cNvSpPr>
            <p:nvPr/>
          </p:nvSpPr>
          <p:spPr bwMode="auto">
            <a:xfrm>
              <a:off x="432" y="2784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189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Rectangle 28"/>
            <p:cNvSpPr>
              <a:spLocks noChangeArrowheads="1"/>
            </p:cNvSpPr>
            <p:nvPr/>
          </p:nvSpPr>
          <p:spPr bwMode="auto">
            <a:xfrm>
              <a:off x="480" y="2827"/>
              <a:ext cx="34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</a:p>
          </p:txBody>
        </p:sp>
      </p:grpSp>
      <p:sp>
        <p:nvSpPr>
          <p:cNvPr id="447517" name="Rectangle 29"/>
          <p:cNvSpPr>
            <a:spLocks noChangeArrowheads="1"/>
          </p:cNvSpPr>
          <p:nvPr/>
        </p:nvSpPr>
        <p:spPr bwMode="auto">
          <a:xfrm>
            <a:off x="2505075" y="1100138"/>
            <a:ext cx="56546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从而也是</a:t>
            </a:r>
            <a:r>
              <a:rPr lang="zh-CN" altLang="en-US" sz="2800">
                <a:solidFill>
                  <a:srgbClr val="0000FF"/>
                </a:solidFill>
              </a:rPr>
              <a:t>自变量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en-US" altLang="zh-CN" sz="2800">
                <a:solidFill>
                  <a:srgbClr val="0000FF"/>
                </a:solidFill>
              </a:rPr>
              <a:t>, </a:t>
            </a:r>
            <a:r>
              <a:rPr lang="en-US" altLang="zh-CN" sz="2800" i="1">
                <a:solidFill>
                  <a:srgbClr val="0000FF"/>
                </a:solidFill>
              </a:rPr>
              <a:t>t </a:t>
            </a:r>
            <a:r>
              <a:rPr lang="zh-CN" altLang="en-US" sz="2800">
                <a:solidFill>
                  <a:srgbClr val="0000FF"/>
                </a:solidFill>
              </a:rPr>
              <a:t>的复合函数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47518" name="Rectangle 30"/>
          <p:cNvSpPr>
            <a:spLocks noChangeArrowheads="1"/>
          </p:cNvSpPr>
          <p:nvPr/>
        </p:nvSpPr>
        <p:spPr bwMode="auto">
          <a:xfrm>
            <a:off x="311150" y="942975"/>
            <a:ext cx="2819400" cy="6905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都是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en-US" altLang="zh-CN" sz="2800">
                <a:solidFill>
                  <a:srgbClr val="0000FF"/>
                </a:solidFill>
              </a:rPr>
              <a:t>, </a:t>
            </a:r>
            <a:r>
              <a:rPr lang="en-US" altLang="zh-CN" sz="2800" i="1">
                <a:solidFill>
                  <a:srgbClr val="0000FF"/>
                </a:solidFill>
              </a:rPr>
              <a:t>t </a:t>
            </a:r>
            <a:r>
              <a:rPr lang="zh-CN" altLang="en-US" sz="2800">
                <a:solidFill>
                  <a:srgbClr val="0000FF"/>
                </a:solidFill>
              </a:rPr>
              <a:t>的函数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pSp>
        <p:nvGrpSpPr>
          <p:cNvPr id="3" name="Group 31"/>
          <p:cNvGrpSpPr>
            <a:grpSpLocks noChangeAspect="1"/>
          </p:cNvGrpSpPr>
          <p:nvPr/>
        </p:nvGrpSpPr>
        <p:grpSpPr bwMode="auto">
          <a:xfrm>
            <a:off x="5202238" y="265113"/>
            <a:ext cx="582612" cy="896937"/>
            <a:chOff x="3753" y="2642"/>
            <a:chExt cx="367" cy="565"/>
          </a:xfrm>
        </p:grpSpPr>
        <p:sp>
          <p:nvSpPr>
            <p:cNvPr id="32783" name="AutoShape 32"/>
            <p:cNvSpPr>
              <a:spLocks noChangeAspect="1" noChangeArrowheads="1" noTextEdit="1"/>
            </p:cNvSpPr>
            <p:nvPr/>
          </p:nvSpPr>
          <p:spPr bwMode="auto">
            <a:xfrm>
              <a:off x="3753" y="2670"/>
              <a:ext cx="327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33"/>
            <p:cNvSpPr>
              <a:spLocks noChangeShapeType="1"/>
            </p:cNvSpPr>
            <p:nvPr/>
          </p:nvSpPr>
          <p:spPr bwMode="auto">
            <a:xfrm>
              <a:off x="3768" y="2931"/>
              <a:ext cx="22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Rectangle 34"/>
            <p:cNvSpPr>
              <a:spLocks noChangeArrowheads="1"/>
            </p:cNvSpPr>
            <p:nvPr/>
          </p:nvSpPr>
          <p:spPr bwMode="auto">
            <a:xfrm>
              <a:off x="4068" y="2799"/>
              <a:ext cx="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2786" name="Rectangle 35"/>
            <p:cNvSpPr>
              <a:spLocks noChangeArrowheads="1"/>
            </p:cNvSpPr>
            <p:nvPr/>
          </p:nvSpPr>
          <p:spPr bwMode="auto">
            <a:xfrm>
              <a:off x="3932" y="2957"/>
              <a:ext cx="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32787" name="Rectangle 36"/>
            <p:cNvSpPr>
              <a:spLocks noChangeArrowheads="1"/>
            </p:cNvSpPr>
            <p:nvPr/>
          </p:nvSpPr>
          <p:spPr bwMode="auto">
            <a:xfrm>
              <a:off x="3922" y="2666"/>
              <a:ext cx="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2788" name="Rectangle 37"/>
            <p:cNvSpPr>
              <a:spLocks noChangeArrowheads="1"/>
            </p:cNvSpPr>
            <p:nvPr/>
          </p:nvSpPr>
          <p:spPr bwMode="auto">
            <a:xfrm>
              <a:off x="3847" y="2933"/>
              <a:ext cx="1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32789" name="Rectangle 38"/>
            <p:cNvSpPr>
              <a:spLocks noChangeArrowheads="1"/>
            </p:cNvSpPr>
            <p:nvPr/>
          </p:nvSpPr>
          <p:spPr bwMode="auto">
            <a:xfrm>
              <a:off x="3837" y="2642"/>
              <a:ext cx="1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</p:grpSp>
      <p:grpSp>
        <p:nvGrpSpPr>
          <p:cNvPr id="4" name="Group 39"/>
          <p:cNvGrpSpPr>
            <a:grpSpLocks noChangeAspect="1"/>
          </p:cNvGrpSpPr>
          <p:nvPr/>
        </p:nvGrpSpPr>
        <p:grpSpPr bwMode="auto">
          <a:xfrm>
            <a:off x="5797550" y="261938"/>
            <a:ext cx="517525" cy="939800"/>
            <a:chOff x="4128" y="2640"/>
            <a:chExt cx="326" cy="592"/>
          </a:xfrm>
        </p:grpSpPr>
        <p:sp>
          <p:nvSpPr>
            <p:cNvPr id="32777" name="AutoShape 40"/>
            <p:cNvSpPr>
              <a:spLocks noChangeAspect="1" noChangeArrowheads="1" noTextEdit="1"/>
            </p:cNvSpPr>
            <p:nvPr/>
          </p:nvSpPr>
          <p:spPr bwMode="auto">
            <a:xfrm>
              <a:off x="4128" y="2640"/>
              <a:ext cx="32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Line 41"/>
            <p:cNvSpPr>
              <a:spLocks noChangeShapeType="1"/>
            </p:cNvSpPr>
            <p:nvPr/>
          </p:nvSpPr>
          <p:spPr bwMode="auto">
            <a:xfrm>
              <a:off x="4164" y="2943"/>
              <a:ext cx="2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Rectangle 42"/>
            <p:cNvSpPr>
              <a:spLocks noChangeArrowheads="1"/>
            </p:cNvSpPr>
            <p:nvPr/>
          </p:nvSpPr>
          <p:spPr bwMode="auto">
            <a:xfrm>
              <a:off x="4344" y="2973"/>
              <a:ext cx="8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32780" name="Rectangle 43"/>
            <p:cNvSpPr>
              <a:spLocks noChangeArrowheads="1"/>
            </p:cNvSpPr>
            <p:nvPr/>
          </p:nvSpPr>
          <p:spPr bwMode="auto">
            <a:xfrm>
              <a:off x="4329" y="2669"/>
              <a:ext cx="7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32781" name="Rectangle 44"/>
            <p:cNvSpPr>
              <a:spLocks noChangeArrowheads="1"/>
            </p:cNvSpPr>
            <p:nvPr/>
          </p:nvSpPr>
          <p:spPr bwMode="auto">
            <a:xfrm>
              <a:off x="4257" y="2948"/>
              <a:ext cx="10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32782" name="Rectangle 45"/>
            <p:cNvSpPr>
              <a:spLocks noChangeArrowheads="1"/>
            </p:cNvSpPr>
            <p:nvPr/>
          </p:nvSpPr>
          <p:spPr bwMode="auto">
            <a:xfrm>
              <a:off x="4242" y="2644"/>
              <a:ext cx="10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13" grpId="0" autoUpdateAnimBg="0"/>
      <p:bldP spid="447517" grpId="0" autoUpdateAnimBg="0"/>
      <p:bldP spid="4475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D1C5EA-8156-4EEC-9E6A-62DC0634470A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22914" name="AutoShape 2"/>
          <p:cNvSpPr>
            <a:spLocks noChangeArrowheads="1"/>
          </p:cNvSpPr>
          <p:nvPr/>
        </p:nvSpPr>
        <p:spPr bwMode="auto">
          <a:xfrm>
            <a:off x="2513013" y="1804988"/>
            <a:ext cx="1066800" cy="838200"/>
          </a:xfrm>
          <a:prstGeom prst="parallelogram">
            <a:avLst>
              <a:gd name="adj" fmla="val 22438"/>
            </a:avLst>
          </a:prstGeom>
          <a:gradFill rotWithShape="0">
            <a:gsLst>
              <a:gs pos="0">
                <a:srgbClr val="FFFFFF"/>
              </a:gs>
              <a:gs pos="50000">
                <a:srgbClr val="00FF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15" name="AutoShape 3"/>
          <p:cNvSpPr>
            <a:spLocks noChangeArrowheads="1"/>
          </p:cNvSpPr>
          <p:nvPr/>
        </p:nvSpPr>
        <p:spPr bwMode="auto">
          <a:xfrm>
            <a:off x="1370013" y="1804988"/>
            <a:ext cx="990600" cy="838200"/>
          </a:xfrm>
          <a:prstGeom prst="parallelogram">
            <a:avLst>
              <a:gd name="adj" fmla="val 21995"/>
            </a:avLst>
          </a:prstGeom>
          <a:gradFill rotWithShape="0">
            <a:gsLst>
              <a:gs pos="0">
                <a:srgbClr val="FFFFFF"/>
              </a:gs>
              <a:gs pos="50000">
                <a:srgbClr val="00FF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83" name="Group 4"/>
          <p:cNvGrpSpPr>
            <a:grpSpLocks/>
          </p:cNvGrpSpPr>
          <p:nvPr/>
        </p:nvGrpSpPr>
        <p:grpSpPr bwMode="auto">
          <a:xfrm>
            <a:off x="2513013" y="142875"/>
            <a:ext cx="1389062" cy="1128713"/>
            <a:chOff x="1728" y="240"/>
            <a:chExt cx="875" cy="711"/>
          </a:xfrm>
        </p:grpSpPr>
        <p:sp>
          <p:nvSpPr>
            <p:cNvPr id="15418" name="AutoShape 5"/>
            <p:cNvSpPr>
              <a:spLocks noChangeArrowheads="1"/>
            </p:cNvSpPr>
            <p:nvPr/>
          </p:nvSpPr>
          <p:spPr bwMode="auto">
            <a:xfrm>
              <a:off x="1728" y="240"/>
              <a:ext cx="672" cy="288"/>
            </a:xfrm>
            <a:prstGeom prst="wedgeRoundRectCallout">
              <a:avLst>
                <a:gd name="adj1" fmla="val 54912"/>
                <a:gd name="adj2" fmla="val 111806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189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 b="0"/>
            </a:p>
          </p:txBody>
        </p:sp>
        <p:graphicFrame>
          <p:nvGraphicFramePr>
            <p:cNvPr id="15379" name="Object 6"/>
            <p:cNvGraphicFramePr>
              <a:graphicFrameLocks noChangeAspect="1"/>
            </p:cNvGraphicFramePr>
            <p:nvPr/>
          </p:nvGraphicFramePr>
          <p:xfrm>
            <a:off x="2352" y="672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8" name="公式" r:id="rId3" imgW="3648600" imgH="4048560" progId="Equation.3">
                    <p:embed/>
                  </p:oleObj>
                </mc:Choice>
                <mc:Fallback>
                  <p:oleObj name="公式" r:id="rId3" imgW="3648600" imgH="404856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672"/>
                          <a:ext cx="251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4" name="Group 7"/>
          <p:cNvGrpSpPr>
            <a:grpSpLocks/>
          </p:cNvGrpSpPr>
          <p:nvPr/>
        </p:nvGrpSpPr>
        <p:grpSpPr bwMode="auto">
          <a:xfrm>
            <a:off x="3732213" y="52388"/>
            <a:ext cx="896937" cy="1365250"/>
            <a:chOff x="2496" y="192"/>
            <a:chExt cx="565" cy="860"/>
          </a:xfrm>
        </p:grpSpPr>
        <p:sp>
          <p:nvSpPr>
            <p:cNvPr id="15417" name="AutoShape 8"/>
            <p:cNvSpPr>
              <a:spLocks noChangeArrowheads="1"/>
            </p:cNvSpPr>
            <p:nvPr/>
          </p:nvSpPr>
          <p:spPr bwMode="auto">
            <a:xfrm>
              <a:off x="2496" y="192"/>
              <a:ext cx="192" cy="528"/>
            </a:xfrm>
            <a:prstGeom prst="wedgeRoundRectCallout">
              <a:avLst>
                <a:gd name="adj1" fmla="val 129690"/>
                <a:gd name="adj2" fmla="val 77273"/>
                <a:gd name="adj3" fmla="val 16667"/>
              </a:avLst>
            </a:prstGeom>
            <a:solidFill>
              <a:srgbClr val="66FF33"/>
            </a:soli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zh-CN" sz="2800"/>
            </a:p>
          </p:txBody>
        </p:sp>
        <p:graphicFrame>
          <p:nvGraphicFramePr>
            <p:cNvPr id="15378" name="Object 9"/>
            <p:cNvGraphicFramePr>
              <a:graphicFrameLocks noChangeAspect="1"/>
            </p:cNvGraphicFramePr>
            <p:nvPr/>
          </p:nvGraphicFramePr>
          <p:xfrm>
            <a:off x="2832" y="768"/>
            <a:ext cx="22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9" name="公式" r:id="rId5" imgW="3648600" imgH="4454640" progId="Equation.3">
                    <p:embed/>
                  </p:oleObj>
                </mc:Choice>
                <mc:Fallback>
                  <p:oleObj name="公式" r:id="rId5" imgW="3648600" imgH="4454640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768"/>
                          <a:ext cx="229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2922" name="Object 10"/>
          <p:cNvGraphicFramePr>
            <a:graphicFrameLocks noChangeAspect="1"/>
          </p:cNvGraphicFramePr>
          <p:nvPr/>
        </p:nvGraphicFramePr>
        <p:xfrm>
          <a:off x="760413" y="4776788"/>
          <a:ext cx="73152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7" imgW="6896100" imgH="889000" progId="Equation.3">
                  <p:embed/>
                </p:oleObj>
              </mc:Choice>
              <mc:Fallback>
                <p:oleObj name="Equation" r:id="rId7" imgW="6896100" imgH="8890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776788"/>
                        <a:ext cx="73152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5" name="Group 11"/>
          <p:cNvGrpSpPr>
            <a:grpSpLocks/>
          </p:cNvGrpSpPr>
          <p:nvPr/>
        </p:nvGrpSpPr>
        <p:grpSpPr bwMode="auto">
          <a:xfrm>
            <a:off x="6475413" y="1666875"/>
            <a:ext cx="2286000" cy="1281113"/>
            <a:chOff x="4080" y="1440"/>
            <a:chExt cx="1440" cy="807"/>
          </a:xfrm>
        </p:grpSpPr>
        <p:sp>
          <p:nvSpPr>
            <p:cNvPr id="15400" name="Text Box 12"/>
            <p:cNvSpPr txBox="1">
              <a:spLocks noChangeArrowheads="1"/>
            </p:cNvSpPr>
            <p:nvPr/>
          </p:nvSpPr>
          <p:spPr bwMode="auto">
            <a:xfrm>
              <a:off x="4080" y="1680"/>
              <a:ext cx="480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u</a:t>
              </a:r>
              <a:endParaRPr lang="en-US" altLang="zh-CN" sz="2800"/>
            </a:p>
          </p:txBody>
        </p:sp>
        <p:grpSp>
          <p:nvGrpSpPr>
            <p:cNvPr id="15401" name="Group 13"/>
            <p:cNvGrpSpPr>
              <a:grpSpLocks/>
            </p:cNvGrpSpPr>
            <p:nvPr/>
          </p:nvGrpSpPr>
          <p:grpSpPr bwMode="auto">
            <a:xfrm>
              <a:off x="4608" y="1440"/>
              <a:ext cx="432" cy="807"/>
              <a:chOff x="4608" y="1440"/>
              <a:chExt cx="432" cy="807"/>
            </a:xfrm>
          </p:grpSpPr>
          <p:sp>
            <p:nvSpPr>
              <p:cNvPr id="15415" name="Text Box 14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384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r</a:t>
                </a:r>
                <a:endParaRPr lang="en-US" altLang="zh-CN" sz="2800"/>
              </a:p>
            </p:txBody>
          </p:sp>
          <p:sp>
            <p:nvSpPr>
              <p:cNvPr id="15416" name="Text Box 15"/>
              <p:cNvSpPr txBox="1">
                <a:spLocks noChangeArrowheads="1"/>
              </p:cNvSpPr>
              <p:nvPr/>
            </p:nvSpPr>
            <p:spPr bwMode="auto">
              <a:xfrm>
                <a:off x="4608" y="1920"/>
                <a:ext cx="432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s</a:t>
                </a:r>
                <a:endParaRPr lang="en-US" altLang="zh-CN" sz="2800"/>
              </a:p>
            </p:txBody>
          </p:sp>
        </p:grpSp>
        <p:grpSp>
          <p:nvGrpSpPr>
            <p:cNvPr id="15402" name="Group 16"/>
            <p:cNvGrpSpPr>
              <a:grpSpLocks/>
            </p:cNvGrpSpPr>
            <p:nvPr/>
          </p:nvGrpSpPr>
          <p:grpSpPr bwMode="auto">
            <a:xfrm>
              <a:off x="5088" y="1440"/>
              <a:ext cx="432" cy="807"/>
              <a:chOff x="5088" y="1440"/>
              <a:chExt cx="432" cy="807"/>
            </a:xfrm>
          </p:grpSpPr>
          <p:sp>
            <p:nvSpPr>
              <p:cNvPr id="15413" name="Text Box 17"/>
              <p:cNvSpPr txBox="1">
                <a:spLocks noChangeArrowheads="1"/>
              </p:cNvSpPr>
              <p:nvPr/>
            </p:nvSpPr>
            <p:spPr bwMode="auto">
              <a:xfrm>
                <a:off x="5088" y="1440"/>
                <a:ext cx="432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  <a:endParaRPr lang="en-US" altLang="zh-CN" sz="2800"/>
              </a:p>
            </p:txBody>
          </p:sp>
          <p:sp>
            <p:nvSpPr>
              <p:cNvPr id="15414" name="Text Box 18"/>
              <p:cNvSpPr txBox="1">
                <a:spLocks noChangeArrowheads="1"/>
              </p:cNvSpPr>
              <p:nvPr/>
            </p:nvSpPr>
            <p:spPr bwMode="auto">
              <a:xfrm>
                <a:off x="5136" y="1920"/>
                <a:ext cx="336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/>
                  <a:t>t</a:t>
                </a:r>
                <a:endParaRPr lang="en-US" altLang="zh-CN" sz="2800"/>
              </a:p>
            </p:txBody>
          </p:sp>
        </p:grpSp>
        <p:grpSp>
          <p:nvGrpSpPr>
            <p:cNvPr id="15403" name="Group 19"/>
            <p:cNvGrpSpPr>
              <a:grpSpLocks/>
            </p:cNvGrpSpPr>
            <p:nvPr/>
          </p:nvGrpSpPr>
          <p:grpSpPr bwMode="auto">
            <a:xfrm>
              <a:off x="4272" y="1632"/>
              <a:ext cx="912" cy="432"/>
              <a:chOff x="4272" y="1632"/>
              <a:chExt cx="912" cy="432"/>
            </a:xfrm>
          </p:grpSpPr>
          <p:grpSp>
            <p:nvGrpSpPr>
              <p:cNvPr id="15409" name="Group 20"/>
              <p:cNvGrpSpPr>
                <a:grpSpLocks/>
              </p:cNvGrpSpPr>
              <p:nvPr/>
            </p:nvGrpSpPr>
            <p:grpSpPr bwMode="auto">
              <a:xfrm>
                <a:off x="4272" y="1632"/>
                <a:ext cx="864" cy="192"/>
                <a:chOff x="4272" y="1632"/>
                <a:chExt cx="864" cy="192"/>
              </a:xfrm>
            </p:grpSpPr>
            <p:sp>
              <p:nvSpPr>
                <p:cNvPr id="1541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272" y="1632"/>
                  <a:ext cx="336" cy="19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2" name="Line 22"/>
                <p:cNvSpPr>
                  <a:spLocks noChangeShapeType="1"/>
                </p:cNvSpPr>
                <p:nvPr/>
              </p:nvSpPr>
              <p:spPr bwMode="auto">
                <a:xfrm>
                  <a:off x="4800" y="1632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10" name="Line 2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384" cy="3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404" name="Group 24"/>
            <p:cNvGrpSpPr>
              <a:grpSpLocks/>
            </p:cNvGrpSpPr>
            <p:nvPr/>
          </p:nvGrpSpPr>
          <p:grpSpPr bwMode="auto">
            <a:xfrm>
              <a:off x="4272" y="1680"/>
              <a:ext cx="864" cy="434"/>
              <a:chOff x="4272" y="1680"/>
              <a:chExt cx="864" cy="434"/>
            </a:xfrm>
          </p:grpSpPr>
          <p:grpSp>
            <p:nvGrpSpPr>
              <p:cNvPr id="15405" name="Group 25"/>
              <p:cNvGrpSpPr>
                <a:grpSpLocks/>
              </p:cNvGrpSpPr>
              <p:nvPr/>
            </p:nvGrpSpPr>
            <p:grpSpPr bwMode="auto">
              <a:xfrm>
                <a:off x="4272" y="1680"/>
                <a:ext cx="864" cy="434"/>
                <a:chOff x="4272" y="1680"/>
                <a:chExt cx="864" cy="434"/>
              </a:xfrm>
            </p:grpSpPr>
            <p:sp>
              <p:nvSpPr>
                <p:cNvPr id="15407" name="Line 26"/>
                <p:cNvSpPr>
                  <a:spLocks noChangeShapeType="1"/>
                </p:cNvSpPr>
                <p:nvPr/>
              </p:nvSpPr>
              <p:spPr bwMode="auto">
                <a:xfrm>
                  <a:off x="4272" y="1920"/>
                  <a:ext cx="336" cy="194"/>
                </a:xfrm>
                <a:prstGeom prst="line">
                  <a:avLst/>
                </a:prstGeom>
                <a:noFill/>
                <a:ln w="28575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752" y="1680"/>
                  <a:ext cx="384" cy="384"/>
                </a:xfrm>
                <a:prstGeom prst="line">
                  <a:avLst/>
                </a:prstGeom>
                <a:noFill/>
                <a:ln w="28575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06" name="Line 28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386" name="Text Box 29"/>
          <p:cNvSpPr txBox="1">
            <a:spLocks noChangeArrowheads="1"/>
          </p:cNvSpPr>
          <p:nvPr/>
        </p:nvSpPr>
        <p:spPr bwMode="auto">
          <a:xfrm>
            <a:off x="4646613" y="2047875"/>
            <a:ext cx="1752600" cy="519113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47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变量树图</a:t>
            </a:r>
            <a:endParaRPr lang="zh-CN" altLang="en-US" sz="2800"/>
          </a:p>
        </p:txBody>
      </p:sp>
      <p:graphicFrame>
        <p:nvGraphicFramePr>
          <p:cNvPr id="422942" name="Object 30"/>
          <p:cNvGraphicFramePr>
            <a:graphicFrameLocks noChangeAspect="1"/>
          </p:cNvGraphicFramePr>
          <p:nvPr/>
        </p:nvGraphicFramePr>
        <p:xfrm>
          <a:off x="684213" y="2787650"/>
          <a:ext cx="10366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9" imgW="1002865" imgH="888614" progId="Equation.3">
                  <p:embed/>
                </p:oleObj>
              </mc:Choice>
              <mc:Fallback>
                <p:oleObj name="Equation" r:id="rId9" imgW="1002865" imgH="888614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7650"/>
                        <a:ext cx="1036637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1"/>
          <p:cNvGraphicFramePr>
            <a:graphicFrameLocks noChangeAspect="1"/>
          </p:cNvGraphicFramePr>
          <p:nvPr/>
        </p:nvGraphicFramePr>
        <p:xfrm>
          <a:off x="1065213" y="671513"/>
          <a:ext cx="12192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公式" r:id="rId11" imgW="520700" imgH="419100" progId="Equation.3">
                  <p:embed/>
                </p:oleObj>
              </mc:Choice>
              <mc:Fallback>
                <p:oleObj name="公式" r:id="rId11" imgW="520700" imgH="4191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671513"/>
                        <a:ext cx="12192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2"/>
          <p:cNvGraphicFramePr>
            <a:graphicFrameLocks noChangeAspect="1"/>
          </p:cNvGraphicFramePr>
          <p:nvPr/>
        </p:nvGraphicFramePr>
        <p:xfrm>
          <a:off x="2316163" y="698500"/>
          <a:ext cx="8826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13" imgW="825500" imgH="889000" progId="Equation.3">
                  <p:embed/>
                </p:oleObj>
              </mc:Choice>
              <mc:Fallback>
                <p:oleObj name="Equation" r:id="rId13" imgW="825500" imgH="8890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698500"/>
                        <a:ext cx="8826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7" name="Group 33"/>
          <p:cNvGrpSpPr>
            <a:grpSpLocks/>
          </p:cNvGrpSpPr>
          <p:nvPr/>
        </p:nvGrpSpPr>
        <p:grpSpPr bwMode="auto">
          <a:xfrm>
            <a:off x="912813" y="-100013"/>
            <a:ext cx="7543800" cy="1003301"/>
            <a:chOff x="480" y="48"/>
            <a:chExt cx="4752" cy="632"/>
          </a:xfrm>
        </p:grpSpPr>
        <p:sp>
          <p:nvSpPr>
            <p:cNvPr id="15399" name="Text Box 34"/>
            <p:cNvSpPr txBox="1">
              <a:spLocks noChangeArrowheads="1"/>
            </p:cNvSpPr>
            <p:nvPr/>
          </p:nvSpPr>
          <p:spPr bwMode="auto">
            <a:xfrm>
              <a:off x="480" y="200"/>
              <a:ext cx="475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/>
                <a:t> </a:t>
              </a:r>
              <a:r>
                <a:rPr lang="zh-CN" altLang="en-US" sz="2800"/>
                <a:t>设                                 </a:t>
              </a:r>
              <a:r>
                <a:rPr lang="en-US" altLang="zh-CN" sz="2800" i="1">
                  <a:solidFill>
                    <a:srgbClr val="0000FF"/>
                  </a:solidFill>
                </a:rPr>
                <a:t>f</a:t>
              </a:r>
              <a:r>
                <a:rPr lang="zh-CN" altLang="en-US" sz="2800">
                  <a:solidFill>
                    <a:srgbClr val="0000FF"/>
                  </a:solidFill>
                </a:rPr>
                <a:t>具有二阶连续偏导数</a:t>
              </a:r>
              <a:r>
                <a:rPr lang="en-US" altLang="zh-CN" sz="2800">
                  <a:solidFill>
                    <a:srgbClr val="0000FF"/>
                  </a:solidFill>
                </a:rPr>
                <a:t>,</a:t>
              </a:r>
              <a:r>
                <a:rPr lang="en-US" altLang="zh-CN" sz="2800"/>
                <a:t>        </a:t>
              </a:r>
              <a:endParaRPr lang="en-US" altLang="zh-CN" sz="2800" baseline="30000"/>
            </a:p>
          </p:txBody>
        </p:sp>
        <p:graphicFrame>
          <p:nvGraphicFramePr>
            <p:cNvPr id="15377" name="Object 35"/>
            <p:cNvGraphicFramePr>
              <a:graphicFrameLocks noChangeAspect="1"/>
            </p:cNvGraphicFramePr>
            <p:nvPr/>
          </p:nvGraphicFramePr>
          <p:xfrm>
            <a:off x="816" y="48"/>
            <a:ext cx="1806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4" name="公式" r:id="rId15" imgW="1155199" imgH="406224" progId="Equation.3">
                    <p:embed/>
                  </p:oleObj>
                </mc:Choice>
                <mc:Fallback>
                  <p:oleObj name="公式" r:id="rId15" imgW="1155199" imgH="406224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"/>
                          <a:ext cx="1806" cy="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8" name="AutoShape 36"/>
          <p:cNvSpPr>
            <a:spLocks noChangeArrowheads="1"/>
          </p:cNvSpPr>
          <p:nvPr/>
        </p:nvSpPr>
        <p:spPr bwMode="auto">
          <a:xfrm>
            <a:off x="912813" y="52388"/>
            <a:ext cx="7086600" cy="1600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6" name="Object 37"/>
          <p:cNvGraphicFramePr>
            <a:graphicFrameLocks noChangeAspect="1"/>
          </p:cNvGraphicFramePr>
          <p:nvPr/>
        </p:nvGraphicFramePr>
        <p:xfrm>
          <a:off x="1141413" y="1744663"/>
          <a:ext cx="23129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公式" r:id="rId17" imgW="1079032" imgH="406224" progId="Equation.3">
                  <p:embed/>
                </p:oleObj>
              </mc:Choice>
              <mc:Fallback>
                <p:oleObj name="公式" r:id="rId17" imgW="1079032" imgH="406224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744663"/>
                        <a:ext cx="231298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38"/>
          <p:cNvGraphicFramePr>
            <a:graphicFrameLocks noChangeAspect="1"/>
          </p:cNvGraphicFramePr>
          <p:nvPr/>
        </p:nvGraphicFramePr>
        <p:xfrm>
          <a:off x="684213" y="1728788"/>
          <a:ext cx="4968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公式" r:id="rId19" imgW="228501" imgH="406224" progId="Equation.3">
                  <p:embed/>
                </p:oleObj>
              </mc:Choice>
              <mc:Fallback>
                <p:oleObj name="公式" r:id="rId19" imgW="228501" imgH="406224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28788"/>
                        <a:ext cx="49688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1" name="Object 39"/>
          <p:cNvGraphicFramePr>
            <a:graphicFrameLocks noChangeAspect="1"/>
          </p:cNvGraphicFramePr>
          <p:nvPr/>
        </p:nvGraphicFramePr>
        <p:xfrm>
          <a:off x="3427413" y="3116263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Equation" r:id="rId21" imgW="253890" imgH="241195" progId="Equation.3">
                  <p:embed/>
                </p:oleObj>
              </mc:Choice>
              <mc:Fallback>
                <p:oleObj name="Equation" r:id="rId21" imgW="253890" imgH="241195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3116263"/>
                        <a:ext cx="3048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2" name="Object 40"/>
          <p:cNvGraphicFramePr>
            <a:graphicFrameLocks noChangeAspect="1"/>
          </p:cNvGraphicFramePr>
          <p:nvPr/>
        </p:nvGraphicFramePr>
        <p:xfrm>
          <a:off x="4973638" y="2795588"/>
          <a:ext cx="1349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公式" r:id="rId23" imgW="558558" imgH="406224" progId="Equation.3">
                  <p:embed/>
                </p:oleObj>
              </mc:Choice>
              <mc:Fallback>
                <p:oleObj name="公式" r:id="rId23" imgW="558558" imgH="406224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2795588"/>
                        <a:ext cx="134937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3" name="Object 41"/>
          <p:cNvGraphicFramePr>
            <a:graphicFrameLocks noChangeAspect="1"/>
          </p:cNvGraphicFramePr>
          <p:nvPr/>
        </p:nvGraphicFramePr>
        <p:xfrm>
          <a:off x="1674813" y="3862388"/>
          <a:ext cx="7016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25" imgW="698500" imgH="838200" progId="Equation.3">
                  <p:embed/>
                </p:oleObj>
              </mc:Choice>
              <mc:Fallback>
                <p:oleObj name="Equation" r:id="rId25" imgW="698500" imgH="8382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862388"/>
                        <a:ext cx="70167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4" name="Object 42"/>
          <p:cNvGraphicFramePr>
            <a:graphicFrameLocks noChangeAspect="1"/>
          </p:cNvGraphicFramePr>
          <p:nvPr/>
        </p:nvGraphicFramePr>
        <p:xfrm>
          <a:off x="3698875" y="3786188"/>
          <a:ext cx="14811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Equation" r:id="rId27" imgW="1485900" imgH="889000" progId="Equation.3">
                  <p:embed/>
                </p:oleObj>
              </mc:Choice>
              <mc:Fallback>
                <p:oleObj name="Equation" r:id="rId27" imgW="1485900" imgH="8890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3786188"/>
                        <a:ext cx="14811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55" name="Object 43"/>
          <p:cNvGraphicFramePr>
            <a:graphicFrameLocks noChangeAspect="1"/>
          </p:cNvGraphicFramePr>
          <p:nvPr/>
        </p:nvGraphicFramePr>
        <p:xfrm>
          <a:off x="1752600" y="2795588"/>
          <a:ext cx="16748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1" name="Equation" r:id="rId29" imgW="1689100" imgH="889000" progId="Equation.3">
                  <p:embed/>
                </p:oleObj>
              </mc:Choice>
              <mc:Fallback>
                <p:oleObj name="Equation" r:id="rId29" imgW="1689100" imgH="8890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95588"/>
                        <a:ext cx="1674813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61" name="Object 49"/>
          <p:cNvGraphicFramePr>
            <a:graphicFrameLocks noChangeAspect="1"/>
          </p:cNvGraphicFramePr>
          <p:nvPr/>
        </p:nvGraphicFramePr>
        <p:xfrm>
          <a:off x="4435475" y="2871788"/>
          <a:ext cx="5159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31" imgW="533169" imgH="837836" progId="Equation.3">
                  <p:embed/>
                </p:oleObj>
              </mc:Choice>
              <mc:Fallback>
                <p:oleObj name="Equation" r:id="rId31" imgW="533169" imgH="837836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871788"/>
                        <a:ext cx="515938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63" name="Object 51"/>
          <p:cNvGraphicFramePr>
            <a:graphicFrameLocks noChangeAspect="1"/>
          </p:cNvGraphicFramePr>
          <p:nvPr/>
        </p:nvGraphicFramePr>
        <p:xfrm>
          <a:off x="2360613" y="4090988"/>
          <a:ext cx="165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33" imgW="152334" imgH="393529" progId="Equation.3">
                  <p:embed/>
                </p:oleObj>
              </mc:Choice>
              <mc:Fallback>
                <p:oleObj name="Equation" r:id="rId33" imgW="152334" imgH="393529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090988"/>
                        <a:ext cx="1651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64" name="Object 52"/>
          <p:cNvGraphicFramePr>
            <a:graphicFrameLocks noChangeAspect="1"/>
          </p:cNvGraphicFramePr>
          <p:nvPr/>
        </p:nvGraphicFramePr>
        <p:xfrm>
          <a:off x="2513013" y="3786188"/>
          <a:ext cx="6985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35" imgW="22768200" imgH="28415880" progId="Equation.3">
                  <p:embed/>
                </p:oleObj>
              </mc:Choice>
              <mc:Fallback>
                <p:oleObj name="Equation" r:id="rId35" imgW="22768200" imgH="2841588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786188"/>
                        <a:ext cx="6985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65" name="Object 53"/>
          <p:cNvGraphicFramePr>
            <a:graphicFrameLocks noChangeAspect="1"/>
          </p:cNvGraphicFramePr>
          <p:nvPr/>
        </p:nvGraphicFramePr>
        <p:xfrm>
          <a:off x="3198813" y="4090988"/>
          <a:ext cx="457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37" imgW="482181" imgH="317225" progId="Equation.3">
                  <p:embed/>
                </p:oleObj>
              </mc:Choice>
              <mc:Fallback>
                <p:oleObj name="Equation" r:id="rId37" imgW="482181" imgH="317225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4090988"/>
                        <a:ext cx="4572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5"/>
          <p:cNvGrpSpPr>
            <a:grpSpLocks noChangeAspect="1"/>
          </p:cNvGrpSpPr>
          <p:nvPr/>
        </p:nvGrpSpPr>
        <p:grpSpPr bwMode="auto">
          <a:xfrm>
            <a:off x="3732213" y="2795588"/>
            <a:ext cx="723900" cy="950912"/>
            <a:chOff x="2496" y="1920"/>
            <a:chExt cx="456" cy="599"/>
          </a:xfrm>
        </p:grpSpPr>
        <p:sp>
          <p:nvSpPr>
            <p:cNvPr id="15390" name="AutoShape 54"/>
            <p:cNvSpPr>
              <a:spLocks noChangeAspect="1" noChangeArrowheads="1" noTextEdit="1"/>
            </p:cNvSpPr>
            <p:nvPr/>
          </p:nvSpPr>
          <p:spPr bwMode="auto">
            <a:xfrm>
              <a:off x="2496" y="1920"/>
              <a:ext cx="43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56"/>
            <p:cNvSpPr>
              <a:spLocks noChangeShapeType="1"/>
            </p:cNvSpPr>
            <p:nvPr/>
          </p:nvSpPr>
          <p:spPr bwMode="auto">
            <a:xfrm>
              <a:off x="2512" y="2223"/>
              <a:ext cx="39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Rectangle 57"/>
            <p:cNvSpPr>
              <a:spLocks noChangeArrowheads="1"/>
            </p:cNvSpPr>
            <p:nvPr/>
          </p:nvSpPr>
          <p:spPr bwMode="auto">
            <a:xfrm>
              <a:off x="2865" y="2250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5393" name="Rectangle 58"/>
            <p:cNvSpPr>
              <a:spLocks noChangeArrowheads="1"/>
            </p:cNvSpPr>
            <p:nvPr/>
          </p:nvSpPr>
          <p:spPr bwMode="auto">
            <a:xfrm>
              <a:off x="2669" y="2250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15394" name="Rectangle 59"/>
            <p:cNvSpPr>
              <a:spLocks noChangeArrowheads="1"/>
            </p:cNvSpPr>
            <p:nvPr/>
          </p:nvSpPr>
          <p:spPr bwMode="auto">
            <a:xfrm>
              <a:off x="2820" y="1947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15395" name="Rectangle 60"/>
            <p:cNvSpPr>
              <a:spLocks noChangeArrowheads="1"/>
            </p:cNvSpPr>
            <p:nvPr/>
          </p:nvSpPr>
          <p:spPr bwMode="auto">
            <a:xfrm>
              <a:off x="2776" y="2225"/>
              <a:ext cx="1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15396" name="Rectangle 61"/>
            <p:cNvSpPr>
              <a:spLocks noChangeArrowheads="1"/>
            </p:cNvSpPr>
            <p:nvPr/>
          </p:nvSpPr>
          <p:spPr bwMode="auto">
            <a:xfrm>
              <a:off x="2580" y="2225"/>
              <a:ext cx="1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15397" name="Rectangle 62"/>
            <p:cNvSpPr>
              <a:spLocks noChangeArrowheads="1"/>
            </p:cNvSpPr>
            <p:nvPr/>
          </p:nvSpPr>
          <p:spPr bwMode="auto">
            <a:xfrm>
              <a:off x="2593" y="1922"/>
              <a:ext cx="1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15398" name="Rectangle 63"/>
            <p:cNvSpPr>
              <a:spLocks noChangeArrowheads="1"/>
            </p:cNvSpPr>
            <p:nvPr/>
          </p:nvSpPr>
          <p:spPr bwMode="auto">
            <a:xfrm>
              <a:off x="2684" y="192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animBg="1"/>
      <p:bldP spid="4229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BC57D-D696-42AA-BE9C-C2F636009AAA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4444" name="AutoShape 28"/>
          <p:cNvSpPr>
            <a:spLocks noChangeArrowheads="1"/>
          </p:cNvSpPr>
          <p:nvPr/>
        </p:nvSpPr>
        <p:spPr bwMode="auto">
          <a:xfrm>
            <a:off x="1524000" y="2971800"/>
            <a:ext cx="2590800" cy="838200"/>
          </a:xfrm>
          <a:prstGeom prst="parallelogram">
            <a:avLst>
              <a:gd name="adj" fmla="val 15254"/>
            </a:avLst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990600" y="3138488"/>
            <a:ext cx="609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16397" name="WordArt 8"/>
          <p:cNvSpPr>
            <a:spLocks noChangeArrowheads="1" noChangeShapeType="1" noTextEdit="1"/>
          </p:cNvSpPr>
          <p:nvPr/>
        </p:nvSpPr>
        <p:spPr bwMode="auto">
          <a:xfrm>
            <a:off x="1003300" y="457200"/>
            <a:ext cx="838200" cy="6238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练习</a:t>
            </a:r>
          </a:p>
        </p:txBody>
      </p:sp>
      <p:sp>
        <p:nvSpPr>
          <p:cNvPr id="16398" name="Text Box 10"/>
          <p:cNvSpPr txBox="1">
            <a:spLocks noChangeArrowheads="1"/>
          </p:cNvSpPr>
          <p:nvPr/>
        </p:nvSpPr>
        <p:spPr bwMode="auto">
          <a:xfrm>
            <a:off x="2984500" y="533400"/>
            <a:ext cx="3810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具有二阶连续偏导数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en-US" altLang="zh-CN" sz="2800"/>
              <a:t>        </a:t>
            </a:r>
            <a:endParaRPr lang="en-US" altLang="zh-CN" sz="2800" baseline="30000"/>
          </a:p>
        </p:txBody>
      </p:sp>
      <p:sp>
        <p:nvSpPr>
          <p:cNvPr id="16399" name="Text Box 12"/>
          <p:cNvSpPr txBox="1">
            <a:spLocks noChangeArrowheads="1"/>
          </p:cNvSpPr>
          <p:nvPr/>
        </p:nvSpPr>
        <p:spPr bwMode="auto">
          <a:xfrm>
            <a:off x="6337300" y="525463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且满足</a:t>
            </a:r>
          </a:p>
        </p:txBody>
      </p:sp>
      <p:graphicFrame>
        <p:nvGraphicFramePr>
          <p:cNvPr id="16386" name="Object 13"/>
          <p:cNvGraphicFramePr>
            <a:graphicFrameLocks noChangeAspect="1"/>
          </p:cNvGraphicFramePr>
          <p:nvPr/>
        </p:nvGraphicFramePr>
        <p:xfrm>
          <a:off x="1155700" y="1092200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3" imgW="2209800" imgH="889000" progId="Equation.3">
                  <p:embed/>
                </p:oleObj>
              </mc:Choice>
              <mc:Fallback>
                <p:oleObj name="Equation" r:id="rId3" imgW="2209800" imgH="8890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092200"/>
                        <a:ext cx="2209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4"/>
          <p:cNvGraphicFramePr>
            <a:graphicFrameLocks noChangeAspect="1"/>
          </p:cNvGraphicFramePr>
          <p:nvPr/>
        </p:nvGraphicFramePr>
        <p:xfrm>
          <a:off x="3441700" y="1143000"/>
          <a:ext cx="440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5" imgW="4406900" imgH="825500" progId="Equation.3">
                  <p:embed/>
                </p:oleObj>
              </mc:Choice>
              <mc:Fallback>
                <p:oleObj name="Equation" r:id="rId5" imgW="4406900" imgH="8255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143000"/>
                        <a:ext cx="4406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5"/>
          <p:cNvGraphicFramePr>
            <a:graphicFrameLocks noChangeAspect="1"/>
          </p:cNvGraphicFramePr>
          <p:nvPr/>
        </p:nvGraphicFramePr>
        <p:xfrm>
          <a:off x="1066800" y="1981200"/>
          <a:ext cx="199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7" imgW="1993900" imgH="965200" progId="Equation.3">
                  <p:embed/>
                </p:oleObj>
              </mc:Choice>
              <mc:Fallback>
                <p:oleObj name="Equation" r:id="rId7" imgW="1993900" imgH="965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1993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2" name="Line 16"/>
          <p:cNvSpPr>
            <a:spLocks noChangeShapeType="1"/>
          </p:cNvSpPr>
          <p:nvPr/>
        </p:nvSpPr>
        <p:spPr bwMode="auto">
          <a:xfrm>
            <a:off x="5562600" y="19812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4433" name="Line 17"/>
          <p:cNvSpPr>
            <a:spLocks noChangeShapeType="1"/>
          </p:cNvSpPr>
          <p:nvPr/>
        </p:nvSpPr>
        <p:spPr bwMode="auto">
          <a:xfrm>
            <a:off x="6096000" y="1981200"/>
            <a:ext cx="1524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4434" name="Object 18"/>
          <p:cNvGraphicFramePr>
            <a:graphicFrameLocks noChangeAspect="1"/>
          </p:cNvGraphicFramePr>
          <p:nvPr/>
        </p:nvGraphicFramePr>
        <p:xfrm>
          <a:off x="6731000" y="205740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9" imgW="6496200" imgH="7703640" progId="Equation.3">
                  <p:embed/>
                </p:oleObj>
              </mc:Choice>
              <mc:Fallback>
                <p:oleObj name="Equation" r:id="rId9" imgW="6496200" imgH="770364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057400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5" name="Object 19"/>
          <p:cNvGraphicFramePr>
            <a:graphicFrameLocks noChangeAspect="1"/>
          </p:cNvGraphicFramePr>
          <p:nvPr/>
        </p:nvGraphicFramePr>
        <p:xfrm>
          <a:off x="5638800" y="20574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11" imgW="292320" imgH="304560" progId="Equation.3">
                  <p:embed/>
                </p:oleObj>
              </mc:Choice>
              <mc:Fallback>
                <p:oleObj name="Equation" r:id="rId11" imgW="292320" imgH="30456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5740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6" name="Object 20"/>
          <p:cNvGraphicFramePr>
            <a:graphicFrameLocks noChangeAspect="1"/>
          </p:cNvGraphicFramePr>
          <p:nvPr/>
        </p:nvGraphicFramePr>
        <p:xfrm>
          <a:off x="1600200" y="2971800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3" imgW="2527300" imgH="838200" progId="Equation.3">
                  <p:embed/>
                </p:oleObj>
              </mc:Choice>
              <mc:Fallback>
                <p:oleObj name="Equation" r:id="rId13" imgW="2527300" imgH="838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252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8" name="Object 22"/>
          <p:cNvGraphicFramePr>
            <a:graphicFrameLocks noChangeAspect="1"/>
          </p:cNvGraphicFramePr>
          <p:nvPr/>
        </p:nvGraphicFramePr>
        <p:xfrm>
          <a:off x="4572000" y="29718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5" imgW="2971800" imgH="914400" progId="Equation.3">
                  <p:embed/>
                </p:oleObj>
              </mc:Choice>
              <mc:Fallback>
                <p:oleObj name="Equation" r:id="rId15" imgW="2971800" imgH="9144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2971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50" name="Object 34"/>
          <p:cNvGraphicFramePr>
            <a:graphicFrameLocks noChangeAspect="1"/>
          </p:cNvGraphicFramePr>
          <p:nvPr/>
        </p:nvGraphicFramePr>
        <p:xfrm>
          <a:off x="2971800" y="2209800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17" imgW="1371600" imgH="469900" progId="Equation.3">
                  <p:embed/>
                </p:oleObj>
              </mc:Choice>
              <mc:Fallback>
                <p:oleObj name="Equation" r:id="rId17" imgW="1371600" imgH="4699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1371600" cy="4699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00FF99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2" name="Group 36"/>
          <p:cNvGrpSpPr>
            <a:grpSpLocks noChangeAspect="1"/>
          </p:cNvGrpSpPr>
          <p:nvPr/>
        </p:nvGrpSpPr>
        <p:grpSpPr bwMode="auto">
          <a:xfrm>
            <a:off x="1993900" y="593725"/>
            <a:ext cx="1066800" cy="396875"/>
            <a:chOff x="1256" y="374"/>
            <a:chExt cx="672" cy="250"/>
          </a:xfrm>
        </p:grpSpPr>
        <p:sp>
          <p:nvSpPr>
            <p:cNvPr id="16403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256" y="374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Rectangle 37"/>
            <p:cNvSpPr>
              <a:spLocks noChangeArrowheads="1"/>
            </p:cNvSpPr>
            <p:nvPr/>
          </p:nvSpPr>
          <p:spPr bwMode="auto">
            <a:xfrm>
              <a:off x="1845" y="350"/>
              <a:ext cx="17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6405" name="Rectangle 38"/>
            <p:cNvSpPr>
              <a:spLocks noChangeArrowheads="1"/>
            </p:cNvSpPr>
            <p:nvPr/>
          </p:nvSpPr>
          <p:spPr bwMode="auto">
            <a:xfrm>
              <a:off x="1652" y="350"/>
              <a:ext cx="15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6406" name="Rectangle 39"/>
            <p:cNvSpPr>
              <a:spLocks noChangeArrowheads="1"/>
            </p:cNvSpPr>
            <p:nvPr/>
          </p:nvSpPr>
          <p:spPr bwMode="auto">
            <a:xfrm>
              <a:off x="1439" y="350"/>
              <a:ext cx="17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6407" name="Rectangle 40"/>
            <p:cNvSpPr>
              <a:spLocks noChangeArrowheads="1"/>
            </p:cNvSpPr>
            <p:nvPr/>
          </p:nvSpPr>
          <p:spPr bwMode="auto">
            <a:xfrm>
              <a:off x="1727" y="350"/>
              <a:ext cx="200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v</a:t>
              </a:r>
              <a:endParaRPr lang="en-US" altLang="zh-CN"/>
            </a:p>
          </p:txBody>
        </p:sp>
        <p:sp>
          <p:nvSpPr>
            <p:cNvPr id="16408" name="Rectangle 41"/>
            <p:cNvSpPr>
              <a:spLocks noChangeArrowheads="1"/>
            </p:cNvSpPr>
            <p:nvPr/>
          </p:nvSpPr>
          <p:spPr bwMode="auto">
            <a:xfrm>
              <a:off x="1524" y="350"/>
              <a:ext cx="22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16409" name="Rectangle 42"/>
            <p:cNvSpPr>
              <a:spLocks noChangeArrowheads="1"/>
            </p:cNvSpPr>
            <p:nvPr/>
          </p:nvSpPr>
          <p:spPr bwMode="auto">
            <a:xfrm>
              <a:off x="1315" y="350"/>
              <a:ext cx="17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4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4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4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4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44" grpId="0" animBg="1"/>
      <p:bldP spid="444423" grpId="0" autoUpdateAnimBg="0"/>
      <p:bldP spid="444432" grpId="0" animBg="1"/>
      <p:bldP spid="4444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01A617-5287-421D-AA23-6397018A139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1312863" y="404813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3" imgW="2527300" imgH="838200" progId="Equation.3">
                  <p:embed/>
                </p:oleObj>
              </mc:Choice>
              <mc:Fallback>
                <p:oleObj name="Equation" r:id="rId3" imgW="2527300" imgH="8382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04813"/>
                        <a:ext cx="252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4284663" y="404813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5" imgW="2971800" imgH="914400" progId="Equation.3">
                  <p:embed/>
                </p:oleObj>
              </mc:Choice>
              <mc:Fallback>
                <p:oleObj name="Equation" r:id="rId5" imgW="2971800" imgH="9144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04813"/>
                        <a:ext cx="2971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703263" y="1409700"/>
            <a:ext cx="609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故</a:t>
            </a:r>
          </a:p>
        </p:txBody>
      </p:sp>
      <p:graphicFrame>
        <p:nvGraphicFramePr>
          <p:cNvPr id="449543" name="Object 7"/>
          <p:cNvGraphicFramePr>
            <a:graphicFrameLocks noChangeAspect="1"/>
          </p:cNvGraphicFramePr>
          <p:nvPr/>
        </p:nvGraphicFramePr>
        <p:xfrm>
          <a:off x="1236663" y="1243013"/>
          <a:ext cx="88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7" imgW="889000" imgH="889000" progId="Equation.3">
                  <p:embed/>
                </p:oleObj>
              </mc:Choice>
              <mc:Fallback>
                <p:oleObj name="Equation" r:id="rId7" imgW="889000" imgH="8890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1243013"/>
                        <a:ext cx="889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4" name="Object 8"/>
          <p:cNvGraphicFramePr>
            <a:graphicFrameLocks noChangeAspect="1"/>
          </p:cNvGraphicFramePr>
          <p:nvPr/>
        </p:nvGraphicFramePr>
        <p:xfrm>
          <a:off x="1223963" y="3071813"/>
          <a:ext cx="588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9" imgW="5880100" imgH="965200" progId="Equation.3">
                  <p:embed/>
                </p:oleObj>
              </mc:Choice>
              <mc:Fallback>
                <p:oleObj name="Equation" r:id="rId9" imgW="5880100" imgH="9652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071813"/>
                        <a:ext cx="5880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5" name="Object 9"/>
          <p:cNvGraphicFramePr>
            <a:graphicFrameLocks noChangeAspect="1"/>
          </p:cNvGraphicFramePr>
          <p:nvPr/>
        </p:nvGraphicFramePr>
        <p:xfrm>
          <a:off x="1846263" y="2157413"/>
          <a:ext cx="524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11" imgW="5245100" imgH="889000" progId="Equation.3">
                  <p:embed/>
                </p:oleObj>
              </mc:Choice>
              <mc:Fallback>
                <p:oleObj name="Equation" r:id="rId11" imgW="5245100" imgH="8890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157413"/>
                        <a:ext cx="52451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6" name="Object 10"/>
          <p:cNvGraphicFramePr>
            <a:graphicFrameLocks noChangeAspect="1"/>
          </p:cNvGraphicFramePr>
          <p:nvPr/>
        </p:nvGraphicFramePr>
        <p:xfrm>
          <a:off x="2112963" y="1243013"/>
          <a:ext cx="125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13" imgW="1257300" imgH="889000" progId="Equation.3">
                  <p:embed/>
                </p:oleObj>
              </mc:Choice>
              <mc:Fallback>
                <p:oleObj name="Equation" r:id="rId13" imgW="1257300" imgH="8890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1243013"/>
                        <a:ext cx="1257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7" name="Object 11"/>
          <p:cNvGraphicFramePr>
            <a:graphicFrameLocks noChangeAspect="1"/>
          </p:cNvGraphicFramePr>
          <p:nvPr/>
        </p:nvGraphicFramePr>
        <p:xfrm>
          <a:off x="3370263" y="1268413"/>
          <a:ext cx="144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15" imgW="1447800" imgH="889000" progId="Equation.3">
                  <p:embed/>
                </p:oleObj>
              </mc:Choice>
              <mc:Fallback>
                <p:oleObj name="Equation" r:id="rId15" imgW="1447800" imgH="8890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1268413"/>
                        <a:ext cx="1447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8" name="Object 12"/>
          <p:cNvGraphicFramePr>
            <a:graphicFrameLocks noChangeAspect="1"/>
          </p:cNvGraphicFramePr>
          <p:nvPr/>
        </p:nvGraphicFramePr>
        <p:xfrm>
          <a:off x="4868863" y="1319213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17" imgW="711200" imgH="838200" progId="Equation.3">
                  <p:embed/>
                </p:oleObj>
              </mc:Choice>
              <mc:Fallback>
                <p:oleObj name="Equation" r:id="rId17" imgW="711200" imgH="8382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1319213"/>
                        <a:ext cx="711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9" name="Object 13"/>
          <p:cNvGraphicFramePr>
            <a:graphicFrameLocks noChangeAspect="1"/>
          </p:cNvGraphicFramePr>
          <p:nvPr/>
        </p:nvGraphicFramePr>
        <p:xfrm>
          <a:off x="7129463" y="1268413"/>
          <a:ext cx="149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19" imgW="1498600" imgH="889000" progId="Equation.3">
                  <p:embed/>
                </p:oleObj>
              </mc:Choice>
              <mc:Fallback>
                <p:oleObj name="Equation" r:id="rId19" imgW="1498600" imgH="8890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463" y="1268413"/>
                        <a:ext cx="1498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0" name="Object 14"/>
          <p:cNvGraphicFramePr>
            <a:graphicFrameLocks noChangeAspect="1"/>
          </p:cNvGraphicFramePr>
          <p:nvPr/>
        </p:nvGraphicFramePr>
        <p:xfrm>
          <a:off x="5567363" y="1268413"/>
          <a:ext cx="153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21" imgW="1536700" imgH="889000" progId="Equation.3">
                  <p:embed/>
                </p:oleObj>
              </mc:Choice>
              <mc:Fallback>
                <p:oleObj name="Equation" r:id="rId21" imgW="1536700" imgH="8890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268413"/>
                        <a:ext cx="1536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CFFDBF-0758-485E-A0B8-F56E60406481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85800" y="404813"/>
            <a:ext cx="184150" cy="396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62000" y="404813"/>
            <a:ext cx="19621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怎样求函数</a:t>
            </a:r>
          </a:p>
        </p:txBody>
      </p:sp>
      <p:graphicFrame>
        <p:nvGraphicFramePr>
          <p:cNvPr id="448518" name="Object 6"/>
          <p:cNvGraphicFramePr>
            <a:graphicFrameLocks noChangeAspect="1"/>
          </p:cNvGraphicFramePr>
          <p:nvPr/>
        </p:nvGraphicFramePr>
        <p:xfrm>
          <a:off x="2630488" y="1125538"/>
          <a:ext cx="37417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3441700" imgH="393700" progId="Equation.3">
                  <p:embed/>
                </p:oleObj>
              </mc:Choice>
              <mc:Fallback>
                <p:oleObj name="Equation" r:id="rId3" imgW="3441700" imgH="393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1125538"/>
                        <a:ext cx="37417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89000" y="2155825"/>
            <a:ext cx="17843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的偏导数</a:t>
            </a:r>
            <a:r>
              <a:rPr lang="en-US" altLang="zh-CN" sz="28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399BA-2B9E-4DE7-9F6C-A0342E37240F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441" name="Text Box 2"/>
          <p:cNvSpPr txBox="1">
            <a:spLocks noChangeArrowheads="1"/>
          </p:cNvSpPr>
          <p:nvPr/>
        </p:nvSpPr>
        <p:spPr bwMode="auto">
          <a:xfrm>
            <a:off x="1225550" y="349250"/>
            <a:ext cx="7010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已知</a:t>
            </a:r>
            <a:r>
              <a:rPr lang="en-US" altLang="zh-CN" sz="2800" i="1"/>
              <a:t>f</a:t>
            </a:r>
            <a:r>
              <a:rPr lang="en-US" altLang="zh-CN" sz="2800"/>
              <a:t>(</a:t>
            </a:r>
            <a:r>
              <a:rPr lang="en-US" altLang="zh-CN" sz="2800" i="1"/>
              <a:t>t</a:t>
            </a:r>
            <a:r>
              <a:rPr lang="en-US" altLang="zh-CN" sz="2800"/>
              <a:t>)</a:t>
            </a:r>
            <a:r>
              <a:rPr lang="zh-CN" altLang="zh-CN" sz="2800"/>
              <a:t>可微,证明                            满足方程</a:t>
            </a:r>
            <a:endParaRPr lang="zh-CN" altLang="en-US" sz="2800"/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4151313" y="44450"/>
          <a:ext cx="2560637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公式" r:id="rId3" imgW="990170" imgH="431613" progId="Equation.3">
                  <p:embed/>
                </p:oleObj>
              </mc:Choice>
              <mc:Fallback>
                <p:oleObj name="公式" r:id="rId3" imgW="990170" imgH="431613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4450"/>
                        <a:ext cx="2560637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390650" y="1119188"/>
          <a:ext cx="310038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5" imgW="1218671" imgH="431613" progId="Equation.3">
                  <p:embed/>
                </p:oleObj>
              </mc:Choice>
              <mc:Fallback>
                <p:oleObj name="Equation" r:id="rId5" imgW="1218671" imgH="431613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119188"/>
                        <a:ext cx="3100388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9" name="Text Box 5"/>
          <p:cNvSpPr txBox="1">
            <a:spLocks noChangeArrowheads="1"/>
          </p:cNvSpPr>
          <p:nvPr/>
        </p:nvSpPr>
        <p:spPr bwMode="auto">
          <a:xfrm>
            <a:off x="692150" y="2330450"/>
            <a:ext cx="914400" cy="519113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提示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6242050" y="2089150"/>
          <a:ext cx="1460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公式" r:id="rId7" imgW="583947" imgH="431613" progId="Equation.3">
                  <p:embed/>
                </p:oleObj>
              </mc:Choice>
              <mc:Fallback>
                <p:oleObj name="公式" r:id="rId7" imgW="583947" imgH="431613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2089150"/>
                        <a:ext cx="14605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692150" y="2954338"/>
            <a:ext cx="495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t, y</a:t>
            </a:r>
            <a:r>
              <a:rPr lang="en-US" altLang="zh-CN" sz="2800"/>
              <a:t> </a:t>
            </a:r>
            <a:r>
              <a:rPr lang="zh-CN" altLang="zh-CN" sz="2800"/>
              <a:t>为中间变量, 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为自变量</a:t>
            </a:r>
            <a:r>
              <a:rPr lang="en-US" altLang="zh-CN" sz="2800"/>
              <a:t>.</a:t>
            </a:r>
          </a:p>
        </p:txBody>
      </p:sp>
      <p:graphicFrame>
        <p:nvGraphicFramePr>
          <p:cNvPr id="431112" name="Object 8"/>
          <p:cNvGraphicFramePr>
            <a:graphicFrameLocks noChangeAspect="1"/>
          </p:cNvGraphicFramePr>
          <p:nvPr/>
        </p:nvGraphicFramePr>
        <p:xfrm>
          <a:off x="1568450" y="3552825"/>
          <a:ext cx="27051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公式" r:id="rId9" imgW="1091726" imgH="431613" progId="Equation.3">
                  <p:embed/>
                </p:oleObj>
              </mc:Choice>
              <mc:Fallback>
                <p:oleObj name="公式" r:id="rId9" imgW="1091726" imgH="431613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552825"/>
                        <a:ext cx="27051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3" name="Object 9"/>
          <p:cNvGraphicFramePr>
            <a:graphicFrameLocks noChangeAspect="1"/>
          </p:cNvGraphicFramePr>
          <p:nvPr/>
        </p:nvGraphicFramePr>
        <p:xfrm>
          <a:off x="4713288" y="3465513"/>
          <a:ext cx="3409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11" imgW="1447172" imgH="444307" progId="Equation.3">
                  <p:embed/>
                </p:oleObj>
              </mc:Choice>
              <mc:Fallback>
                <p:oleObj name="Equation" r:id="rId11" imgW="1447172" imgH="444307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3465513"/>
                        <a:ext cx="3409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4" name="Rectangle 10"/>
          <p:cNvSpPr>
            <a:spLocks noChangeArrowheads="1"/>
          </p:cNvSpPr>
          <p:nvPr/>
        </p:nvSpPr>
        <p:spPr bwMode="auto">
          <a:xfrm>
            <a:off x="1530350" y="2344738"/>
            <a:ext cx="2667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引入中间变量</a:t>
            </a:r>
            <a:r>
              <a:rPr lang="en-US" altLang="zh-CN" sz="2800"/>
              <a:t>,</a:t>
            </a:r>
          </a:p>
        </p:txBody>
      </p:sp>
      <p:sp>
        <p:nvSpPr>
          <p:cNvPr id="18445" name="WordArt 11"/>
          <p:cNvSpPr>
            <a:spLocks noChangeArrowheads="1" noChangeShapeType="1" noTextEdit="1"/>
          </p:cNvSpPr>
          <p:nvPr/>
        </p:nvSpPr>
        <p:spPr bwMode="auto">
          <a:xfrm>
            <a:off x="539750" y="411163"/>
            <a:ext cx="762000" cy="685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5788025" y="2344738"/>
            <a:ext cx="5429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则</a:t>
            </a:r>
          </a:p>
        </p:txBody>
      </p:sp>
      <p:graphicFrame>
        <p:nvGraphicFramePr>
          <p:cNvPr id="431117" name="Object 13"/>
          <p:cNvGraphicFramePr>
            <a:graphicFrameLocks noChangeAspect="1"/>
          </p:cNvGraphicFramePr>
          <p:nvPr/>
        </p:nvGraphicFramePr>
        <p:xfrm>
          <a:off x="3829050" y="239395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3" imgW="65482200" imgH="15013800" progId="Equation.3">
                  <p:embed/>
                </p:oleObj>
              </mc:Choice>
              <mc:Fallback>
                <p:oleObj name="Equation" r:id="rId13" imgW="65482200" imgH="150138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2393950"/>
                        <a:ext cx="2044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9" grpId="0" animBg="1" autoUpdateAnimBg="0"/>
      <p:bldP spid="431111" grpId="0" autoUpdateAnimBg="0"/>
      <p:bldP spid="431114" grpId="0" autoUpdateAnimBg="0"/>
      <p:bldP spid="4311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1C6BC-0770-40A9-917A-DAF2C7662E36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32131" name="Object 3"/>
          <p:cNvGraphicFramePr>
            <a:graphicFrameLocks noChangeAspect="1"/>
          </p:cNvGraphicFramePr>
          <p:nvPr/>
        </p:nvGraphicFramePr>
        <p:xfrm>
          <a:off x="1258888" y="115888"/>
          <a:ext cx="63595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公式" r:id="rId3" imgW="2679700" imgH="469900" progId="Equation.3">
                  <p:embed/>
                </p:oleObj>
              </mc:Choice>
              <mc:Fallback>
                <p:oleObj name="公式" r:id="rId3" imgW="2679700" imgH="4699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5888"/>
                        <a:ext cx="63595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2" name="Object 4"/>
          <p:cNvGraphicFramePr>
            <a:graphicFrameLocks noChangeAspect="1"/>
          </p:cNvGraphicFramePr>
          <p:nvPr/>
        </p:nvGraphicFramePr>
        <p:xfrm>
          <a:off x="779463" y="990600"/>
          <a:ext cx="44005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公式" r:id="rId5" imgW="1854200" imgH="444500" progId="Equation.3">
                  <p:embed/>
                </p:oleObj>
              </mc:Choice>
              <mc:Fallback>
                <p:oleObj name="公式" r:id="rId5" imgW="1854200" imgH="4445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990600"/>
                        <a:ext cx="440055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179388" y="2060575"/>
            <a:ext cx="1676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32135" name="Object 7"/>
          <p:cNvGraphicFramePr>
            <a:graphicFrameLocks noChangeAspect="1"/>
          </p:cNvGraphicFramePr>
          <p:nvPr/>
        </p:nvGraphicFramePr>
        <p:xfrm>
          <a:off x="912813" y="2041525"/>
          <a:ext cx="76993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7" imgW="723586" imgH="837836" progId="Equation.3">
                  <p:embed/>
                </p:oleObj>
              </mc:Choice>
              <mc:Fallback>
                <p:oleObj name="Equation" r:id="rId7" imgW="723586" imgH="837836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041525"/>
                        <a:ext cx="769937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6" name="Object 8"/>
          <p:cNvGraphicFramePr>
            <a:graphicFrameLocks noChangeAspect="1"/>
          </p:cNvGraphicFramePr>
          <p:nvPr/>
        </p:nvGraphicFramePr>
        <p:xfrm>
          <a:off x="822325" y="4175125"/>
          <a:ext cx="1081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9" imgW="1054100" imgH="965200" progId="Equation.3">
                  <p:embed/>
                </p:oleObj>
              </mc:Choice>
              <mc:Fallback>
                <p:oleObj name="Equation" r:id="rId9" imgW="1054100" imgH="9652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175125"/>
                        <a:ext cx="10810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4" name="Object 16"/>
          <p:cNvGraphicFramePr>
            <a:graphicFrameLocks noChangeAspect="1"/>
          </p:cNvGraphicFramePr>
          <p:nvPr/>
        </p:nvGraphicFramePr>
        <p:xfrm>
          <a:off x="3871913" y="2078038"/>
          <a:ext cx="14605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11" imgW="1497950" imgH="901309" progId="Equation.3">
                  <p:embed/>
                </p:oleObj>
              </mc:Choice>
              <mc:Fallback>
                <p:oleObj name="Equation" r:id="rId11" imgW="1497950" imgH="901309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078038"/>
                        <a:ext cx="146050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5" name="Object 17"/>
          <p:cNvGraphicFramePr>
            <a:graphicFrameLocks noChangeAspect="1"/>
          </p:cNvGraphicFramePr>
          <p:nvPr/>
        </p:nvGraphicFramePr>
        <p:xfrm>
          <a:off x="1674813" y="2030413"/>
          <a:ext cx="12192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13" imgW="1270000" imgH="965200" progId="Equation.3">
                  <p:embed/>
                </p:oleObj>
              </mc:Choice>
              <mc:Fallback>
                <p:oleObj name="Equation" r:id="rId13" imgW="1270000" imgH="9652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030413"/>
                        <a:ext cx="12192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6" name="Object 18"/>
          <p:cNvGraphicFramePr>
            <a:graphicFrameLocks noChangeAspect="1"/>
          </p:cNvGraphicFramePr>
          <p:nvPr/>
        </p:nvGraphicFramePr>
        <p:xfrm>
          <a:off x="2960688" y="2041525"/>
          <a:ext cx="8477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15" imgW="850531" imgH="901309" progId="Equation.3">
                  <p:embed/>
                </p:oleObj>
              </mc:Choice>
              <mc:Fallback>
                <p:oleObj name="Equation" r:id="rId15" imgW="850531" imgH="901309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041525"/>
                        <a:ext cx="847725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47" name="Object 19"/>
          <p:cNvGraphicFramePr>
            <a:graphicFrameLocks noChangeAspect="1"/>
          </p:cNvGraphicFramePr>
          <p:nvPr/>
        </p:nvGraphicFramePr>
        <p:xfrm>
          <a:off x="1901825" y="3108325"/>
          <a:ext cx="30495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17" imgW="3060700" imgH="977900" progId="Equation.3">
                  <p:embed/>
                </p:oleObj>
              </mc:Choice>
              <mc:Fallback>
                <p:oleObj name="Equation" r:id="rId17" imgW="3060700" imgH="9779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108325"/>
                        <a:ext cx="304958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 noChangeAspect="1"/>
          </p:cNvGrpSpPr>
          <p:nvPr/>
        </p:nvGrpSpPr>
        <p:grpSpPr bwMode="auto">
          <a:xfrm>
            <a:off x="912813" y="3109913"/>
            <a:ext cx="977900" cy="990600"/>
            <a:chOff x="960" y="2305"/>
            <a:chExt cx="616" cy="624"/>
          </a:xfrm>
        </p:grpSpPr>
        <p:sp>
          <p:nvSpPr>
            <p:cNvPr id="28723" name="AutoShape 21"/>
            <p:cNvSpPr>
              <a:spLocks noChangeAspect="1" noChangeArrowheads="1" noTextEdit="1"/>
            </p:cNvSpPr>
            <p:nvPr/>
          </p:nvSpPr>
          <p:spPr bwMode="auto">
            <a:xfrm>
              <a:off x="960" y="2305"/>
              <a:ext cx="567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Line 23"/>
            <p:cNvSpPr>
              <a:spLocks noChangeShapeType="1"/>
            </p:cNvSpPr>
            <p:nvPr/>
          </p:nvSpPr>
          <p:spPr bwMode="auto">
            <a:xfrm>
              <a:off x="976" y="2622"/>
              <a:ext cx="34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Rectangle 24"/>
            <p:cNvSpPr>
              <a:spLocks noChangeArrowheads="1"/>
            </p:cNvSpPr>
            <p:nvPr/>
          </p:nvSpPr>
          <p:spPr bwMode="auto">
            <a:xfrm>
              <a:off x="1449" y="2452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8726" name="Rectangle 25"/>
            <p:cNvSpPr>
              <a:spLocks noChangeArrowheads="1"/>
            </p:cNvSpPr>
            <p:nvPr/>
          </p:nvSpPr>
          <p:spPr bwMode="auto">
            <a:xfrm>
              <a:off x="1048" y="2625"/>
              <a:ext cx="11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28727" name="Rectangle 26"/>
            <p:cNvSpPr>
              <a:spLocks noChangeArrowheads="1"/>
            </p:cNvSpPr>
            <p:nvPr/>
          </p:nvSpPr>
          <p:spPr bwMode="auto">
            <a:xfrm>
              <a:off x="1046" y="2307"/>
              <a:ext cx="11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28728" name="Rectangle 27"/>
            <p:cNvSpPr>
              <a:spLocks noChangeArrowheads="1"/>
            </p:cNvSpPr>
            <p:nvPr/>
          </p:nvSpPr>
          <p:spPr bwMode="auto">
            <a:xfrm>
              <a:off x="1257" y="2628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8729" name="Rectangle 28"/>
            <p:cNvSpPr>
              <a:spLocks noChangeArrowheads="1"/>
            </p:cNvSpPr>
            <p:nvPr/>
          </p:nvSpPr>
          <p:spPr bwMode="auto">
            <a:xfrm>
              <a:off x="1144" y="2311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8730" name="Rectangle 29"/>
            <p:cNvSpPr>
              <a:spLocks noChangeArrowheads="1"/>
            </p:cNvSpPr>
            <p:nvPr/>
          </p:nvSpPr>
          <p:spPr bwMode="auto">
            <a:xfrm>
              <a:off x="1142" y="2651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8731" name="Rectangle 30"/>
            <p:cNvSpPr>
              <a:spLocks noChangeArrowheads="1"/>
            </p:cNvSpPr>
            <p:nvPr/>
          </p:nvSpPr>
          <p:spPr bwMode="auto">
            <a:xfrm>
              <a:off x="1239" y="2333"/>
              <a:ext cx="129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</p:grpSp>
      <p:grpSp>
        <p:nvGrpSpPr>
          <p:cNvPr id="3" name="Group 32"/>
          <p:cNvGrpSpPr>
            <a:grpSpLocks noChangeAspect="1"/>
          </p:cNvGrpSpPr>
          <p:nvPr/>
        </p:nvGrpSpPr>
        <p:grpSpPr bwMode="auto">
          <a:xfrm>
            <a:off x="1903413" y="4194176"/>
            <a:ext cx="3581400" cy="971550"/>
            <a:chOff x="1584" y="2988"/>
            <a:chExt cx="2256" cy="612"/>
          </a:xfrm>
        </p:grpSpPr>
        <p:sp>
          <p:nvSpPr>
            <p:cNvPr id="28688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584" y="2988"/>
              <a:ext cx="2196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33"/>
            <p:cNvSpPr>
              <a:spLocks noChangeShapeType="1"/>
            </p:cNvSpPr>
            <p:nvPr/>
          </p:nvSpPr>
          <p:spPr bwMode="auto">
            <a:xfrm>
              <a:off x="1826" y="3290"/>
              <a:ext cx="23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34"/>
            <p:cNvSpPr>
              <a:spLocks noChangeShapeType="1"/>
            </p:cNvSpPr>
            <p:nvPr/>
          </p:nvSpPr>
          <p:spPr bwMode="auto">
            <a:xfrm flipV="1">
              <a:off x="2449" y="3284"/>
              <a:ext cx="213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35"/>
            <p:cNvSpPr>
              <a:spLocks noChangeShapeType="1"/>
            </p:cNvSpPr>
            <p:nvPr/>
          </p:nvSpPr>
          <p:spPr bwMode="auto">
            <a:xfrm>
              <a:off x="2966" y="3291"/>
              <a:ext cx="20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36"/>
            <p:cNvSpPr>
              <a:spLocks noChangeShapeType="1"/>
            </p:cNvSpPr>
            <p:nvPr/>
          </p:nvSpPr>
          <p:spPr bwMode="auto">
            <a:xfrm>
              <a:off x="3532" y="3290"/>
              <a:ext cx="2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Rectangle 38"/>
            <p:cNvSpPr>
              <a:spLocks noChangeArrowheads="1"/>
            </p:cNvSpPr>
            <p:nvPr/>
          </p:nvSpPr>
          <p:spPr bwMode="auto">
            <a:xfrm>
              <a:off x="3754" y="3312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 altLang="zh-CN"/>
            </a:p>
          </p:txBody>
        </p:sp>
        <p:sp>
          <p:nvSpPr>
            <p:cNvPr id="28695" name="Rectangle 39"/>
            <p:cNvSpPr>
              <a:spLocks noChangeArrowheads="1"/>
            </p:cNvSpPr>
            <p:nvPr/>
          </p:nvSpPr>
          <p:spPr bwMode="auto">
            <a:xfrm>
              <a:off x="3754" y="3090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 altLang="zh-CN" dirty="0"/>
            </a:p>
          </p:txBody>
        </p:sp>
        <p:sp>
          <p:nvSpPr>
            <p:cNvPr id="28697" name="Rectangle 41"/>
            <p:cNvSpPr>
              <a:spLocks noChangeArrowheads="1"/>
            </p:cNvSpPr>
            <p:nvPr/>
          </p:nvSpPr>
          <p:spPr bwMode="auto">
            <a:xfrm>
              <a:off x="3459" y="3312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 altLang="zh-CN"/>
            </a:p>
          </p:txBody>
        </p:sp>
        <p:sp>
          <p:nvSpPr>
            <p:cNvPr id="28698" name="Rectangle 42"/>
            <p:cNvSpPr>
              <a:spLocks noChangeArrowheads="1"/>
            </p:cNvSpPr>
            <p:nvPr/>
          </p:nvSpPr>
          <p:spPr bwMode="auto">
            <a:xfrm>
              <a:off x="3459" y="3095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 altLang="zh-CN" dirty="0"/>
            </a:p>
          </p:txBody>
        </p:sp>
        <p:sp>
          <p:nvSpPr>
            <p:cNvPr id="28699" name="Rectangle 43"/>
            <p:cNvSpPr>
              <a:spLocks noChangeArrowheads="1"/>
            </p:cNvSpPr>
            <p:nvPr/>
          </p:nvSpPr>
          <p:spPr bwMode="auto">
            <a:xfrm>
              <a:off x="3403" y="3107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28700" name="Rectangle 44"/>
            <p:cNvSpPr>
              <a:spLocks noChangeArrowheads="1"/>
            </p:cNvSpPr>
            <p:nvPr/>
          </p:nvSpPr>
          <p:spPr bwMode="auto">
            <a:xfrm>
              <a:off x="3368" y="3107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28701" name="Rectangle 45"/>
            <p:cNvSpPr>
              <a:spLocks noChangeArrowheads="1"/>
            </p:cNvSpPr>
            <p:nvPr/>
          </p:nvSpPr>
          <p:spPr bwMode="auto">
            <a:xfrm>
              <a:off x="2792" y="312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28703" name="Rectangle 47"/>
            <p:cNvSpPr>
              <a:spLocks noChangeArrowheads="1"/>
            </p:cNvSpPr>
            <p:nvPr/>
          </p:nvSpPr>
          <p:spPr bwMode="auto">
            <a:xfrm>
              <a:off x="2637" y="3331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 altLang="zh-CN" dirty="0"/>
            </a:p>
          </p:txBody>
        </p:sp>
        <p:sp>
          <p:nvSpPr>
            <p:cNvPr id="28704" name="Rectangle 48"/>
            <p:cNvSpPr>
              <a:spLocks noChangeArrowheads="1"/>
            </p:cNvSpPr>
            <p:nvPr/>
          </p:nvSpPr>
          <p:spPr bwMode="auto">
            <a:xfrm>
              <a:off x="2637" y="3104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 altLang="zh-CN" dirty="0"/>
            </a:p>
          </p:txBody>
        </p:sp>
        <p:sp>
          <p:nvSpPr>
            <p:cNvPr id="28706" name="Rectangle 50"/>
            <p:cNvSpPr>
              <a:spLocks noChangeArrowheads="1"/>
            </p:cNvSpPr>
            <p:nvPr/>
          </p:nvSpPr>
          <p:spPr bwMode="auto">
            <a:xfrm>
              <a:off x="2368" y="3317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 altLang="zh-CN" dirty="0"/>
            </a:p>
          </p:txBody>
        </p:sp>
        <p:sp>
          <p:nvSpPr>
            <p:cNvPr id="28707" name="Rectangle 51"/>
            <p:cNvSpPr>
              <a:spLocks noChangeArrowheads="1"/>
            </p:cNvSpPr>
            <p:nvPr/>
          </p:nvSpPr>
          <p:spPr bwMode="auto">
            <a:xfrm>
              <a:off x="2368" y="3095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 altLang="zh-CN" dirty="0"/>
            </a:p>
          </p:txBody>
        </p:sp>
        <p:sp>
          <p:nvSpPr>
            <p:cNvPr id="28708" name="Rectangle 52"/>
            <p:cNvSpPr>
              <a:spLocks noChangeArrowheads="1"/>
            </p:cNvSpPr>
            <p:nvPr/>
          </p:nvSpPr>
          <p:spPr bwMode="auto">
            <a:xfrm>
              <a:off x="2311" y="3107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28709" name="Rectangle 53"/>
            <p:cNvSpPr>
              <a:spLocks noChangeArrowheads="1"/>
            </p:cNvSpPr>
            <p:nvPr/>
          </p:nvSpPr>
          <p:spPr bwMode="auto">
            <a:xfrm>
              <a:off x="2276" y="3107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28710" name="Rectangle 54"/>
            <p:cNvSpPr>
              <a:spLocks noChangeArrowheads="1"/>
            </p:cNvSpPr>
            <p:nvPr/>
          </p:nvSpPr>
          <p:spPr bwMode="auto">
            <a:xfrm>
              <a:off x="1669" y="312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28711" name="Rectangle 55"/>
            <p:cNvSpPr>
              <a:spLocks noChangeArrowheads="1"/>
            </p:cNvSpPr>
            <p:nvPr/>
          </p:nvSpPr>
          <p:spPr bwMode="auto">
            <a:xfrm>
              <a:off x="3583" y="331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8712" name="Rectangle 56"/>
            <p:cNvSpPr>
              <a:spLocks noChangeArrowheads="1"/>
            </p:cNvSpPr>
            <p:nvPr/>
          </p:nvSpPr>
          <p:spPr bwMode="auto">
            <a:xfrm>
              <a:off x="3595" y="3008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8713" name="Rectangle 57"/>
            <p:cNvSpPr>
              <a:spLocks noChangeArrowheads="1"/>
            </p:cNvSpPr>
            <p:nvPr/>
          </p:nvSpPr>
          <p:spPr bwMode="auto">
            <a:xfrm>
              <a:off x="3229" y="31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g</a:t>
              </a:r>
              <a:endParaRPr lang="en-US" altLang="zh-CN"/>
            </a:p>
          </p:txBody>
        </p:sp>
        <p:sp>
          <p:nvSpPr>
            <p:cNvPr id="28714" name="Rectangle 58"/>
            <p:cNvSpPr>
              <a:spLocks noChangeArrowheads="1"/>
            </p:cNvSpPr>
            <p:nvPr/>
          </p:nvSpPr>
          <p:spPr bwMode="auto">
            <a:xfrm>
              <a:off x="2966" y="331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</a:rPr>
                <a:t>x</a:t>
              </a:r>
              <a:endParaRPr lang="en-US" altLang="zh-CN" dirty="0"/>
            </a:p>
          </p:txBody>
        </p:sp>
        <p:sp>
          <p:nvSpPr>
            <p:cNvPr id="28715" name="Rectangle 59"/>
            <p:cNvSpPr>
              <a:spLocks noChangeArrowheads="1"/>
            </p:cNvSpPr>
            <p:nvPr/>
          </p:nvSpPr>
          <p:spPr bwMode="auto">
            <a:xfrm>
              <a:off x="3026" y="3008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8716" name="Rectangle 60"/>
            <p:cNvSpPr>
              <a:spLocks noChangeArrowheads="1"/>
            </p:cNvSpPr>
            <p:nvPr/>
          </p:nvSpPr>
          <p:spPr bwMode="auto">
            <a:xfrm>
              <a:off x="2504" y="3318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</a:rPr>
                <a:t>y</a:t>
              </a:r>
              <a:endParaRPr lang="en-US" altLang="zh-CN" dirty="0"/>
            </a:p>
          </p:txBody>
        </p:sp>
        <p:sp>
          <p:nvSpPr>
            <p:cNvPr id="28717" name="Rectangle 61"/>
            <p:cNvSpPr>
              <a:spLocks noChangeArrowheads="1"/>
            </p:cNvSpPr>
            <p:nvPr/>
          </p:nvSpPr>
          <p:spPr bwMode="auto">
            <a:xfrm>
              <a:off x="2491" y="30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8718" name="Rectangle 62"/>
            <p:cNvSpPr>
              <a:spLocks noChangeArrowheads="1"/>
            </p:cNvSpPr>
            <p:nvPr/>
          </p:nvSpPr>
          <p:spPr bwMode="auto">
            <a:xfrm>
              <a:off x="2134" y="3149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8719" name="Rectangle 63"/>
            <p:cNvSpPr>
              <a:spLocks noChangeArrowheads="1"/>
            </p:cNvSpPr>
            <p:nvPr/>
          </p:nvSpPr>
          <p:spPr bwMode="auto">
            <a:xfrm>
              <a:off x="1853" y="331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8720" name="Rectangle 64"/>
            <p:cNvSpPr>
              <a:spLocks noChangeArrowheads="1"/>
            </p:cNvSpPr>
            <p:nvPr/>
          </p:nvSpPr>
          <p:spPr bwMode="auto">
            <a:xfrm>
              <a:off x="1888" y="30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8721" name="Rectangle 65"/>
            <p:cNvSpPr>
              <a:spLocks noChangeArrowheads="1"/>
            </p:cNvSpPr>
            <p:nvPr/>
          </p:nvSpPr>
          <p:spPr bwMode="auto">
            <a:xfrm>
              <a:off x="3077" y="329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</a:rPr>
                <a:t>2</a:t>
              </a:r>
              <a:endParaRPr lang="en-US" altLang="zh-CN" dirty="0"/>
            </a:p>
          </p:txBody>
        </p:sp>
        <p:sp>
          <p:nvSpPr>
            <p:cNvPr id="28722" name="Rectangle 66"/>
            <p:cNvSpPr>
              <a:spLocks noChangeArrowheads="1"/>
            </p:cNvSpPr>
            <p:nvPr/>
          </p:nvSpPr>
          <p:spPr bwMode="auto">
            <a:xfrm>
              <a:off x="1950" y="329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22959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4E2746-59CF-4FE5-963F-8ECF09F7B100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755650" y="142875"/>
          <a:ext cx="77755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公式" r:id="rId3" imgW="3276600" imgH="444500" progId="Equation.3">
                  <p:embed/>
                </p:oleObj>
              </mc:Choice>
              <mc:Fallback>
                <p:oleObj name="公式" r:id="rId3" imgW="3276600" imgH="4445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2875"/>
                        <a:ext cx="777557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6" name="Object 4"/>
          <p:cNvGraphicFramePr>
            <a:graphicFrameLocks noChangeAspect="1"/>
          </p:cNvGraphicFramePr>
          <p:nvPr/>
        </p:nvGraphicFramePr>
        <p:xfrm>
          <a:off x="7540625" y="142875"/>
          <a:ext cx="8699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公式" r:id="rId5" imgW="12186000" imgH="15007320" progId="Equation.3">
                  <p:embed/>
                </p:oleObj>
              </mc:Choice>
              <mc:Fallback>
                <p:oleObj name="公式" r:id="rId5" imgW="12186000" imgH="150073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25" y="142875"/>
                        <a:ext cx="8699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785813" y="1200150"/>
          <a:ext cx="71755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公式" r:id="rId7" imgW="3022600" imgH="406400" progId="Equation.3">
                  <p:embed/>
                </p:oleObj>
              </mc:Choice>
              <mc:Fallback>
                <p:oleObj name="公式" r:id="rId7" imgW="3022600" imgH="406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200150"/>
                        <a:ext cx="71755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22301"/>
              </p:ext>
            </p:extLst>
          </p:nvPr>
        </p:nvGraphicFramePr>
        <p:xfrm>
          <a:off x="785813" y="1957866"/>
          <a:ext cx="35274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公式" r:id="rId9" imgW="1485255" imgH="444307" progId="Equation.3">
                  <p:embed/>
                </p:oleObj>
              </mc:Choice>
              <mc:Fallback>
                <p:oleObj name="公式" r:id="rId9" imgW="1485255" imgH="444307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957866"/>
                        <a:ext cx="352742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96120"/>
              </p:ext>
            </p:extLst>
          </p:nvPr>
        </p:nvGraphicFramePr>
        <p:xfrm>
          <a:off x="2176463" y="3064888"/>
          <a:ext cx="5086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公式" r:id="rId11" imgW="67080960" imgH="6482520" progId="Equation.3">
                  <p:embed/>
                </p:oleObj>
              </mc:Choice>
              <mc:Fallback>
                <p:oleObj name="公式" r:id="rId11" imgW="67080960" imgH="648252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064888"/>
                        <a:ext cx="50863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WordArt 10"/>
          <p:cNvSpPr>
            <a:spLocks noChangeArrowheads="1" noChangeShapeType="1" noTextEdit="1"/>
          </p:cNvSpPr>
          <p:nvPr/>
        </p:nvSpPr>
        <p:spPr bwMode="auto">
          <a:xfrm>
            <a:off x="-36512" y="228600"/>
            <a:ext cx="685800" cy="685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94605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5562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二、全微分形式不变性</a:t>
            </a:r>
          </a:p>
        </p:txBody>
      </p:sp>
      <p:sp>
        <p:nvSpPr>
          <p:cNvPr id="1946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4C37B-47E9-4516-9ADE-C554A284EEBC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2130" name="AutoShape 2"/>
          <p:cNvSpPr>
            <a:spLocks noChangeArrowheads="1"/>
          </p:cNvSpPr>
          <p:nvPr/>
        </p:nvSpPr>
        <p:spPr bwMode="auto">
          <a:xfrm>
            <a:off x="1371600" y="5105400"/>
            <a:ext cx="2667000" cy="762000"/>
          </a:xfrm>
          <a:prstGeom prst="parallelogram">
            <a:avLst>
              <a:gd name="adj" fmla="val 36653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1066800" y="3276600"/>
            <a:ext cx="609600" cy="533400"/>
          </a:xfrm>
          <a:prstGeom prst="parallelogram">
            <a:avLst>
              <a:gd name="adj" fmla="val 37381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2133600" y="1752600"/>
            <a:ext cx="2819400" cy="762000"/>
          </a:xfrm>
          <a:prstGeom prst="parallelogram">
            <a:avLst>
              <a:gd name="adj" fmla="val 23879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2134" name="Object 6"/>
          <p:cNvGraphicFramePr>
            <a:graphicFrameLocks noChangeAspect="1"/>
          </p:cNvGraphicFramePr>
          <p:nvPr/>
        </p:nvGraphicFramePr>
        <p:xfrm>
          <a:off x="1828800" y="12192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3" imgW="2641600" imgH="431800" progId="Equation.3">
                  <p:embed/>
                </p:oleObj>
              </mc:Choice>
              <mc:Fallback>
                <p:oleObj name="Equation" r:id="rId3" imgW="2641600" imgH="4318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4419600" y="1157288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具有连续偏导数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7086600" y="11430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则有</a:t>
            </a: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949325" y="1828800"/>
            <a:ext cx="141287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全微分</a:t>
            </a:r>
          </a:p>
        </p:txBody>
      </p:sp>
      <p:graphicFrame>
        <p:nvGraphicFramePr>
          <p:cNvPr id="432138" name="Object 10"/>
          <p:cNvGraphicFramePr>
            <a:graphicFrameLocks noChangeAspect="1"/>
          </p:cNvGraphicFramePr>
          <p:nvPr/>
        </p:nvGraphicFramePr>
        <p:xfrm>
          <a:off x="2184400" y="1676400"/>
          <a:ext cx="276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5" imgW="2768600" imgH="838200" progId="Equation.3">
                  <p:embed/>
                </p:oleObj>
              </mc:Choice>
              <mc:Fallback>
                <p:oleObj name="Equation" r:id="rId5" imgW="2768600" imgH="8382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676400"/>
                        <a:ext cx="2768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9" name="Object 11"/>
          <p:cNvGraphicFramePr>
            <a:graphicFrameLocks noChangeAspect="1"/>
          </p:cNvGraphicFramePr>
          <p:nvPr/>
        </p:nvGraphicFramePr>
        <p:xfrm>
          <a:off x="1803400" y="2582863"/>
          <a:ext cx="42164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7" imgW="4140200" imgH="431800" progId="Equation.3">
                  <p:embed/>
                </p:oleObj>
              </mc:Choice>
              <mc:Fallback>
                <p:oleObj name="Equation" r:id="rId7" imgW="4140200" imgH="4318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582863"/>
                        <a:ext cx="42164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0" name="Text Box 12"/>
          <p:cNvSpPr txBox="1">
            <a:spLocks noChangeArrowheads="1"/>
          </p:cNvSpPr>
          <p:nvPr/>
        </p:nvSpPr>
        <p:spPr bwMode="auto">
          <a:xfrm>
            <a:off x="6019800" y="2514600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则有全微分</a:t>
            </a:r>
          </a:p>
        </p:txBody>
      </p:sp>
      <p:graphicFrame>
        <p:nvGraphicFramePr>
          <p:cNvPr id="432141" name="Object 13"/>
          <p:cNvGraphicFramePr>
            <a:graphicFrameLocks noChangeAspect="1"/>
          </p:cNvGraphicFramePr>
          <p:nvPr/>
        </p:nvGraphicFramePr>
        <p:xfrm>
          <a:off x="1168400" y="3086100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9" imgW="2743200" imgH="914400" progId="Equation.3">
                  <p:embed/>
                </p:oleObj>
              </mc:Choice>
              <mc:Fallback>
                <p:oleObj name="Equation" r:id="rId9" imgW="2743200" imgH="9144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086100"/>
                        <a:ext cx="2743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447800" y="3086100"/>
            <a:ext cx="4718050" cy="1943100"/>
            <a:chOff x="912" y="2112"/>
            <a:chExt cx="2972" cy="1224"/>
          </a:xfrm>
        </p:grpSpPr>
        <p:grpSp>
          <p:nvGrpSpPr>
            <p:cNvPr id="19479" name="Group 15"/>
            <p:cNvGrpSpPr>
              <a:grpSpLocks/>
            </p:cNvGrpSpPr>
            <p:nvPr/>
          </p:nvGrpSpPr>
          <p:grpSpPr bwMode="auto">
            <a:xfrm>
              <a:off x="912" y="2112"/>
              <a:ext cx="1456" cy="1200"/>
              <a:chOff x="912" y="2112"/>
              <a:chExt cx="1456" cy="1200"/>
            </a:xfrm>
          </p:grpSpPr>
          <p:sp>
            <p:nvSpPr>
              <p:cNvPr id="19482" name="AutoShape 16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336" cy="528"/>
              </a:xfrm>
              <a:prstGeom prst="wedgeRectCallout">
                <a:avLst>
                  <a:gd name="adj1" fmla="val -13394"/>
                  <a:gd name="adj2" fmla="val 73106"/>
                </a:avLst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zh-CN" sz="2800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19467" name="Object 17"/>
              <p:cNvGraphicFramePr>
                <a:graphicFrameLocks noChangeAspect="1"/>
              </p:cNvGraphicFramePr>
              <p:nvPr/>
            </p:nvGraphicFramePr>
            <p:xfrm>
              <a:off x="912" y="2784"/>
              <a:ext cx="1456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32" name="Equation" r:id="rId11" imgW="2311400" imgH="838200" progId="Equation.3">
                      <p:embed/>
                    </p:oleObj>
                  </mc:Choice>
                  <mc:Fallback>
                    <p:oleObj name="Equation" r:id="rId11" imgW="2311400" imgH="838200" progId="Equation.3">
                      <p:embed/>
                      <p:pic>
                        <p:nvPicPr>
                          <p:cNvPr id="0" name="Picture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2784"/>
                            <a:ext cx="1456" cy="528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80" name="Group 18"/>
            <p:cNvGrpSpPr>
              <a:grpSpLocks/>
            </p:cNvGrpSpPr>
            <p:nvPr/>
          </p:nvGrpSpPr>
          <p:grpSpPr bwMode="auto">
            <a:xfrm>
              <a:off x="1872" y="2160"/>
              <a:ext cx="2012" cy="1176"/>
              <a:chOff x="1872" y="2160"/>
              <a:chExt cx="2012" cy="1176"/>
            </a:xfrm>
          </p:grpSpPr>
          <p:sp>
            <p:nvSpPr>
              <p:cNvPr id="19481" name="AutoShape 19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288" cy="528"/>
              </a:xfrm>
              <a:prstGeom prst="wedgeRectCallout">
                <a:avLst>
                  <a:gd name="adj1" fmla="val 132292"/>
                  <a:gd name="adj2" fmla="val 55116"/>
                </a:avLst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zh-CN" sz="2800">
                  <a:solidFill>
                    <a:srgbClr val="0000FF"/>
                  </a:solidFill>
                </a:endParaRPr>
              </a:p>
            </p:txBody>
          </p:sp>
          <p:graphicFrame>
            <p:nvGraphicFramePr>
              <p:cNvPr id="19466" name="Object 20"/>
              <p:cNvGraphicFramePr>
                <a:graphicFrameLocks noChangeAspect="1"/>
              </p:cNvGraphicFramePr>
              <p:nvPr/>
            </p:nvGraphicFramePr>
            <p:xfrm>
              <a:off x="2436" y="2760"/>
              <a:ext cx="1448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33" name="Equation" r:id="rId13" imgW="2298700" imgH="914400" progId="Equation.3">
                      <p:embed/>
                    </p:oleObj>
                  </mc:Choice>
                  <mc:Fallback>
                    <p:oleObj name="Equation" r:id="rId13" imgW="2298700" imgH="914400" progId="Equation.3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6" y="2760"/>
                            <a:ext cx="1448" cy="576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32149" name="Object 21"/>
          <p:cNvGraphicFramePr>
            <a:graphicFrameLocks noChangeAspect="1"/>
          </p:cNvGraphicFramePr>
          <p:nvPr/>
        </p:nvGraphicFramePr>
        <p:xfrm>
          <a:off x="1587500" y="4064000"/>
          <a:ext cx="3048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15" imgW="3048000" imgH="965200" progId="Equation.3">
                  <p:embed/>
                </p:oleObj>
              </mc:Choice>
              <mc:Fallback>
                <p:oleObj name="Equation" r:id="rId15" imgW="3048000" imgH="9652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064000"/>
                        <a:ext cx="3048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50" name="Object 22"/>
          <p:cNvGraphicFramePr>
            <a:graphicFrameLocks noChangeAspect="1"/>
          </p:cNvGraphicFramePr>
          <p:nvPr/>
        </p:nvGraphicFramePr>
        <p:xfrm>
          <a:off x="4711700" y="40386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17" imgW="2984500" imgH="965200" progId="Equation.3">
                  <p:embed/>
                </p:oleObj>
              </mc:Choice>
              <mc:Fallback>
                <p:oleObj name="Equation" r:id="rId17" imgW="2984500" imgH="9652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4038600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51" name="Object 23"/>
          <p:cNvGraphicFramePr>
            <a:graphicFrameLocks noChangeAspect="1"/>
          </p:cNvGraphicFramePr>
          <p:nvPr/>
        </p:nvGraphicFramePr>
        <p:xfrm>
          <a:off x="1593850" y="5029200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19" imgW="1143000" imgH="838200" progId="Equation.3">
                  <p:embed/>
                </p:oleObj>
              </mc:Choice>
              <mc:Fallback>
                <p:oleObj name="Equation" r:id="rId19" imgW="1143000" imgH="8382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029200"/>
                        <a:ext cx="114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52" name="Object 24"/>
          <p:cNvGraphicFramePr>
            <a:graphicFrameLocks noChangeAspect="1"/>
          </p:cNvGraphicFramePr>
          <p:nvPr/>
        </p:nvGraphicFramePr>
        <p:xfrm>
          <a:off x="2736850" y="5029200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21" imgW="1168400" imgH="838200" progId="Equation.3">
                  <p:embed/>
                </p:oleObj>
              </mc:Choice>
              <mc:Fallback>
                <p:oleObj name="Equation" r:id="rId21" imgW="1168400" imgH="8382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5029200"/>
                        <a:ext cx="116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53" name="Text Box 25"/>
          <p:cNvSpPr txBox="1">
            <a:spLocks noChangeArrowheads="1"/>
          </p:cNvSpPr>
          <p:nvPr/>
        </p:nvSpPr>
        <p:spPr bwMode="auto">
          <a:xfrm>
            <a:off x="7924800" y="1600200"/>
            <a:ext cx="611188" cy="41148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全微分形式不变性的实质</a:t>
            </a:r>
            <a:endParaRPr lang="zh-CN" altLang="en-US" sz="28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 animBg="1"/>
      <p:bldP spid="432131" grpId="0" animBg="1"/>
      <p:bldP spid="432132" grpId="0" animBg="1"/>
      <p:bldP spid="432135" grpId="0" autoUpdateAnimBg="0"/>
      <p:bldP spid="432136" grpId="0" autoUpdateAnimBg="0"/>
      <p:bldP spid="432137" grpId="0" autoUpdateAnimBg="0"/>
      <p:bldP spid="432140" grpId="0" autoUpdateAnimBg="0"/>
      <p:bldP spid="43215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97D0D-FE95-4097-BA8F-4880186797A1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3154" name="AutoShape 2"/>
          <p:cNvSpPr>
            <a:spLocks noChangeArrowheads="1"/>
          </p:cNvSpPr>
          <p:nvPr/>
        </p:nvSpPr>
        <p:spPr bwMode="auto">
          <a:xfrm>
            <a:off x="4648200" y="3473450"/>
            <a:ext cx="1219200" cy="990600"/>
          </a:xfrm>
          <a:prstGeom prst="wedgeRoundRectCallout">
            <a:avLst>
              <a:gd name="adj1" fmla="val -37889"/>
              <a:gd name="adj2" fmla="val 70032"/>
              <a:gd name="adj3" fmla="val 16667"/>
            </a:avLst>
          </a:prstGeom>
          <a:gradFill rotWithShape="0">
            <a:gsLst>
              <a:gs pos="0">
                <a:srgbClr val="00FFCC"/>
              </a:gs>
              <a:gs pos="50000">
                <a:srgbClr val="FFFFFF"/>
              </a:gs>
              <a:gs pos="100000">
                <a:srgbClr val="00FFCC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2743200" y="3473450"/>
            <a:ext cx="1219200" cy="990600"/>
          </a:xfrm>
          <a:prstGeom prst="wedgeRoundRectCallout">
            <a:avLst>
              <a:gd name="adj1" fmla="val -37889"/>
              <a:gd name="adj2" fmla="val 70032"/>
              <a:gd name="adj3" fmla="val 16667"/>
            </a:avLst>
          </a:prstGeom>
          <a:gradFill rotWithShape="0">
            <a:gsLst>
              <a:gs pos="0">
                <a:srgbClr val="00FFCC"/>
              </a:gs>
              <a:gs pos="50000">
                <a:srgbClr val="FFFFFF"/>
              </a:gs>
              <a:gs pos="100000">
                <a:srgbClr val="00FFCC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20499" name="Text Box 4"/>
          <p:cNvSpPr txBox="1">
            <a:spLocks noChangeArrowheads="1"/>
          </p:cNvSpPr>
          <p:nvPr/>
        </p:nvSpPr>
        <p:spPr bwMode="auto">
          <a:xfrm>
            <a:off x="990600" y="141605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33157" name="Object 5"/>
          <p:cNvGraphicFramePr>
            <a:graphicFrameLocks noChangeAspect="1"/>
          </p:cNvGraphicFramePr>
          <p:nvPr/>
        </p:nvGraphicFramePr>
        <p:xfrm>
          <a:off x="1911350" y="1454150"/>
          <a:ext cx="3194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3" imgW="3022600" imgH="469900" progId="Equation.3">
                  <p:embed/>
                </p:oleObj>
              </mc:Choice>
              <mc:Fallback>
                <p:oleObj name="Equation" r:id="rId3" imgW="3022600" imgH="4699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54150"/>
                        <a:ext cx="31940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8" name="Object 6"/>
          <p:cNvGraphicFramePr>
            <a:graphicFrameLocks noChangeAspect="1"/>
          </p:cNvGraphicFramePr>
          <p:nvPr/>
        </p:nvGraphicFramePr>
        <p:xfrm>
          <a:off x="1939925" y="2101850"/>
          <a:ext cx="18621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5" imgW="1727200" imgH="469900" progId="Equation.3">
                  <p:embed/>
                </p:oleObj>
              </mc:Choice>
              <mc:Fallback>
                <p:oleObj name="Equation" r:id="rId5" imgW="1727200" imgH="4699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101850"/>
                        <a:ext cx="18621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9" name="Object 7"/>
          <p:cNvGraphicFramePr>
            <a:graphicFrameLocks noChangeAspect="1"/>
          </p:cNvGraphicFramePr>
          <p:nvPr/>
        </p:nvGraphicFramePr>
        <p:xfrm>
          <a:off x="2044700" y="2813050"/>
          <a:ext cx="184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7" imgW="1739900" imgH="469900" progId="Equation.3">
                  <p:embed/>
                </p:oleObj>
              </mc:Choice>
              <mc:Fallback>
                <p:oleObj name="Equation" r:id="rId7" imgW="1739900" imgH="4699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813050"/>
                        <a:ext cx="1841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0" name="Object 8"/>
          <p:cNvGraphicFramePr>
            <a:graphicFrameLocks noChangeAspect="1"/>
          </p:cNvGraphicFramePr>
          <p:nvPr/>
        </p:nvGraphicFramePr>
        <p:xfrm>
          <a:off x="2057400" y="3398838"/>
          <a:ext cx="4152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9" imgW="4076700" imgH="965200" progId="Equation.3">
                  <p:embed/>
                </p:oleObj>
              </mc:Choice>
              <mc:Fallback>
                <p:oleObj name="Equation" r:id="rId9" imgW="4076700" imgH="9652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98838"/>
                        <a:ext cx="4152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1" name="Object 9"/>
          <p:cNvGraphicFramePr>
            <a:graphicFrameLocks noChangeAspect="1"/>
          </p:cNvGraphicFramePr>
          <p:nvPr/>
        </p:nvGraphicFramePr>
        <p:xfrm>
          <a:off x="2438400" y="45085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公式" r:id="rId11" imgW="457200" imgH="889000" progId="Equation.3">
                  <p:embed/>
                </p:oleObj>
              </mc:Choice>
              <mc:Fallback>
                <p:oleObj name="公式" r:id="rId11" imgW="457200" imgH="8890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08500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2" name="Object 10"/>
          <p:cNvGraphicFramePr>
            <a:graphicFrameLocks noChangeAspect="1"/>
          </p:cNvGraphicFramePr>
          <p:nvPr/>
        </p:nvGraphicFramePr>
        <p:xfrm>
          <a:off x="2895600" y="4519613"/>
          <a:ext cx="129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公式" r:id="rId13" imgW="1295400" imgH="876300" progId="Equation.3">
                  <p:embed/>
                </p:oleObj>
              </mc:Choice>
              <mc:Fallback>
                <p:oleObj name="公式" r:id="rId13" imgW="1295400" imgH="8763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19613"/>
                        <a:ext cx="129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3" name="Object 11"/>
          <p:cNvGraphicFramePr>
            <a:graphicFrameLocks noChangeAspect="1"/>
          </p:cNvGraphicFramePr>
          <p:nvPr/>
        </p:nvGraphicFramePr>
        <p:xfrm>
          <a:off x="4648200" y="4533900"/>
          <a:ext cx="430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公式" r:id="rId15" imgW="431800" imgH="965200" progId="Equation.3">
                  <p:embed/>
                </p:oleObj>
              </mc:Choice>
              <mc:Fallback>
                <p:oleObj name="公式" r:id="rId15" imgW="431800" imgH="9652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33900"/>
                        <a:ext cx="430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4" name="Object 12"/>
          <p:cNvGraphicFramePr>
            <a:graphicFrameLocks noChangeAspect="1"/>
          </p:cNvGraphicFramePr>
          <p:nvPr/>
        </p:nvGraphicFramePr>
        <p:xfrm>
          <a:off x="5105400" y="4546600"/>
          <a:ext cx="1282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公式" r:id="rId17" imgW="1282700" imgH="876300" progId="Equation.3">
                  <p:embed/>
                </p:oleObj>
              </mc:Choice>
              <mc:Fallback>
                <p:oleObj name="公式" r:id="rId17" imgW="1282700" imgH="8763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46600"/>
                        <a:ext cx="1282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13"/>
          <p:cNvSpPr txBox="1">
            <a:spLocks noChangeArrowheads="1"/>
          </p:cNvSpPr>
          <p:nvPr/>
        </p:nvSpPr>
        <p:spPr bwMode="auto">
          <a:xfrm>
            <a:off x="990600" y="59213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20490" name="Object 14"/>
          <p:cNvGraphicFramePr>
            <a:graphicFrameLocks noChangeAspect="1"/>
          </p:cNvGraphicFramePr>
          <p:nvPr/>
        </p:nvGraphicFramePr>
        <p:xfrm>
          <a:off x="1727200" y="641350"/>
          <a:ext cx="322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19" imgW="3225800" imgH="469900" progId="Equation.3">
                  <p:embed/>
                </p:oleObj>
              </mc:Choice>
              <mc:Fallback>
                <p:oleObj name="Equation" r:id="rId19" imgW="3225800" imgH="4699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641350"/>
                        <a:ext cx="3225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5"/>
          <p:cNvGraphicFramePr>
            <a:graphicFrameLocks noChangeAspect="1"/>
          </p:cNvGraphicFramePr>
          <p:nvPr/>
        </p:nvGraphicFramePr>
        <p:xfrm>
          <a:off x="4953000" y="501650"/>
          <a:ext cx="170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Equation" r:id="rId21" imgW="1701800" imgH="914400" progId="Equation.3">
                  <p:embed/>
                </p:oleObj>
              </mc:Choice>
              <mc:Fallback>
                <p:oleObj name="Equation" r:id="rId21" imgW="1701800" imgH="9144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1650"/>
                        <a:ext cx="1701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8" name="Object 16"/>
          <p:cNvGraphicFramePr>
            <a:graphicFrameLocks noChangeAspect="1"/>
          </p:cNvGraphicFramePr>
          <p:nvPr/>
        </p:nvGraphicFramePr>
        <p:xfrm>
          <a:off x="3833813" y="2178050"/>
          <a:ext cx="904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Equation" r:id="rId23" imgW="837836" imgH="342751" progId="Equation.3">
                  <p:embed/>
                </p:oleObj>
              </mc:Choice>
              <mc:Fallback>
                <p:oleObj name="Equation" r:id="rId23" imgW="837836" imgH="342751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2178050"/>
                        <a:ext cx="9048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9" name="Object 17"/>
          <p:cNvGraphicFramePr>
            <a:graphicFrameLocks noChangeAspect="1"/>
          </p:cNvGraphicFramePr>
          <p:nvPr/>
        </p:nvGraphicFramePr>
        <p:xfrm>
          <a:off x="4706938" y="2101850"/>
          <a:ext cx="10144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Equation" r:id="rId25" imgW="939800" imgH="419100" progId="Equation.3">
                  <p:embed/>
                </p:oleObj>
              </mc:Choice>
              <mc:Fallback>
                <p:oleObj name="Equation" r:id="rId25" imgW="939800" imgH="4191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101850"/>
                        <a:ext cx="10144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0" name="Object 18"/>
          <p:cNvGraphicFramePr>
            <a:graphicFrameLocks noChangeAspect="1"/>
          </p:cNvGraphicFramePr>
          <p:nvPr/>
        </p:nvGraphicFramePr>
        <p:xfrm>
          <a:off x="5715000" y="2178050"/>
          <a:ext cx="534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27" imgW="494870" imgH="317225" progId="Equation.3">
                  <p:embed/>
                </p:oleObj>
              </mc:Choice>
              <mc:Fallback>
                <p:oleObj name="Equation" r:id="rId27" imgW="494870" imgH="317225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78050"/>
                        <a:ext cx="5349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71" name="Object 19"/>
          <p:cNvGraphicFramePr>
            <a:graphicFrameLocks noChangeAspect="1"/>
          </p:cNvGraphicFramePr>
          <p:nvPr/>
        </p:nvGraphicFramePr>
        <p:xfrm>
          <a:off x="3910013" y="2798763"/>
          <a:ext cx="26431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29" imgW="2362200" imgH="469900" progId="Equation.3">
                  <p:embed/>
                </p:oleObj>
              </mc:Choice>
              <mc:Fallback>
                <p:oleObj name="Equation" r:id="rId29" imgW="2362200" imgH="4699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2798763"/>
                        <a:ext cx="26431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43000" y="44450"/>
            <a:ext cx="6781800" cy="1371600"/>
            <a:chOff x="864" y="1152"/>
            <a:chExt cx="4272" cy="864"/>
          </a:xfrm>
        </p:grpSpPr>
        <p:sp>
          <p:nvSpPr>
            <p:cNvPr id="20502" name="AutoShape 21"/>
            <p:cNvSpPr>
              <a:spLocks noChangeArrowheads="1"/>
            </p:cNvSpPr>
            <p:nvPr/>
          </p:nvSpPr>
          <p:spPr bwMode="auto">
            <a:xfrm>
              <a:off x="864" y="1152"/>
              <a:ext cx="4272" cy="864"/>
            </a:xfrm>
            <a:prstGeom prst="flowChartTerminator">
              <a:avLst/>
            </a:prstGeom>
            <a:gradFill rotWithShape="0">
              <a:gsLst>
                <a:gs pos="0">
                  <a:srgbClr val="FF6600"/>
                </a:gs>
                <a:gs pos="50000">
                  <a:srgbClr val="66FF33"/>
                </a:gs>
                <a:gs pos="100000">
                  <a:srgbClr val="FF6600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912" y="1162"/>
              <a:ext cx="4176" cy="75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sz="2800"/>
                <a:t>        </a:t>
              </a:r>
              <a:r>
                <a:rPr lang="zh-CN" altLang="en-US" sz="2800"/>
                <a:t>通过全微分求所有一阶偏导数</a:t>
              </a:r>
              <a:r>
                <a:rPr lang="en-US" altLang="zh-CN" sz="2800"/>
                <a:t>,</a:t>
              </a:r>
              <a:r>
                <a:rPr lang="zh-CN" altLang="en-US" sz="2800"/>
                <a:t>比链导法则求偏导数有时会显得灵活方便</a:t>
              </a:r>
              <a:r>
                <a:rPr lang="en-US" altLang="zh-CN" sz="2800"/>
                <a:t>.</a:t>
              </a:r>
              <a:endParaRPr lang="en-US" altLang="zh-CN" sz="2400" b="0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 animBg="1" autoUpdateAnimBg="0"/>
      <p:bldP spid="43315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863F22-E12C-4796-A8DD-A94A86111F4F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463550" y="895350"/>
          <a:ext cx="73834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3" imgW="2997200" imgH="215900" progId="Equation.3">
                  <p:embed/>
                </p:oleObj>
              </mc:Choice>
              <mc:Fallback>
                <p:oleObj name="公式" r:id="rId3" imgW="29972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895350"/>
                        <a:ext cx="73834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463550" y="1423988"/>
          <a:ext cx="16271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公式" r:id="rId5" imgW="660113" imgH="406224" progId="Equation.3">
                  <p:embed/>
                </p:oleObj>
              </mc:Choice>
              <mc:Fallback>
                <p:oleObj name="公式" r:id="rId5" imgW="660113" imgH="406224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423988"/>
                        <a:ext cx="1627188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1" name="Object 5"/>
          <p:cNvGraphicFramePr>
            <a:graphicFrameLocks noChangeAspect="1"/>
          </p:cNvGraphicFramePr>
          <p:nvPr/>
        </p:nvGraphicFramePr>
        <p:xfrm>
          <a:off x="1606550" y="2573338"/>
          <a:ext cx="53340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7" imgW="4838700" imgH="838200" progId="Equation.3">
                  <p:embed/>
                </p:oleObj>
              </mc:Choice>
              <mc:Fallback>
                <p:oleObj name="Equation" r:id="rId7" imgW="4838700" imgH="838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573338"/>
                        <a:ext cx="53340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387350" y="2740025"/>
            <a:ext cx="1600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答案：</a:t>
            </a:r>
          </a:p>
        </p:txBody>
      </p:sp>
      <p:sp>
        <p:nvSpPr>
          <p:cNvPr id="21511" name="WordArt 12"/>
          <p:cNvSpPr>
            <a:spLocks noChangeArrowheads="1" noChangeShapeType="1" noTextEdit="1"/>
          </p:cNvSpPr>
          <p:nvPr/>
        </p:nvSpPr>
        <p:spPr bwMode="auto">
          <a:xfrm>
            <a:off x="539750" y="0"/>
            <a:ext cx="914400" cy="7445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9800AB-5ED4-4F84-BBE5-61188CDAD51A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572000" y="549275"/>
          <a:ext cx="12731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公式" r:id="rId3" imgW="533169" imgH="444307" progId="Equation.3">
                  <p:embed/>
                </p:oleObj>
              </mc:Choice>
              <mc:Fallback>
                <p:oleObj name="公式" r:id="rId3" imgW="533169" imgH="444307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9275"/>
                        <a:ext cx="1273175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139700" y="171608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36231" name="Object 7"/>
          <p:cNvGraphicFramePr>
            <a:graphicFrameLocks noChangeAspect="1"/>
          </p:cNvGraphicFramePr>
          <p:nvPr/>
        </p:nvGraphicFramePr>
        <p:xfrm>
          <a:off x="4900613" y="1557338"/>
          <a:ext cx="777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5" imgW="711200" imgH="838200" progId="Equation.3">
                  <p:embed/>
                </p:oleObj>
              </mc:Choice>
              <mc:Fallback>
                <p:oleObj name="Equation" r:id="rId5" imgW="711200" imgH="8382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1557338"/>
                        <a:ext cx="7778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2" name="Object 8"/>
          <p:cNvGraphicFramePr>
            <a:graphicFrameLocks noChangeAspect="1"/>
          </p:cNvGraphicFramePr>
          <p:nvPr/>
        </p:nvGraphicFramePr>
        <p:xfrm>
          <a:off x="549275" y="2420938"/>
          <a:ext cx="11049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7" imgW="1054100" imgH="965200" progId="Equation.3">
                  <p:embed/>
                </p:oleObj>
              </mc:Choice>
              <mc:Fallback>
                <p:oleObj name="Equation" r:id="rId7" imgW="1054100" imgH="9652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420938"/>
                        <a:ext cx="1104900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3" name="Object 9"/>
          <p:cNvGraphicFramePr>
            <a:graphicFrameLocks noChangeAspect="1"/>
          </p:cNvGraphicFramePr>
          <p:nvPr/>
        </p:nvGraphicFramePr>
        <p:xfrm>
          <a:off x="6516688" y="1760538"/>
          <a:ext cx="2041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9" imgW="1828800" imgH="431800" progId="Equation.3">
                  <p:embed/>
                </p:oleObj>
              </mc:Choice>
              <mc:Fallback>
                <p:oleObj name="Equation" r:id="rId9" imgW="1828800" imgH="4318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760538"/>
                        <a:ext cx="20415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4" name="Object 10"/>
          <p:cNvGraphicFramePr>
            <a:graphicFrameLocks noChangeAspect="1"/>
          </p:cNvGraphicFramePr>
          <p:nvPr/>
        </p:nvGraphicFramePr>
        <p:xfrm>
          <a:off x="2970213" y="1776413"/>
          <a:ext cx="17478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公式" r:id="rId11" imgW="23175000" imgH="6485400" progId="Equation.3">
                  <p:embed/>
                </p:oleObj>
              </mc:Choice>
              <mc:Fallback>
                <p:oleObj name="公式" r:id="rId11" imgW="23175000" imgH="64854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776413"/>
                        <a:ext cx="17478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5" name="Object 11"/>
          <p:cNvGraphicFramePr>
            <a:graphicFrameLocks noChangeAspect="1"/>
          </p:cNvGraphicFramePr>
          <p:nvPr/>
        </p:nvGraphicFramePr>
        <p:xfrm>
          <a:off x="2051050" y="3368675"/>
          <a:ext cx="1363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13" imgW="1282700" imgH="330200" progId="Equation.3">
                  <p:embed/>
                </p:oleObj>
              </mc:Choice>
              <mc:Fallback>
                <p:oleObj name="Equation" r:id="rId13" imgW="1282700" imgH="3302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68675"/>
                        <a:ext cx="136366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6" name="Object 12"/>
          <p:cNvGraphicFramePr>
            <a:graphicFrameLocks noChangeAspect="1"/>
          </p:cNvGraphicFramePr>
          <p:nvPr/>
        </p:nvGraphicFramePr>
        <p:xfrm>
          <a:off x="5197475" y="2652713"/>
          <a:ext cx="1489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15" imgW="1422400" imgH="431800" progId="Equation.3">
                  <p:embed/>
                </p:oleObj>
              </mc:Choice>
              <mc:Fallback>
                <p:oleObj name="Equation" r:id="rId15" imgW="1422400" imgH="431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652713"/>
                        <a:ext cx="14890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7" name="Object 13"/>
          <p:cNvGraphicFramePr>
            <a:graphicFrameLocks noChangeAspect="1"/>
          </p:cNvGraphicFramePr>
          <p:nvPr/>
        </p:nvGraphicFramePr>
        <p:xfrm>
          <a:off x="4730750" y="3259138"/>
          <a:ext cx="1727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17" imgW="1574800" imgH="431800" progId="Equation.3">
                  <p:embed/>
                </p:oleObj>
              </mc:Choice>
              <mc:Fallback>
                <p:oleObj name="Equation" r:id="rId17" imgW="1574800" imgH="4318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259138"/>
                        <a:ext cx="17272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8" name="Object 14"/>
          <p:cNvGraphicFramePr>
            <a:graphicFrameLocks noChangeAspect="1"/>
          </p:cNvGraphicFramePr>
          <p:nvPr/>
        </p:nvGraphicFramePr>
        <p:xfrm>
          <a:off x="3444875" y="2684463"/>
          <a:ext cx="17176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19" imgW="1612900" imgH="431800" progId="Equation.3">
                  <p:embed/>
                </p:oleObj>
              </mc:Choice>
              <mc:Fallback>
                <p:oleObj name="Equation" r:id="rId19" imgW="1612900" imgH="4318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684463"/>
                        <a:ext cx="17176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9" name="Object 15"/>
          <p:cNvGraphicFramePr>
            <a:graphicFrameLocks noChangeAspect="1"/>
          </p:cNvGraphicFramePr>
          <p:nvPr/>
        </p:nvGraphicFramePr>
        <p:xfrm>
          <a:off x="179388" y="3873500"/>
          <a:ext cx="48577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公式" r:id="rId21" imgW="1943100" imgH="228600" progId="Equation.3">
                  <p:embed/>
                </p:oleObj>
              </mc:Choice>
              <mc:Fallback>
                <p:oleObj name="公式" r:id="rId21" imgW="1943100" imgH="228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873500"/>
                        <a:ext cx="48577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0" name="Object 16"/>
          <p:cNvGraphicFramePr>
            <a:graphicFrameLocks noChangeAspect="1"/>
          </p:cNvGraphicFramePr>
          <p:nvPr/>
        </p:nvGraphicFramePr>
        <p:xfrm>
          <a:off x="5048250" y="3944938"/>
          <a:ext cx="40957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公式" r:id="rId23" imgW="1638300" imgH="228600" progId="Equation.3">
                  <p:embed/>
                </p:oleObj>
              </mc:Choice>
              <mc:Fallback>
                <p:oleObj name="公式" r:id="rId23" imgW="1638300" imgH="2286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944938"/>
                        <a:ext cx="409575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1" name="Object 17"/>
          <p:cNvGraphicFramePr>
            <a:graphicFrameLocks noChangeAspect="1"/>
          </p:cNvGraphicFramePr>
          <p:nvPr/>
        </p:nvGraphicFramePr>
        <p:xfrm>
          <a:off x="1289050" y="1812925"/>
          <a:ext cx="18875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25" imgW="56125800" imgH="12577320" progId="Equation.3">
                  <p:embed/>
                </p:oleObj>
              </mc:Choice>
              <mc:Fallback>
                <p:oleObj name="Equation" r:id="rId25" imgW="56125800" imgH="1257732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812925"/>
                        <a:ext cx="18875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2" name="Text Box 18"/>
          <p:cNvSpPr txBox="1">
            <a:spLocks noChangeArrowheads="1"/>
          </p:cNvSpPr>
          <p:nvPr/>
        </p:nvSpPr>
        <p:spPr bwMode="auto">
          <a:xfrm>
            <a:off x="755650" y="1700213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</a:p>
        </p:txBody>
      </p:sp>
      <p:graphicFrame>
        <p:nvGraphicFramePr>
          <p:cNvPr id="436243" name="Object 19"/>
          <p:cNvGraphicFramePr>
            <a:graphicFrameLocks noChangeAspect="1"/>
          </p:cNvGraphicFramePr>
          <p:nvPr/>
        </p:nvGraphicFramePr>
        <p:xfrm>
          <a:off x="5662613" y="1785938"/>
          <a:ext cx="8429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27" imgW="761669" imgH="431613" progId="Equation.3">
                  <p:embed/>
                </p:oleObj>
              </mc:Choice>
              <mc:Fallback>
                <p:oleObj name="Equation" r:id="rId27" imgW="761669" imgH="431613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1785938"/>
                        <a:ext cx="8429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4" name="Object 20"/>
          <p:cNvGraphicFramePr>
            <a:graphicFrameLocks noChangeAspect="1"/>
          </p:cNvGraphicFramePr>
          <p:nvPr/>
        </p:nvGraphicFramePr>
        <p:xfrm>
          <a:off x="1692275" y="2720975"/>
          <a:ext cx="1727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29" imgW="1612900" imgH="431800" progId="Equation.3">
                  <p:embed/>
                </p:oleObj>
              </mc:Choice>
              <mc:Fallback>
                <p:oleObj name="Equation" r:id="rId29" imgW="1612900" imgH="4318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20975"/>
                        <a:ext cx="17272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5" name="Object 21"/>
          <p:cNvGraphicFramePr>
            <a:graphicFrameLocks noChangeAspect="1"/>
          </p:cNvGraphicFramePr>
          <p:nvPr/>
        </p:nvGraphicFramePr>
        <p:xfrm>
          <a:off x="3413125" y="3271838"/>
          <a:ext cx="12922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31" imgW="1206500" imgH="431800" progId="Equation.3">
                  <p:embed/>
                </p:oleObj>
              </mc:Choice>
              <mc:Fallback>
                <p:oleObj name="Equation" r:id="rId31" imgW="1206500" imgH="4318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3271838"/>
                        <a:ext cx="12922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Text Box 28"/>
          <p:cNvSpPr txBox="1">
            <a:spLocks noChangeArrowheads="1"/>
          </p:cNvSpPr>
          <p:nvPr/>
        </p:nvSpPr>
        <p:spPr bwMode="auto">
          <a:xfrm>
            <a:off x="1258888" y="836613"/>
            <a:ext cx="3810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有连续的二阶导数</a:t>
            </a:r>
            <a:r>
              <a:rPr lang="en-US" altLang="zh-CN" sz="2800"/>
              <a:t>,</a:t>
            </a:r>
          </a:p>
        </p:txBody>
      </p:sp>
      <p:sp>
        <p:nvSpPr>
          <p:cNvPr id="22549" name="WordArt 29"/>
          <p:cNvSpPr>
            <a:spLocks noChangeArrowheads="1" noChangeShapeType="1" noTextEdit="1"/>
          </p:cNvSpPr>
          <p:nvPr/>
        </p:nvSpPr>
        <p:spPr bwMode="auto">
          <a:xfrm>
            <a:off x="209550" y="298450"/>
            <a:ext cx="7620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grpSp>
        <p:nvGrpSpPr>
          <p:cNvPr id="22550" name="Group 31"/>
          <p:cNvGrpSpPr>
            <a:grpSpLocks noChangeAspect="1"/>
          </p:cNvGrpSpPr>
          <p:nvPr/>
        </p:nvGrpSpPr>
        <p:grpSpPr bwMode="auto">
          <a:xfrm>
            <a:off x="1258888" y="147638"/>
            <a:ext cx="5492750" cy="495300"/>
            <a:chOff x="1536" y="319"/>
            <a:chExt cx="3460" cy="312"/>
          </a:xfrm>
        </p:grpSpPr>
        <p:sp>
          <p:nvSpPr>
            <p:cNvPr id="22551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536" y="345"/>
              <a:ext cx="346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Rectangle 32"/>
            <p:cNvSpPr>
              <a:spLocks noChangeArrowheads="1"/>
            </p:cNvSpPr>
            <p:nvPr/>
          </p:nvSpPr>
          <p:spPr bwMode="auto">
            <a:xfrm>
              <a:off x="4898" y="345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2553" name="Rectangle 33"/>
            <p:cNvSpPr>
              <a:spLocks noChangeArrowheads="1"/>
            </p:cNvSpPr>
            <p:nvPr/>
          </p:nvSpPr>
          <p:spPr bwMode="auto">
            <a:xfrm>
              <a:off x="4702" y="34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2554" name="Rectangle 34"/>
            <p:cNvSpPr>
              <a:spLocks noChangeArrowheads="1"/>
            </p:cNvSpPr>
            <p:nvPr/>
          </p:nvSpPr>
          <p:spPr bwMode="auto">
            <a:xfrm>
              <a:off x="4484" y="345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2555" name="Rectangle 35"/>
            <p:cNvSpPr>
              <a:spLocks noChangeArrowheads="1"/>
            </p:cNvSpPr>
            <p:nvPr/>
          </p:nvSpPr>
          <p:spPr bwMode="auto">
            <a:xfrm>
              <a:off x="3739" y="345"/>
              <a:ext cx="13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),</a:t>
              </a:r>
              <a:endParaRPr lang="en-US" altLang="zh-CN"/>
            </a:p>
          </p:txBody>
        </p:sp>
        <p:sp>
          <p:nvSpPr>
            <p:cNvPr id="22556" name="Rectangle 36"/>
            <p:cNvSpPr>
              <a:spLocks noChangeArrowheads="1"/>
            </p:cNvSpPr>
            <p:nvPr/>
          </p:nvSpPr>
          <p:spPr bwMode="auto">
            <a:xfrm>
              <a:off x="3280" y="345"/>
              <a:ext cx="28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sin</a:t>
              </a:r>
              <a:endParaRPr lang="en-US" altLang="zh-CN"/>
            </a:p>
          </p:txBody>
        </p:sp>
        <p:sp>
          <p:nvSpPr>
            <p:cNvPr id="22557" name="Rectangle 37"/>
            <p:cNvSpPr>
              <a:spLocks noChangeArrowheads="1"/>
            </p:cNvSpPr>
            <p:nvPr/>
          </p:nvSpPr>
          <p:spPr bwMode="auto">
            <a:xfrm>
              <a:off x="3042" y="345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2558" name="Rectangle 38"/>
            <p:cNvSpPr>
              <a:spLocks noChangeArrowheads="1"/>
            </p:cNvSpPr>
            <p:nvPr/>
          </p:nvSpPr>
          <p:spPr bwMode="auto">
            <a:xfrm>
              <a:off x="2423" y="345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2559" name="Rectangle 39"/>
            <p:cNvSpPr>
              <a:spLocks noChangeArrowheads="1"/>
            </p:cNvSpPr>
            <p:nvPr/>
          </p:nvSpPr>
          <p:spPr bwMode="auto">
            <a:xfrm>
              <a:off x="2336" y="345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2560" name="Rectangle 40"/>
            <p:cNvSpPr>
              <a:spLocks noChangeArrowheads="1"/>
            </p:cNvSpPr>
            <p:nvPr/>
          </p:nvSpPr>
          <p:spPr bwMode="auto">
            <a:xfrm>
              <a:off x="4777" y="345"/>
              <a:ext cx="10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v</a:t>
              </a:r>
              <a:endParaRPr lang="en-US" altLang="zh-CN"/>
            </a:p>
          </p:txBody>
        </p:sp>
        <p:sp>
          <p:nvSpPr>
            <p:cNvPr id="22561" name="Rectangle 41"/>
            <p:cNvSpPr>
              <a:spLocks noChangeArrowheads="1"/>
            </p:cNvSpPr>
            <p:nvPr/>
          </p:nvSpPr>
          <p:spPr bwMode="auto">
            <a:xfrm>
              <a:off x="4569" y="345"/>
              <a:ext cx="129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22562" name="Rectangle 42"/>
            <p:cNvSpPr>
              <a:spLocks noChangeArrowheads="1"/>
            </p:cNvSpPr>
            <p:nvPr/>
          </p:nvSpPr>
          <p:spPr bwMode="auto">
            <a:xfrm>
              <a:off x="4356" y="345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2563" name="Rectangle 43"/>
            <p:cNvSpPr>
              <a:spLocks noChangeArrowheads="1"/>
            </p:cNvSpPr>
            <p:nvPr/>
          </p:nvSpPr>
          <p:spPr bwMode="auto">
            <a:xfrm>
              <a:off x="3607" y="345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2564" name="Rectangle 44"/>
            <p:cNvSpPr>
              <a:spLocks noChangeArrowheads="1"/>
            </p:cNvSpPr>
            <p:nvPr/>
          </p:nvSpPr>
          <p:spPr bwMode="auto">
            <a:xfrm>
              <a:off x="3149" y="345"/>
              <a:ext cx="10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2565" name="Rectangle 45"/>
            <p:cNvSpPr>
              <a:spLocks noChangeArrowheads="1"/>
            </p:cNvSpPr>
            <p:nvPr/>
          </p:nvSpPr>
          <p:spPr bwMode="auto">
            <a:xfrm>
              <a:off x="2928" y="345"/>
              <a:ext cx="10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2566" name="Rectangle 46"/>
            <p:cNvSpPr>
              <a:spLocks noChangeArrowheads="1"/>
            </p:cNvSpPr>
            <p:nvPr/>
          </p:nvSpPr>
          <p:spPr bwMode="auto">
            <a:xfrm>
              <a:off x="2559" y="345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2567" name="Rectangle 47"/>
            <p:cNvSpPr>
              <a:spLocks noChangeArrowheads="1"/>
            </p:cNvSpPr>
            <p:nvPr/>
          </p:nvSpPr>
          <p:spPr bwMode="auto">
            <a:xfrm>
              <a:off x="2207" y="345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2568" name="Rectangle 48"/>
            <p:cNvSpPr>
              <a:spLocks noChangeArrowheads="1"/>
            </p:cNvSpPr>
            <p:nvPr/>
          </p:nvSpPr>
          <p:spPr bwMode="auto">
            <a:xfrm>
              <a:off x="1821" y="345"/>
              <a:ext cx="9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22569" name="Rectangle 49"/>
            <p:cNvSpPr>
              <a:spLocks noChangeArrowheads="1"/>
            </p:cNvSpPr>
            <p:nvPr/>
          </p:nvSpPr>
          <p:spPr bwMode="auto">
            <a:xfrm>
              <a:off x="3897" y="353"/>
              <a:ext cx="46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" charset="-122"/>
                </a:rPr>
                <a:t>其中</a:t>
              </a:r>
              <a:endParaRPr lang="zh-CN" altLang="en-US"/>
            </a:p>
          </p:txBody>
        </p:sp>
        <p:sp>
          <p:nvSpPr>
            <p:cNvPr id="22570" name="Rectangle 50"/>
            <p:cNvSpPr>
              <a:spLocks noChangeArrowheads="1"/>
            </p:cNvSpPr>
            <p:nvPr/>
          </p:nvSpPr>
          <p:spPr bwMode="auto">
            <a:xfrm>
              <a:off x="1597" y="353"/>
              <a:ext cx="23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" charset="-122"/>
                </a:rPr>
                <a:t>设</a:t>
              </a:r>
              <a:endParaRPr lang="zh-CN" altLang="en-US"/>
            </a:p>
          </p:txBody>
        </p:sp>
        <p:sp>
          <p:nvSpPr>
            <p:cNvPr id="22571" name="Rectangle 51"/>
            <p:cNvSpPr>
              <a:spLocks noChangeArrowheads="1"/>
            </p:cNvSpPr>
            <p:nvPr/>
          </p:nvSpPr>
          <p:spPr bwMode="auto">
            <a:xfrm>
              <a:off x="2746" y="319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22572" name="Rectangle 52"/>
            <p:cNvSpPr>
              <a:spLocks noChangeArrowheads="1"/>
            </p:cNvSpPr>
            <p:nvPr/>
          </p:nvSpPr>
          <p:spPr bwMode="auto">
            <a:xfrm>
              <a:off x="1996" y="319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0" grpId="0" autoUpdateAnimBg="0"/>
      <p:bldP spid="43624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5D141-0EB1-453E-94C5-E01D5F6F2E2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rgbClr val="FFFFFF"/>
                </a:solidFill>
              </a:rPr>
              <a:t>设置</a:t>
            </a:r>
            <a:endParaRPr lang="zh-CN" altLang="en-US" sz="2200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800" y="5378351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不确定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966247"/>
              </p:ext>
            </p:extLst>
          </p:nvPr>
        </p:nvGraphicFramePr>
        <p:xfrm>
          <a:off x="1258888" y="495251"/>
          <a:ext cx="63595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公式" r:id="rId13" imgW="2679700" imgH="469900" progId="Equation.3">
                  <p:embed/>
                </p:oleObj>
              </mc:Choice>
              <mc:Fallback>
                <p:oleObj name="公式" r:id="rId13" imgW="2679700" imgH="469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5251"/>
                        <a:ext cx="63595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58777"/>
              </p:ext>
            </p:extLst>
          </p:nvPr>
        </p:nvGraphicFramePr>
        <p:xfrm>
          <a:off x="1287685" y="1556792"/>
          <a:ext cx="55165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15" imgW="2323800" imgH="444240" progId="Equation.DSMT4">
                  <p:embed/>
                </p:oleObj>
              </mc:Choice>
              <mc:Fallback>
                <p:oleObj name="Equation" r:id="rId15" imgW="23238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685" y="1556792"/>
                        <a:ext cx="5516563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981051"/>
              </p:ext>
            </p:extLst>
          </p:nvPr>
        </p:nvGraphicFramePr>
        <p:xfrm>
          <a:off x="1907704" y="2924944"/>
          <a:ext cx="301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24944"/>
                        <a:ext cx="3016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320695"/>
              </p:ext>
            </p:extLst>
          </p:nvPr>
        </p:nvGraphicFramePr>
        <p:xfrm>
          <a:off x="1901825" y="3391966"/>
          <a:ext cx="30495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9" imgW="3060700" imgH="977900" progId="Equation.3">
                  <p:embed/>
                </p:oleObj>
              </mc:Choice>
              <mc:Fallback>
                <p:oleObj name="Equation" r:id="rId19" imgW="3060700" imgH="977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391966"/>
                        <a:ext cx="304958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32"/>
          <p:cNvGrpSpPr>
            <a:grpSpLocks noChangeAspect="1"/>
          </p:cNvGrpSpPr>
          <p:nvPr/>
        </p:nvGrpSpPr>
        <p:grpSpPr bwMode="auto">
          <a:xfrm>
            <a:off x="1547664" y="4365104"/>
            <a:ext cx="3581400" cy="971550"/>
            <a:chOff x="1584" y="2988"/>
            <a:chExt cx="2256" cy="612"/>
          </a:xfrm>
        </p:grpSpPr>
        <p:sp>
          <p:nvSpPr>
            <p:cNvPr id="23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584" y="2988"/>
              <a:ext cx="2196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1826" y="3290"/>
              <a:ext cx="23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 flipV="1">
              <a:off x="2449" y="3284"/>
              <a:ext cx="213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2966" y="3291"/>
              <a:ext cx="20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3532" y="3290"/>
              <a:ext cx="22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3754" y="3312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 altLang="zh-CN" dirty="0"/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3754" y="3090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 altLang="zh-CN" dirty="0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3459" y="3312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 altLang="zh-CN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3459" y="3095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 altLang="zh-CN" dirty="0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3403" y="3107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3368" y="3107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2792" y="312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dirty="0"/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2637" y="3331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US" altLang="zh-CN" dirty="0"/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2637" y="3104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US" altLang="zh-CN" dirty="0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2368" y="3317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US" altLang="zh-CN" dirty="0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2368" y="3095"/>
              <a:ext cx="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US" altLang="zh-CN" dirty="0"/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2311" y="3107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2276" y="3107"/>
              <a:ext cx="5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42" name="Rectangle 55"/>
            <p:cNvSpPr>
              <a:spLocks noChangeArrowheads="1"/>
            </p:cNvSpPr>
            <p:nvPr/>
          </p:nvSpPr>
          <p:spPr bwMode="auto">
            <a:xfrm>
              <a:off x="3583" y="331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43" name="Rectangle 56"/>
            <p:cNvSpPr>
              <a:spLocks noChangeArrowheads="1"/>
            </p:cNvSpPr>
            <p:nvPr/>
          </p:nvSpPr>
          <p:spPr bwMode="auto">
            <a:xfrm>
              <a:off x="3595" y="3008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3229" y="314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g</a:t>
              </a:r>
              <a:endParaRPr lang="en-US" altLang="zh-CN"/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2966" y="331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</a:rPr>
                <a:t>x</a:t>
              </a:r>
              <a:endParaRPr lang="en-US" altLang="zh-CN" dirty="0"/>
            </a:p>
          </p:txBody>
        </p: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3026" y="3008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7" name="Rectangle 60"/>
            <p:cNvSpPr>
              <a:spLocks noChangeArrowheads="1"/>
            </p:cNvSpPr>
            <p:nvPr/>
          </p:nvSpPr>
          <p:spPr bwMode="auto">
            <a:xfrm>
              <a:off x="2504" y="3318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 dirty="0">
                  <a:solidFill>
                    <a:srgbClr val="000000"/>
                  </a:solidFill>
                </a:rPr>
                <a:t>y</a:t>
              </a:r>
              <a:endParaRPr lang="en-US" altLang="zh-CN" dirty="0"/>
            </a:p>
          </p:txBody>
        </p:sp>
        <p:sp>
          <p:nvSpPr>
            <p:cNvPr id="48" name="Rectangle 61"/>
            <p:cNvSpPr>
              <a:spLocks noChangeArrowheads="1"/>
            </p:cNvSpPr>
            <p:nvPr/>
          </p:nvSpPr>
          <p:spPr bwMode="auto">
            <a:xfrm>
              <a:off x="2491" y="30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49" name="Rectangle 62"/>
            <p:cNvSpPr>
              <a:spLocks noChangeArrowheads="1"/>
            </p:cNvSpPr>
            <p:nvPr/>
          </p:nvSpPr>
          <p:spPr bwMode="auto">
            <a:xfrm>
              <a:off x="2134" y="3149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" name="Rectangle 63"/>
            <p:cNvSpPr>
              <a:spLocks noChangeArrowheads="1"/>
            </p:cNvSpPr>
            <p:nvPr/>
          </p:nvSpPr>
          <p:spPr bwMode="auto">
            <a:xfrm>
              <a:off x="1853" y="3319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1" name="Rectangle 64"/>
            <p:cNvSpPr>
              <a:spLocks noChangeArrowheads="1"/>
            </p:cNvSpPr>
            <p:nvPr/>
          </p:nvSpPr>
          <p:spPr bwMode="auto">
            <a:xfrm>
              <a:off x="1888" y="300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2" name="Rectangle 65"/>
            <p:cNvSpPr>
              <a:spLocks noChangeArrowheads="1"/>
            </p:cNvSpPr>
            <p:nvPr/>
          </p:nvSpPr>
          <p:spPr bwMode="auto">
            <a:xfrm>
              <a:off x="3077" y="329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solidFill>
                    <a:srgbClr val="000000"/>
                  </a:solidFill>
                </a:rPr>
                <a:t>2</a:t>
              </a:r>
              <a:endParaRPr lang="en-US" altLang="zh-CN" dirty="0"/>
            </a:p>
          </p:txBody>
        </p: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1950" y="3297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832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C0D241-67D9-4714-ADDC-91FBC4747211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873375" y="693738"/>
          <a:ext cx="12731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" name="公式" r:id="rId3" imgW="533169" imgH="444307" progId="Equation.3">
                  <p:embed/>
                </p:oleObj>
              </mc:Choice>
              <mc:Fallback>
                <p:oleObj name="公式" r:id="rId3" imgW="533169" imgH="444307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693738"/>
                        <a:ext cx="127317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133350" y="1685925"/>
            <a:ext cx="838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1247775" y="1652588"/>
          <a:ext cx="18653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Equation" r:id="rId5" imgW="56125800" imgH="15013800" progId="Equation.3">
                  <p:embed/>
                </p:oleObj>
              </mc:Choice>
              <mc:Fallback>
                <p:oleObj name="Equation" r:id="rId5" imgW="56125800" imgH="150138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652588"/>
                        <a:ext cx="186531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6" name="Object 8"/>
          <p:cNvGraphicFramePr>
            <a:graphicFrameLocks noChangeAspect="1"/>
          </p:cNvGraphicFramePr>
          <p:nvPr/>
        </p:nvGraphicFramePr>
        <p:xfrm>
          <a:off x="3228975" y="1641475"/>
          <a:ext cx="1825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" name="公式" r:id="rId7" imgW="23175000" imgH="7297560" progId="Equation.3">
                  <p:embed/>
                </p:oleObj>
              </mc:Choice>
              <mc:Fallback>
                <p:oleObj name="公式" r:id="rId7" imgW="23175000" imgH="729756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1641475"/>
                        <a:ext cx="18256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7" name="Object 9"/>
          <p:cNvGraphicFramePr>
            <a:graphicFrameLocks noChangeAspect="1"/>
          </p:cNvGraphicFramePr>
          <p:nvPr/>
        </p:nvGraphicFramePr>
        <p:xfrm>
          <a:off x="5137150" y="1484313"/>
          <a:ext cx="7572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Equation" r:id="rId9" imgW="711200" imgH="838200" progId="Equation.3">
                  <p:embed/>
                </p:oleObj>
              </mc:Choice>
              <mc:Fallback>
                <p:oleObj name="Equation" r:id="rId9" imgW="711200" imgH="8382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484313"/>
                        <a:ext cx="7572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8" name="Object 10"/>
          <p:cNvGraphicFramePr>
            <a:graphicFrameLocks noChangeAspect="1"/>
          </p:cNvGraphicFramePr>
          <p:nvPr/>
        </p:nvGraphicFramePr>
        <p:xfrm>
          <a:off x="7691438" y="1662113"/>
          <a:ext cx="14525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公式" r:id="rId11" imgW="571252" imgH="228501" progId="Equation.3">
                  <p:embed/>
                </p:oleObj>
              </mc:Choice>
              <mc:Fallback>
                <p:oleObj name="公式" r:id="rId11" imgW="571252" imgH="228501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1662113"/>
                        <a:ext cx="145256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9" name="Object 11"/>
          <p:cNvGraphicFramePr>
            <a:graphicFrameLocks noChangeAspect="1"/>
          </p:cNvGraphicFramePr>
          <p:nvPr/>
        </p:nvGraphicFramePr>
        <p:xfrm>
          <a:off x="333375" y="2205038"/>
          <a:ext cx="12350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公式" r:id="rId13" imgW="495085" imgH="444307" progId="Equation.3">
                  <p:embed/>
                </p:oleObj>
              </mc:Choice>
              <mc:Fallback>
                <p:oleObj name="公式" r:id="rId13" imgW="495085" imgH="444307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205038"/>
                        <a:ext cx="1235075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0" name="Object 12"/>
          <p:cNvGraphicFramePr>
            <a:graphicFrameLocks noChangeAspect="1"/>
          </p:cNvGraphicFramePr>
          <p:nvPr/>
        </p:nvGraphicFramePr>
        <p:xfrm>
          <a:off x="1476375" y="2487613"/>
          <a:ext cx="1828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Equation" r:id="rId15" imgW="1688367" imgH="482391" progId="Equation.3">
                  <p:embed/>
                </p:oleObj>
              </mc:Choice>
              <mc:Fallback>
                <p:oleObj name="Equation" r:id="rId15" imgW="1688367" imgH="482391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87613"/>
                        <a:ext cx="18288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1" name="Object 13"/>
          <p:cNvGraphicFramePr>
            <a:graphicFrameLocks noChangeAspect="1"/>
          </p:cNvGraphicFramePr>
          <p:nvPr/>
        </p:nvGraphicFramePr>
        <p:xfrm>
          <a:off x="6757988" y="2476500"/>
          <a:ext cx="16525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公式" r:id="rId17" imgW="672808" imgH="228501" progId="Equation.3">
                  <p:embed/>
                </p:oleObj>
              </mc:Choice>
              <mc:Fallback>
                <p:oleObj name="公式" r:id="rId17" imgW="672808" imgH="228501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2476500"/>
                        <a:ext cx="16525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2" name="Object 14"/>
          <p:cNvGraphicFramePr>
            <a:graphicFrameLocks noChangeAspect="1"/>
          </p:cNvGraphicFramePr>
          <p:nvPr/>
        </p:nvGraphicFramePr>
        <p:xfrm>
          <a:off x="1476375" y="3209925"/>
          <a:ext cx="9699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Equation" r:id="rId19" imgW="850531" imgH="317362" progId="Equation.3">
                  <p:embed/>
                </p:oleObj>
              </mc:Choice>
              <mc:Fallback>
                <p:oleObj name="Equation" r:id="rId19" imgW="850531" imgH="317362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09925"/>
                        <a:ext cx="9699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3" name="Object 15"/>
          <p:cNvGraphicFramePr>
            <a:graphicFrameLocks noChangeAspect="1"/>
          </p:cNvGraphicFramePr>
          <p:nvPr/>
        </p:nvGraphicFramePr>
        <p:xfrm>
          <a:off x="1247775" y="3652838"/>
          <a:ext cx="51593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公式" r:id="rId21" imgW="2019300" imgH="241300" progId="Equation.3">
                  <p:embed/>
                </p:oleObj>
              </mc:Choice>
              <mc:Fallback>
                <p:oleObj name="公式" r:id="rId21" imgW="2019300" imgH="2413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652838"/>
                        <a:ext cx="515937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4" name="Object 16"/>
          <p:cNvGraphicFramePr>
            <a:graphicFrameLocks noChangeAspect="1"/>
          </p:cNvGraphicFramePr>
          <p:nvPr/>
        </p:nvGraphicFramePr>
        <p:xfrm>
          <a:off x="1552575" y="4262438"/>
          <a:ext cx="54197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公式" r:id="rId23" imgW="2120900" imgH="241300" progId="Equation.3">
                  <p:embed/>
                </p:oleObj>
              </mc:Choice>
              <mc:Fallback>
                <p:oleObj name="公式" r:id="rId23" imgW="2120900" imgH="2413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262438"/>
                        <a:ext cx="54197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5" name="Object 17"/>
          <p:cNvGraphicFramePr>
            <a:graphicFrameLocks noChangeAspect="1"/>
          </p:cNvGraphicFramePr>
          <p:nvPr/>
        </p:nvGraphicFramePr>
        <p:xfrm>
          <a:off x="3305175" y="2476500"/>
          <a:ext cx="1524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Equation" r:id="rId25" imgW="1371600" imgH="469900" progId="Equation.3">
                  <p:embed/>
                </p:oleObj>
              </mc:Choice>
              <mc:Fallback>
                <p:oleObj name="Equation" r:id="rId25" imgW="1371600" imgH="4699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2476500"/>
                        <a:ext cx="1524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6" name="Object 18"/>
          <p:cNvGraphicFramePr>
            <a:graphicFrameLocks noChangeAspect="1"/>
          </p:cNvGraphicFramePr>
          <p:nvPr/>
        </p:nvGraphicFramePr>
        <p:xfrm>
          <a:off x="4321175" y="3136900"/>
          <a:ext cx="1574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公式" r:id="rId27" imgW="660400" imgH="228600" progId="Equation.3">
                  <p:embed/>
                </p:oleObj>
              </mc:Choice>
              <mc:Fallback>
                <p:oleObj name="公式" r:id="rId27" imgW="660400" imgH="2286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3136900"/>
                        <a:ext cx="15748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7" name="Text Box 19"/>
          <p:cNvSpPr txBox="1">
            <a:spLocks noChangeArrowheads="1"/>
          </p:cNvSpPr>
          <p:nvPr/>
        </p:nvSpPr>
        <p:spPr bwMode="auto">
          <a:xfrm>
            <a:off x="742950" y="1652588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</a:p>
        </p:txBody>
      </p:sp>
      <p:graphicFrame>
        <p:nvGraphicFramePr>
          <p:cNvPr id="437268" name="Object 20"/>
          <p:cNvGraphicFramePr>
            <a:graphicFrameLocks noChangeAspect="1"/>
          </p:cNvGraphicFramePr>
          <p:nvPr/>
        </p:nvGraphicFramePr>
        <p:xfrm>
          <a:off x="5829300" y="1652588"/>
          <a:ext cx="18605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2" name="Equation" r:id="rId29" imgW="1651000" imgH="482600" progId="Equation.3">
                  <p:embed/>
                </p:oleObj>
              </mc:Choice>
              <mc:Fallback>
                <p:oleObj name="Equation" r:id="rId29" imgW="1651000" imgH="4826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1652588"/>
                        <a:ext cx="18605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9" name="Object 21"/>
          <p:cNvGraphicFramePr>
            <a:graphicFrameLocks noChangeAspect="1"/>
          </p:cNvGraphicFramePr>
          <p:nvPr/>
        </p:nvGraphicFramePr>
        <p:xfrm>
          <a:off x="4829175" y="2498725"/>
          <a:ext cx="1981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31" imgW="1854200" imgH="482600" progId="Equation.3">
                  <p:embed/>
                </p:oleObj>
              </mc:Choice>
              <mc:Fallback>
                <p:oleObj name="Equation" r:id="rId31" imgW="1854200" imgH="4826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2498725"/>
                        <a:ext cx="19812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WordArt 28"/>
          <p:cNvSpPr>
            <a:spLocks noChangeArrowheads="1" noChangeShapeType="1" noTextEdit="1"/>
          </p:cNvSpPr>
          <p:nvPr/>
        </p:nvSpPr>
        <p:spPr bwMode="auto">
          <a:xfrm>
            <a:off x="260350" y="155575"/>
            <a:ext cx="7620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sp>
        <p:nvSpPr>
          <p:cNvPr id="23573" name="Text Box 29"/>
          <p:cNvSpPr txBox="1">
            <a:spLocks noChangeArrowheads="1"/>
          </p:cNvSpPr>
          <p:nvPr/>
        </p:nvSpPr>
        <p:spPr bwMode="auto">
          <a:xfrm>
            <a:off x="184150" y="931863"/>
            <a:ext cx="3810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连续的二阶导数</a:t>
            </a:r>
            <a:r>
              <a:rPr lang="en-US" altLang="zh-CN" sz="2800"/>
              <a:t>,</a:t>
            </a:r>
          </a:p>
        </p:txBody>
      </p:sp>
      <p:grpSp>
        <p:nvGrpSpPr>
          <p:cNvPr id="23574" name="Group 31"/>
          <p:cNvGrpSpPr>
            <a:grpSpLocks noChangeAspect="1"/>
          </p:cNvGrpSpPr>
          <p:nvPr/>
        </p:nvGrpSpPr>
        <p:grpSpPr bwMode="auto">
          <a:xfrm>
            <a:off x="1403350" y="258763"/>
            <a:ext cx="6330950" cy="512762"/>
            <a:chOff x="1248" y="449"/>
            <a:chExt cx="3988" cy="323"/>
          </a:xfrm>
        </p:grpSpPr>
        <p:sp>
          <p:nvSpPr>
            <p:cNvPr id="23586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248" y="450"/>
              <a:ext cx="3936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Rectangle 32"/>
            <p:cNvSpPr>
              <a:spLocks noChangeArrowheads="1"/>
            </p:cNvSpPr>
            <p:nvPr/>
          </p:nvSpPr>
          <p:spPr bwMode="auto">
            <a:xfrm>
              <a:off x="4995" y="484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00"/>
                  </a:solidFill>
                  <a:latin typeface="宋体" charset="-122"/>
                </a:rPr>
                <a:t>有</a:t>
              </a:r>
              <a:endParaRPr lang="zh-CN" altLang="en-US"/>
            </a:p>
          </p:txBody>
        </p:sp>
        <p:sp>
          <p:nvSpPr>
            <p:cNvPr id="23588" name="Rectangle 33"/>
            <p:cNvSpPr>
              <a:spLocks noChangeArrowheads="1"/>
            </p:cNvSpPr>
            <p:nvPr/>
          </p:nvSpPr>
          <p:spPr bwMode="auto">
            <a:xfrm>
              <a:off x="3874" y="484"/>
              <a:ext cx="4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00"/>
                  </a:solidFill>
                  <a:latin typeface="宋体" charset="-122"/>
                </a:rPr>
                <a:t>其中</a:t>
              </a:r>
              <a:endParaRPr lang="zh-CN" altLang="en-US"/>
            </a:p>
          </p:txBody>
        </p:sp>
        <p:sp>
          <p:nvSpPr>
            <p:cNvPr id="23589" name="Rectangle 34"/>
            <p:cNvSpPr>
              <a:spLocks noChangeArrowheads="1"/>
            </p:cNvSpPr>
            <p:nvPr/>
          </p:nvSpPr>
          <p:spPr bwMode="auto">
            <a:xfrm>
              <a:off x="1315" y="484"/>
              <a:ext cx="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00"/>
                  </a:solidFill>
                  <a:latin typeface="宋体" charset="-122"/>
                </a:rPr>
                <a:t>设</a:t>
              </a:r>
              <a:endParaRPr lang="zh-CN" altLang="en-US"/>
            </a:p>
          </p:txBody>
        </p:sp>
        <p:sp>
          <p:nvSpPr>
            <p:cNvPr id="23590" name="Rectangle 35"/>
            <p:cNvSpPr>
              <a:spLocks noChangeArrowheads="1"/>
            </p:cNvSpPr>
            <p:nvPr/>
          </p:nvSpPr>
          <p:spPr bwMode="auto">
            <a:xfrm>
              <a:off x="4909" y="477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3591" name="Rectangle 36"/>
            <p:cNvSpPr>
              <a:spLocks noChangeArrowheads="1"/>
            </p:cNvSpPr>
            <p:nvPr/>
          </p:nvSpPr>
          <p:spPr bwMode="auto">
            <a:xfrm>
              <a:off x="4704" y="477"/>
              <a:ext cx="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3592" name="Rectangle 37"/>
            <p:cNvSpPr>
              <a:spLocks noChangeArrowheads="1"/>
            </p:cNvSpPr>
            <p:nvPr/>
          </p:nvSpPr>
          <p:spPr bwMode="auto">
            <a:xfrm>
              <a:off x="4479" y="477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3593" name="Rectangle 38"/>
            <p:cNvSpPr>
              <a:spLocks noChangeArrowheads="1"/>
            </p:cNvSpPr>
            <p:nvPr/>
          </p:nvSpPr>
          <p:spPr bwMode="auto">
            <a:xfrm>
              <a:off x="3706" y="477"/>
              <a:ext cx="1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),</a:t>
              </a:r>
              <a:endParaRPr lang="en-US" altLang="zh-CN"/>
            </a:p>
          </p:txBody>
        </p:sp>
        <p:sp>
          <p:nvSpPr>
            <p:cNvPr id="23594" name="Rectangle 39"/>
            <p:cNvSpPr>
              <a:spLocks noChangeArrowheads="1"/>
            </p:cNvSpPr>
            <p:nvPr/>
          </p:nvSpPr>
          <p:spPr bwMode="auto">
            <a:xfrm>
              <a:off x="2890" y="477"/>
              <a:ext cx="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3595" name="Rectangle 40"/>
            <p:cNvSpPr>
              <a:spLocks noChangeArrowheads="1"/>
            </p:cNvSpPr>
            <p:nvPr/>
          </p:nvSpPr>
          <p:spPr bwMode="auto">
            <a:xfrm>
              <a:off x="2424" y="477"/>
              <a:ext cx="2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sin</a:t>
              </a:r>
              <a:endParaRPr lang="en-US" altLang="zh-CN"/>
            </a:p>
          </p:txBody>
        </p:sp>
        <p:sp>
          <p:nvSpPr>
            <p:cNvPr id="23596" name="Rectangle 41"/>
            <p:cNvSpPr>
              <a:spLocks noChangeArrowheads="1"/>
            </p:cNvSpPr>
            <p:nvPr/>
          </p:nvSpPr>
          <p:spPr bwMode="auto">
            <a:xfrm>
              <a:off x="2081" y="477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3597" name="Rectangle 42"/>
            <p:cNvSpPr>
              <a:spLocks noChangeArrowheads="1"/>
            </p:cNvSpPr>
            <p:nvPr/>
          </p:nvSpPr>
          <p:spPr bwMode="auto">
            <a:xfrm>
              <a:off x="3585" y="452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3598" name="Rectangle 43"/>
            <p:cNvSpPr>
              <a:spLocks noChangeArrowheads="1"/>
            </p:cNvSpPr>
            <p:nvPr/>
          </p:nvSpPr>
          <p:spPr bwMode="auto">
            <a:xfrm>
              <a:off x="3110" y="452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23599" name="Rectangle 44"/>
            <p:cNvSpPr>
              <a:spLocks noChangeArrowheads="1"/>
            </p:cNvSpPr>
            <p:nvPr/>
          </p:nvSpPr>
          <p:spPr bwMode="auto">
            <a:xfrm>
              <a:off x="4783" y="477"/>
              <a:ext cx="1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v</a:t>
              </a:r>
              <a:endParaRPr lang="en-US" altLang="zh-CN"/>
            </a:p>
          </p:txBody>
        </p:sp>
        <p:sp>
          <p:nvSpPr>
            <p:cNvPr id="23600" name="Rectangle 45"/>
            <p:cNvSpPr>
              <a:spLocks noChangeArrowheads="1"/>
            </p:cNvSpPr>
            <p:nvPr/>
          </p:nvSpPr>
          <p:spPr bwMode="auto">
            <a:xfrm>
              <a:off x="4569" y="477"/>
              <a:ext cx="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23601" name="Rectangle 46"/>
            <p:cNvSpPr>
              <a:spLocks noChangeArrowheads="1"/>
            </p:cNvSpPr>
            <p:nvPr/>
          </p:nvSpPr>
          <p:spPr bwMode="auto">
            <a:xfrm>
              <a:off x="4346" y="477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3602" name="Rectangle 47"/>
            <p:cNvSpPr>
              <a:spLocks noChangeArrowheads="1"/>
            </p:cNvSpPr>
            <p:nvPr/>
          </p:nvSpPr>
          <p:spPr bwMode="auto">
            <a:xfrm>
              <a:off x="3481" y="477"/>
              <a:ext cx="1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3603" name="Rectangle 48"/>
            <p:cNvSpPr>
              <a:spLocks noChangeArrowheads="1"/>
            </p:cNvSpPr>
            <p:nvPr/>
          </p:nvSpPr>
          <p:spPr bwMode="auto">
            <a:xfrm>
              <a:off x="2992" y="477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3604" name="Rectangle 49"/>
            <p:cNvSpPr>
              <a:spLocks noChangeArrowheads="1"/>
            </p:cNvSpPr>
            <p:nvPr/>
          </p:nvSpPr>
          <p:spPr bwMode="auto">
            <a:xfrm>
              <a:off x="2772" y="477"/>
              <a:ext cx="1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3605" name="Rectangle 50"/>
            <p:cNvSpPr>
              <a:spLocks noChangeArrowheads="1"/>
            </p:cNvSpPr>
            <p:nvPr/>
          </p:nvSpPr>
          <p:spPr bwMode="auto">
            <a:xfrm>
              <a:off x="2166" y="477"/>
              <a:ext cx="1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23606" name="Rectangle 51"/>
            <p:cNvSpPr>
              <a:spLocks noChangeArrowheads="1"/>
            </p:cNvSpPr>
            <p:nvPr/>
          </p:nvSpPr>
          <p:spPr bwMode="auto">
            <a:xfrm>
              <a:off x="1947" y="477"/>
              <a:ext cx="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3607" name="Rectangle 52"/>
            <p:cNvSpPr>
              <a:spLocks noChangeArrowheads="1"/>
            </p:cNvSpPr>
            <p:nvPr/>
          </p:nvSpPr>
          <p:spPr bwMode="auto">
            <a:xfrm>
              <a:off x="1546" y="477"/>
              <a:ext cx="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23608" name="Rectangle 53"/>
            <p:cNvSpPr>
              <a:spLocks noChangeArrowheads="1"/>
            </p:cNvSpPr>
            <p:nvPr/>
          </p:nvSpPr>
          <p:spPr bwMode="auto">
            <a:xfrm>
              <a:off x="2280" y="452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3609" name="Rectangle 54"/>
            <p:cNvSpPr>
              <a:spLocks noChangeArrowheads="1"/>
            </p:cNvSpPr>
            <p:nvPr/>
          </p:nvSpPr>
          <p:spPr bwMode="auto">
            <a:xfrm>
              <a:off x="3289" y="44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23610" name="Rectangle 55"/>
            <p:cNvSpPr>
              <a:spLocks noChangeArrowheads="1"/>
            </p:cNvSpPr>
            <p:nvPr/>
          </p:nvSpPr>
          <p:spPr bwMode="auto">
            <a:xfrm>
              <a:off x="1728" y="44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3" name="Group 57"/>
          <p:cNvGrpSpPr>
            <a:grpSpLocks noChangeAspect="1"/>
          </p:cNvGrpSpPr>
          <p:nvPr/>
        </p:nvGrpSpPr>
        <p:grpSpPr bwMode="auto">
          <a:xfrm>
            <a:off x="2441575" y="3094038"/>
            <a:ext cx="1906588" cy="588962"/>
            <a:chOff x="1856" y="2672"/>
            <a:chExt cx="1201" cy="371"/>
          </a:xfrm>
        </p:grpSpPr>
        <p:sp>
          <p:nvSpPr>
            <p:cNvPr id="23576" name="AutoShape 56"/>
            <p:cNvSpPr>
              <a:spLocks noChangeAspect="1" noChangeArrowheads="1" noTextEdit="1"/>
            </p:cNvSpPr>
            <p:nvPr/>
          </p:nvSpPr>
          <p:spPr bwMode="auto">
            <a:xfrm>
              <a:off x="1856" y="2688"/>
              <a:ext cx="116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Rectangle 58"/>
            <p:cNvSpPr>
              <a:spLocks noChangeArrowheads="1"/>
            </p:cNvSpPr>
            <p:nvPr/>
          </p:nvSpPr>
          <p:spPr bwMode="auto">
            <a:xfrm>
              <a:off x="2947" y="2715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3578" name="Rectangle 59"/>
            <p:cNvSpPr>
              <a:spLocks noChangeArrowheads="1"/>
            </p:cNvSpPr>
            <p:nvPr/>
          </p:nvSpPr>
          <p:spPr bwMode="auto">
            <a:xfrm>
              <a:off x="2302" y="2715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23579" name="Rectangle 60"/>
            <p:cNvSpPr>
              <a:spLocks noChangeArrowheads="1"/>
            </p:cNvSpPr>
            <p:nvPr/>
          </p:nvSpPr>
          <p:spPr bwMode="auto">
            <a:xfrm>
              <a:off x="2055" y="2715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3580" name="Rectangle 61"/>
            <p:cNvSpPr>
              <a:spLocks noChangeArrowheads="1"/>
            </p:cNvSpPr>
            <p:nvPr/>
          </p:nvSpPr>
          <p:spPr bwMode="auto">
            <a:xfrm>
              <a:off x="2419" y="2690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3581" name="Rectangle 62"/>
            <p:cNvSpPr>
              <a:spLocks noChangeArrowheads="1"/>
            </p:cNvSpPr>
            <p:nvPr/>
          </p:nvSpPr>
          <p:spPr bwMode="auto">
            <a:xfrm>
              <a:off x="2128" y="2861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</a:rPr>
                <a:t>vu</a:t>
              </a:r>
              <a:endParaRPr lang="en-US" altLang="zh-CN"/>
            </a:p>
          </p:txBody>
        </p:sp>
        <p:sp>
          <p:nvSpPr>
            <p:cNvPr id="23582" name="Rectangle 63"/>
            <p:cNvSpPr>
              <a:spLocks noChangeArrowheads="1"/>
            </p:cNvSpPr>
            <p:nvPr/>
          </p:nvSpPr>
          <p:spPr bwMode="auto">
            <a:xfrm>
              <a:off x="2563" y="2715"/>
              <a:ext cx="33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cos</a:t>
              </a:r>
              <a:endParaRPr lang="en-US" altLang="zh-CN"/>
            </a:p>
          </p:txBody>
        </p:sp>
        <p:sp>
          <p:nvSpPr>
            <p:cNvPr id="23583" name="Rectangle 64"/>
            <p:cNvSpPr>
              <a:spLocks noChangeArrowheads="1"/>
            </p:cNvSpPr>
            <p:nvPr/>
          </p:nvSpPr>
          <p:spPr bwMode="auto">
            <a:xfrm>
              <a:off x="1915" y="2715"/>
              <a:ext cx="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3584" name="Rectangle 65"/>
            <p:cNvSpPr>
              <a:spLocks noChangeArrowheads="1"/>
            </p:cNvSpPr>
            <p:nvPr/>
          </p:nvSpPr>
          <p:spPr bwMode="auto">
            <a:xfrm>
              <a:off x="2249" y="2672"/>
              <a:ext cx="6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23585" name="Rectangle 66"/>
            <p:cNvSpPr>
              <a:spLocks noChangeArrowheads="1"/>
            </p:cNvSpPr>
            <p:nvPr/>
          </p:nvSpPr>
          <p:spPr bwMode="auto">
            <a:xfrm>
              <a:off x="2211" y="2672"/>
              <a:ext cx="6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 autoUpdateAnimBg="0"/>
      <p:bldP spid="43726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2AC46B-3B7D-4532-9AD1-FED1A55EE0B8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5494" name="AutoShape 54"/>
          <p:cNvSpPr>
            <a:spLocks noChangeArrowheads="1"/>
          </p:cNvSpPr>
          <p:nvPr/>
        </p:nvSpPr>
        <p:spPr bwMode="auto">
          <a:xfrm>
            <a:off x="395288" y="1036651"/>
            <a:ext cx="1600200" cy="533400"/>
          </a:xfrm>
          <a:prstGeom prst="parallelogram">
            <a:avLst>
              <a:gd name="adj" fmla="val 27347"/>
            </a:avLst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5443" name="Object 3"/>
          <p:cNvGraphicFramePr>
            <a:graphicFrameLocks noChangeAspect="1"/>
          </p:cNvGraphicFramePr>
          <p:nvPr/>
        </p:nvGraphicFramePr>
        <p:xfrm>
          <a:off x="2363788" y="2916251"/>
          <a:ext cx="26812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3" imgW="93958200" imgH="12577320" progId="Equation.3">
                  <p:embed/>
                </p:oleObj>
              </mc:Choice>
              <mc:Fallback>
                <p:oleObj name="Equation" r:id="rId3" imgW="93958200" imgH="1257732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2916251"/>
                        <a:ext cx="26812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4" name="Object 4"/>
          <p:cNvGraphicFramePr>
            <a:graphicFrameLocks noChangeAspect="1"/>
          </p:cNvGraphicFramePr>
          <p:nvPr/>
        </p:nvGraphicFramePr>
        <p:xfrm>
          <a:off x="900113" y="3340114"/>
          <a:ext cx="21256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Equation" r:id="rId5" imgW="68736600" imgH="29228400" progId="Equation.3">
                  <p:embed/>
                </p:oleObj>
              </mc:Choice>
              <mc:Fallback>
                <p:oleObj name="Equation" r:id="rId5" imgW="68736600" imgH="292284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40114"/>
                        <a:ext cx="2125662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5" name="Object 5"/>
          <p:cNvGraphicFramePr>
            <a:graphicFrameLocks noChangeAspect="1"/>
          </p:cNvGraphicFramePr>
          <p:nvPr/>
        </p:nvGraphicFramePr>
        <p:xfrm>
          <a:off x="5030788" y="2868626"/>
          <a:ext cx="18716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5" name="Equation" r:id="rId7" imgW="58566600" imgH="12577320" progId="Equation.3">
                  <p:embed/>
                </p:oleObj>
              </mc:Choice>
              <mc:Fallback>
                <p:oleObj name="Equation" r:id="rId7" imgW="58566600" imgH="1257732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2868626"/>
                        <a:ext cx="18716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6" name="Object 6"/>
          <p:cNvGraphicFramePr>
            <a:graphicFrameLocks noChangeAspect="1"/>
          </p:cNvGraphicFramePr>
          <p:nvPr/>
        </p:nvGraphicFramePr>
        <p:xfrm>
          <a:off x="3314700" y="3348051"/>
          <a:ext cx="16525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6" name="Equation" r:id="rId9" imgW="56532600" imgH="29228400" progId="Equation.3">
                  <p:embed/>
                </p:oleObj>
              </mc:Choice>
              <mc:Fallback>
                <p:oleObj name="Equation" r:id="rId9" imgW="56532600" imgH="292284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48051"/>
                        <a:ext cx="1652588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7" name="Object 7"/>
          <p:cNvGraphicFramePr>
            <a:graphicFrameLocks noChangeAspect="1"/>
          </p:cNvGraphicFramePr>
          <p:nvPr/>
        </p:nvGraphicFramePr>
        <p:xfrm>
          <a:off x="5764213" y="3563951"/>
          <a:ext cx="609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7" name="Equation" r:id="rId11" imgW="22361400" imgH="13389480" progId="Equation.3">
                  <p:embed/>
                </p:oleObj>
              </mc:Choice>
              <mc:Fallback>
                <p:oleObj name="Equation" r:id="rId11" imgW="22361400" imgH="1338948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3563951"/>
                        <a:ext cx="6096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8" name="Object 8"/>
          <p:cNvGraphicFramePr>
            <a:graphicFrameLocks noChangeAspect="1"/>
          </p:cNvGraphicFramePr>
          <p:nvPr/>
        </p:nvGraphicFramePr>
        <p:xfrm>
          <a:off x="6338888" y="3490926"/>
          <a:ext cx="21209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Equation" r:id="rId13" imgW="65482200" imgH="13389480" progId="Equation.3">
                  <p:embed/>
                </p:oleObj>
              </mc:Choice>
              <mc:Fallback>
                <p:oleObj name="Equation" r:id="rId13" imgW="65482200" imgH="1338948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3490926"/>
                        <a:ext cx="21209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9" name="Object 9"/>
          <p:cNvGraphicFramePr>
            <a:graphicFrameLocks noChangeAspect="1"/>
          </p:cNvGraphicFramePr>
          <p:nvPr/>
        </p:nvGraphicFramePr>
        <p:xfrm>
          <a:off x="2235200" y="4348176"/>
          <a:ext cx="5468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Equation" r:id="rId15" imgW="163114200" imgH="13389480" progId="Equation.3">
                  <p:embed/>
                </p:oleObj>
              </mc:Choice>
              <mc:Fallback>
                <p:oleObj name="Equation" r:id="rId15" imgW="163114200" imgH="1338948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348176"/>
                        <a:ext cx="5468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0" name="Object 10"/>
          <p:cNvGraphicFramePr>
            <a:graphicFrameLocks noChangeAspect="1"/>
          </p:cNvGraphicFramePr>
          <p:nvPr/>
        </p:nvGraphicFramePr>
        <p:xfrm>
          <a:off x="4899025" y="4348176"/>
          <a:ext cx="1177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Equation" r:id="rId17" imgW="37819800" imgH="13389480" progId="Equation.3">
                  <p:embed/>
                </p:oleObj>
              </mc:Choice>
              <mc:Fallback>
                <p:oleObj name="Equation" r:id="rId17" imgW="37819800" imgH="1338948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4348176"/>
                        <a:ext cx="11779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1" name="Object 11"/>
          <p:cNvGraphicFramePr>
            <a:graphicFrameLocks noChangeAspect="1"/>
          </p:cNvGraphicFramePr>
          <p:nvPr/>
        </p:nvGraphicFramePr>
        <p:xfrm>
          <a:off x="6084888" y="4352939"/>
          <a:ext cx="15033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1" name="Equation" r:id="rId19" imgW="47583000" imgH="13389480" progId="Equation.3">
                  <p:embed/>
                </p:oleObj>
              </mc:Choice>
              <mc:Fallback>
                <p:oleObj name="Equation" r:id="rId19" imgW="47583000" imgH="1338948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352939"/>
                        <a:ext cx="1503362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2" name="Object 12"/>
          <p:cNvGraphicFramePr>
            <a:graphicFrameLocks noChangeAspect="1"/>
          </p:cNvGraphicFramePr>
          <p:nvPr/>
        </p:nvGraphicFramePr>
        <p:xfrm>
          <a:off x="7564438" y="4341826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2" name="Equation" r:id="rId21" imgW="9343800" imgH="13389480" progId="Equation.3">
                  <p:embed/>
                </p:oleObj>
              </mc:Choice>
              <mc:Fallback>
                <p:oleObj name="Equation" r:id="rId21" imgW="9343800" imgH="133894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4341826"/>
                        <a:ext cx="26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3" name="Object 13"/>
          <p:cNvGraphicFramePr>
            <a:graphicFrameLocks noChangeAspect="1"/>
          </p:cNvGraphicFramePr>
          <p:nvPr/>
        </p:nvGraphicFramePr>
        <p:xfrm>
          <a:off x="1935163" y="5005401"/>
          <a:ext cx="558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Equation" r:id="rId23" imgW="20327400" imgH="10140480" progId="Equation.3">
                  <p:embed/>
                </p:oleObj>
              </mc:Choice>
              <mc:Fallback>
                <p:oleObj name="Equation" r:id="rId23" imgW="20327400" imgH="1014048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5005401"/>
                        <a:ext cx="5588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5" name="Object 15"/>
          <p:cNvGraphicFramePr>
            <a:graphicFrameLocks noChangeAspect="1"/>
          </p:cNvGraphicFramePr>
          <p:nvPr/>
        </p:nvGraphicFramePr>
        <p:xfrm>
          <a:off x="4514850" y="4976826"/>
          <a:ext cx="62071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4" name="Equation" r:id="rId25" imgW="21141000" imgH="10140480" progId="Equation.3">
                  <p:embed/>
                </p:oleObj>
              </mc:Choice>
              <mc:Fallback>
                <p:oleObj name="Equation" r:id="rId25" imgW="21141000" imgH="1014048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976826"/>
                        <a:ext cx="620713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6" name="Object 16"/>
          <p:cNvGraphicFramePr>
            <a:graphicFrameLocks noChangeAspect="1"/>
          </p:cNvGraphicFramePr>
          <p:nvPr/>
        </p:nvGraphicFramePr>
        <p:xfrm>
          <a:off x="392113" y="1125551"/>
          <a:ext cx="1647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Equation" r:id="rId27" imgW="54091800" imgH="12577320" progId="Equation.3">
                  <p:embed/>
                </p:oleObj>
              </mc:Choice>
              <mc:Fallback>
                <p:oleObj name="Equation" r:id="rId27" imgW="54091800" imgH="1257732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125551"/>
                        <a:ext cx="16478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7" name="Object 17"/>
          <p:cNvGraphicFramePr>
            <a:graphicFrameLocks noChangeAspect="1"/>
          </p:cNvGraphicFramePr>
          <p:nvPr/>
        </p:nvGraphicFramePr>
        <p:xfrm>
          <a:off x="5724525" y="1036651"/>
          <a:ext cx="32670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6" name="Equation" r:id="rId29" imgW="102501000" imgH="12577320" progId="Equation.3">
                  <p:embed/>
                </p:oleObj>
              </mc:Choice>
              <mc:Fallback>
                <p:oleObj name="Equation" r:id="rId29" imgW="102501000" imgH="1257732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036651"/>
                        <a:ext cx="326707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8" name="Object 18"/>
          <p:cNvGraphicFramePr>
            <a:graphicFrameLocks noChangeAspect="1"/>
          </p:cNvGraphicFramePr>
          <p:nvPr/>
        </p:nvGraphicFramePr>
        <p:xfrm>
          <a:off x="2124075" y="820751"/>
          <a:ext cx="16684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Equation" r:id="rId31" imgW="56532600" imgH="32883480" progId="Equation.3">
                  <p:embed/>
                </p:oleObj>
              </mc:Choice>
              <mc:Fallback>
                <p:oleObj name="Equation" r:id="rId31" imgW="56532600" imgH="3288348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820751"/>
                        <a:ext cx="1668463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1022350" y="1897076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800">
                <a:latin typeface="宋体" charset="-122"/>
              </a:rPr>
              <a:t>求</a:t>
            </a:r>
          </a:p>
        </p:txBody>
      </p:sp>
      <p:graphicFrame>
        <p:nvGraphicFramePr>
          <p:cNvPr id="445460" name="Object 20"/>
          <p:cNvGraphicFramePr>
            <a:graphicFrameLocks noChangeAspect="1"/>
          </p:cNvGraphicFramePr>
          <p:nvPr/>
        </p:nvGraphicFramePr>
        <p:xfrm>
          <a:off x="1547813" y="1755789"/>
          <a:ext cx="22209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33" imgW="72804600" imgH="31258800" progId="Equation.3">
                  <p:embed/>
                </p:oleObj>
              </mc:Choice>
              <mc:Fallback>
                <p:oleObj name="Equation" r:id="rId33" imgW="72804600" imgH="312588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55789"/>
                        <a:ext cx="2220912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22"/>
          <p:cNvGraphicFramePr>
            <a:graphicFrameLocks noChangeAspect="1"/>
          </p:cNvGraphicFramePr>
          <p:nvPr/>
        </p:nvGraphicFramePr>
        <p:xfrm>
          <a:off x="2449513" y="430226"/>
          <a:ext cx="16002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35" imgW="52871400" imgH="12577320" progId="Equation.3">
                  <p:embed/>
                </p:oleObj>
              </mc:Choice>
              <mc:Fallback>
                <p:oleObj name="Equation" r:id="rId35" imgW="52871400" imgH="1257732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30226"/>
                        <a:ext cx="16002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23"/>
          <p:cNvSpPr txBox="1">
            <a:spLocks noChangeArrowheads="1"/>
          </p:cNvSpPr>
          <p:nvPr/>
        </p:nvSpPr>
        <p:spPr bwMode="auto">
          <a:xfrm>
            <a:off x="3973513" y="361964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800">
                <a:latin typeface="宋体" charset="-122"/>
              </a:rPr>
              <a:t>在点</a:t>
            </a:r>
            <a:r>
              <a:rPr kumimoji="0" lang="en-US" altLang="zh-CN" sz="2800"/>
              <a:t>(1,1)</a:t>
            </a:r>
            <a:r>
              <a:rPr kumimoji="0" lang="zh-CN" altLang="en-US" sz="2800">
                <a:latin typeface="宋体" charset="-122"/>
              </a:rPr>
              <a:t>处可微</a:t>
            </a:r>
            <a:r>
              <a:rPr kumimoji="0" lang="en-US" altLang="zh-CN" sz="2800">
                <a:latin typeface="宋体" charset="-122"/>
              </a:rPr>
              <a:t>,</a:t>
            </a:r>
            <a:r>
              <a:rPr kumimoji="0" lang="zh-CN" altLang="en-US" sz="2800">
                <a:latin typeface="宋体" charset="-122"/>
              </a:rPr>
              <a:t>且</a:t>
            </a:r>
          </a:p>
        </p:txBody>
      </p:sp>
      <p:sp>
        <p:nvSpPr>
          <p:cNvPr id="24607" name="Rectangle 26"/>
          <p:cNvSpPr>
            <a:spLocks noChangeArrowheads="1"/>
          </p:cNvSpPr>
          <p:nvPr/>
        </p:nvSpPr>
        <p:spPr bwMode="auto">
          <a:xfrm>
            <a:off x="1077913" y="347676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kumimoji="0" lang="zh-CN" altLang="en-US" sz="2800">
                <a:latin typeface="宋体" charset="-122"/>
              </a:rPr>
              <a:t>设函数</a:t>
            </a:r>
          </a:p>
        </p:txBody>
      </p:sp>
      <p:graphicFrame>
        <p:nvGraphicFramePr>
          <p:cNvPr id="445467" name="Object 27"/>
          <p:cNvGraphicFramePr>
            <a:graphicFrameLocks noChangeAspect="1"/>
          </p:cNvGraphicFramePr>
          <p:nvPr/>
        </p:nvGraphicFramePr>
        <p:xfrm>
          <a:off x="3944938" y="820751"/>
          <a:ext cx="16716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Equation" r:id="rId37" imgW="56532600" imgH="32883480" progId="Equation.3">
                  <p:embed/>
                </p:oleObj>
              </mc:Choice>
              <mc:Fallback>
                <p:oleObj name="Equation" r:id="rId37" imgW="56532600" imgH="3288348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820751"/>
                        <a:ext cx="167163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68" name="Text Box 28"/>
          <p:cNvSpPr txBox="1">
            <a:spLocks noChangeArrowheads="1"/>
          </p:cNvSpPr>
          <p:nvPr/>
        </p:nvSpPr>
        <p:spPr bwMode="auto">
          <a:xfrm>
            <a:off x="425450" y="2763851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kumimoji="0" lang="zh-CN" altLang="en-US" sz="2800">
              <a:latin typeface="宋体" charset="-122"/>
            </a:endParaRPr>
          </a:p>
        </p:txBody>
      </p:sp>
      <p:graphicFrame>
        <p:nvGraphicFramePr>
          <p:cNvPr id="445469" name="Object 29"/>
          <p:cNvGraphicFramePr>
            <a:graphicFrameLocks noChangeAspect="1"/>
          </p:cNvGraphicFramePr>
          <p:nvPr/>
        </p:nvGraphicFramePr>
        <p:xfrm>
          <a:off x="2557463" y="4994289"/>
          <a:ext cx="3048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39" imgW="10157400" imgH="12170880" progId="Equation.3">
                  <p:embed/>
                </p:oleObj>
              </mc:Choice>
              <mc:Fallback>
                <p:oleObj name="Equation" r:id="rId39" imgW="10157400" imgH="1217088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994289"/>
                        <a:ext cx="304800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71" name="Object 31"/>
          <p:cNvGraphicFramePr>
            <a:graphicFrameLocks noChangeAspect="1"/>
          </p:cNvGraphicFramePr>
          <p:nvPr/>
        </p:nvGraphicFramePr>
        <p:xfrm>
          <a:off x="2911475" y="4999051"/>
          <a:ext cx="5429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Equation" r:id="rId41" imgW="19920600" imgH="10140480" progId="Equation.3">
                  <p:embed/>
                </p:oleObj>
              </mc:Choice>
              <mc:Fallback>
                <p:oleObj name="Equation" r:id="rId41" imgW="19920600" imgH="1014048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999051"/>
                        <a:ext cx="542925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72" name="Object 32"/>
          <p:cNvGraphicFramePr>
            <a:graphicFrameLocks noChangeAspect="1"/>
          </p:cNvGraphicFramePr>
          <p:nvPr/>
        </p:nvGraphicFramePr>
        <p:xfrm>
          <a:off x="3459163" y="4997464"/>
          <a:ext cx="9874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Equation" r:id="rId43" imgW="34158600" imgH="12577320" progId="Equation.3">
                  <p:embed/>
                </p:oleObj>
              </mc:Choice>
              <mc:Fallback>
                <p:oleObj name="Equation" r:id="rId43" imgW="34158600" imgH="1257732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997464"/>
                        <a:ext cx="98742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WordArt 39"/>
          <p:cNvSpPr>
            <a:spLocks noChangeArrowheads="1" noChangeShapeType="1" noTextEdit="1"/>
          </p:cNvSpPr>
          <p:nvPr/>
        </p:nvSpPr>
        <p:spPr bwMode="auto">
          <a:xfrm>
            <a:off x="315913" y="354026"/>
            <a:ext cx="7620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sp>
        <p:nvSpPr>
          <p:cNvPr id="445480" name="Text Box 40"/>
          <p:cNvSpPr txBox="1">
            <a:spLocks noChangeArrowheads="1"/>
          </p:cNvSpPr>
          <p:nvPr/>
        </p:nvSpPr>
        <p:spPr bwMode="auto">
          <a:xfrm>
            <a:off x="1144588" y="2763851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0" lang="zh-CN" altLang="en-US" sz="2800">
                <a:latin typeface="宋体" charset="-122"/>
              </a:rPr>
              <a:t>由题设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379663" y="3348051"/>
            <a:ext cx="609600" cy="762000"/>
            <a:chOff x="1776" y="2256"/>
            <a:chExt cx="384" cy="480"/>
          </a:xfrm>
        </p:grpSpPr>
        <p:sp>
          <p:nvSpPr>
            <p:cNvPr id="24616" name="Line 43"/>
            <p:cNvSpPr>
              <a:spLocks noChangeShapeType="1"/>
            </p:cNvSpPr>
            <p:nvPr/>
          </p:nvSpPr>
          <p:spPr bwMode="auto">
            <a:xfrm>
              <a:off x="1776" y="2256"/>
              <a:ext cx="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02" name="Object 44"/>
            <p:cNvGraphicFramePr>
              <a:graphicFrameLocks noChangeAspect="1"/>
            </p:cNvGraphicFramePr>
            <p:nvPr/>
          </p:nvGraphicFramePr>
          <p:xfrm>
            <a:off x="1824" y="2596"/>
            <a:ext cx="336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4" name="Equation" r:id="rId45" imgW="24395400" imgH="10140480" progId="Equation.3">
                    <p:embed/>
                  </p:oleObj>
                </mc:Choice>
                <mc:Fallback>
                  <p:oleObj name="Equation" r:id="rId45" imgW="24395400" imgH="10140480" progId="Equation.3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96"/>
                          <a:ext cx="336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114925" y="3419489"/>
            <a:ext cx="609600" cy="762000"/>
            <a:chOff x="1776" y="2256"/>
            <a:chExt cx="384" cy="480"/>
          </a:xfrm>
        </p:grpSpPr>
        <p:sp>
          <p:nvSpPr>
            <p:cNvPr id="24615" name="Line 47"/>
            <p:cNvSpPr>
              <a:spLocks noChangeShapeType="1"/>
            </p:cNvSpPr>
            <p:nvPr/>
          </p:nvSpPr>
          <p:spPr bwMode="auto">
            <a:xfrm>
              <a:off x="1776" y="2256"/>
              <a:ext cx="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01" name="Object 48"/>
            <p:cNvGraphicFramePr>
              <a:graphicFrameLocks noChangeAspect="1"/>
            </p:cNvGraphicFramePr>
            <p:nvPr/>
          </p:nvGraphicFramePr>
          <p:xfrm>
            <a:off x="1824" y="2596"/>
            <a:ext cx="336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5" name="Equation" r:id="rId47" imgW="1004400" imgH="406080" progId="Equation.3">
                    <p:embed/>
                  </p:oleObj>
                </mc:Choice>
                <mc:Fallback>
                  <p:oleObj name="Equation" r:id="rId47" imgW="1004400" imgH="406080" progId="Equation.3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96"/>
                          <a:ext cx="336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5489" name="Object 49"/>
          <p:cNvGraphicFramePr>
            <a:graphicFrameLocks noChangeAspect="1"/>
          </p:cNvGraphicFramePr>
          <p:nvPr/>
        </p:nvGraphicFramePr>
        <p:xfrm>
          <a:off x="3171825" y="3490926"/>
          <a:ext cx="1905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6" name="Equation" r:id="rId49" imgW="1320227" imgH="418918" progId="Equation.3">
                  <p:embed/>
                </p:oleObj>
              </mc:Choice>
              <mc:Fallback>
                <p:oleObj name="Equation" r:id="rId49" imgW="1320227" imgH="418918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490926"/>
                        <a:ext cx="19050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7923213" y="4132276"/>
            <a:ext cx="609600" cy="762000"/>
            <a:chOff x="1776" y="2256"/>
            <a:chExt cx="384" cy="480"/>
          </a:xfrm>
        </p:grpSpPr>
        <p:sp>
          <p:nvSpPr>
            <p:cNvPr id="24614" name="Line 52"/>
            <p:cNvSpPr>
              <a:spLocks noChangeShapeType="1"/>
            </p:cNvSpPr>
            <p:nvPr/>
          </p:nvSpPr>
          <p:spPr bwMode="auto">
            <a:xfrm>
              <a:off x="1776" y="2256"/>
              <a:ext cx="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00" name="Object 53"/>
            <p:cNvGraphicFramePr>
              <a:graphicFrameLocks noChangeAspect="1"/>
            </p:cNvGraphicFramePr>
            <p:nvPr/>
          </p:nvGraphicFramePr>
          <p:xfrm>
            <a:off x="1824" y="2596"/>
            <a:ext cx="336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7" name="Equation" r:id="rId51" imgW="1004400" imgH="406080" progId="Equation.3">
                    <p:embed/>
                  </p:oleObj>
                </mc:Choice>
                <mc:Fallback>
                  <p:oleObj name="Equation" r:id="rId51" imgW="1004400" imgH="406080" progId="Equation.3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96"/>
                          <a:ext cx="336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5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4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94" grpId="0" animBg="1"/>
      <p:bldP spid="445459" grpId="0" autoUpdateAnimBg="0"/>
      <p:bldP spid="445468" grpId="0" autoUpdateAnimBg="0"/>
      <p:bldP spid="4454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FF66C5-64E5-4620-8E2C-36264E1D9073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58" name="Rectangle 2"/>
          <p:cNvSpPr>
            <a:spLocks noChangeArrowheads="1"/>
          </p:cNvSpPr>
          <p:nvPr/>
        </p:nvSpPr>
        <p:spPr bwMode="auto">
          <a:xfrm>
            <a:off x="747713" y="409575"/>
            <a:ext cx="8167687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一、</a:t>
            </a: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复合函数的求导</a:t>
            </a:r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法则</a:t>
            </a:r>
            <a:r>
              <a:rPr lang="en-US" altLang="zh-CN" sz="4000">
                <a:solidFill>
                  <a:schemeClr val="tx2"/>
                </a:solidFill>
                <a:ea typeface="黑体" pitchFamily="2" charset="-122"/>
              </a:rPr>
              <a:t>(</a:t>
            </a:r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链导法则</a:t>
            </a:r>
            <a:r>
              <a:rPr lang="en-US" altLang="zh-CN" sz="4000">
                <a:solidFill>
                  <a:schemeClr val="tx2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914400" y="1189038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1.</a:t>
            </a:r>
            <a:endParaRPr lang="en-US" altLang="zh-CN" sz="2400" b="0"/>
          </a:p>
        </p:txBody>
      </p:sp>
      <p:graphicFrame>
        <p:nvGraphicFramePr>
          <p:cNvPr id="407563" name="Object 11"/>
          <p:cNvGraphicFramePr>
            <a:graphicFrameLocks noChangeAspect="1"/>
          </p:cNvGraphicFramePr>
          <p:nvPr/>
        </p:nvGraphicFramePr>
        <p:xfrm>
          <a:off x="1339850" y="1258888"/>
          <a:ext cx="47640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3" imgW="133824600" imgH="12577320" progId="Equation.3">
                  <p:embed/>
                </p:oleObj>
              </mc:Choice>
              <mc:Fallback>
                <p:oleObj name="Equation" r:id="rId3" imgW="133824600" imgH="1257732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258888"/>
                        <a:ext cx="476408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030913" y="1189038"/>
            <a:ext cx="151288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</a:rPr>
              <a:t>的情形.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914400" y="176688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定理</a:t>
            </a:r>
          </a:p>
        </p:txBody>
      </p:sp>
      <p:graphicFrame>
        <p:nvGraphicFramePr>
          <p:cNvPr id="407566" name="Object 14"/>
          <p:cNvGraphicFramePr>
            <a:graphicFrameLocks noChangeAspect="1"/>
          </p:cNvGraphicFramePr>
          <p:nvPr/>
        </p:nvGraphicFramePr>
        <p:xfrm>
          <a:off x="1936750" y="1866900"/>
          <a:ext cx="624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5" imgW="6248400" imgH="444500" progId="Equation.3">
                  <p:embed/>
                </p:oleObj>
              </mc:Choice>
              <mc:Fallback>
                <p:oleObj name="Equation" r:id="rId5" imgW="6248400" imgH="4445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1866900"/>
                        <a:ext cx="6248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7" name="Object 15"/>
          <p:cNvGraphicFramePr>
            <a:graphicFrameLocks noChangeAspect="1"/>
          </p:cNvGraphicFramePr>
          <p:nvPr/>
        </p:nvGraphicFramePr>
        <p:xfrm>
          <a:off x="990600" y="2400300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7" imgW="4546600" imgH="444500" progId="Equation.3">
                  <p:embed/>
                </p:oleObj>
              </mc:Choice>
              <mc:Fallback>
                <p:oleObj name="Equation" r:id="rId7" imgW="4546600" imgH="4445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00300"/>
                        <a:ext cx="4546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8" name="Object 16"/>
          <p:cNvGraphicFramePr>
            <a:graphicFrameLocks noChangeAspect="1"/>
          </p:cNvGraphicFramePr>
          <p:nvPr/>
        </p:nvGraphicFramePr>
        <p:xfrm>
          <a:off x="971550" y="2889250"/>
          <a:ext cx="654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9" imgW="6540500" imgH="444500" progId="Equation.3">
                  <p:embed/>
                </p:oleObj>
              </mc:Choice>
              <mc:Fallback>
                <p:oleObj name="Equation" r:id="rId9" imgW="6540500" imgH="4445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89250"/>
                        <a:ext cx="6540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9" name="Text Box 17"/>
          <p:cNvSpPr txBox="1">
            <a:spLocks noChangeArrowheads="1"/>
          </p:cNvSpPr>
          <p:nvPr/>
        </p:nvSpPr>
        <p:spPr bwMode="auto">
          <a:xfrm>
            <a:off x="7543800" y="2811463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且</a:t>
            </a:r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838200" y="3352800"/>
            <a:ext cx="510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其导数可用下列公式计算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07571" name="Object 19"/>
          <p:cNvGraphicFramePr>
            <a:graphicFrameLocks noChangeAspect="1"/>
          </p:cNvGraphicFramePr>
          <p:nvPr/>
        </p:nvGraphicFramePr>
        <p:xfrm>
          <a:off x="2819400" y="3886200"/>
          <a:ext cx="698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1" imgW="22361400" imgH="26791560" progId="Equation.3">
                  <p:embed/>
                </p:oleObj>
              </mc:Choice>
              <mc:Fallback>
                <p:oleObj name="Equation" r:id="rId11" imgW="22361400" imgH="2679156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6985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77" name="Rectangle 25"/>
          <p:cNvSpPr>
            <a:spLocks noChangeArrowheads="1"/>
          </p:cNvSpPr>
          <p:nvPr/>
        </p:nvSpPr>
        <p:spPr bwMode="auto">
          <a:xfrm>
            <a:off x="5334000" y="2362200"/>
            <a:ext cx="2971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具有连续偏导数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407578" name="Object 26"/>
          <p:cNvGraphicFramePr>
            <a:graphicFrameLocks noChangeAspect="1"/>
          </p:cNvGraphicFramePr>
          <p:nvPr/>
        </p:nvGraphicFramePr>
        <p:xfrm>
          <a:off x="3568700" y="3886200"/>
          <a:ext cx="11557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13" imgW="37006200" imgH="26791560" progId="Equation.3">
                  <p:embed/>
                </p:oleObj>
              </mc:Choice>
              <mc:Fallback>
                <p:oleObj name="Equation" r:id="rId13" imgW="37006200" imgH="2679156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886200"/>
                        <a:ext cx="11557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79" name="Object 27"/>
          <p:cNvGraphicFramePr>
            <a:graphicFrameLocks noChangeAspect="1"/>
          </p:cNvGraphicFramePr>
          <p:nvPr/>
        </p:nvGraphicFramePr>
        <p:xfrm>
          <a:off x="4762500" y="3886200"/>
          <a:ext cx="952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5" imgW="30497400" imgH="26791560" progId="Equation.3">
                  <p:embed/>
                </p:oleObj>
              </mc:Choice>
              <mc:Fallback>
                <p:oleObj name="Equation" r:id="rId15" imgW="30497400" imgH="2679156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886200"/>
                        <a:ext cx="9525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7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7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9" grpId="0" autoUpdateAnimBg="0"/>
      <p:bldP spid="407564" grpId="0" autoUpdateAnimBg="0"/>
      <p:bldP spid="407565" grpId="0" autoUpdateAnimBg="0"/>
      <p:bldP spid="407569" grpId="0" autoUpdateAnimBg="0"/>
      <p:bldP spid="407570" grpId="0" autoUpdateAnimBg="0"/>
      <p:bldP spid="40757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2190E-89A5-4F0F-AEF3-A824972D4EE8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22" name="Text Box 2"/>
          <p:cNvSpPr txBox="1">
            <a:spLocks noChangeArrowheads="1"/>
          </p:cNvSpPr>
          <p:nvPr/>
        </p:nvSpPr>
        <p:spPr bwMode="auto">
          <a:xfrm>
            <a:off x="900113" y="1027113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多元复合函数求导法则 </a:t>
            </a:r>
            <a:r>
              <a:rPr lang="en-US" altLang="zh-CN" sz="2800"/>
              <a:t>(</a:t>
            </a:r>
            <a:r>
              <a:rPr lang="zh-CN" altLang="en-US" sz="2800"/>
              <a:t>链导法则</a:t>
            </a:r>
            <a:r>
              <a:rPr lang="en-US" altLang="zh-CN" sz="2800"/>
              <a:t>)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900113" y="2779713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全微分形式不变性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976313" y="331311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理解其实质</a:t>
            </a:r>
            <a:r>
              <a:rPr lang="en-US" altLang="zh-CN" sz="2800"/>
              <a:t>)</a:t>
            </a: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900113" y="188913"/>
            <a:ext cx="30480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三、小结</a:t>
            </a:r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900113" y="15748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大体分三种情况</a:t>
            </a:r>
            <a:r>
              <a:rPr lang="en-US" altLang="zh-CN" sz="2800"/>
              <a:t>)</a:t>
            </a:r>
          </a:p>
        </p:txBody>
      </p:sp>
      <p:sp>
        <p:nvSpPr>
          <p:cNvPr id="440332" name="Text Box 12"/>
          <p:cNvSpPr txBox="1">
            <a:spLocks noChangeArrowheads="1"/>
          </p:cNvSpPr>
          <p:nvPr/>
        </p:nvSpPr>
        <p:spPr bwMode="auto">
          <a:xfrm>
            <a:off x="900113" y="2093913"/>
            <a:ext cx="708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求抽象函数的二阶偏导数特别注意混合偏导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 autoUpdateAnimBg="0"/>
      <p:bldP spid="440323" grpId="0" autoUpdateAnimBg="0"/>
      <p:bldP spid="440324" grpId="0" autoUpdateAnimBg="0"/>
      <p:bldP spid="440331" grpId="0" autoUpdateAnimBg="0"/>
      <p:bldP spid="44033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F41CDF-A85E-4FFE-B576-F5B3080F0F40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10" name="Text Box 25"/>
          <p:cNvSpPr txBox="1">
            <a:spLocks noChangeArrowheads="1"/>
          </p:cNvSpPr>
          <p:nvPr/>
        </p:nvSpPr>
        <p:spPr bwMode="auto">
          <a:xfrm>
            <a:off x="762000" y="188913"/>
            <a:ext cx="25146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solidFill>
                  <a:srgbClr val="0000FF"/>
                </a:solidFill>
                <a:ea typeface="黑体" pitchFamily="2" charset="-122"/>
              </a:rPr>
              <a:t>思考题</a:t>
            </a:r>
            <a:r>
              <a:rPr lang="en-US" altLang="zh-CN" sz="4000">
                <a:solidFill>
                  <a:srgbClr val="0000FF"/>
                </a:solidFill>
                <a:ea typeface="黑体" pitchFamily="2" charset="-122"/>
              </a:rPr>
              <a:t>1</a:t>
            </a: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900113" y="963613"/>
            <a:ext cx="7759700" cy="523875"/>
            <a:chOff x="899592" y="963613"/>
            <a:chExt cx="7759824" cy="523220"/>
          </a:xfrm>
        </p:grpSpPr>
        <p:sp>
          <p:nvSpPr>
            <p:cNvPr id="25617" name="Text Box 8"/>
            <p:cNvSpPr txBox="1">
              <a:spLocks noChangeArrowheads="1"/>
            </p:cNvSpPr>
            <p:nvPr/>
          </p:nvSpPr>
          <p:spPr bwMode="auto">
            <a:xfrm>
              <a:off x="899592" y="963613"/>
              <a:ext cx="7759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设函数                   有二阶连续偏导数，</a:t>
              </a:r>
              <a:endParaRPr lang="en-US" altLang="zh-CN" sz="2800"/>
            </a:p>
          </p:txBody>
        </p:sp>
        <p:graphicFrame>
          <p:nvGraphicFramePr>
            <p:cNvPr id="25608" name="Object 2"/>
            <p:cNvGraphicFramePr>
              <a:graphicFrameLocks noChangeAspect="1"/>
            </p:cNvGraphicFramePr>
            <p:nvPr/>
          </p:nvGraphicFramePr>
          <p:xfrm>
            <a:off x="2036763" y="995363"/>
            <a:ext cx="168275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1" name="Equation" r:id="rId3" imgW="710891" imgH="203112" progId="Equation.DSMT4">
                    <p:embed/>
                  </p:oleObj>
                </mc:Choice>
                <mc:Fallback>
                  <p:oleObj name="Equation" r:id="rId3" imgW="710891" imgH="203112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763" y="995363"/>
                          <a:ext cx="1682750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984250" y="1543050"/>
            <a:ext cx="7620000" cy="1055688"/>
            <a:chOff x="984448" y="1518196"/>
            <a:chExt cx="7620000" cy="1055688"/>
          </a:xfrm>
        </p:grpSpPr>
        <p:sp>
          <p:nvSpPr>
            <p:cNvPr id="25616" name="Text Box 9"/>
            <p:cNvSpPr txBox="1">
              <a:spLocks noChangeArrowheads="1"/>
            </p:cNvSpPr>
            <p:nvPr/>
          </p:nvSpPr>
          <p:spPr bwMode="auto">
            <a:xfrm>
              <a:off x="984448" y="1772816"/>
              <a:ext cx="7620000" cy="527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/>
                <a:t>则           </a:t>
              </a:r>
            </a:p>
          </p:txBody>
        </p:sp>
        <p:graphicFrame>
          <p:nvGraphicFramePr>
            <p:cNvPr id="25607" name="Object 6"/>
            <p:cNvGraphicFramePr>
              <a:graphicFrameLocks noChangeAspect="1"/>
            </p:cNvGraphicFramePr>
            <p:nvPr/>
          </p:nvGraphicFramePr>
          <p:xfrm>
            <a:off x="1475656" y="1518196"/>
            <a:ext cx="1171575" cy="1055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2" name="Equation" r:id="rId5" imgW="495085" imgH="444307" progId="Equation.DSMT4">
                    <p:embed/>
                  </p:oleObj>
                </mc:Choice>
                <mc:Fallback>
                  <p:oleObj name="Equation" r:id="rId5" imgW="495085" imgH="444307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1518196"/>
                          <a:ext cx="1171575" cy="1055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50825" y="263683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1058863" y="2420938"/>
          <a:ext cx="20732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7" imgW="875920" imgH="406224" progId="Equation.DSMT4">
                  <p:embed/>
                </p:oleObj>
              </mc:Choice>
              <mc:Fallback>
                <p:oleObj name="Equation" r:id="rId7" imgW="875920" imgH="406224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2420938"/>
                        <a:ext cx="20732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2627313" y="1785938"/>
            <a:ext cx="3384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                             ).  </a:t>
            </a:r>
            <a:endParaRPr lang="zh-CN" altLang="en-US" sz="2800"/>
          </a:p>
        </p:txBody>
      </p:sp>
      <p:graphicFrame>
        <p:nvGraphicFramePr>
          <p:cNvPr id="459793" name="Object 16"/>
          <p:cNvGraphicFramePr>
            <a:graphicFrameLocks noChangeAspect="1"/>
          </p:cNvGraphicFramePr>
          <p:nvPr/>
        </p:nvGraphicFramePr>
        <p:xfrm>
          <a:off x="2843213" y="1700213"/>
          <a:ext cx="251301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9" imgW="1066800" imgH="279400" progId="Equation.DSMT4">
                  <p:embed/>
                </p:oleObj>
              </mc:Choice>
              <mc:Fallback>
                <p:oleObj name="Equation" r:id="rId9" imgW="1066800" imgH="279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00213"/>
                        <a:ext cx="2513012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8"/>
          <p:cNvGraphicFramePr>
            <a:graphicFrameLocks noChangeAspect="1"/>
          </p:cNvGraphicFramePr>
          <p:nvPr/>
        </p:nvGraphicFramePr>
        <p:xfrm>
          <a:off x="6753225" y="981075"/>
          <a:ext cx="19224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11" imgW="812447" imgH="203112" progId="Equation.DSMT4">
                  <p:embed/>
                </p:oleObj>
              </mc:Choice>
              <mc:Fallback>
                <p:oleObj name="Equation" r:id="rId11" imgW="812447" imgH="203112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981075"/>
                        <a:ext cx="19224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9"/>
          <p:cNvGraphicFramePr>
            <a:graphicFrameLocks noChangeAspect="1"/>
          </p:cNvGraphicFramePr>
          <p:nvPr/>
        </p:nvGraphicFramePr>
        <p:xfrm>
          <a:off x="1042988" y="3357563"/>
          <a:ext cx="3094037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13" imgW="1307532" imgH="444307" progId="Equation.DSMT4">
                  <p:embed/>
                </p:oleObj>
              </mc:Choice>
              <mc:Fallback>
                <p:oleObj name="Equation" r:id="rId13" imgW="1307532" imgH="444307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57563"/>
                        <a:ext cx="3094037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887538" y="4789488"/>
          <a:ext cx="5708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15" imgW="2413000" imgH="228600" progId="Equation.DSMT4">
                  <p:embed/>
                </p:oleObj>
              </mc:Choice>
              <mc:Fallback>
                <p:oleObj name="Equation" r:id="rId15" imgW="2413000" imgH="2286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4789488"/>
                        <a:ext cx="57086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900113" y="2636838"/>
            <a:ext cx="4535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确定        ，使得等式在变换</a:t>
            </a:r>
            <a:endParaRPr lang="en-US" altLang="zh-CN" sz="2800"/>
          </a:p>
        </p:txBody>
      </p:sp>
      <p:sp>
        <p:nvSpPr>
          <p:cNvPr id="2663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D39669-D5D7-4EAA-91BD-F36D50C0D62F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33" name="Text Box 25"/>
          <p:cNvSpPr txBox="1">
            <a:spLocks noChangeArrowheads="1"/>
          </p:cNvSpPr>
          <p:nvPr/>
        </p:nvSpPr>
        <p:spPr bwMode="auto">
          <a:xfrm>
            <a:off x="762000" y="188913"/>
            <a:ext cx="25146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solidFill>
                  <a:srgbClr val="0000FF"/>
                </a:solidFill>
                <a:ea typeface="黑体" pitchFamily="2" charset="-122"/>
              </a:rPr>
              <a:t>思考题</a:t>
            </a:r>
            <a:r>
              <a:rPr lang="en-US" altLang="zh-CN" sz="4000">
                <a:solidFill>
                  <a:srgbClr val="0000FF"/>
                </a:solidFill>
                <a:ea typeface="黑体" pitchFamily="2" charset="-122"/>
              </a:rPr>
              <a:t>2</a:t>
            </a: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900113" y="963613"/>
            <a:ext cx="7759700" cy="523875"/>
            <a:chOff x="899592" y="963613"/>
            <a:chExt cx="7759824" cy="523220"/>
          </a:xfrm>
        </p:grpSpPr>
        <p:sp>
          <p:nvSpPr>
            <p:cNvPr id="26637" name="Text Box 8"/>
            <p:cNvSpPr txBox="1">
              <a:spLocks noChangeArrowheads="1"/>
            </p:cNvSpPr>
            <p:nvPr/>
          </p:nvSpPr>
          <p:spPr bwMode="auto">
            <a:xfrm>
              <a:off x="899592" y="963613"/>
              <a:ext cx="775982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设函数                   有二阶连续偏导数，且</a:t>
              </a:r>
              <a:endParaRPr lang="en-US" altLang="zh-CN" sz="2800"/>
            </a:p>
          </p:txBody>
        </p:sp>
        <p:graphicFrame>
          <p:nvGraphicFramePr>
            <p:cNvPr id="26630" name="Object 2"/>
            <p:cNvGraphicFramePr>
              <a:graphicFrameLocks noChangeAspect="1"/>
            </p:cNvGraphicFramePr>
            <p:nvPr/>
          </p:nvGraphicFramePr>
          <p:xfrm>
            <a:off x="2035855" y="995363"/>
            <a:ext cx="1773237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1" name="Equation" r:id="rId3" imgW="748975" imgH="203112" progId="Equation.DSMT4">
                    <p:embed/>
                  </p:oleObj>
                </mc:Choice>
                <mc:Fallback>
                  <p:oleObj name="Equation" r:id="rId3" imgW="748975" imgH="203112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855" y="995363"/>
                          <a:ext cx="1773237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1982788" y="1512888"/>
          <a:ext cx="414813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5" imgW="1752600" imgH="444500" progId="Equation.DSMT4">
                  <p:embed/>
                </p:oleObj>
              </mc:Choice>
              <mc:Fallback>
                <p:oleObj name="Equation" r:id="rId5" imgW="1752600" imgH="4445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1512888"/>
                        <a:ext cx="4148137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1724025" y="2686050"/>
          <a:ext cx="6302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7" imgW="266469" imgH="203024" progId="Equation.DSMT4">
                  <p:embed/>
                </p:oleObj>
              </mc:Choice>
              <mc:Fallback>
                <p:oleObj name="Equation" r:id="rId7" imgW="266469" imgH="203024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2686050"/>
                        <a:ext cx="6302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2195513" y="3378200"/>
          <a:ext cx="3181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9" imgW="1346200" imgH="203200" progId="Equation.DSMT4">
                  <p:embed/>
                </p:oleObj>
              </mc:Choice>
              <mc:Fallback>
                <p:oleObj name="Equation" r:id="rId9" imgW="1346200" imgH="2032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378200"/>
                        <a:ext cx="31813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827088" y="4202113"/>
            <a:ext cx="45370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下化简为</a:t>
            </a:r>
            <a:endParaRPr lang="en-US" altLang="zh-CN" sz="2800"/>
          </a:p>
        </p:txBody>
      </p:sp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2411413" y="4005263"/>
          <a:ext cx="15319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11" imgW="647700" imgH="419100" progId="Equation.DSMT4">
                  <p:embed/>
                </p:oleObj>
              </mc:Choice>
              <mc:Fallback>
                <p:oleObj name="Equation" r:id="rId11" imgW="647700" imgH="4191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05263"/>
                        <a:ext cx="1531937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18257-6933-4CE6-A61D-E2C554C52ADA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50825" y="5492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454658" name="Object 2"/>
          <p:cNvGraphicFramePr>
            <a:graphicFrameLocks noChangeAspect="1"/>
          </p:cNvGraphicFramePr>
          <p:nvPr/>
        </p:nvGraphicFramePr>
        <p:xfrm>
          <a:off x="900113" y="333375"/>
          <a:ext cx="4597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3" imgW="1943100" imgH="406400" progId="Equation.DSMT4">
                  <p:embed/>
                </p:oleObj>
              </mc:Choice>
              <mc:Fallback>
                <p:oleObj name="Equation" r:id="rId3" imgW="1943100" imgH="406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45974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59" name="Object 3"/>
          <p:cNvGraphicFramePr>
            <a:graphicFrameLocks noChangeAspect="1"/>
          </p:cNvGraphicFramePr>
          <p:nvPr/>
        </p:nvGraphicFramePr>
        <p:xfrm>
          <a:off x="849313" y="1357313"/>
          <a:ext cx="50180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5" imgW="2120900" imgH="431800" progId="Equation.DSMT4">
                  <p:embed/>
                </p:oleObj>
              </mc:Choice>
              <mc:Fallback>
                <p:oleObj name="Equation" r:id="rId5" imgW="2120900" imgH="431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357313"/>
                        <a:ext cx="5018087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0" name="Object 4"/>
          <p:cNvGraphicFramePr>
            <a:graphicFrameLocks noChangeAspect="1"/>
          </p:cNvGraphicFramePr>
          <p:nvPr/>
        </p:nvGraphicFramePr>
        <p:xfrm>
          <a:off x="839788" y="2452688"/>
          <a:ext cx="38766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7" imgW="1638300" imgH="419100" progId="Equation.DSMT4">
                  <p:embed/>
                </p:oleObj>
              </mc:Choice>
              <mc:Fallback>
                <p:oleObj name="Equation" r:id="rId7" imgW="1638300" imgH="4191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452688"/>
                        <a:ext cx="3876675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827088" y="3457575"/>
          <a:ext cx="49879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9" imgW="2108200" imgH="444500" progId="Equation.DSMT4">
                  <p:embed/>
                </p:oleObj>
              </mc:Choice>
              <mc:Fallback>
                <p:oleObj name="Equation" r:id="rId9" imgW="2108200" imgH="4445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57575"/>
                        <a:ext cx="498792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755650" y="4610100"/>
          <a:ext cx="53181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11" imgW="2247900" imgH="444500" progId="Equation.DSMT4">
                  <p:embed/>
                </p:oleObj>
              </mc:Choice>
              <mc:Fallback>
                <p:oleObj name="Equation" r:id="rId11" imgW="2247900" imgH="4445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10100"/>
                        <a:ext cx="531812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30DE4-7DB5-4501-A99B-10E1C285758B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827088" y="260350"/>
            <a:ext cx="4537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将以上式子代入</a:t>
            </a:r>
            <a:endParaRPr lang="en-US" altLang="zh-CN" sz="2800"/>
          </a:p>
        </p:txBody>
      </p:sp>
      <p:graphicFrame>
        <p:nvGraphicFramePr>
          <p:cNvPr id="455683" name="Object 3"/>
          <p:cNvGraphicFramePr>
            <a:graphicFrameLocks noChangeAspect="1"/>
          </p:cNvGraphicFramePr>
          <p:nvPr/>
        </p:nvGraphicFramePr>
        <p:xfrm>
          <a:off x="3563938" y="115888"/>
          <a:ext cx="414813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1752600" imgH="444500" progId="Equation.DSMT4">
                  <p:embed/>
                </p:oleObj>
              </mc:Choice>
              <mc:Fallback>
                <p:oleObj name="Equation" r:id="rId3" imgW="1752600" imgH="4445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15888"/>
                        <a:ext cx="4148137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27088" y="817563"/>
            <a:ext cx="4537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得</a:t>
            </a:r>
            <a:endParaRPr lang="en-US" altLang="zh-CN" sz="280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55650" y="3554413"/>
            <a:ext cx="45354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整理得</a:t>
            </a:r>
            <a:endParaRPr lang="en-US" altLang="zh-CN" sz="280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27063" y="1414463"/>
          <a:ext cx="8266112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5" imgW="3492500" imgH="850900" progId="Equation.DSMT4">
                  <p:embed/>
                </p:oleObj>
              </mc:Choice>
              <mc:Fallback>
                <p:oleObj name="Equation" r:id="rId5" imgW="3492500" imgH="8509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414463"/>
                        <a:ext cx="8266112" cy="201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16088" y="4005263"/>
          <a:ext cx="5951537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7" imgW="2514600" imgH="850900" progId="Equation.DSMT4">
                  <p:embed/>
                </p:oleObj>
              </mc:Choice>
              <mc:Fallback>
                <p:oleObj name="Equation" r:id="rId7" imgW="2514600" imgH="8509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4005263"/>
                        <a:ext cx="5951537" cy="201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116013" y="3429000"/>
            <a:ext cx="3527425" cy="646113"/>
          </a:xfrm>
          <a:prstGeom prst="rect">
            <a:avLst/>
          </a:prstGeom>
          <a:solidFill>
            <a:schemeClr val="accent1"/>
          </a:solidFill>
          <a:ln w="571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092950" y="620713"/>
            <a:ext cx="1582738" cy="1006475"/>
          </a:xfrm>
          <a:prstGeom prst="rect">
            <a:avLst/>
          </a:prstGeom>
          <a:solidFill>
            <a:schemeClr val="accent1"/>
          </a:solidFill>
          <a:ln w="571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067175" y="4365625"/>
            <a:ext cx="4321175" cy="2159000"/>
          </a:xfrm>
          <a:prstGeom prst="rect">
            <a:avLst/>
          </a:prstGeom>
          <a:solidFill>
            <a:schemeClr val="accent1"/>
          </a:solidFill>
          <a:ln w="571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C5667B-A9CF-4008-9E4F-41885344FFB4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27088" y="1844675"/>
            <a:ext cx="4537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化简得</a:t>
            </a:r>
            <a:endParaRPr lang="en-US" altLang="zh-CN" sz="2800"/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900113" y="2420938"/>
          <a:ext cx="3697287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3" imgW="1562100" imgH="736600" progId="Equation.DSMT4">
                  <p:embed/>
                </p:oleObj>
              </mc:Choice>
              <mc:Fallback>
                <p:oleObj name="Equation" r:id="rId3" imgW="1562100" imgH="736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3697287" cy="174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900113" y="4613275"/>
          <a:ext cx="1382712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5" imgW="583947" imgH="647419" progId="Equation.DSMT4">
                  <p:embed/>
                </p:oleObj>
              </mc:Choice>
              <mc:Fallback>
                <p:oleObj name="Equation" r:id="rId5" imgW="583947" imgH="647419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13275"/>
                        <a:ext cx="1382712" cy="153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6" name="Object 6"/>
          <p:cNvGraphicFramePr>
            <a:graphicFrameLocks noChangeAspect="1"/>
          </p:cNvGraphicFramePr>
          <p:nvPr/>
        </p:nvGraphicFramePr>
        <p:xfrm>
          <a:off x="2627313" y="4702175"/>
          <a:ext cx="1352550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7" imgW="571500" imgH="647700" progId="Equation.DSMT4">
                  <p:embed/>
                </p:oleObj>
              </mc:Choice>
              <mc:Fallback>
                <p:oleObj name="Equation" r:id="rId7" imgW="571500" imgH="6477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702175"/>
                        <a:ext cx="1352550" cy="153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7" name="Object 7"/>
          <p:cNvGraphicFramePr>
            <a:graphicFrameLocks noChangeAspect="1"/>
          </p:cNvGraphicFramePr>
          <p:nvPr/>
        </p:nvGraphicFramePr>
        <p:xfrm>
          <a:off x="4213225" y="4427538"/>
          <a:ext cx="138271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9" imgW="583947" imgH="837836" progId="Equation.DSMT4">
                  <p:embed/>
                </p:oleObj>
              </mc:Choice>
              <mc:Fallback>
                <p:oleObj name="Equation" r:id="rId9" imgW="583947" imgH="837836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4427538"/>
                        <a:ext cx="138271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8" name="Object 8"/>
          <p:cNvGraphicFramePr>
            <a:graphicFrameLocks noChangeAspect="1"/>
          </p:cNvGraphicFramePr>
          <p:nvPr/>
        </p:nvGraphicFramePr>
        <p:xfrm>
          <a:off x="5972175" y="4908550"/>
          <a:ext cx="12636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11" imgW="533169" imgH="469696" progId="Equation.DSMT4">
                  <p:embed/>
                </p:oleObj>
              </mc:Choice>
              <mc:Fallback>
                <p:oleObj name="Equation" r:id="rId11" imgW="533169" imgH="469696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908550"/>
                        <a:ext cx="1263650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00113" y="4130675"/>
            <a:ext cx="45354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解得</a:t>
            </a:r>
            <a:endParaRPr lang="en-US" altLang="zh-CN" sz="28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308850" y="5157788"/>
            <a:ext cx="45354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舍去</a:t>
            </a:r>
            <a:endParaRPr lang="en-US" altLang="zh-CN" sz="2800">
              <a:solidFill>
                <a:srgbClr val="FF0000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23925" y="0"/>
          <a:ext cx="595153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13" imgW="2514600" imgH="850900" progId="Equation.DSMT4">
                  <p:embed/>
                </p:oleObj>
              </mc:Choice>
              <mc:Fallback>
                <p:oleObj name="Equation" r:id="rId13" imgW="2514600" imgH="8509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0"/>
                        <a:ext cx="5951538" cy="201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7235825" y="620713"/>
          <a:ext cx="14414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15" imgW="609600" imgH="419100" progId="Equation.DSMT4">
                  <p:embed/>
                </p:oleObj>
              </mc:Choice>
              <mc:Fallback>
                <p:oleObj name="Equation" r:id="rId15" imgW="609600" imgH="4191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620713"/>
                        <a:ext cx="144145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3" grpId="0" animBg="1"/>
      <p:bldP spid="6" grpId="0"/>
      <p:bldP spid="1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258888" y="260350"/>
            <a:ext cx="4681537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182688" y="1174750"/>
            <a:ext cx="41910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§9.4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89050" y="2470150"/>
            <a:ext cx="7315200" cy="760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</a:rPr>
              <a:t>1</a:t>
            </a:r>
            <a:r>
              <a:rPr lang="en-US" altLang="zh-CN" sz="4000" dirty="0" smtClean="0">
                <a:solidFill>
                  <a:schemeClr val="tx2"/>
                </a:solidFill>
              </a:rPr>
              <a:t>,2,3(1),4</a:t>
            </a:r>
            <a:endParaRPr lang="en-US" altLang="zh-C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7917D-02C5-4A83-93CB-AD278529205E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293813" y="188913"/>
            <a:ext cx="1676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217613" y="1130300"/>
            <a:ext cx="25908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9-4</a:t>
            </a:r>
            <a:endParaRPr lang="en-US" altLang="zh-CN" sz="400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255963" y="1123950"/>
            <a:ext cx="1716087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>
                <a:latin typeface="黑体" pitchFamily="2" charset="-122"/>
                <a:ea typeface="黑体" pitchFamily="2" charset="-122"/>
              </a:rPr>
              <a:t>(82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258888" y="1963738"/>
            <a:ext cx="3889375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/>
              <a:t>11. 12.(4)     13.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982101-EFC4-449C-AD6D-5D20FC9B8992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02" name="Oval 2"/>
          <p:cNvSpPr>
            <a:spLocks noChangeArrowheads="1"/>
          </p:cNvSpPr>
          <p:nvPr/>
        </p:nvSpPr>
        <p:spPr bwMode="auto">
          <a:xfrm>
            <a:off x="2608263" y="1052513"/>
            <a:ext cx="3048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03" name="Oval 3"/>
          <p:cNvSpPr>
            <a:spLocks noChangeArrowheads="1"/>
          </p:cNvSpPr>
          <p:nvPr/>
        </p:nvSpPr>
        <p:spPr bwMode="auto">
          <a:xfrm>
            <a:off x="2247900" y="1052513"/>
            <a:ext cx="3048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04" name="Oval 4"/>
          <p:cNvSpPr>
            <a:spLocks noChangeArrowheads="1"/>
          </p:cNvSpPr>
          <p:nvPr/>
        </p:nvSpPr>
        <p:spPr bwMode="auto">
          <a:xfrm>
            <a:off x="1887538" y="1052513"/>
            <a:ext cx="3048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2065338" y="225425"/>
            <a:ext cx="59626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复合函数的</a:t>
            </a:r>
            <a:r>
              <a:rPr lang="zh-CN" altLang="en-US" sz="2800">
                <a:solidFill>
                  <a:srgbClr val="0000FF"/>
                </a:solidFill>
              </a:rPr>
              <a:t>中间变量多于两个</a:t>
            </a:r>
            <a:r>
              <a:rPr lang="zh-CN" altLang="en-US" sz="2800"/>
              <a:t>的情况</a:t>
            </a:r>
            <a:r>
              <a:rPr lang="en-US" altLang="zh-CN" sz="2800"/>
              <a:t>.</a:t>
            </a:r>
          </a:p>
        </p:txBody>
      </p:sp>
      <p:sp>
        <p:nvSpPr>
          <p:cNvPr id="3094" name="Text Box 6"/>
          <p:cNvSpPr txBox="1">
            <a:spLocks noChangeArrowheads="1"/>
          </p:cNvSpPr>
          <p:nvPr/>
        </p:nvSpPr>
        <p:spPr bwMode="auto">
          <a:xfrm>
            <a:off x="468313" y="188913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定理推广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1517650" y="2968625"/>
          <a:ext cx="8413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3" imgW="22361400" imgH="26791560" progId="Equation.3">
                  <p:embed/>
                </p:oleObj>
              </mc:Choice>
              <mc:Fallback>
                <p:oleObj name="Equation" r:id="rId3" imgW="22361400" imgH="2679156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968625"/>
                        <a:ext cx="8413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/>
        </p:nvGraphicFramePr>
        <p:xfrm>
          <a:off x="4167188" y="1592263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公式" r:id="rId5" imgW="241195" imgH="253890" progId="Equation.3">
                  <p:embed/>
                </p:oleObj>
              </mc:Choice>
              <mc:Fallback>
                <p:oleObj name="公式" r:id="rId5" imgW="241195" imgH="25389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1592263"/>
                        <a:ext cx="3683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/>
        </p:nvGraphicFramePr>
        <p:xfrm>
          <a:off x="4141788" y="2084388"/>
          <a:ext cx="3286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公式" r:id="rId7" imgW="215713" imgH="253780" progId="Equation.3">
                  <p:embed/>
                </p:oleObj>
              </mc:Choice>
              <mc:Fallback>
                <p:oleObj name="公式" r:id="rId7" imgW="215713" imgH="25378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2084388"/>
                        <a:ext cx="328612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0" name="Object 10"/>
          <p:cNvGraphicFramePr>
            <a:graphicFrameLocks noChangeAspect="1"/>
          </p:cNvGraphicFramePr>
          <p:nvPr/>
        </p:nvGraphicFramePr>
        <p:xfrm>
          <a:off x="4046538" y="2568575"/>
          <a:ext cx="4841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公式" r:id="rId9" imgW="317225" imgH="253780" progId="Equation.3">
                  <p:embed/>
                </p:oleObj>
              </mc:Choice>
              <mc:Fallback>
                <p:oleObj name="公式" r:id="rId9" imgW="317225" imgH="25378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2568575"/>
                        <a:ext cx="484187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1" name="Object 11"/>
          <p:cNvGraphicFramePr>
            <a:graphicFrameLocks noChangeAspect="1"/>
          </p:cNvGraphicFramePr>
          <p:nvPr/>
        </p:nvGraphicFramePr>
        <p:xfrm>
          <a:off x="6005513" y="2022475"/>
          <a:ext cx="250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公式" r:id="rId11" imgW="164957" imgH="291847" progId="Equation.3">
                  <p:embed/>
                </p:oleObj>
              </mc:Choice>
              <mc:Fallback>
                <p:oleObj name="公式" r:id="rId11" imgW="164957" imgH="291847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2022475"/>
                        <a:ext cx="2508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2" name="Object 12"/>
          <p:cNvGraphicFramePr>
            <a:graphicFrameLocks noChangeAspect="1"/>
          </p:cNvGraphicFramePr>
          <p:nvPr/>
        </p:nvGraphicFramePr>
        <p:xfrm>
          <a:off x="2589213" y="2005013"/>
          <a:ext cx="3286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公式" r:id="rId13" imgW="215619" imgH="266353" progId="Equation.3">
                  <p:embed/>
                </p:oleObj>
              </mc:Choice>
              <mc:Fallback>
                <p:oleObj name="公式" r:id="rId13" imgW="215619" imgH="266353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2005013"/>
                        <a:ext cx="3286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3" name="Line 13"/>
          <p:cNvSpPr>
            <a:spLocks noChangeShapeType="1"/>
          </p:cNvSpPr>
          <p:nvPr/>
        </p:nvSpPr>
        <p:spPr bwMode="auto">
          <a:xfrm flipV="1">
            <a:off x="3049588" y="1755775"/>
            <a:ext cx="1054100" cy="328613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14" name="Line 14"/>
          <p:cNvSpPr>
            <a:spLocks noChangeShapeType="1"/>
          </p:cNvSpPr>
          <p:nvPr/>
        </p:nvSpPr>
        <p:spPr bwMode="auto">
          <a:xfrm>
            <a:off x="4630738" y="1809750"/>
            <a:ext cx="1252537" cy="274638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15" name="Line 15"/>
          <p:cNvSpPr>
            <a:spLocks noChangeShapeType="1"/>
          </p:cNvSpPr>
          <p:nvPr/>
        </p:nvSpPr>
        <p:spPr bwMode="auto">
          <a:xfrm>
            <a:off x="2984500" y="2247900"/>
            <a:ext cx="98742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16" name="Line 16"/>
          <p:cNvSpPr>
            <a:spLocks noChangeShapeType="1"/>
          </p:cNvSpPr>
          <p:nvPr/>
        </p:nvSpPr>
        <p:spPr bwMode="auto">
          <a:xfrm flipV="1">
            <a:off x="4433888" y="2301875"/>
            <a:ext cx="151447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17" name="Line 17"/>
          <p:cNvSpPr>
            <a:spLocks noChangeShapeType="1"/>
          </p:cNvSpPr>
          <p:nvPr/>
        </p:nvSpPr>
        <p:spPr bwMode="auto">
          <a:xfrm>
            <a:off x="3049588" y="2192338"/>
            <a:ext cx="10541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18" name="Line 18"/>
          <p:cNvSpPr>
            <a:spLocks noChangeShapeType="1"/>
          </p:cNvSpPr>
          <p:nvPr/>
        </p:nvSpPr>
        <p:spPr bwMode="auto">
          <a:xfrm>
            <a:off x="4498975" y="2192338"/>
            <a:ext cx="13176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19" name="Text Box 19"/>
          <p:cNvSpPr txBox="1">
            <a:spLocks noChangeArrowheads="1"/>
          </p:cNvSpPr>
          <p:nvPr/>
        </p:nvSpPr>
        <p:spPr bwMode="auto">
          <a:xfrm>
            <a:off x="649288" y="414972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导数</a:t>
            </a:r>
            <a:endParaRPr lang="zh-CN" altLang="en-US" sz="2800">
              <a:solidFill>
                <a:srgbClr val="FF0000"/>
              </a:solidFill>
              <a:ea typeface="隶书" pitchFamily="49" charset="-122"/>
            </a:endParaRPr>
          </a:p>
        </p:txBody>
      </p:sp>
      <p:graphicFrame>
        <p:nvGraphicFramePr>
          <p:cNvPr id="409620" name="Object 20"/>
          <p:cNvGraphicFramePr>
            <a:graphicFrameLocks noChangeAspect="1"/>
          </p:cNvGraphicFramePr>
          <p:nvPr/>
        </p:nvGraphicFramePr>
        <p:xfrm>
          <a:off x="1487488" y="3984625"/>
          <a:ext cx="5397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15" imgW="13005000" imgH="26791560" progId="Equation.3">
                  <p:embed/>
                </p:oleObj>
              </mc:Choice>
              <mc:Fallback>
                <p:oleObj name="Equation" r:id="rId15" imgW="13005000" imgH="2679156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984625"/>
                        <a:ext cx="5397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1" name="Text Box 21"/>
          <p:cNvSpPr txBox="1">
            <a:spLocks noChangeArrowheads="1"/>
          </p:cNvSpPr>
          <p:nvPr/>
        </p:nvSpPr>
        <p:spPr bwMode="auto">
          <a:xfrm>
            <a:off x="693738" y="1825625"/>
            <a:ext cx="1752600" cy="519113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47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变量树图</a:t>
            </a:r>
            <a:endParaRPr lang="zh-CN" altLang="en-US" sz="2800"/>
          </a:p>
        </p:txBody>
      </p:sp>
      <p:graphicFrame>
        <p:nvGraphicFramePr>
          <p:cNvPr id="409625" name="Object 25"/>
          <p:cNvGraphicFramePr>
            <a:graphicFrameLocks noChangeAspect="1"/>
          </p:cNvGraphicFramePr>
          <p:nvPr/>
        </p:nvGraphicFramePr>
        <p:xfrm>
          <a:off x="590550" y="995363"/>
          <a:ext cx="26670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17" imgW="2501900" imgH="431800" progId="Equation.3">
                  <p:embed/>
                </p:oleObj>
              </mc:Choice>
              <mc:Fallback>
                <p:oleObj name="Equation" r:id="rId17" imgW="2501900" imgH="4318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995363"/>
                        <a:ext cx="26670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6" name="Object 26"/>
          <p:cNvGraphicFramePr>
            <a:graphicFrameLocks noChangeAspect="1"/>
          </p:cNvGraphicFramePr>
          <p:nvPr/>
        </p:nvGraphicFramePr>
        <p:xfrm>
          <a:off x="3170238" y="987425"/>
          <a:ext cx="43545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19" imgW="3975100" imgH="393700" progId="Equation.3">
                  <p:embed/>
                </p:oleObj>
              </mc:Choice>
              <mc:Fallback>
                <p:oleObj name="Equation" r:id="rId19" imgW="3975100" imgH="3937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987425"/>
                        <a:ext cx="435451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7" name="Object 27"/>
          <p:cNvGraphicFramePr>
            <a:graphicFrameLocks noChangeAspect="1"/>
          </p:cNvGraphicFramePr>
          <p:nvPr/>
        </p:nvGraphicFramePr>
        <p:xfrm>
          <a:off x="2370138" y="2968625"/>
          <a:ext cx="5191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21" imgW="13818600" imgH="26791560" progId="Equation.3">
                  <p:embed/>
                </p:oleObj>
              </mc:Choice>
              <mc:Fallback>
                <p:oleObj name="Equation" r:id="rId21" imgW="13818600" imgH="2679156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2968625"/>
                        <a:ext cx="5191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8" name="Object 28"/>
          <p:cNvGraphicFramePr>
            <a:graphicFrameLocks noChangeAspect="1"/>
          </p:cNvGraphicFramePr>
          <p:nvPr/>
        </p:nvGraphicFramePr>
        <p:xfrm>
          <a:off x="3589338" y="2973388"/>
          <a:ext cx="8239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23" imgW="21954600" imgH="26791560" progId="Equation.3">
                  <p:embed/>
                </p:oleObj>
              </mc:Choice>
              <mc:Fallback>
                <p:oleObj name="Equation" r:id="rId23" imgW="21954600" imgH="2679156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2973388"/>
                        <a:ext cx="8239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2901950" y="2968625"/>
          <a:ext cx="7032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25" imgW="18700200" imgH="26791560" progId="Equation.3">
                  <p:embed/>
                </p:oleObj>
              </mc:Choice>
              <mc:Fallback>
                <p:oleObj name="Equation" r:id="rId25" imgW="18700200" imgH="2679156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968625"/>
                        <a:ext cx="70326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0" name="Object 30"/>
          <p:cNvGraphicFramePr>
            <a:graphicFrameLocks noChangeAspect="1"/>
          </p:cNvGraphicFramePr>
          <p:nvPr/>
        </p:nvGraphicFramePr>
        <p:xfrm>
          <a:off x="5113338" y="2973388"/>
          <a:ext cx="9175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27" imgW="24395400" imgH="26791560" progId="Equation.3">
                  <p:embed/>
                </p:oleObj>
              </mc:Choice>
              <mc:Fallback>
                <p:oleObj name="Equation" r:id="rId27" imgW="24395400" imgH="2679156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2973388"/>
                        <a:ext cx="9175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1" name="Object 31"/>
          <p:cNvGraphicFramePr>
            <a:graphicFrameLocks noChangeAspect="1"/>
          </p:cNvGraphicFramePr>
          <p:nvPr/>
        </p:nvGraphicFramePr>
        <p:xfrm>
          <a:off x="4421188" y="2973388"/>
          <a:ext cx="6715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29" imgW="17886600" imgH="26791560" progId="Equation.3">
                  <p:embed/>
                </p:oleObj>
              </mc:Choice>
              <mc:Fallback>
                <p:oleObj name="Equation" r:id="rId29" imgW="17886600" imgH="2679156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2973388"/>
                        <a:ext cx="6715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2" name="Object 32"/>
          <p:cNvGraphicFramePr>
            <a:graphicFrameLocks noChangeAspect="1"/>
          </p:cNvGraphicFramePr>
          <p:nvPr/>
        </p:nvGraphicFramePr>
        <p:xfrm>
          <a:off x="6032500" y="2973388"/>
          <a:ext cx="7651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31" imgW="20327400" imgH="26791560" progId="Equation.3">
                  <p:embed/>
                </p:oleObj>
              </mc:Choice>
              <mc:Fallback>
                <p:oleObj name="Equation" r:id="rId31" imgW="20327400" imgH="2679156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2973388"/>
                        <a:ext cx="7651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3" name="Rectangle 33"/>
          <p:cNvSpPr>
            <a:spLocks noChangeArrowheads="1"/>
          </p:cNvSpPr>
          <p:nvPr/>
        </p:nvSpPr>
        <p:spPr bwMode="auto">
          <a:xfrm>
            <a:off x="1958975" y="4168775"/>
            <a:ext cx="112871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latin typeface="宋体" pitchFamily="2" charset="-122"/>
                <a:ea typeface="宋体" pitchFamily="2" charset="-122"/>
              </a:rPr>
              <a:t>称为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634" name="Rectangle 34"/>
          <p:cNvSpPr>
            <a:spLocks noChangeArrowheads="1"/>
          </p:cNvSpPr>
          <p:nvPr/>
        </p:nvSpPr>
        <p:spPr bwMode="auto">
          <a:xfrm>
            <a:off x="2676525" y="4168775"/>
            <a:ext cx="155416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全导数</a:t>
            </a:r>
          </a:p>
        </p:txBody>
      </p:sp>
      <p:sp>
        <p:nvSpPr>
          <p:cNvPr id="409635" name="Rectangle 35"/>
          <p:cNvSpPr>
            <a:spLocks noChangeArrowheads="1"/>
          </p:cNvSpPr>
          <p:nvPr/>
        </p:nvSpPr>
        <p:spPr bwMode="auto">
          <a:xfrm>
            <a:off x="3697288" y="4168775"/>
            <a:ext cx="28511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又称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链导公式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nimBg="1"/>
      <p:bldP spid="409603" grpId="0" animBg="1"/>
      <p:bldP spid="409604" grpId="0" animBg="1"/>
      <p:bldP spid="409605" grpId="0" autoUpdateAnimBg="0"/>
      <p:bldP spid="409613" grpId="0" animBg="1"/>
      <p:bldP spid="409614" grpId="0" animBg="1"/>
      <p:bldP spid="409615" grpId="0" animBg="1"/>
      <p:bldP spid="409616" grpId="0" animBg="1"/>
      <p:bldP spid="409617" grpId="0" animBg="1"/>
      <p:bldP spid="409618" grpId="0" animBg="1"/>
      <p:bldP spid="409619" grpId="0" autoUpdateAnimBg="0"/>
      <p:bldP spid="409621" grpId="0" animBg="1" autoUpdateAnimBg="0"/>
      <p:bldP spid="409633" grpId="0" autoUpdateAnimBg="0"/>
      <p:bldP spid="409634" grpId="0" autoUpdateAnimBg="0"/>
      <p:bldP spid="4096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2353E6-80B4-497E-BE6D-3C9A617B4190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1650" name="Oval 2"/>
          <p:cNvSpPr>
            <a:spLocks noChangeArrowheads="1"/>
          </p:cNvSpPr>
          <p:nvPr/>
        </p:nvSpPr>
        <p:spPr bwMode="auto">
          <a:xfrm>
            <a:off x="6516688" y="3092450"/>
            <a:ext cx="1905000" cy="1066800"/>
          </a:xfrm>
          <a:prstGeom prst="ellipse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0" name="Text Box 3"/>
          <p:cNvSpPr txBox="1">
            <a:spLocks noChangeArrowheads="1"/>
          </p:cNvSpPr>
          <p:nvPr/>
        </p:nvSpPr>
        <p:spPr bwMode="auto">
          <a:xfrm>
            <a:off x="806450" y="106363"/>
            <a:ext cx="6553200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设            </a:t>
            </a:r>
            <a:r>
              <a:rPr lang="zh-CN" altLang="en-US" sz="3200"/>
              <a:t>              </a:t>
            </a:r>
            <a:r>
              <a:rPr lang="zh-CN" altLang="en-US" sz="2800"/>
              <a:t>求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52950" y="44450"/>
          <a:ext cx="444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3" imgW="444307" imgH="837836" progId="Equation.3">
                  <p:embed/>
                </p:oleObj>
              </mc:Choice>
              <mc:Fallback>
                <p:oleObj name="Equation" r:id="rId3" imgW="444307" imgH="837836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44450"/>
                        <a:ext cx="4445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1181100" y="1579563"/>
            <a:ext cx="3962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但用</a:t>
            </a:r>
            <a:r>
              <a:rPr lang="zh-CN" altLang="en-US" sz="2800">
                <a:solidFill>
                  <a:srgbClr val="0000FF"/>
                </a:solidFill>
              </a:rPr>
              <a:t>全导数公式</a:t>
            </a:r>
            <a:r>
              <a:rPr lang="zh-CN" altLang="en-US" sz="2800"/>
              <a:t>较简便</a:t>
            </a:r>
            <a:r>
              <a:rPr lang="en-US" altLang="zh-CN" sz="2800"/>
              <a:t>.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1181100" y="222885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法二 </a:t>
            </a:r>
            <a:endParaRPr lang="zh-CN" altLang="en-US" sz="2800"/>
          </a:p>
        </p:txBody>
      </p:sp>
      <p:graphicFrame>
        <p:nvGraphicFramePr>
          <p:cNvPr id="411656" name="Object 8" descr="棚架"/>
          <p:cNvGraphicFramePr>
            <a:graphicFrameLocks noChangeAspect="1"/>
          </p:cNvGraphicFramePr>
          <p:nvPr/>
        </p:nvGraphicFramePr>
        <p:xfrm>
          <a:off x="1376363" y="2890838"/>
          <a:ext cx="7112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5" imgW="23581800" imgH="26791560" progId="Equation.3">
                  <p:embed/>
                </p:oleObj>
              </mc:Choice>
              <mc:Fallback>
                <p:oleObj name="Equation" r:id="rId5" imgW="23581800" imgH="26791560" progId="Equation.3">
                  <p:embed/>
                  <p:pic>
                    <p:nvPicPr>
                      <p:cNvPr id="0" name="Picture 63" descr="棚架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890838"/>
                        <a:ext cx="7112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6669088" y="3298825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y</a:t>
            </a:r>
            <a:endParaRPr lang="en-US" altLang="zh-CN" sz="2800"/>
          </a:p>
        </p:txBody>
      </p:sp>
      <p:sp>
        <p:nvSpPr>
          <p:cNvPr id="411658" name="Rectangle 10"/>
          <p:cNvSpPr>
            <a:spLocks noChangeArrowheads="1"/>
          </p:cNvSpPr>
          <p:nvPr/>
        </p:nvSpPr>
        <p:spPr bwMode="auto">
          <a:xfrm>
            <a:off x="7278688" y="3030538"/>
            <a:ext cx="7429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u</a:t>
            </a:r>
            <a:endParaRPr lang="en-US" altLang="zh-CN" sz="2800"/>
          </a:p>
        </p:txBody>
      </p:sp>
      <p:sp>
        <p:nvSpPr>
          <p:cNvPr id="411659" name="Rectangle 11"/>
          <p:cNvSpPr>
            <a:spLocks noChangeArrowheads="1"/>
          </p:cNvSpPr>
          <p:nvPr/>
        </p:nvSpPr>
        <p:spPr bwMode="auto">
          <a:xfrm>
            <a:off x="7278688" y="3625850"/>
            <a:ext cx="91598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v</a:t>
            </a:r>
            <a:endParaRPr lang="en-US" altLang="zh-CN" sz="2800"/>
          </a:p>
        </p:txBody>
      </p:sp>
      <p:sp>
        <p:nvSpPr>
          <p:cNvPr id="411660" name="Rectangle 12"/>
          <p:cNvSpPr>
            <a:spLocks noChangeArrowheads="1"/>
          </p:cNvSpPr>
          <p:nvPr/>
        </p:nvSpPr>
        <p:spPr bwMode="auto">
          <a:xfrm>
            <a:off x="7907338" y="3321050"/>
            <a:ext cx="7429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i="1"/>
              <a:t>x</a:t>
            </a:r>
            <a:endParaRPr lang="en-US" altLang="zh-CN" sz="2800"/>
          </a:p>
        </p:txBody>
      </p:sp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1720850" y="133350"/>
          <a:ext cx="23701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7" imgW="2133600" imgH="469900" progId="Equation.3">
                  <p:embed/>
                </p:oleObj>
              </mc:Choice>
              <mc:Fallback>
                <p:oleObj name="Equation" r:id="rId7" imgW="2133600" imgH="4699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33350"/>
                        <a:ext cx="23701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2" name="Rectangle 14"/>
          <p:cNvSpPr>
            <a:spLocks noChangeArrowheads="1"/>
          </p:cNvSpPr>
          <p:nvPr/>
        </p:nvSpPr>
        <p:spPr bwMode="auto">
          <a:xfrm>
            <a:off x="533400" y="931863"/>
            <a:ext cx="11525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11663" name="Rectangle 15"/>
          <p:cNvSpPr>
            <a:spLocks noChangeArrowheads="1"/>
          </p:cNvSpPr>
          <p:nvPr/>
        </p:nvSpPr>
        <p:spPr bwMode="auto">
          <a:xfrm>
            <a:off x="1252538" y="931863"/>
            <a:ext cx="133191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</a:rPr>
              <a:t>法一</a:t>
            </a:r>
          </a:p>
        </p:txBody>
      </p:sp>
      <p:graphicFrame>
        <p:nvGraphicFramePr>
          <p:cNvPr id="411664" name="Object 16"/>
          <p:cNvGraphicFramePr>
            <a:graphicFrameLocks noChangeAspect="1"/>
          </p:cNvGraphicFramePr>
          <p:nvPr/>
        </p:nvGraphicFramePr>
        <p:xfrm>
          <a:off x="2333625" y="2300288"/>
          <a:ext cx="18859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9" imgW="1764534" imgH="406224" progId="Equation.3">
                  <p:embed/>
                </p:oleObj>
              </mc:Choice>
              <mc:Fallback>
                <p:oleObj name="Equation" r:id="rId9" imgW="1764534" imgH="406224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300288"/>
                        <a:ext cx="18859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5" name="Object 17"/>
          <p:cNvGraphicFramePr>
            <a:graphicFrameLocks noChangeAspect="1"/>
          </p:cNvGraphicFramePr>
          <p:nvPr/>
        </p:nvGraphicFramePr>
        <p:xfrm>
          <a:off x="1109663" y="3884613"/>
          <a:ext cx="4800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公式" r:id="rId11" imgW="1968500" imgH="228600" progId="Equation.3">
                  <p:embed/>
                </p:oleObj>
              </mc:Choice>
              <mc:Fallback>
                <p:oleObj name="公式" r:id="rId11" imgW="1968500" imgH="2286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884613"/>
                        <a:ext cx="48006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6" name="Object 18"/>
          <p:cNvGraphicFramePr>
            <a:graphicFrameLocks noChangeAspect="1"/>
          </p:cNvGraphicFramePr>
          <p:nvPr/>
        </p:nvGraphicFramePr>
        <p:xfrm>
          <a:off x="965200" y="4387850"/>
          <a:ext cx="47688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公式" r:id="rId13" imgW="1955800" imgH="228600" progId="Equation.3">
                  <p:embed/>
                </p:oleObj>
              </mc:Choice>
              <mc:Fallback>
                <p:oleObj name="公式" r:id="rId13" imgW="1955800" imgH="2286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387850"/>
                        <a:ext cx="476885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7" name="Object 19"/>
          <p:cNvGraphicFramePr>
            <a:graphicFrameLocks noChangeAspect="1"/>
          </p:cNvGraphicFramePr>
          <p:nvPr/>
        </p:nvGraphicFramePr>
        <p:xfrm>
          <a:off x="6005513" y="2300288"/>
          <a:ext cx="14652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15" imgW="1371600" imgH="469900" progId="Equation.3">
                  <p:embed/>
                </p:oleObj>
              </mc:Choice>
              <mc:Fallback>
                <p:oleObj name="Equation" r:id="rId15" imgW="1371600" imgH="4699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2300288"/>
                        <a:ext cx="146526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8" name="Rectangle 20"/>
          <p:cNvSpPr>
            <a:spLocks noChangeArrowheads="1"/>
          </p:cNvSpPr>
          <p:nvPr/>
        </p:nvSpPr>
        <p:spPr bwMode="auto">
          <a:xfrm>
            <a:off x="2405063" y="931863"/>
            <a:ext cx="347345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用</a:t>
            </a:r>
            <a:r>
              <a:rPr lang="zh-CN" altLang="en-US" sz="2800">
                <a:solidFill>
                  <a:srgbClr val="0000FF"/>
                </a:solidFill>
              </a:rPr>
              <a:t>取对数求导法</a:t>
            </a:r>
            <a:r>
              <a:rPr lang="zh-CN" altLang="en-US" sz="2800"/>
              <a:t>计算</a:t>
            </a:r>
            <a:r>
              <a:rPr lang="en-US" altLang="zh-CN" sz="2800"/>
              <a:t>.</a:t>
            </a:r>
          </a:p>
        </p:txBody>
      </p:sp>
      <p:graphicFrame>
        <p:nvGraphicFramePr>
          <p:cNvPr id="411669" name="Object 21"/>
          <p:cNvGraphicFramePr>
            <a:graphicFrameLocks noChangeAspect="1"/>
          </p:cNvGraphicFramePr>
          <p:nvPr/>
        </p:nvGraphicFramePr>
        <p:xfrm>
          <a:off x="4349750" y="2371725"/>
          <a:ext cx="14541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7" imgW="1358900" imgH="368300" progId="Equation.3">
                  <p:embed/>
                </p:oleObj>
              </mc:Choice>
              <mc:Fallback>
                <p:oleObj name="Equation" r:id="rId17" imgW="1358900" imgH="3683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2371725"/>
                        <a:ext cx="14541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0" name="Line 22"/>
          <p:cNvSpPr>
            <a:spLocks noChangeShapeType="1"/>
          </p:cNvSpPr>
          <p:nvPr/>
        </p:nvSpPr>
        <p:spPr bwMode="auto">
          <a:xfrm flipV="1">
            <a:off x="6973888" y="3397250"/>
            <a:ext cx="381000" cy="152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671" name="Line 23"/>
          <p:cNvSpPr>
            <a:spLocks noChangeShapeType="1"/>
          </p:cNvSpPr>
          <p:nvPr/>
        </p:nvSpPr>
        <p:spPr bwMode="auto">
          <a:xfrm>
            <a:off x="6973888" y="3702050"/>
            <a:ext cx="38100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672" name="Line 24"/>
          <p:cNvSpPr>
            <a:spLocks noChangeShapeType="1"/>
          </p:cNvSpPr>
          <p:nvPr/>
        </p:nvSpPr>
        <p:spPr bwMode="auto">
          <a:xfrm>
            <a:off x="7583488" y="3397250"/>
            <a:ext cx="381000" cy="152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673" name="Line 25"/>
          <p:cNvSpPr>
            <a:spLocks noChangeShapeType="1"/>
          </p:cNvSpPr>
          <p:nvPr/>
        </p:nvSpPr>
        <p:spPr bwMode="auto">
          <a:xfrm rot="21337971" flipV="1">
            <a:off x="7583488" y="3778250"/>
            <a:ext cx="3810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1674" name="Object 26" descr="棚架"/>
          <p:cNvGraphicFramePr>
            <a:graphicFrameLocks noChangeAspect="1"/>
          </p:cNvGraphicFramePr>
          <p:nvPr/>
        </p:nvGraphicFramePr>
        <p:xfrm>
          <a:off x="2066925" y="2876550"/>
          <a:ext cx="11826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19" imgW="37006200" imgH="26791560" progId="Equation.3">
                  <p:embed/>
                </p:oleObj>
              </mc:Choice>
              <mc:Fallback>
                <p:oleObj name="Equation" r:id="rId19" imgW="37006200" imgH="26791560" progId="Equation.3">
                  <p:embed/>
                  <p:pic>
                    <p:nvPicPr>
                      <p:cNvPr id="0" name="Picture 70" descr="棚架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876550"/>
                        <a:ext cx="1182688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5" name="Object 27" descr="棚架"/>
          <p:cNvGraphicFramePr>
            <a:graphicFrameLocks noChangeAspect="1"/>
          </p:cNvGraphicFramePr>
          <p:nvPr/>
        </p:nvGraphicFramePr>
        <p:xfrm>
          <a:off x="3268663" y="2876550"/>
          <a:ext cx="8683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21" imgW="27243000" imgH="26791560" progId="Equation.3">
                  <p:embed/>
                </p:oleObj>
              </mc:Choice>
              <mc:Fallback>
                <p:oleObj name="Equation" r:id="rId21" imgW="27243000" imgH="26791560" progId="Equation.3">
                  <p:embed/>
                  <p:pic>
                    <p:nvPicPr>
                      <p:cNvPr id="0" name="Picture 71" descr="棚架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2876550"/>
                        <a:ext cx="868362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nimBg="1"/>
      <p:bldP spid="411654" grpId="0" autoUpdateAnimBg="0"/>
      <p:bldP spid="411655" grpId="0" autoUpdateAnimBg="0"/>
      <p:bldP spid="411657" grpId="0" autoUpdateAnimBg="0"/>
      <p:bldP spid="411658" grpId="0" autoUpdateAnimBg="0"/>
      <p:bldP spid="411659" grpId="0" autoUpdateAnimBg="0"/>
      <p:bldP spid="411660" grpId="0" autoUpdateAnimBg="0"/>
      <p:bldP spid="411662" grpId="0" autoUpdateAnimBg="0"/>
      <p:bldP spid="411663" grpId="0" autoUpdateAnimBg="0"/>
      <p:bldP spid="411668" grpId="0" autoUpdateAnimBg="0"/>
      <p:bldP spid="411670" grpId="0" animBg="1"/>
      <p:bldP spid="411671" grpId="0" animBg="1"/>
      <p:bldP spid="411672" grpId="0" animBg="1"/>
      <p:bldP spid="4116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7329C-D821-4A34-8273-BAED7224750E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684213" y="188913"/>
          <a:ext cx="59404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3" imgW="165555000" imgH="12577320" progId="Equation.3">
                  <p:embed/>
                </p:oleObj>
              </mc:Choice>
              <mc:Fallback>
                <p:oleObj name="Equation" r:id="rId3" imgW="165555000" imgH="1257732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8913"/>
                        <a:ext cx="59404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Object 8"/>
          <p:cNvGraphicFramePr>
            <a:graphicFrameLocks noChangeAspect="1"/>
          </p:cNvGraphicFramePr>
          <p:nvPr/>
        </p:nvGraphicFramePr>
        <p:xfrm>
          <a:off x="2339975" y="696913"/>
          <a:ext cx="37417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5" imgW="3441700" imgH="393700" progId="Equation.3">
                  <p:embed/>
                </p:oleObj>
              </mc:Choice>
              <mc:Fallback>
                <p:oleObj name="Equation" r:id="rId5" imgW="3441700" imgH="3937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96913"/>
                        <a:ext cx="37417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Text Box 9"/>
          <p:cNvSpPr txBox="1">
            <a:spLocks noChangeArrowheads="1"/>
          </p:cNvSpPr>
          <p:nvPr/>
        </p:nvSpPr>
        <p:spPr bwMode="auto">
          <a:xfrm>
            <a:off x="331788" y="620713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复合函数为</a:t>
            </a:r>
            <a:endParaRPr lang="zh-CN" altLang="en-US" sz="2400" b="0"/>
          </a:p>
        </p:txBody>
      </p:sp>
      <p:graphicFrame>
        <p:nvGraphicFramePr>
          <p:cNvPr id="412682" name="Object 10"/>
          <p:cNvGraphicFramePr>
            <a:graphicFrameLocks noChangeAspect="1"/>
          </p:cNvGraphicFramePr>
          <p:nvPr/>
        </p:nvGraphicFramePr>
        <p:xfrm>
          <a:off x="755650" y="3573463"/>
          <a:ext cx="34210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公式" r:id="rId7" imgW="43108200" imgH="12983400" progId="Equation.3">
                  <p:embed/>
                </p:oleObj>
              </mc:Choice>
              <mc:Fallback>
                <p:oleObj name="公式" r:id="rId7" imgW="43108200" imgH="129834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34210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4" name="Object 12"/>
          <p:cNvGraphicFramePr>
            <a:graphicFrameLocks noChangeAspect="1"/>
          </p:cNvGraphicFramePr>
          <p:nvPr/>
        </p:nvGraphicFramePr>
        <p:xfrm>
          <a:off x="250825" y="1196975"/>
          <a:ext cx="4464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9" imgW="2043813" imgH="215806" progId="Equation.DSMT4">
                  <p:embed/>
                </p:oleObj>
              </mc:Choice>
              <mc:Fallback>
                <p:oleObj name="Equation" r:id="rId9" imgW="2043813" imgH="215806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96975"/>
                        <a:ext cx="44640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5" name="Object 13"/>
          <p:cNvGraphicFramePr>
            <a:graphicFrameLocks noChangeAspect="1"/>
          </p:cNvGraphicFramePr>
          <p:nvPr/>
        </p:nvGraphicFramePr>
        <p:xfrm>
          <a:off x="4716463" y="119697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11" imgW="3327400" imgH="431800" progId="Equation.DSMT4">
                  <p:embed/>
                </p:oleObj>
              </mc:Choice>
              <mc:Fallback>
                <p:oleObj name="Equation" r:id="rId11" imgW="3327400" imgH="431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196975"/>
                        <a:ext cx="342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6" name="Object 14"/>
          <p:cNvGraphicFramePr>
            <a:graphicFrameLocks noChangeAspect="1"/>
          </p:cNvGraphicFramePr>
          <p:nvPr/>
        </p:nvGraphicFramePr>
        <p:xfrm>
          <a:off x="250825" y="1846263"/>
          <a:ext cx="3429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3" imgW="3378200" imgH="444500" progId="Equation.3">
                  <p:embed/>
                </p:oleObj>
              </mc:Choice>
              <mc:Fallback>
                <p:oleObj name="Equation" r:id="rId13" imgW="3378200" imgH="4445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46263"/>
                        <a:ext cx="34290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7" name="Object 15"/>
          <p:cNvGraphicFramePr>
            <a:graphicFrameLocks noChangeAspect="1"/>
          </p:cNvGraphicFramePr>
          <p:nvPr/>
        </p:nvGraphicFramePr>
        <p:xfrm>
          <a:off x="3635375" y="1846263"/>
          <a:ext cx="1503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5" imgW="1473200" imgH="431800" progId="Equation.3">
                  <p:embed/>
                </p:oleObj>
              </mc:Choice>
              <mc:Fallback>
                <p:oleObj name="Equation" r:id="rId15" imgW="1473200" imgH="4318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46263"/>
                        <a:ext cx="150336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8" name="Text Box 16"/>
          <p:cNvSpPr txBox="1">
            <a:spLocks noChangeArrowheads="1"/>
          </p:cNvSpPr>
          <p:nvPr/>
        </p:nvSpPr>
        <p:spPr bwMode="auto">
          <a:xfrm>
            <a:off x="179388" y="242093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则复合函数</a:t>
            </a:r>
          </a:p>
        </p:txBody>
      </p:sp>
      <p:graphicFrame>
        <p:nvGraphicFramePr>
          <p:cNvPr id="412689" name="Object 17"/>
          <p:cNvGraphicFramePr>
            <a:graphicFrameLocks noChangeAspect="1"/>
          </p:cNvGraphicFramePr>
          <p:nvPr/>
        </p:nvGraphicFramePr>
        <p:xfrm>
          <a:off x="2124075" y="2492375"/>
          <a:ext cx="35591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7" imgW="3276600" imgH="393700" progId="Equation.3">
                  <p:embed/>
                </p:oleObj>
              </mc:Choice>
              <mc:Fallback>
                <p:oleObj name="Equation" r:id="rId17" imgW="3276600" imgH="3937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92375"/>
                        <a:ext cx="35591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90" name="Object 18"/>
          <p:cNvGraphicFramePr>
            <a:graphicFrameLocks noChangeAspect="1"/>
          </p:cNvGraphicFramePr>
          <p:nvPr/>
        </p:nvGraphicFramePr>
        <p:xfrm>
          <a:off x="5651500" y="2492375"/>
          <a:ext cx="3429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9" imgW="3314700" imgH="444500" progId="Equation.3">
                  <p:embed/>
                </p:oleObj>
              </mc:Choice>
              <mc:Fallback>
                <p:oleObj name="Equation" r:id="rId19" imgW="3314700" imgH="4445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492375"/>
                        <a:ext cx="3429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91" name="Text Box 19"/>
          <p:cNvSpPr txBox="1">
            <a:spLocks noChangeArrowheads="1"/>
          </p:cNvSpPr>
          <p:nvPr/>
        </p:nvSpPr>
        <p:spPr bwMode="auto">
          <a:xfrm>
            <a:off x="179388" y="2997200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偏导数存在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2692" name="Text Box 20"/>
          <p:cNvSpPr txBox="1">
            <a:spLocks noChangeArrowheads="1"/>
          </p:cNvSpPr>
          <p:nvPr/>
        </p:nvSpPr>
        <p:spPr bwMode="auto">
          <a:xfrm>
            <a:off x="2268538" y="2997200"/>
            <a:ext cx="3581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且可用下列公式计算</a:t>
            </a:r>
          </a:p>
        </p:txBody>
      </p:sp>
      <p:sp>
        <p:nvSpPr>
          <p:cNvPr id="412699" name="Rectangle 27"/>
          <p:cNvSpPr>
            <a:spLocks noChangeArrowheads="1"/>
          </p:cNvSpPr>
          <p:nvPr/>
        </p:nvSpPr>
        <p:spPr bwMode="auto">
          <a:xfrm>
            <a:off x="5076825" y="1773238"/>
            <a:ext cx="297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具有连续偏导数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5137" name="Text Box 28"/>
          <p:cNvSpPr txBox="1">
            <a:spLocks noChangeArrowheads="1"/>
          </p:cNvSpPr>
          <p:nvPr/>
        </p:nvSpPr>
        <p:spPr bwMode="auto">
          <a:xfrm>
            <a:off x="303213" y="119063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2.</a:t>
            </a:r>
            <a:endParaRPr lang="en-US" altLang="zh-CN" sz="2400" b="0"/>
          </a:p>
        </p:txBody>
      </p:sp>
      <p:sp>
        <p:nvSpPr>
          <p:cNvPr id="5138" name="Rectangle 29"/>
          <p:cNvSpPr>
            <a:spLocks noChangeArrowheads="1"/>
          </p:cNvSpPr>
          <p:nvPr/>
        </p:nvSpPr>
        <p:spPr bwMode="auto">
          <a:xfrm>
            <a:off x="6562725" y="180975"/>
            <a:ext cx="1512888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</a:rPr>
              <a:t>的情形.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grpSp>
        <p:nvGrpSpPr>
          <p:cNvPr id="2" name="Group 31"/>
          <p:cNvGrpSpPr>
            <a:grpSpLocks noChangeAspect="1"/>
          </p:cNvGrpSpPr>
          <p:nvPr/>
        </p:nvGrpSpPr>
        <p:grpSpPr bwMode="auto">
          <a:xfrm>
            <a:off x="4860925" y="3573463"/>
            <a:ext cx="3195638" cy="1055687"/>
            <a:chOff x="2979" y="3031"/>
            <a:chExt cx="2013" cy="665"/>
          </a:xfrm>
        </p:grpSpPr>
        <p:sp>
          <p:nvSpPr>
            <p:cNvPr id="5140" name="AutoShape 30"/>
            <p:cNvSpPr>
              <a:spLocks noChangeAspect="1" noChangeArrowheads="1" noTextEdit="1"/>
            </p:cNvSpPr>
            <p:nvPr/>
          </p:nvSpPr>
          <p:spPr bwMode="auto">
            <a:xfrm>
              <a:off x="2979" y="3064"/>
              <a:ext cx="1965" cy="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32"/>
            <p:cNvSpPr>
              <a:spLocks noChangeShapeType="1"/>
            </p:cNvSpPr>
            <p:nvPr/>
          </p:nvSpPr>
          <p:spPr bwMode="auto">
            <a:xfrm>
              <a:off x="2997" y="3367"/>
              <a:ext cx="24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33"/>
            <p:cNvSpPr>
              <a:spLocks noChangeShapeType="1"/>
            </p:cNvSpPr>
            <p:nvPr/>
          </p:nvSpPr>
          <p:spPr bwMode="auto">
            <a:xfrm>
              <a:off x="3508" y="3367"/>
              <a:ext cx="26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34"/>
            <p:cNvSpPr>
              <a:spLocks noChangeShapeType="1"/>
            </p:cNvSpPr>
            <p:nvPr/>
          </p:nvSpPr>
          <p:spPr bwMode="auto">
            <a:xfrm>
              <a:off x="3808" y="3367"/>
              <a:ext cx="26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35"/>
            <p:cNvSpPr>
              <a:spLocks noChangeShapeType="1"/>
            </p:cNvSpPr>
            <p:nvPr/>
          </p:nvSpPr>
          <p:spPr bwMode="auto">
            <a:xfrm>
              <a:off x="4316" y="3367"/>
              <a:ext cx="24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36"/>
            <p:cNvSpPr>
              <a:spLocks noChangeShapeType="1"/>
            </p:cNvSpPr>
            <p:nvPr/>
          </p:nvSpPr>
          <p:spPr bwMode="auto">
            <a:xfrm>
              <a:off x="4600" y="3367"/>
              <a:ext cx="24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Rectangle 37"/>
            <p:cNvSpPr>
              <a:spLocks noChangeArrowheads="1"/>
            </p:cNvSpPr>
            <p:nvPr/>
          </p:nvSpPr>
          <p:spPr bwMode="auto">
            <a:xfrm>
              <a:off x="4930" y="3214"/>
              <a:ext cx="6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5147" name="Rectangle 38"/>
            <p:cNvSpPr>
              <a:spLocks noChangeArrowheads="1"/>
            </p:cNvSpPr>
            <p:nvPr/>
          </p:nvSpPr>
          <p:spPr bwMode="auto">
            <a:xfrm>
              <a:off x="4778" y="3397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148" name="Rectangle 39"/>
            <p:cNvSpPr>
              <a:spLocks noChangeArrowheads="1"/>
            </p:cNvSpPr>
            <p:nvPr/>
          </p:nvSpPr>
          <p:spPr bwMode="auto">
            <a:xfrm>
              <a:off x="4776" y="3059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v</a:t>
              </a:r>
              <a:endParaRPr lang="en-US" altLang="zh-CN"/>
            </a:p>
          </p:txBody>
        </p:sp>
        <p:sp>
          <p:nvSpPr>
            <p:cNvPr id="5149" name="Rectangle 40"/>
            <p:cNvSpPr>
              <a:spLocks noChangeArrowheads="1"/>
            </p:cNvSpPr>
            <p:nvPr/>
          </p:nvSpPr>
          <p:spPr bwMode="auto">
            <a:xfrm>
              <a:off x="4491" y="3397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v</a:t>
              </a:r>
              <a:endParaRPr lang="en-US" altLang="zh-CN"/>
            </a:p>
          </p:txBody>
        </p:sp>
        <p:sp>
          <p:nvSpPr>
            <p:cNvPr id="5150" name="Rectangle 41"/>
            <p:cNvSpPr>
              <a:spLocks noChangeArrowheads="1"/>
            </p:cNvSpPr>
            <p:nvPr/>
          </p:nvSpPr>
          <p:spPr bwMode="auto">
            <a:xfrm>
              <a:off x="4499" y="3059"/>
              <a:ext cx="9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5151" name="Rectangle 42"/>
            <p:cNvSpPr>
              <a:spLocks noChangeArrowheads="1"/>
            </p:cNvSpPr>
            <p:nvPr/>
          </p:nvSpPr>
          <p:spPr bwMode="auto">
            <a:xfrm>
              <a:off x="3993" y="3397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152" name="Rectangle 43"/>
            <p:cNvSpPr>
              <a:spLocks noChangeArrowheads="1"/>
            </p:cNvSpPr>
            <p:nvPr/>
          </p:nvSpPr>
          <p:spPr bwMode="auto">
            <a:xfrm>
              <a:off x="3983" y="3059"/>
              <a:ext cx="13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5153" name="Rectangle 44"/>
            <p:cNvSpPr>
              <a:spLocks noChangeArrowheads="1"/>
            </p:cNvSpPr>
            <p:nvPr/>
          </p:nvSpPr>
          <p:spPr bwMode="auto">
            <a:xfrm>
              <a:off x="3683" y="3397"/>
              <a:ext cx="13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5154" name="Rectangle 45"/>
            <p:cNvSpPr>
              <a:spLocks noChangeArrowheads="1"/>
            </p:cNvSpPr>
            <p:nvPr/>
          </p:nvSpPr>
          <p:spPr bwMode="auto">
            <a:xfrm>
              <a:off x="3699" y="3059"/>
              <a:ext cx="9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5155" name="Rectangle 46"/>
            <p:cNvSpPr>
              <a:spLocks noChangeArrowheads="1"/>
            </p:cNvSpPr>
            <p:nvPr/>
          </p:nvSpPr>
          <p:spPr bwMode="auto">
            <a:xfrm>
              <a:off x="3172" y="3397"/>
              <a:ext cx="11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156" name="Rectangle 47"/>
            <p:cNvSpPr>
              <a:spLocks noChangeArrowheads="1"/>
            </p:cNvSpPr>
            <p:nvPr/>
          </p:nvSpPr>
          <p:spPr bwMode="auto">
            <a:xfrm>
              <a:off x="3178" y="3059"/>
              <a:ext cx="9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5157" name="Rectangle 48"/>
            <p:cNvSpPr>
              <a:spLocks noChangeArrowheads="1"/>
            </p:cNvSpPr>
            <p:nvPr/>
          </p:nvSpPr>
          <p:spPr bwMode="auto">
            <a:xfrm>
              <a:off x="4678" y="3369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5158" name="Rectangle 49"/>
            <p:cNvSpPr>
              <a:spLocks noChangeArrowheads="1"/>
            </p:cNvSpPr>
            <p:nvPr/>
          </p:nvSpPr>
          <p:spPr bwMode="auto">
            <a:xfrm>
              <a:off x="4676" y="3031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5159" name="Rectangle 50"/>
            <p:cNvSpPr>
              <a:spLocks noChangeArrowheads="1"/>
            </p:cNvSpPr>
            <p:nvPr/>
          </p:nvSpPr>
          <p:spPr bwMode="auto">
            <a:xfrm>
              <a:off x="4392" y="3369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5160" name="Rectangle 51"/>
            <p:cNvSpPr>
              <a:spLocks noChangeArrowheads="1"/>
            </p:cNvSpPr>
            <p:nvPr/>
          </p:nvSpPr>
          <p:spPr bwMode="auto">
            <a:xfrm>
              <a:off x="4399" y="3031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5161" name="Rectangle 52"/>
            <p:cNvSpPr>
              <a:spLocks noChangeArrowheads="1"/>
            </p:cNvSpPr>
            <p:nvPr/>
          </p:nvSpPr>
          <p:spPr bwMode="auto">
            <a:xfrm>
              <a:off x="4196" y="318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5162" name="Rectangle 53"/>
            <p:cNvSpPr>
              <a:spLocks noChangeArrowheads="1"/>
            </p:cNvSpPr>
            <p:nvPr/>
          </p:nvSpPr>
          <p:spPr bwMode="auto">
            <a:xfrm>
              <a:off x="3894" y="3369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5163" name="Rectangle 54"/>
            <p:cNvSpPr>
              <a:spLocks noChangeArrowheads="1"/>
            </p:cNvSpPr>
            <p:nvPr/>
          </p:nvSpPr>
          <p:spPr bwMode="auto">
            <a:xfrm>
              <a:off x="3884" y="3031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5164" name="Rectangle 55"/>
            <p:cNvSpPr>
              <a:spLocks noChangeArrowheads="1"/>
            </p:cNvSpPr>
            <p:nvPr/>
          </p:nvSpPr>
          <p:spPr bwMode="auto">
            <a:xfrm>
              <a:off x="3584" y="3369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5165" name="Rectangle 56"/>
            <p:cNvSpPr>
              <a:spLocks noChangeArrowheads="1"/>
            </p:cNvSpPr>
            <p:nvPr/>
          </p:nvSpPr>
          <p:spPr bwMode="auto">
            <a:xfrm>
              <a:off x="3599" y="3031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5166" name="Rectangle 57"/>
            <p:cNvSpPr>
              <a:spLocks noChangeArrowheads="1"/>
            </p:cNvSpPr>
            <p:nvPr/>
          </p:nvSpPr>
          <p:spPr bwMode="auto">
            <a:xfrm>
              <a:off x="3378" y="318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167" name="Rectangle 58"/>
            <p:cNvSpPr>
              <a:spLocks noChangeArrowheads="1"/>
            </p:cNvSpPr>
            <p:nvPr/>
          </p:nvSpPr>
          <p:spPr bwMode="auto">
            <a:xfrm>
              <a:off x="3073" y="3369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5168" name="Rectangle 59"/>
            <p:cNvSpPr>
              <a:spLocks noChangeArrowheads="1"/>
            </p:cNvSpPr>
            <p:nvPr/>
          </p:nvSpPr>
          <p:spPr bwMode="auto">
            <a:xfrm>
              <a:off x="3079" y="3031"/>
              <a:ext cx="1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2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1" grpId="0" autoUpdateAnimBg="0"/>
      <p:bldP spid="412688" grpId="0" autoUpdateAnimBg="0"/>
      <p:bldP spid="412691" grpId="0" autoUpdateAnimBg="0"/>
      <p:bldP spid="412692" grpId="0" autoUpdateAnimBg="0"/>
      <p:bldP spid="4126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9E76A9-9CE6-4573-B70C-7CA734A9E08E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13698" name="Object 2"/>
          <p:cNvGraphicFramePr>
            <a:graphicFrameLocks noChangeAspect="1"/>
          </p:cNvGraphicFramePr>
          <p:nvPr/>
        </p:nvGraphicFramePr>
        <p:xfrm>
          <a:off x="4244975" y="1266825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公式" r:id="rId3" imgW="241195" imgH="253890" progId="Equation.3">
                  <p:embed/>
                </p:oleObj>
              </mc:Choice>
              <mc:Fallback>
                <p:oleObj name="公式" r:id="rId3" imgW="241195" imgH="25389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1266825"/>
                        <a:ext cx="3683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99" name="Object 3"/>
          <p:cNvGraphicFramePr>
            <a:graphicFrameLocks noChangeAspect="1"/>
          </p:cNvGraphicFramePr>
          <p:nvPr/>
        </p:nvGraphicFramePr>
        <p:xfrm>
          <a:off x="4219575" y="2316163"/>
          <a:ext cx="328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公式" r:id="rId5" imgW="215713" imgH="253780" progId="Equation.3">
                  <p:embed/>
                </p:oleObj>
              </mc:Choice>
              <mc:Fallback>
                <p:oleObj name="公式" r:id="rId5" imgW="215713" imgH="25378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316163"/>
                        <a:ext cx="328613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0" name="Object 4"/>
          <p:cNvGraphicFramePr>
            <a:graphicFrameLocks noChangeAspect="1"/>
          </p:cNvGraphicFramePr>
          <p:nvPr/>
        </p:nvGraphicFramePr>
        <p:xfrm>
          <a:off x="6005513" y="1343025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公式" r:id="rId7" imgW="266469" imgH="253780" progId="Equation.3">
                  <p:embed/>
                </p:oleObj>
              </mc:Choice>
              <mc:Fallback>
                <p:oleObj name="公式" r:id="rId7" imgW="266469" imgH="2537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1343025"/>
                        <a:ext cx="4064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1" name="Object 5"/>
          <p:cNvGraphicFramePr>
            <a:graphicFrameLocks noChangeAspect="1"/>
          </p:cNvGraphicFramePr>
          <p:nvPr/>
        </p:nvGraphicFramePr>
        <p:xfrm>
          <a:off x="2667000" y="1876425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公式" r:id="rId9" imgW="215619" imgH="266353" progId="Equation.3">
                  <p:embed/>
                </p:oleObj>
              </mc:Choice>
              <mc:Fallback>
                <p:oleObj name="公式" r:id="rId9" imgW="215619" imgH="266353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76425"/>
                        <a:ext cx="3286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2" name="Line 6"/>
          <p:cNvSpPr>
            <a:spLocks noChangeShapeType="1"/>
          </p:cNvSpPr>
          <p:nvPr/>
        </p:nvSpPr>
        <p:spPr bwMode="auto">
          <a:xfrm flipV="1">
            <a:off x="2895600" y="1495425"/>
            <a:ext cx="1304925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3" name="Line 7"/>
          <p:cNvSpPr>
            <a:spLocks noChangeShapeType="1"/>
          </p:cNvSpPr>
          <p:nvPr/>
        </p:nvSpPr>
        <p:spPr bwMode="auto">
          <a:xfrm>
            <a:off x="2971800" y="2028825"/>
            <a:ext cx="121920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 flipV="1">
            <a:off x="4495800" y="1571625"/>
            <a:ext cx="1600200" cy="83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3705" name="Object 9"/>
          <p:cNvGraphicFramePr>
            <a:graphicFrameLocks noChangeAspect="1"/>
          </p:cNvGraphicFramePr>
          <p:nvPr/>
        </p:nvGraphicFramePr>
        <p:xfrm>
          <a:off x="6019800" y="2290763"/>
          <a:ext cx="406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公式" r:id="rId11" imgW="266584" imgH="330057" progId="Equation.3">
                  <p:embed/>
                </p:oleObj>
              </mc:Choice>
              <mc:Fallback>
                <p:oleObj name="公式" r:id="rId11" imgW="266584" imgH="330057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90763"/>
                        <a:ext cx="4064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6" name="Line 10"/>
          <p:cNvSpPr>
            <a:spLocks noChangeShapeType="1"/>
          </p:cNvSpPr>
          <p:nvPr/>
        </p:nvSpPr>
        <p:spPr bwMode="auto">
          <a:xfrm flipV="1">
            <a:off x="2971800" y="1571625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7" name="Line 11"/>
          <p:cNvSpPr>
            <a:spLocks noChangeShapeType="1"/>
          </p:cNvSpPr>
          <p:nvPr/>
        </p:nvSpPr>
        <p:spPr bwMode="auto">
          <a:xfrm>
            <a:off x="4429125" y="1571625"/>
            <a:ext cx="15906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8" name="Line 12"/>
          <p:cNvSpPr>
            <a:spLocks noChangeShapeType="1"/>
          </p:cNvSpPr>
          <p:nvPr/>
        </p:nvSpPr>
        <p:spPr bwMode="auto">
          <a:xfrm>
            <a:off x="4572000" y="2486025"/>
            <a:ext cx="1381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09" name="Line 13"/>
          <p:cNvSpPr>
            <a:spLocks noChangeShapeType="1"/>
          </p:cNvSpPr>
          <p:nvPr/>
        </p:nvSpPr>
        <p:spPr bwMode="auto">
          <a:xfrm>
            <a:off x="2895600" y="2105025"/>
            <a:ext cx="1371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10" name="Line 14"/>
          <p:cNvSpPr>
            <a:spLocks noChangeShapeType="1"/>
          </p:cNvSpPr>
          <p:nvPr/>
        </p:nvSpPr>
        <p:spPr bwMode="auto">
          <a:xfrm>
            <a:off x="4572000" y="1419225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3711" name="Object 15"/>
          <p:cNvGraphicFramePr>
            <a:graphicFrameLocks noChangeAspect="1"/>
          </p:cNvGraphicFramePr>
          <p:nvPr/>
        </p:nvGraphicFramePr>
        <p:xfrm>
          <a:off x="611188" y="2867025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公式" r:id="rId13" imgW="761669" imgH="888614" progId="Equation.3">
                  <p:embed/>
                </p:oleObj>
              </mc:Choice>
              <mc:Fallback>
                <p:oleObj name="公式" r:id="rId13" imgW="761669" imgH="888614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67025"/>
                        <a:ext cx="762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6"/>
          <p:cNvGraphicFramePr>
            <a:graphicFrameLocks noChangeAspect="1"/>
          </p:cNvGraphicFramePr>
          <p:nvPr/>
        </p:nvGraphicFramePr>
        <p:xfrm>
          <a:off x="4470400" y="2644775"/>
          <a:ext cx="2016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公式" r:id="rId15" imgW="203112" imgH="444307" progId="Equation.3">
                  <p:embed/>
                </p:oleObj>
              </mc:Choice>
              <mc:Fallback>
                <p:oleObj name="公式" r:id="rId15" imgW="203112" imgH="444307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644775"/>
                        <a:ext cx="2016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3" name="Object 17"/>
          <p:cNvGraphicFramePr>
            <a:graphicFrameLocks noChangeAspect="1"/>
          </p:cNvGraphicFramePr>
          <p:nvPr/>
        </p:nvGraphicFramePr>
        <p:xfrm>
          <a:off x="1422400" y="2867025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公式" r:id="rId17" imgW="19107000" imgH="28415880" progId="Equation.3">
                  <p:embed/>
                </p:oleObj>
              </mc:Choice>
              <mc:Fallback>
                <p:oleObj name="公式" r:id="rId17" imgW="19107000" imgH="2841588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867025"/>
                        <a:ext cx="596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4" name="Object 18"/>
          <p:cNvGraphicFramePr>
            <a:graphicFrameLocks noChangeAspect="1"/>
          </p:cNvGraphicFramePr>
          <p:nvPr/>
        </p:nvGraphicFramePr>
        <p:xfrm>
          <a:off x="2135188" y="2867025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公式" r:id="rId19" imgW="14632200" imgH="28415880" progId="Equation.3">
                  <p:embed/>
                </p:oleObj>
              </mc:Choice>
              <mc:Fallback>
                <p:oleObj name="公式" r:id="rId19" imgW="14632200" imgH="2841588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867025"/>
                        <a:ext cx="457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5" name="Object 19"/>
          <p:cNvGraphicFramePr>
            <a:graphicFrameLocks noChangeAspect="1"/>
          </p:cNvGraphicFramePr>
          <p:nvPr/>
        </p:nvGraphicFramePr>
        <p:xfrm>
          <a:off x="2744788" y="2867025"/>
          <a:ext cx="86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公式" r:id="rId21" imgW="27649800" imgH="28415880" progId="Equation.3">
                  <p:embed/>
                </p:oleObj>
              </mc:Choice>
              <mc:Fallback>
                <p:oleObj name="公式" r:id="rId21" imgW="27649800" imgH="2841588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867025"/>
                        <a:ext cx="8620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6" name="Object 20"/>
          <p:cNvGraphicFramePr>
            <a:graphicFrameLocks noChangeAspect="1"/>
          </p:cNvGraphicFramePr>
          <p:nvPr/>
        </p:nvGraphicFramePr>
        <p:xfrm>
          <a:off x="3652838" y="2867025"/>
          <a:ext cx="46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23" imgW="13818600" imgH="26791560" progId="Equation.3">
                  <p:embed/>
                </p:oleObj>
              </mc:Choice>
              <mc:Fallback>
                <p:oleObj name="Equation" r:id="rId23" imgW="13818600" imgH="2679156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2867025"/>
                        <a:ext cx="469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7" name="Object 21"/>
          <p:cNvGraphicFramePr>
            <a:graphicFrameLocks noChangeAspect="1"/>
          </p:cNvGraphicFramePr>
          <p:nvPr/>
        </p:nvGraphicFramePr>
        <p:xfrm>
          <a:off x="4851400" y="2892425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公式" r:id="rId25" imgW="736600" imgH="965200" progId="Equation.3">
                  <p:embed/>
                </p:oleObj>
              </mc:Choice>
              <mc:Fallback>
                <p:oleObj name="公式" r:id="rId25" imgW="736600" imgH="9652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892425"/>
                        <a:ext cx="736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8" name="Object 22"/>
          <p:cNvGraphicFramePr>
            <a:graphicFrameLocks noChangeAspect="1"/>
          </p:cNvGraphicFramePr>
          <p:nvPr/>
        </p:nvGraphicFramePr>
        <p:xfrm>
          <a:off x="5689600" y="2879725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公式" r:id="rId27" imgW="788040" imgH="1167480" progId="Equation.3">
                  <p:embed/>
                </p:oleObj>
              </mc:Choice>
              <mc:Fallback>
                <p:oleObj name="公式" r:id="rId27" imgW="788040" imgH="116748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2879725"/>
                        <a:ext cx="596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9" name="Object 23"/>
          <p:cNvGraphicFramePr>
            <a:graphicFrameLocks noChangeAspect="1"/>
          </p:cNvGraphicFramePr>
          <p:nvPr/>
        </p:nvGraphicFramePr>
        <p:xfrm>
          <a:off x="6362700" y="2895600"/>
          <a:ext cx="45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公式" r:id="rId29" imgW="14632200" imgH="30852720" progId="Equation.3">
                  <p:embed/>
                </p:oleObj>
              </mc:Choice>
              <mc:Fallback>
                <p:oleObj name="公式" r:id="rId29" imgW="14632200" imgH="3085272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2895600"/>
                        <a:ext cx="457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0" name="Object 24"/>
          <p:cNvGraphicFramePr>
            <a:graphicFrameLocks noChangeAspect="1"/>
          </p:cNvGraphicFramePr>
          <p:nvPr/>
        </p:nvGraphicFramePr>
        <p:xfrm>
          <a:off x="6948488" y="2900363"/>
          <a:ext cx="86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公式" r:id="rId31" imgW="1144080" imgH="1167480" progId="Equation.3">
                  <p:embed/>
                </p:oleObj>
              </mc:Choice>
              <mc:Fallback>
                <p:oleObj name="公式" r:id="rId31" imgW="1144080" imgH="116748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900363"/>
                        <a:ext cx="8620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1" name="Object 25"/>
          <p:cNvGraphicFramePr>
            <a:graphicFrameLocks noChangeAspect="1"/>
          </p:cNvGraphicFramePr>
          <p:nvPr/>
        </p:nvGraphicFramePr>
        <p:xfrm>
          <a:off x="7883525" y="2886075"/>
          <a:ext cx="4333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33" imgW="13005000" imgH="29228400" progId="Equation.3">
                  <p:embed/>
                </p:oleObj>
              </mc:Choice>
              <mc:Fallback>
                <p:oleObj name="Equation" r:id="rId33" imgW="13005000" imgH="292284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2886075"/>
                        <a:ext cx="43338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3" name="Text Box 27"/>
          <p:cNvSpPr txBox="1">
            <a:spLocks noChangeArrowheads="1"/>
          </p:cNvSpPr>
          <p:nvPr/>
        </p:nvSpPr>
        <p:spPr bwMode="auto">
          <a:xfrm>
            <a:off x="762000" y="1800225"/>
            <a:ext cx="1828800" cy="519113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4700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变量树图</a:t>
            </a:r>
            <a:endParaRPr lang="zh-CN" altLang="en-US" sz="280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733800" y="90488"/>
            <a:ext cx="1295400" cy="1128712"/>
            <a:chOff x="2400" y="288"/>
            <a:chExt cx="816" cy="711"/>
          </a:xfrm>
        </p:grpSpPr>
        <p:sp>
          <p:nvSpPr>
            <p:cNvPr id="6194" name="Text Box 29"/>
            <p:cNvSpPr txBox="1">
              <a:spLocks noChangeArrowheads="1"/>
            </p:cNvSpPr>
            <p:nvPr/>
          </p:nvSpPr>
          <p:spPr bwMode="auto">
            <a:xfrm>
              <a:off x="2736" y="672"/>
              <a:ext cx="480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9900CC"/>
                  </a:solidFill>
                </a:rPr>
                <a:t>u</a:t>
              </a:r>
              <a:endParaRPr lang="en-US" altLang="zh-CN" sz="2800" i="1"/>
            </a:p>
          </p:txBody>
        </p:sp>
        <p:sp>
          <p:nvSpPr>
            <p:cNvPr id="6195" name="AutoShape 30"/>
            <p:cNvSpPr>
              <a:spLocks noChangeArrowheads="1"/>
            </p:cNvSpPr>
            <p:nvPr/>
          </p:nvSpPr>
          <p:spPr bwMode="auto">
            <a:xfrm>
              <a:off x="2400" y="288"/>
              <a:ext cx="816" cy="336"/>
            </a:xfrm>
            <a:prstGeom prst="wedgeRoundRectCallout">
              <a:avLst>
                <a:gd name="adj1" fmla="val -2574"/>
                <a:gd name="adj2" fmla="val 98514"/>
                <a:gd name="adj3" fmla="val 16667"/>
              </a:avLst>
            </a:prstGeom>
            <a:noFill/>
            <a:ln w="28575">
              <a:solidFill>
                <a:srgbClr val="99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 b="0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181600" y="90488"/>
            <a:ext cx="1295400" cy="1128712"/>
            <a:chOff x="3312" y="288"/>
            <a:chExt cx="816" cy="711"/>
          </a:xfrm>
        </p:grpSpPr>
        <p:sp>
          <p:nvSpPr>
            <p:cNvPr id="6192" name="Text Box 32"/>
            <p:cNvSpPr txBox="1">
              <a:spLocks noChangeArrowheads="1"/>
            </p:cNvSpPr>
            <p:nvPr/>
          </p:nvSpPr>
          <p:spPr bwMode="auto">
            <a:xfrm>
              <a:off x="3648" y="672"/>
              <a:ext cx="288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9900"/>
                  </a:solidFill>
                </a:rPr>
                <a:t>v</a:t>
              </a:r>
              <a:endParaRPr lang="en-US" altLang="zh-CN" sz="2800" i="1"/>
            </a:p>
          </p:txBody>
        </p:sp>
        <p:sp>
          <p:nvSpPr>
            <p:cNvPr id="6193" name="AutoShape 33"/>
            <p:cNvSpPr>
              <a:spLocks noChangeArrowheads="1"/>
            </p:cNvSpPr>
            <p:nvPr/>
          </p:nvSpPr>
          <p:spPr bwMode="auto">
            <a:xfrm>
              <a:off x="3312" y="288"/>
              <a:ext cx="816" cy="336"/>
            </a:xfrm>
            <a:prstGeom prst="wedgeRoundRectCallout">
              <a:avLst>
                <a:gd name="adj1" fmla="val -2574"/>
                <a:gd name="adj2" fmla="val 98514"/>
                <a:gd name="adj3" fmla="val 16667"/>
              </a:avLst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2400" b="0"/>
            </a:p>
          </p:txBody>
        </p:sp>
      </p:grpSp>
      <p:grpSp>
        <p:nvGrpSpPr>
          <p:cNvPr id="6174" name="Group 40"/>
          <p:cNvGrpSpPr>
            <a:grpSpLocks noChangeAspect="1"/>
          </p:cNvGrpSpPr>
          <p:nvPr/>
        </p:nvGrpSpPr>
        <p:grpSpPr bwMode="auto">
          <a:xfrm>
            <a:off x="2667000" y="44450"/>
            <a:ext cx="4071938" cy="566738"/>
            <a:chOff x="1680" y="382"/>
            <a:chExt cx="2565" cy="357"/>
          </a:xfrm>
        </p:grpSpPr>
        <p:sp>
          <p:nvSpPr>
            <p:cNvPr id="6175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680" y="441"/>
              <a:ext cx="2496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Rectangle 41"/>
            <p:cNvSpPr>
              <a:spLocks noChangeArrowheads="1"/>
            </p:cNvSpPr>
            <p:nvPr/>
          </p:nvSpPr>
          <p:spPr bwMode="auto">
            <a:xfrm>
              <a:off x="4063" y="413"/>
              <a:ext cx="18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</a:rPr>
                <a:t>)]</a:t>
              </a:r>
              <a:endParaRPr lang="en-US" altLang="zh-CN"/>
            </a:p>
          </p:txBody>
        </p:sp>
        <p:sp>
          <p:nvSpPr>
            <p:cNvPr id="6177" name="Rectangle 42"/>
            <p:cNvSpPr>
              <a:spLocks noChangeArrowheads="1"/>
            </p:cNvSpPr>
            <p:nvPr/>
          </p:nvSpPr>
          <p:spPr bwMode="auto">
            <a:xfrm>
              <a:off x="3799" y="413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6178" name="Rectangle 43"/>
            <p:cNvSpPr>
              <a:spLocks noChangeArrowheads="1"/>
            </p:cNvSpPr>
            <p:nvPr/>
          </p:nvSpPr>
          <p:spPr bwMode="auto">
            <a:xfrm>
              <a:off x="3527" y="413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6179" name="Rectangle 44"/>
            <p:cNvSpPr>
              <a:spLocks noChangeArrowheads="1"/>
            </p:cNvSpPr>
            <p:nvPr/>
          </p:nvSpPr>
          <p:spPr bwMode="auto">
            <a:xfrm>
              <a:off x="3154" y="413"/>
              <a:ext cx="1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</a:rPr>
                <a:t>),</a:t>
              </a:r>
              <a:endParaRPr lang="en-US" altLang="zh-CN"/>
            </a:p>
          </p:txBody>
        </p:sp>
        <p:sp>
          <p:nvSpPr>
            <p:cNvPr id="6180" name="Rectangle 45"/>
            <p:cNvSpPr>
              <a:spLocks noChangeArrowheads="1"/>
            </p:cNvSpPr>
            <p:nvPr/>
          </p:nvSpPr>
          <p:spPr bwMode="auto">
            <a:xfrm>
              <a:off x="2890" y="413"/>
              <a:ext cx="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6181" name="Rectangle 46"/>
            <p:cNvSpPr>
              <a:spLocks noChangeArrowheads="1"/>
            </p:cNvSpPr>
            <p:nvPr/>
          </p:nvSpPr>
          <p:spPr bwMode="auto">
            <a:xfrm>
              <a:off x="2617" y="413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6182" name="Rectangle 47"/>
            <p:cNvSpPr>
              <a:spLocks noChangeArrowheads="1"/>
            </p:cNvSpPr>
            <p:nvPr/>
          </p:nvSpPr>
          <p:spPr bwMode="auto">
            <a:xfrm>
              <a:off x="2350" y="413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</a:rPr>
                <a:t>[</a:t>
              </a:r>
              <a:endParaRPr lang="en-US" altLang="zh-CN"/>
            </a:p>
          </p:txBody>
        </p:sp>
        <p:sp>
          <p:nvSpPr>
            <p:cNvPr id="6183" name="Rectangle 48"/>
            <p:cNvSpPr>
              <a:spLocks noChangeArrowheads="1"/>
            </p:cNvSpPr>
            <p:nvPr/>
          </p:nvSpPr>
          <p:spPr bwMode="auto">
            <a:xfrm>
              <a:off x="3926" y="413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6184" name="Rectangle 49"/>
            <p:cNvSpPr>
              <a:spLocks noChangeArrowheads="1"/>
            </p:cNvSpPr>
            <p:nvPr/>
          </p:nvSpPr>
          <p:spPr bwMode="auto">
            <a:xfrm>
              <a:off x="3649" y="413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185" name="Rectangle 50"/>
            <p:cNvSpPr>
              <a:spLocks noChangeArrowheads="1"/>
            </p:cNvSpPr>
            <p:nvPr/>
          </p:nvSpPr>
          <p:spPr bwMode="auto">
            <a:xfrm>
              <a:off x="3016" y="413"/>
              <a:ext cx="1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6186" name="Rectangle 51"/>
            <p:cNvSpPr>
              <a:spLocks noChangeArrowheads="1"/>
            </p:cNvSpPr>
            <p:nvPr/>
          </p:nvSpPr>
          <p:spPr bwMode="auto">
            <a:xfrm>
              <a:off x="2740" y="413"/>
              <a:ext cx="1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187" name="Rectangle 52"/>
            <p:cNvSpPr>
              <a:spLocks noChangeArrowheads="1"/>
            </p:cNvSpPr>
            <p:nvPr/>
          </p:nvSpPr>
          <p:spPr bwMode="auto">
            <a:xfrm>
              <a:off x="2212" y="413"/>
              <a:ext cx="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6188" name="Rectangle 53"/>
            <p:cNvSpPr>
              <a:spLocks noChangeArrowheads="1"/>
            </p:cNvSpPr>
            <p:nvPr/>
          </p:nvSpPr>
          <p:spPr bwMode="auto">
            <a:xfrm>
              <a:off x="1761" y="413"/>
              <a:ext cx="10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6189" name="Rectangle 54"/>
            <p:cNvSpPr>
              <a:spLocks noChangeArrowheads="1"/>
            </p:cNvSpPr>
            <p:nvPr/>
          </p:nvSpPr>
          <p:spPr bwMode="auto">
            <a:xfrm>
              <a:off x="3319" y="382"/>
              <a:ext cx="1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  <a:latin typeface="Symbol" pitchFamily="18" charset="2"/>
                </a:rPr>
                <a:t>y</a:t>
              </a:r>
              <a:endParaRPr lang="en-US" altLang="zh-CN"/>
            </a:p>
          </p:txBody>
        </p:sp>
        <p:sp>
          <p:nvSpPr>
            <p:cNvPr id="6190" name="Rectangle 55"/>
            <p:cNvSpPr>
              <a:spLocks noChangeArrowheads="1"/>
            </p:cNvSpPr>
            <p:nvPr/>
          </p:nvSpPr>
          <p:spPr bwMode="auto">
            <a:xfrm>
              <a:off x="2452" y="382"/>
              <a:ext cx="1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i="1">
                  <a:solidFill>
                    <a:srgbClr val="000000"/>
                  </a:solidFill>
                  <a:latin typeface="Symbol" pitchFamily="18" charset="2"/>
                </a:rPr>
                <a:t>j</a:t>
              </a:r>
              <a:endParaRPr lang="en-US" altLang="zh-CN"/>
            </a:p>
          </p:txBody>
        </p:sp>
        <p:sp>
          <p:nvSpPr>
            <p:cNvPr id="6191" name="Rectangle 56"/>
            <p:cNvSpPr>
              <a:spLocks noChangeArrowheads="1"/>
            </p:cNvSpPr>
            <p:nvPr/>
          </p:nvSpPr>
          <p:spPr bwMode="auto">
            <a:xfrm>
              <a:off x="1964" y="382"/>
              <a:ext cx="14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2" grpId="0" animBg="1"/>
      <p:bldP spid="413703" grpId="0" animBg="1"/>
      <p:bldP spid="413704" grpId="0" animBg="1"/>
      <p:bldP spid="413706" grpId="0" animBg="1"/>
      <p:bldP spid="413707" grpId="0" animBg="1"/>
      <p:bldP spid="413708" grpId="0" animBg="1"/>
      <p:bldP spid="413709" grpId="0" animBg="1"/>
      <p:bldP spid="413710" grpId="0" animBg="1"/>
      <p:bldP spid="41372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BAAD5-DC81-4F05-9A9E-0F841188D782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87" name="Text Box 2"/>
          <p:cNvSpPr txBox="1">
            <a:spLocks noChangeArrowheads="1"/>
          </p:cNvSpPr>
          <p:nvPr/>
        </p:nvSpPr>
        <p:spPr bwMode="auto">
          <a:xfrm>
            <a:off x="838200" y="95885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831850"/>
            <a:ext cx="3575050" cy="889000"/>
            <a:chOff x="1684" y="2304"/>
            <a:chExt cx="2252" cy="560"/>
          </a:xfrm>
        </p:grpSpPr>
        <p:graphicFrame>
          <p:nvGraphicFramePr>
            <p:cNvPr id="7181" name="Object 4"/>
            <p:cNvGraphicFramePr>
              <a:graphicFrameLocks noChangeAspect="1"/>
            </p:cNvGraphicFramePr>
            <p:nvPr/>
          </p:nvGraphicFramePr>
          <p:xfrm>
            <a:off x="1684" y="2304"/>
            <a:ext cx="4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" name="公式" r:id="rId3" imgW="761669" imgH="888614" progId="Equation.3">
                    <p:embed/>
                  </p:oleObj>
                </mc:Choice>
                <mc:Fallback>
                  <p:oleObj name="公式" r:id="rId3" imgW="761669" imgH="888614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2304"/>
                          <a:ext cx="48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5"/>
            <p:cNvGraphicFramePr>
              <a:graphicFrameLocks noChangeAspect="1"/>
            </p:cNvGraphicFramePr>
            <p:nvPr/>
          </p:nvGraphicFramePr>
          <p:xfrm>
            <a:off x="2212" y="2304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" name="公式" r:id="rId5" imgW="788040" imgH="1167480" progId="Equation.3">
                    <p:embed/>
                  </p:oleObj>
                </mc:Choice>
                <mc:Fallback>
                  <p:oleObj name="公式" r:id="rId5" imgW="788040" imgH="1167480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304"/>
                          <a:ext cx="376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6"/>
            <p:cNvGraphicFramePr>
              <a:graphicFrameLocks noChangeAspect="1"/>
            </p:cNvGraphicFramePr>
            <p:nvPr/>
          </p:nvGraphicFramePr>
          <p:xfrm>
            <a:off x="2644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" name="公式" r:id="rId7" imgW="597600" imgH="1167480" progId="Equation.3">
                    <p:embed/>
                  </p:oleObj>
                </mc:Choice>
                <mc:Fallback>
                  <p:oleObj name="公式" r:id="rId7" imgW="597600" imgH="116748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7"/>
            <p:cNvGraphicFramePr>
              <a:graphicFrameLocks noChangeAspect="1"/>
            </p:cNvGraphicFramePr>
            <p:nvPr/>
          </p:nvGraphicFramePr>
          <p:xfrm>
            <a:off x="3028" y="2304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" name="公式" r:id="rId9" imgW="1144080" imgH="1167480" progId="Equation.3">
                    <p:embed/>
                  </p:oleObj>
                </mc:Choice>
                <mc:Fallback>
                  <p:oleObj name="公式" r:id="rId9" imgW="1144080" imgH="116748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" y="2304"/>
                          <a:ext cx="543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8"/>
            <p:cNvGraphicFramePr>
              <a:graphicFrameLocks noChangeAspect="1"/>
            </p:cNvGraphicFramePr>
            <p:nvPr/>
          </p:nvGraphicFramePr>
          <p:xfrm>
            <a:off x="3648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" name="公式" r:id="rId11" imgW="14632200" imgH="28415880" progId="Equation.3">
                    <p:embed/>
                  </p:oleObj>
                </mc:Choice>
                <mc:Fallback>
                  <p:oleObj name="公式" r:id="rId11" imgW="14632200" imgH="2841588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4729" name="Object 9"/>
          <p:cNvGraphicFramePr>
            <a:graphicFrameLocks noChangeAspect="1"/>
          </p:cNvGraphicFramePr>
          <p:nvPr/>
        </p:nvGraphicFramePr>
        <p:xfrm>
          <a:off x="323850" y="1931988"/>
          <a:ext cx="3810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公式" r:id="rId13" imgW="3683000" imgH="495300" progId="Equation.3">
                  <p:embed/>
                </p:oleObj>
              </mc:Choice>
              <mc:Fallback>
                <p:oleObj name="公式" r:id="rId13" imgW="3683000" imgH="4953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31988"/>
                        <a:ext cx="38100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0" name="Object 10"/>
          <p:cNvGraphicFramePr>
            <a:graphicFrameLocks noChangeAspect="1"/>
          </p:cNvGraphicFramePr>
          <p:nvPr/>
        </p:nvGraphicFramePr>
        <p:xfrm>
          <a:off x="4103688" y="1931988"/>
          <a:ext cx="50403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15" imgW="4597400" imgH="469900" progId="Equation.3">
                  <p:embed/>
                </p:oleObj>
              </mc:Choice>
              <mc:Fallback>
                <p:oleObj name="Equation" r:id="rId15" imgW="4597400" imgH="4699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931988"/>
                        <a:ext cx="5040312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9750" y="2579688"/>
            <a:ext cx="3548063" cy="965200"/>
            <a:chOff x="1260" y="2568"/>
            <a:chExt cx="2235" cy="608"/>
          </a:xfrm>
        </p:grpSpPr>
        <p:graphicFrame>
          <p:nvGraphicFramePr>
            <p:cNvPr id="7176" name="Object 12"/>
            <p:cNvGraphicFramePr>
              <a:graphicFrameLocks noChangeAspect="1"/>
            </p:cNvGraphicFramePr>
            <p:nvPr/>
          </p:nvGraphicFramePr>
          <p:xfrm>
            <a:off x="1260" y="2568"/>
            <a:ext cx="46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9" name="公式" r:id="rId17" imgW="736600" imgH="965200" progId="Equation.3">
                    <p:embed/>
                  </p:oleObj>
                </mc:Choice>
                <mc:Fallback>
                  <p:oleObj name="公式" r:id="rId17" imgW="736600" imgH="965200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2568"/>
                          <a:ext cx="464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3"/>
            <p:cNvGraphicFramePr>
              <a:graphicFrameLocks noChangeAspect="1"/>
            </p:cNvGraphicFramePr>
            <p:nvPr/>
          </p:nvGraphicFramePr>
          <p:xfrm>
            <a:off x="1780" y="2592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0" name="公式" r:id="rId19" imgW="788040" imgH="1167480" progId="Equation.3">
                    <p:embed/>
                  </p:oleObj>
                </mc:Choice>
                <mc:Fallback>
                  <p:oleObj name="公式" r:id="rId19" imgW="788040" imgH="116748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592"/>
                          <a:ext cx="376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4"/>
            <p:cNvGraphicFramePr>
              <a:graphicFrameLocks noChangeAspect="1"/>
            </p:cNvGraphicFramePr>
            <p:nvPr/>
          </p:nvGraphicFramePr>
          <p:xfrm>
            <a:off x="2212" y="2568"/>
            <a:ext cx="28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" name="公式" r:id="rId21" imgW="597600" imgH="1269000" progId="Equation.3">
                    <p:embed/>
                  </p:oleObj>
                </mc:Choice>
                <mc:Fallback>
                  <p:oleObj name="公式" r:id="rId21" imgW="597600" imgH="126900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568"/>
                          <a:ext cx="288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5"/>
            <p:cNvGraphicFramePr>
              <a:graphicFrameLocks noChangeAspect="1"/>
            </p:cNvGraphicFramePr>
            <p:nvPr/>
          </p:nvGraphicFramePr>
          <p:xfrm>
            <a:off x="2596" y="2592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2" name="公式" r:id="rId23" imgW="1144080" imgH="1167480" progId="Equation.3">
                    <p:embed/>
                  </p:oleObj>
                </mc:Choice>
                <mc:Fallback>
                  <p:oleObj name="公式" r:id="rId23" imgW="1144080" imgH="1167480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592"/>
                          <a:ext cx="543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16"/>
            <p:cNvGraphicFramePr>
              <a:graphicFrameLocks noChangeAspect="1"/>
            </p:cNvGraphicFramePr>
            <p:nvPr/>
          </p:nvGraphicFramePr>
          <p:xfrm>
            <a:off x="3224" y="2568"/>
            <a:ext cx="27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3" name="公式" r:id="rId25" imgW="13818600" imgH="30852720" progId="Equation.3">
                    <p:embed/>
                  </p:oleObj>
                </mc:Choice>
                <mc:Fallback>
                  <p:oleObj name="公式" r:id="rId25" imgW="13818600" imgH="3085272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2568"/>
                          <a:ext cx="271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4737" name="Object 17"/>
          <p:cNvGraphicFramePr>
            <a:graphicFrameLocks noChangeAspect="1"/>
          </p:cNvGraphicFramePr>
          <p:nvPr/>
        </p:nvGraphicFramePr>
        <p:xfrm>
          <a:off x="4211638" y="2795588"/>
          <a:ext cx="3824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公式" r:id="rId27" imgW="3695700" imgH="419100" progId="Equation.3">
                  <p:embed/>
                </p:oleObj>
              </mc:Choice>
              <mc:Fallback>
                <p:oleObj name="公式" r:id="rId27" imgW="3695700" imgH="4191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95588"/>
                        <a:ext cx="38242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8" name="Object 18"/>
          <p:cNvGraphicFramePr>
            <a:graphicFrameLocks noChangeAspect="1"/>
          </p:cNvGraphicFramePr>
          <p:nvPr/>
        </p:nvGraphicFramePr>
        <p:xfrm>
          <a:off x="323850" y="3803650"/>
          <a:ext cx="48323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29" imgW="4610100" imgH="469900" progId="Equation.3">
                  <p:embed/>
                </p:oleObj>
              </mc:Choice>
              <mc:Fallback>
                <p:oleObj name="Equation" r:id="rId29" imgW="4610100" imgH="4699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03650"/>
                        <a:ext cx="48323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24"/>
          <p:cNvSpPr txBox="1">
            <a:spLocks noChangeArrowheads="1"/>
          </p:cNvSpPr>
          <p:nvPr/>
        </p:nvSpPr>
        <p:spPr bwMode="auto">
          <a:xfrm>
            <a:off x="838200" y="134938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</a:t>
            </a:r>
          </a:p>
        </p:txBody>
      </p:sp>
      <p:graphicFrame>
        <p:nvGraphicFramePr>
          <p:cNvPr id="7174" name="Object 25"/>
          <p:cNvGraphicFramePr>
            <a:graphicFrameLocks noChangeAspect="1"/>
          </p:cNvGraphicFramePr>
          <p:nvPr/>
        </p:nvGraphicFramePr>
        <p:xfrm>
          <a:off x="1447800" y="184150"/>
          <a:ext cx="450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31" imgW="4508500" imgH="469900" progId="Equation.3">
                  <p:embed/>
                </p:oleObj>
              </mc:Choice>
              <mc:Fallback>
                <p:oleObj name="Equation" r:id="rId31" imgW="4508500" imgH="4699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150"/>
                        <a:ext cx="4508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6"/>
          <p:cNvGraphicFramePr>
            <a:graphicFrameLocks noChangeAspect="1"/>
          </p:cNvGraphicFramePr>
          <p:nvPr/>
        </p:nvGraphicFramePr>
        <p:xfrm>
          <a:off x="5994400" y="44450"/>
          <a:ext cx="170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33" imgW="1701800" imgH="914400" progId="Equation.3">
                  <p:embed/>
                </p:oleObj>
              </mc:Choice>
              <mc:Fallback>
                <p:oleObj name="Equation" r:id="rId33" imgW="1701800" imgH="9144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4450"/>
                        <a:ext cx="1701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7ACF5-2EF9-45B3-826B-1765456CB9DA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5746" name="Oval 2"/>
          <p:cNvSpPr>
            <a:spLocks noChangeArrowheads="1"/>
          </p:cNvSpPr>
          <p:nvPr/>
        </p:nvSpPr>
        <p:spPr bwMode="auto">
          <a:xfrm>
            <a:off x="6477000" y="0"/>
            <a:ext cx="2667000" cy="1752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66FF33"/>
              </a:gs>
              <a:gs pos="100000">
                <a:srgbClr val="FFFFFF"/>
              </a:gs>
            </a:gsLst>
            <a:lin ang="2700000" scaled="1"/>
          </a:gradFill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47" name="Line 3"/>
          <p:cNvSpPr>
            <a:spLocks noChangeShapeType="1"/>
          </p:cNvSpPr>
          <p:nvPr/>
        </p:nvSpPr>
        <p:spPr bwMode="auto">
          <a:xfrm flipV="1">
            <a:off x="6942138" y="349250"/>
            <a:ext cx="628650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48" name="Line 4"/>
          <p:cNvSpPr>
            <a:spLocks noChangeShapeType="1"/>
          </p:cNvSpPr>
          <p:nvPr/>
        </p:nvSpPr>
        <p:spPr bwMode="auto">
          <a:xfrm>
            <a:off x="7886700" y="274638"/>
            <a:ext cx="588963" cy="2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49" name="Line 5"/>
          <p:cNvSpPr>
            <a:spLocks noChangeShapeType="1"/>
          </p:cNvSpPr>
          <p:nvPr/>
        </p:nvSpPr>
        <p:spPr bwMode="auto">
          <a:xfrm>
            <a:off x="7019925" y="831850"/>
            <a:ext cx="512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0" name="Line 6"/>
          <p:cNvSpPr>
            <a:spLocks noChangeShapeType="1"/>
          </p:cNvSpPr>
          <p:nvPr/>
        </p:nvSpPr>
        <p:spPr bwMode="auto">
          <a:xfrm flipV="1">
            <a:off x="7847013" y="608013"/>
            <a:ext cx="588962" cy="2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1" name="Line 7"/>
          <p:cNvSpPr>
            <a:spLocks noChangeShapeType="1"/>
          </p:cNvSpPr>
          <p:nvPr/>
        </p:nvSpPr>
        <p:spPr bwMode="auto">
          <a:xfrm>
            <a:off x="6942138" y="906463"/>
            <a:ext cx="590550" cy="520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2" name="Line 8"/>
          <p:cNvSpPr>
            <a:spLocks noChangeShapeType="1"/>
          </p:cNvSpPr>
          <p:nvPr/>
        </p:nvSpPr>
        <p:spPr bwMode="auto">
          <a:xfrm flipV="1">
            <a:off x="7924800" y="608013"/>
            <a:ext cx="590550" cy="8556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3" name="Line 9"/>
          <p:cNvSpPr>
            <a:spLocks noChangeShapeType="1"/>
          </p:cNvSpPr>
          <p:nvPr/>
        </p:nvSpPr>
        <p:spPr bwMode="auto">
          <a:xfrm>
            <a:off x="7889875" y="401638"/>
            <a:ext cx="625475" cy="822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4" name="Line 10"/>
          <p:cNvSpPr>
            <a:spLocks noChangeShapeType="1"/>
          </p:cNvSpPr>
          <p:nvPr/>
        </p:nvSpPr>
        <p:spPr bwMode="auto">
          <a:xfrm>
            <a:off x="7845425" y="889000"/>
            <a:ext cx="630238" cy="3349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5" name="Line 11"/>
          <p:cNvSpPr>
            <a:spLocks noChangeShapeType="1"/>
          </p:cNvSpPr>
          <p:nvPr/>
        </p:nvSpPr>
        <p:spPr bwMode="auto">
          <a:xfrm flipV="1">
            <a:off x="7924800" y="1260475"/>
            <a:ext cx="550863" cy="222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6" name="Line 12"/>
          <p:cNvSpPr>
            <a:spLocks noChangeShapeType="1"/>
          </p:cNvSpPr>
          <p:nvPr/>
        </p:nvSpPr>
        <p:spPr bwMode="auto">
          <a:xfrm flipV="1">
            <a:off x="7048500" y="463550"/>
            <a:ext cx="530225" cy="3127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7" name="Line 13"/>
          <p:cNvSpPr>
            <a:spLocks noChangeShapeType="1"/>
          </p:cNvSpPr>
          <p:nvPr/>
        </p:nvSpPr>
        <p:spPr bwMode="auto">
          <a:xfrm>
            <a:off x="7048500" y="900113"/>
            <a:ext cx="4365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8" name="Line 14"/>
          <p:cNvSpPr>
            <a:spLocks noChangeShapeType="1"/>
          </p:cNvSpPr>
          <p:nvPr/>
        </p:nvSpPr>
        <p:spPr bwMode="auto">
          <a:xfrm>
            <a:off x="6954838" y="1025525"/>
            <a:ext cx="561975" cy="498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9" name="Text Box 15"/>
          <p:cNvSpPr txBox="1">
            <a:spLocks noChangeArrowheads="1"/>
          </p:cNvSpPr>
          <p:nvPr/>
        </p:nvSpPr>
        <p:spPr bwMode="auto">
          <a:xfrm>
            <a:off x="2393950" y="115888"/>
            <a:ext cx="457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中间变量多于两个的情形</a:t>
            </a:r>
          </a:p>
        </p:txBody>
      </p:sp>
      <p:graphicFrame>
        <p:nvGraphicFramePr>
          <p:cNvPr id="415760" name="Object 16"/>
          <p:cNvGraphicFramePr>
            <a:graphicFrameLocks noChangeAspect="1"/>
          </p:cNvGraphicFramePr>
          <p:nvPr/>
        </p:nvGraphicFramePr>
        <p:xfrm>
          <a:off x="434975" y="3175000"/>
          <a:ext cx="7588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3" imgW="22768200" imgH="26791560" progId="Equation.3">
                  <p:embed/>
                </p:oleObj>
              </mc:Choice>
              <mc:Fallback>
                <p:oleObj name="Equation" r:id="rId3" imgW="22768200" imgH="2679156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3175000"/>
                        <a:ext cx="758825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4919663" y="3175000"/>
          <a:ext cx="701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5" imgW="22361400" imgH="29228400" progId="Equation.3">
                  <p:embed/>
                </p:oleObj>
              </mc:Choice>
              <mc:Fallback>
                <p:oleObj name="Equation" r:id="rId5" imgW="22361400" imgH="292284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3175000"/>
                        <a:ext cx="7016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0" name="Text Box 18"/>
          <p:cNvSpPr txBox="1">
            <a:spLocks noChangeArrowheads="1"/>
          </p:cNvSpPr>
          <p:nvPr/>
        </p:nvSpPr>
        <p:spPr bwMode="auto">
          <a:xfrm>
            <a:off x="107950" y="115888"/>
            <a:ext cx="2819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类似地再推广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15763" name="Object 19"/>
          <p:cNvGraphicFramePr>
            <a:graphicFrameLocks noChangeAspect="1"/>
          </p:cNvGraphicFramePr>
          <p:nvPr/>
        </p:nvGraphicFramePr>
        <p:xfrm>
          <a:off x="179388" y="692150"/>
          <a:ext cx="6072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7" imgW="177759000" imgH="13795560" progId="Equation.3">
                  <p:embed/>
                </p:oleObj>
              </mc:Choice>
              <mc:Fallback>
                <p:oleObj name="Equation" r:id="rId7" imgW="177759000" imgH="1379556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2150"/>
                        <a:ext cx="60721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4" name="Object 20"/>
          <p:cNvGraphicFramePr>
            <a:graphicFrameLocks noChangeAspect="1"/>
          </p:cNvGraphicFramePr>
          <p:nvPr/>
        </p:nvGraphicFramePr>
        <p:xfrm>
          <a:off x="107950" y="1268413"/>
          <a:ext cx="5486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9" imgW="5562600" imgH="431800" progId="Equation.3">
                  <p:embed/>
                </p:oleObj>
              </mc:Choice>
              <mc:Fallback>
                <p:oleObj name="Equation" r:id="rId9" imgW="5562600" imgH="4318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268413"/>
                        <a:ext cx="54864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5" name="Text Box 21"/>
          <p:cNvSpPr txBox="1">
            <a:spLocks noChangeArrowheads="1"/>
          </p:cNvSpPr>
          <p:nvPr/>
        </p:nvSpPr>
        <p:spPr bwMode="auto">
          <a:xfrm>
            <a:off x="5724525" y="1196975"/>
            <a:ext cx="182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复合函数</a:t>
            </a:r>
          </a:p>
        </p:txBody>
      </p:sp>
      <p:graphicFrame>
        <p:nvGraphicFramePr>
          <p:cNvPr id="415766" name="Object 22"/>
          <p:cNvGraphicFramePr>
            <a:graphicFrameLocks noChangeAspect="1"/>
          </p:cNvGraphicFramePr>
          <p:nvPr/>
        </p:nvGraphicFramePr>
        <p:xfrm>
          <a:off x="179388" y="1844675"/>
          <a:ext cx="46370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11" imgW="143181000" imgH="12577320" progId="Equation.3">
                  <p:embed/>
                </p:oleObj>
              </mc:Choice>
              <mc:Fallback>
                <p:oleObj name="Equation" r:id="rId11" imgW="143181000" imgH="1257732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44675"/>
                        <a:ext cx="46370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7" name="Text Box 23"/>
          <p:cNvSpPr txBox="1">
            <a:spLocks noChangeArrowheads="1"/>
          </p:cNvSpPr>
          <p:nvPr/>
        </p:nvSpPr>
        <p:spPr bwMode="auto">
          <a:xfrm>
            <a:off x="4932363" y="1916113"/>
            <a:ext cx="1981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在对应点</a:t>
            </a:r>
          </a:p>
        </p:txBody>
      </p:sp>
      <p:graphicFrame>
        <p:nvGraphicFramePr>
          <p:cNvPr id="415768" name="Object 24"/>
          <p:cNvGraphicFramePr>
            <a:graphicFrameLocks noChangeAspect="1"/>
          </p:cNvGraphicFramePr>
          <p:nvPr/>
        </p:nvGraphicFramePr>
        <p:xfrm>
          <a:off x="6516688" y="1989138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13" imgW="837836" imgH="393529" progId="Equation.3">
                  <p:embed/>
                </p:oleObj>
              </mc:Choice>
              <mc:Fallback>
                <p:oleObj name="Equation" r:id="rId13" imgW="837836" imgH="393529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989138"/>
                        <a:ext cx="83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9" name="Text Box 25"/>
          <p:cNvSpPr txBox="1">
            <a:spLocks noChangeArrowheads="1"/>
          </p:cNvSpPr>
          <p:nvPr/>
        </p:nvSpPr>
        <p:spPr bwMode="auto">
          <a:xfrm>
            <a:off x="179388" y="2636838"/>
            <a:ext cx="3810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的两个偏导数存在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5770" name="Text Box 26"/>
          <p:cNvSpPr txBox="1">
            <a:spLocks noChangeArrowheads="1"/>
          </p:cNvSpPr>
          <p:nvPr/>
        </p:nvSpPr>
        <p:spPr bwMode="auto">
          <a:xfrm>
            <a:off x="3348038" y="2636838"/>
            <a:ext cx="3962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且可用下列公式计算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339975" y="2276475"/>
            <a:ext cx="1066800" cy="304800"/>
            <a:chOff x="2160" y="1776"/>
            <a:chExt cx="672" cy="192"/>
          </a:xfrm>
        </p:grpSpPr>
        <p:sp>
          <p:nvSpPr>
            <p:cNvPr id="8240" name="Line 31"/>
            <p:cNvSpPr>
              <a:spLocks noChangeShapeType="1"/>
            </p:cNvSpPr>
            <p:nvPr/>
          </p:nvSpPr>
          <p:spPr bwMode="auto">
            <a:xfrm>
              <a:off x="2160" y="1776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4" name="Object 32"/>
            <p:cNvGraphicFramePr>
              <a:graphicFrameLocks noChangeAspect="1"/>
            </p:cNvGraphicFramePr>
            <p:nvPr/>
          </p:nvGraphicFramePr>
          <p:xfrm>
            <a:off x="2448" y="181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7" name="Equation" r:id="rId15" imgW="6496200" imgH="7703640" progId="Equation.3">
                    <p:embed/>
                  </p:oleObj>
                </mc:Choice>
                <mc:Fallback>
                  <p:oleObj name="Equation" r:id="rId15" imgW="6496200" imgH="7703640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16"/>
                          <a:ext cx="1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116013" y="2276475"/>
            <a:ext cx="1066800" cy="304800"/>
            <a:chOff x="1392" y="1776"/>
            <a:chExt cx="672" cy="192"/>
          </a:xfrm>
        </p:grpSpPr>
        <p:sp>
          <p:nvSpPr>
            <p:cNvPr id="8239" name="Line 34"/>
            <p:cNvSpPr>
              <a:spLocks noChangeShapeType="1"/>
            </p:cNvSpPr>
            <p:nvPr/>
          </p:nvSpPr>
          <p:spPr bwMode="auto">
            <a:xfrm>
              <a:off x="1392" y="1776"/>
              <a:ext cx="6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3" name="Object 35"/>
            <p:cNvGraphicFramePr>
              <a:graphicFrameLocks noChangeAspect="1"/>
            </p:cNvGraphicFramePr>
            <p:nvPr/>
          </p:nvGraphicFramePr>
          <p:xfrm>
            <a:off x="1632" y="18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8" name="Equation" r:id="rId17" imgW="7309800" imgH="7703640" progId="Equation.3">
                    <p:embed/>
                  </p:oleObj>
                </mc:Choice>
                <mc:Fallback>
                  <p:oleObj name="Equation" r:id="rId17" imgW="7309800" imgH="7703640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635375" y="2276475"/>
            <a:ext cx="1143000" cy="304800"/>
            <a:chOff x="2928" y="1776"/>
            <a:chExt cx="720" cy="192"/>
          </a:xfrm>
        </p:grpSpPr>
        <p:sp>
          <p:nvSpPr>
            <p:cNvPr id="8238" name="Line 37"/>
            <p:cNvSpPr>
              <a:spLocks noChangeShapeType="1"/>
            </p:cNvSpPr>
            <p:nvPr/>
          </p:nvSpPr>
          <p:spPr bwMode="auto">
            <a:xfrm>
              <a:off x="2928" y="177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2" name="Object 38"/>
            <p:cNvGraphicFramePr>
              <a:graphicFrameLocks noChangeAspect="1"/>
            </p:cNvGraphicFramePr>
            <p:nvPr/>
          </p:nvGraphicFramePr>
          <p:xfrm>
            <a:off x="3168" y="1816"/>
            <a:ext cx="1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9" name="Equation" r:id="rId19" imgW="9343800" imgH="7703640" progId="Equation.3">
                    <p:embed/>
                  </p:oleObj>
                </mc:Choice>
                <mc:Fallback>
                  <p:oleObj name="Equation" r:id="rId19" imgW="9343800" imgH="770364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816"/>
                          <a:ext cx="18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5783" name="Object 39"/>
          <p:cNvGraphicFramePr>
            <a:graphicFrameLocks noChangeAspect="1"/>
          </p:cNvGraphicFramePr>
          <p:nvPr/>
        </p:nvGraphicFramePr>
        <p:xfrm>
          <a:off x="6705600" y="720725"/>
          <a:ext cx="20955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21" imgW="203024" imgH="253780" progId="Equation.3">
                  <p:embed/>
                </p:oleObj>
              </mc:Choice>
              <mc:Fallback>
                <p:oleObj name="Equation" r:id="rId21" imgW="203024" imgH="25378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720725"/>
                        <a:ext cx="20955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4" name="Object 40"/>
          <p:cNvGraphicFramePr>
            <a:graphicFrameLocks noChangeAspect="1"/>
          </p:cNvGraphicFramePr>
          <p:nvPr/>
        </p:nvGraphicFramePr>
        <p:xfrm>
          <a:off x="7570788" y="1290638"/>
          <a:ext cx="3000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23" imgW="291973" imgH="241195" progId="Equation.3">
                  <p:embed/>
                </p:oleObj>
              </mc:Choice>
              <mc:Fallback>
                <p:oleObj name="Equation" r:id="rId23" imgW="291973" imgH="241195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1290638"/>
                        <a:ext cx="300037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5" name="Object 41"/>
          <p:cNvGraphicFramePr>
            <a:graphicFrameLocks noChangeAspect="1"/>
          </p:cNvGraphicFramePr>
          <p:nvPr/>
        </p:nvGraphicFramePr>
        <p:xfrm>
          <a:off x="7596188" y="765175"/>
          <a:ext cx="2095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25" imgW="203112" imgH="241195" progId="Equation.3">
                  <p:embed/>
                </p:oleObj>
              </mc:Choice>
              <mc:Fallback>
                <p:oleObj name="Equation" r:id="rId25" imgW="203112" imgH="241195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765175"/>
                        <a:ext cx="209550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6" name="Object 42"/>
          <p:cNvGraphicFramePr>
            <a:graphicFrameLocks noChangeAspect="1"/>
          </p:cNvGraphicFramePr>
          <p:nvPr/>
        </p:nvGraphicFramePr>
        <p:xfrm>
          <a:off x="7607300" y="176213"/>
          <a:ext cx="23495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27" imgW="228600" imgH="241300" progId="Equation.3">
                  <p:embed/>
                </p:oleObj>
              </mc:Choice>
              <mc:Fallback>
                <p:oleObj name="Equation" r:id="rId27" imgW="228600" imgH="2413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176213"/>
                        <a:ext cx="234950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7" name="Object 43"/>
          <p:cNvGraphicFramePr>
            <a:graphicFrameLocks noChangeAspect="1"/>
          </p:cNvGraphicFramePr>
          <p:nvPr/>
        </p:nvGraphicFramePr>
        <p:xfrm>
          <a:off x="8532813" y="1052513"/>
          <a:ext cx="2603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29" imgW="253780" imgH="317225" progId="Equation.3">
                  <p:embed/>
                </p:oleObj>
              </mc:Choice>
              <mc:Fallback>
                <p:oleObj name="Equation" r:id="rId29" imgW="253780" imgH="317225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3" y="1052513"/>
                        <a:ext cx="260350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8" name="Object 44"/>
          <p:cNvGraphicFramePr>
            <a:graphicFrameLocks noChangeAspect="1"/>
          </p:cNvGraphicFramePr>
          <p:nvPr/>
        </p:nvGraphicFramePr>
        <p:xfrm>
          <a:off x="8496300" y="398463"/>
          <a:ext cx="2603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31" imgW="253890" imgH="241195" progId="Equation.3">
                  <p:embed/>
                </p:oleObj>
              </mc:Choice>
              <mc:Fallback>
                <p:oleObj name="Equation" r:id="rId31" imgW="253890" imgH="241195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398463"/>
                        <a:ext cx="260350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89" name="Object 45"/>
          <p:cNvGraphicFramePr>
            <a:graphicFrameLocks noChangeAspect="1"/>
          </p:cNvGraphicFramePr>
          <p:nvPr/>
        </p:nvGraphicFramePr>
        <p:xfrm>
          <a:off x="1258888" y="3213100"/>
          <a:ext cx="12096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33" imgW="36599400" imgH="26791560" progId="Equation.3">
                  <p:embed/>
                </p:oleObj>
              </mc:Choice>
              <mc:Fallback>
                <p:oleObj name="Equation" r:id="rId33" imgW="36599400" imgH="2679156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13100"/>
                        <a:ext cx="120967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0" name="Object 46"/>
          <p:cNvGraphicFramePr>
            <a:graphicFrameLocks noChangeAspect="1"/>
          </p:cNvGraphicFramePr>
          <p:nvPr/>
        </p:nvGraphicFramePr>
        <p:xfrm>
          <a:off x="2505075" y="3225800"/>
          <a:ext cx="118268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35" imgW="35785800" imgH="26791560" progId="Equation.3">
                  <p:embed/>
                </p:oleObj>
              </mc:Choice>
              <mc:Fallback>
                <p:oleObj name="Equation" r:id="rId35" imgW="35785800" imgH="2679156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225800"/>
                        <a:ext cx="1182688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1" name="Object 47"/>
          <p:cNvGraphicFramePr>
            <a:graphicFrameLocks noChangeAspect="1"/>
          </p:cNvGraphicFramePr>
          <p:nvPr/>
        </p:nvGraphicFramePr>
        <p:xfrm>
          <a:off x="3675063" y="3249613"/>
          <a:ext cx="1003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37" imgW="31311000" imgH="26791560" progId="Equation.3">
                  <p:embed/>
                </p:oleObj>
              </mc:Choice>
              <mc:Fallback>
                <p:oleObj name="Equation" r:id="rId37" imgW="31311000" imgH="2679156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3249613"/>
                        <a:ext cx="10033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2" name="Object 48"/>
          <p:cNvGraphicFramePr>
            <a:graphicFrameLocks noChangeAspect="1"/>
          </p:cNvGraphicFramePr>
          <p:nvPr/>
        </p:nvGraphicFramePr>
        <p:xfrm>
          <a:off x="5703888" y="3216275"/>
          <a:ext cx="1143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39" imgW="36599400" imgH="29228400" progId="Equation.3">
                  <p:embed/>
                </p:oleObj>
              </mc:Choice>
              <mc:Fallback>
                <p:oleObj name="Equation" r:id="rId39" imgW="36599400" imgH="292284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216275"/>
                        <a:ext cx="11430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3" name="Object 49"/>
          <p:cNvGraphicFramePr>
            <a:graphicFrameLocks noChangeAspect="1"/>
          </p:cNvGraphicFramePr>
          <p:nvPr/>
        </p:nvGraphicFramePr>
        <p:xfrm>
          <a:off x="6877050" y="3213100"/>
          <a:ext cx="11128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41" imgW="34972200" imgH="29228400" progId="Equation.3">
                  <p:embed/>
                </p:oleObj>
              </mc:Choice>
              <mc:Fallback>
                <p:oleObj name="Equation" r:id="rId41" imgW="34972200" imgH="2922840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213100"/>
                        <a:ext cx="1112838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4" name="Object 50"/>
          <p:cNvGraphicFramePr>
            <a:graphicFrameLocks noChangeAspect="1"/>
          </p:cNvGraphicFramePr>
          <p:nvPr/>
        </p:nvGraphicFramePr>
        <p:xfrm>
          <a:off x="7989888" y="3205163"/>
          <a:ext cx="9906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43" imgW="31311000" imgH="29228400" progId="Equation.3">
                  <p:embed/>
                </p:oleObj>
              </mc:Choice>
              <mc:Fallback>
                <p:oleObj name="Equation" r:id="rId43" imgW="31311000" imgH="292284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88" y="3205163"/>
                        <a:ext cx="990600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1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1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1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/>
      <p:bldP spid="415747" grpId="0" animBg="1"/>
      <p:bldP spid="415748" grpId="0" animBg="1"/>
      <p:bldP spid="415749" grpId="0" animBg="1"/>
      <p:bldP spid="415750" grpId="0" animBg="1"/>
      <p:bldP spid="415751" grpId="0" animBg="1"/>
      <p:bldP spid="415752" grpId="0" animBg="1"/>
      <p:bldP spid="415753" grpId="0" animBg="1"/>
      <p:bldP spid="415754" grpId="0" animBg="1"/>
      <p:bldP spid="415755" grpId="0" animBg="1"/>
      <p:bldP spid="415756" grpId="0" animBg="1"/>
      <p:bldP spid="415757" grpId="0" animBg="1"/>
      <p:bldP spid="415758" grpId="0" animBg="1"/>
      <p:bldP spid="415759" grpId="0" autoUpdateAnimBg="0"/>
      <p:bldP spid="415765" grpId="0" autoUpdateAnimBg="0"/>
      <p:bldP spid="415767" grpId="0" autoUpdateAnimBg="0"/>
      <p:bldP spid="415769" grpId="0" autoUpdateAnimBg="0"/>
      <p:bldP spid="415770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813</Words>
  <Application>Microsoft Office PowerPoint</Application>
  <PresentationFormat>全屏显示(4:3)</PresentationFormat>
  <Paragraphs>427</Paragraphs>
  <Slides>37</Slides>
  <Notes>1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  <vt:variant>
        <vt:lpstr>自定义放映</vt:lpstr>
      </vt:variant>
      <vt:variant>
        <vt:i4>3</vt:i4>
      </vt:variant>
    </vt:vector>
  </HeadingPairs>
  <TitlesOfParts>
    <vt:vector size="43" baseType="lpstr"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二、全微分形式不变性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580</cp:revision>
  <cp:lastPrinted>2016-03-29T09:09:49Z</cp:lastPrinted>
  <dcterms:created xsi:type="dcterms:W3CDTF">1997-01-23T06:06:41Z</dcterms:created>
  <dcterms:modified xsi:type="dcterms:W3CDTF">2018-03-28T02:39:21Z</dcterms:modified>
</cp:coreProperties>
</file>