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329" r:id="rId2"/>
    <p:sldId id="304" r:id="rId3"/>
    <p:sldId id="305" r:id="rId4"/>
    <p:sldId id="306" r:id="rId5"/>
    <p:sldId id="307" r:id="rId6"/>
    <p:sldId id="308" r:id="rId7"/>
    <p:sldId id="324" r:id="rId8"/>
    <p:sldId id="309" r:id="rId9"/>
    <p:sldId id="310" r:id="rId10"/>
    <p:sldId id="311" r:id="rId11"/>
    <p:sldId id="312" r:id="rId12"/>
    <p:sldId id="313" r:id="rId13"/>
    <p:sldId id="314" r:id="rId14"/>
    <p:sldId id="322" r:id="rId15"/>
    <p:sldId id="316" r:id="rId16"/>
    <p:sldId id="317" r:id="rId17"/>
  </p:sldIdLst>
  <p:sldSz cx="9144000" cy="6858000" type="screen4x3"/>
  <p:notesSz cx="6096000" cy="8793163"/>
  <p:custShowLst>
    <p:custShow name="自定义放映 1" id="0">
      <p:sldLst/>
    </p:custShow>
    <p:custShow name="自定义放映 2" id="1">
      <p:sldLst/>
    </p:custShow>
    <p:custShow name="自定义放映 3" id="2">
      <p:sldLst/>
    </p:custShow>
  </p:custShow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CC1818"/>
    <a:srgbClr val="0033CC"/>
    <a:srgbClr val="00FF99"/>
    <a:srgbClr val="0000FF"/>
    <a:srgbClr val="FF0000"/>
    <a:srgbClr val="FF99FF"/>
    <a:srgbClr val="CC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2" y="-72"/>
      </p:cViewPr>
      <p:guideLst>
        <p:guide orient="horz"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2"/>
    </p:cViewPr>
  </p:sorterViewPr>
  <p:notesViewPr>
    <p:cSldViewPr>
      <p:cViewPr varScale="1">
        <p:scale>
          <a:sx n="54" d="100"/>
          <a:sy n="54" d="100"/>
        </p:scale>
        <p:origin x="-1950" y="-78"/>
      </p:cViewPr>
      <p:guideLst>
        <p:guide orient="horz" pos="2769"/>
        <p:guide pos="192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emf"/><Relationship Id="rId3" Type="http://schemas.openxmlformats.org/officeDocument/2006/relationships/image" Target="../media/image3.wmf"/><Relationship Id="rId7" Type="http://schemas.openxmlformats.org/officeDocument/2006/relationships/image" Target="../media/image7.e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e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image" Target="../media/image109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12" Type="http://schemas.openxmlformats.org/officeDocument/2006/relationships/image" Target="../media/image108.e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11" Type="http://schemas.openxmlformats.org/officeDocument/2006/relationships/image" Target="../media/image107.emf"/><Relationship Id="rId5" Type="http://schemas.openxmlformats.org/officeDocument/2006/relationships/image" Target="../media/image101.wmf"/><Relationship Id="rId15" Type="http://schemas.openxmlformats.org/officeDocument/2006/relationships/image" Target="../media/image111.wmf"/><Relationship Id="rId10" Type="http://schemas.openxmlformats.org/officeDocument/2006/relationships/image" Target="../media/image106.wmf"/><Relationship Id="rId4" Type="http://schemas.openxmlformats.org/officeDocument/2006/relationships/image" Target="../media/image100.wmf"/><Relationship Id="rId9" Type="http://schemas.openxmlformats.org/officeDocument/2006/relationships/image" Target="../media/image105.wmf"/><Relationship Id="rId14" Type="http://schemas.openxmlformats.org/officeDocument/2006/relationships/image" Target="../media/image11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13" Type="http://schemas.openxmlformats.org/officeDocument/2006/relationships/image" Target="../media/image124.emf"/><Relationship Id="rId3" Type="http://schemas.openxmlformats.org/officeDocument/2006/relationships/image" Target="../media/image114.wmf"/><Relationship Id="rId7" Type="http://schemas.openxmlformats.org/officeDocument/2006/relationships/image" Target="../media/image118.emf"/><Relationship Id="rId12" Type="http://schemas.openxmlformats.org/officeDocument/2006/relationships/image" Target="../media/image123.e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Relationship Id="rId6" Type="http://schemas.openxmlformats.org/officeDocument/2006/relationships/image" Target="../media/image117.emf"/><Relationship Id="rId11" Type="http://schemas.openxmlformats.org/officeDocument/2006/relationships/image" Target="../media/image122.wmf"/><Relationship Id="rId5" Type="http://schemas.openxmlformats.org/officeDocument/2006/relationships/image" Target="../media/image116.wmf"/><Relationship Id="rId15" Type="http://schemas.openxmlformats.org/officeDocument/2006/relationships/image" Target="../media/image126.wmf"/><Relationship Id="rId10" Type="http://schemas.openxmlformats.org/officeDocument/2006/relationships/image" Target="../media/image121.wmf"/><Relationship Id="rId4" Type="http://schemas.openxmlformats.org/officeDocument/2006/relationships/image" Target="../media/image115.wmf"/><Relationship Id="rId9" Type="http://schemas.openxmlformats.org/officeDocument/2006/relationships/image" Target="../media/image120.emf"/><Relationship Id="rId14" Type="http://schemas.openxmlformats.org/officeDocument/2006/relationships/image" Target="../media/image12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emf"/><Relationship Id="rId3" Type="http://schemas.openxmlformats.org/officeDocument/2006/relationships/image" Target="../media/image136.wmf"/><Relationship Id="rId7" Type="http://schemas.openxmlformats.org/officeDocument/2006/relationships/image" Target="../media/image139.e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8.wmf"/><Relationship Id="rId5" Type="http://schemas.openxmlformats.org/officeDocument/2006/relationships/image" Target="../media/image133.wmf"/><Relationship Id="rId4" Type="http://schemas.openxmlformats.org/officeDocument/2006/relationships/image" Target="../media/image137.wmf"/><Relationship Id="rId9" Type="http://schemas.openxmlformats.org/officeDocument/2006/relationships/image" Target="../media/image141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7.wmf"/><Relationship Id="rId3" Type="http://schemas.openxmlformats.org/officeDocument/2006/relationships/image" Target="../media/image18.wmf"/><Relationship Id="rId7" Type="http://schemas.openxmlformats.org/officeDocument/2006/relationships/image" Target="../media/image21.wmf"/><Relationship Id="rId12" Type="http://schemas.openxmlformats.org/officeDocument/2006/relationships/image" Target="../media/image26.e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6.wmf"/><Relationship Id="rId11" Type="http://schemas.openxmlformats.org/officeDocument/2006/relationships/image" Target="../media/image25.wmf"/><Relationship Id="rId5" Type="http://schemas.openxmlformats.org/officeDocument/2006/relationships/image" Target="../media/image20.emf"/><Relationship Id="rId10" Type="http://schemas.openxmlformats.org/officeDocument/2006/relationships/image" Target="../media/image24.emf"/><Relationship Id="rId4" Type="http://schemas.openxmlformats.org/officeDocument/2006/relationships/image" Target="../media/image19.wmf"/><Relationship Id="rId9" Type="http://schemas.openxmlformats.org/officeDocument/2006/relationships/image" Target="../media/image23.emf"/><Relationship Id="rId14" Type="http://schemas.openxmlformats.org/officeDocument/2006/relationships/image" Target="../media/image2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4" Type="http://schemas.openxmlformats.org/officeDocument/2006/relationships/image" Target="../media/image3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2.wmf"/><Relationship Id="rId18" Type="http://schemas.openxmlformats.org/officeDocument/2006/relationships/image" Target="../media/image5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12" Type="http://schemas.openxmlformats.org/officeDocument/2006/relationships/image" Target="../media/image51.wmf"/><Relationship Id="rId17" Type="http://schemas.openxmlformats.org/officeDocument/2006/relationships/image" Target="../media/image56.wmf"/><Relationship Id="rId2" Type="http://schemas.openxmlformats.org/officeDocument/2006/relationships/image" Target="../media/image41.wmf"/><Relationship Id="rId16" Type="http://schemas.openxmlformats.org/officeDocument/2006/relationships/image" Target="../media/image55.wmf"/><Relationship Id="rId20" Type="http://schemas.openxmlformats.org/officeDocument/2006/relationships/image" Target="../media/image59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emf"/><Relationship Id="rId15" Type="http://schemas.openxmlformats.org/officeDocument/2006/relationships/image" Target="../media/image54.wmf"/><Relationship Id="rId10" Type="http://schemas.openxmlformats.org/officeDocument/2006/relationships/image" Target="../media/image49.wmf"/><Relationship Id="rId19" Type="http://schemas.openxmlformats.org/officeDocument/2006/relationships/image" Target="../media/image58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Relationship Id="rId14" Type="http://schemas.openxmlformats.org/officeDocument/2006/relationships/image" Target="../media/image5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12" Type="http://schemas.openxmlformats.org/officeDocument/2006/relationships/image" Target="../media/image70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6" Type="http://schemas.openxmlformats.org/officeDocument/2006/relationships/image" Target="../media/image65.wmf"/><Relationship Id="rId11" Type="http://schemas.openxmlformats.org/officeDocument/2006/relationships/image" Target="../media/image69.wmf"/><Relationship Id="rId5" Type="http://schemas.openxmlformats.org/officeDocument/2006/relationships/image" Target="../media/image64.wmf"/><Relationship Id="rId10" Type="http://schemas.openxmlformats.org/officeDocument/2006/relationships/image" Target="../media/image68.wmf"/><Relationship Id="rId4" Type="http://schemas.openxmlformats.org/officeDocument/2006/relationships/image" Target="../media/image63.wmf"/><Relationship Id="rId9" Type="http://schemas.openxmlformats.org/officeDocument/2006/relationships/image" Target="../media/image5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emf"/><Relationship Id="rId6" Type="http://schemas.openxmlformats.org/officeDocument/2006/relationships/image" Target="../media/image76.wmf"/><Relationship Id="rId11" Type="http://schemas.openxmlformats.org/officeDocument/2006/relationships/image" Target="../media/image81.emf"/><Relationship Id="rId5" Type="http://schemas.openxmlformats.org/officeDocument/2006/relationships/image" Target="../media/image75.wmf"/><Relationship Id="rId10" Type="http://schemas.openxmlformats.org/officeDocument/2006/relationships/image" Target="../media/image80.wmf"/><Relationship Id="rId4" Type="http://schemas.openxmlformats.org/officeDocument/2006/relationships/image" Target="../media/image74.emf"/><Relationship Id="rId9" Type="http://schemas.openxmlformats.org/officeDocument/2006/relationships/image" Target="../media/image79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11" Type="http://schemas.openxmlformats.org/officeDocument/2006/relationships/image" Target="../media/image92.emf"/><Relationship Id="rId5" Type="http://schemas.openxmlformats.org/officeDocument/2006/relationships/image" Target="../media/image86.emf"/><Relationship Id="rId10" Type="http://schemas.openxmlformats.org/officeDocument/2006/relationships/image" Target="../media/image91.wmf"/><Relationship Id="rId4" Type="http://schemas.openxmlformats.org/officeDocument/2006/relationships/image" Target="../media/image85.emf"/><Relationship Id="rId9" Type="http://schemas.openxmlformats.org/officeDocument/2006/relationships/image" Target="../media/image9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9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29000" y="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382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29000" y="8382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fld id="{BEA6530C-99D2-40CA-BD8A-A95223BF25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0540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l" defTabSz="850900">
              <a:defRPr sz="11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454400" y="0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r" defTabSz="850900">
              <a:defRPr sz="11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9313" y="658813"/>
            <a:ext cx="4398962" cy="3298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12800" y="4176713"/>
            <a:ext cx="4470400" cy="395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53425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l" defTabSz="850900">
              <a:defRPr sz="11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454400" y="8353425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r" defTabSz="850900">
              <a:defRPr sz="1100" b="0">
                <a:ea typeface="宋体" pitchFamily="2" charset="-122"/>
              </a:defRPr>
            </a:lvl1pPr>
          </a:lstStyle>
          <a:p>
            <a:pPr>
              <a:defRPr/>
            </a:pPr>
            <a:fld id="{5EA1F00B-FE3E-4426-B94C-7AA3B48594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36144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2EBC87-CDD7-4E3A-9E93-FB6BA2CD46EE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33425"/>
            <a:ext cx="4395787" cy="3297238"/>
          </a:xfrm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C1F910-E361-4BCD-BAB4-409274D220C4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33425"/>
            <a:ext cx="4395787" cy="3297238"/>
          </a:xfrm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1892-C9F4-480C-B303-92D964039739}" type="datetimeFigureOut">
              <a:rPr lang="zh-CN" altLang="en-US" smtClean="0"/>
              <a:pPr/>
              <a:t>2018/2/24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9D992-61BF-4F42-AD13-F0E69149E67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0949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1892-C9F4-480C-B303-92D964039739}" type="datetimeFigureOut">
              <a:rPr lang="zh-CN" altLang="en-US" smtClean="0"/>
              <a:pPr/>
              <a:t>2018/2/24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647A5-2E92-4AB9-A08E-1B2EE54E6F8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4467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1892-C9F4-480C-B303-92D964039739}" type="datetimeFigureOut">
              <a:rPr lang="zh-CN" altLang="en-US" smtClean="0"/>
              <a:pPr/>
              <a:t>2018/2/24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236379-8A64-4867-A81F-763C16219E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1363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1892-C9F4-480C-B303-92D964039739}" type="datetimeFigureOut">
              <a:rPr lang="zh-CN" altLang="en-US" smtClean="0"/>
              <a:pPr/>
              <a:t>2018/2/24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5865-DDC6-4A45-9D59-28334EC7222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1884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1892-C9F4-480C-B303-92D964039739}" type="datetimeFigureOut">
              <a:rPr lang="zh-CN" altLang="en-US" smtClean="0"/>
              <a:pPr/>
              <a:t>2018/2/24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CDA33F-E306-470D-9695-ACEC658FFEA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0456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1892-C9F4-480C-B303-92D964039739}" type="datetimeFigureOut">
              <a:rPr lang="zh-CN" altLang="en-US" smtClean="0"/>
              <a:pPr/>
              <a:t>2018/2/24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C9675D-96F9-448D-8A57-B0B017C219E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5975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1892-C9F4-480C-B303-92D964039739}" type="datetimeFigureOut">
              <a:rPr lang="zh-CN" altLang="en-US" smtClean="0"/>
              <a:pPr/>
              <a:t>2018/2/24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DBED4-4F11-4B5E-B8E8-08C0311C0AD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1558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1892-C9F4-480C-B303-92D964039739}" type="datetimeFigureOut">
              <a:rPr lang="zh-CN" altLang="en-US" smtClean="0"/>
              <a:pPr/>
              <a:t>2018/2/24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28F262-4B93-465F-BFB2-69329B1846E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7875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1892-C9F4-480C-B303-92D964039739}" type="datetimeFigureOut">
              <a:rPr lang="zh-CN" altLang="en-US" smtClean="0"/>
              <a:pPr/>
              <a:t>2018/2/24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7BEA1A-625A-43A1-9BF1-4574CCD7792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6864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1892-C9F4-480C-B303-92D964039739}" type="datetimeFigureOut">
              <a:rPr lang="zh-CN" altLang="en-US" smtClean="0"/>
              <a:pPr/>
              <a:t>2018/2/24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9FF2F-FD2E-4557-9A53-4C8F2DA054F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9607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1892-C9F4-480C-B303-92D964039739}" type="datetimeFigureOut">
              <a:rPr lang="zh-CN" altLang="en-US" smtClean="0"/>
              <a:pPr/>
              <a:t>2018/2/24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FE259-51FA-4686-824F-203EFE6D138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5554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C1892-C9F4-480C-B303-92D964039739}" type="datetimeFigureOut">
              <a:rPr lang="zh-CN" altLang="en-US" smtClean="0"/>
              <a:pPr/>
              <a:t>2018/2/24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CD7FCD-897B-458C-8778-F33137BA7A2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AutoShape 11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6477000"/>
            <a:ext cx="457200" cy="228600"/>
          </a:xfrm>
          <a:prstGeom prst="actionButtonForwardNext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" name="AutoShape 12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7848600" y="6477000"/>
            <a:ext cx="457200" cy="228600"/>
          </a:xfrm>
          <a:prstGeom prst="actionButtonBackPrevious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601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oleObject" Target="../embeddings/oleObject84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78.bin"/><Relationship Id="rId12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7.bin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6.bin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5.bin"/><Relationship Id="rId9" Type="http://schemas.openxmlformats.org/officeDocument/2006/relationships/oleObject" Target="../embeddings/oleObject80.bin"/><Relationship Id="rId14" Type="http://schemas.openxmlformats.org/officeDocument/2006/relationships/oleObject" Target="../embeddings/oleObject8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oleObject" Target="../embeddings/oleObject96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90.bin"/><Relationship Id="rId12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9.bin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88.bin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87.bin"/><Relationship Id="rId9" Type="http://schemas.openxmlformats.org/officeDocument/2006/relationships/oleObject" Target="../embeddings/oleObject9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0.bin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oleObject" Target="../embeddings/oleObject111.bin"/><Relationship Id="rId18" Type="http://schemas.openxmlformats.org/officeDocument/2006/relationships/oleObject" Target="../embeddings/oleObject116.bin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5.bin"/><Relationship Id="rId12" Type="http://schemas.openxmlformats.org/officeDocument/2006/relationships/oleObject" Target="../embeddings/oleObject110.bin"/><Relationship Id="rId1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4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4.bin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13.bin"/><Relationship Id="rId10" Type="http://schemas.openxmlformats.org/officeDocument/2006/relationships/oleObject" Target="../embeddings/oleObject108.bin"/><Relationship Id="rId4" Type="http://schemas.openxmlformats.org/officeDocument/2006/relationships/oleObject" Target="../embeddings/oleObject102.bin"/><Relationship Id="rId9" Type="http://schemas.openxmlformats.org/officeDocument/2006/relationships/oleObject" Target="../embeddings/oleObject107.bin"/><Relationship Id="rId14" Type="http://schemas.openxmlformats.org/officeDocument/2006/relationships/oleObject" Target="../embeddings/oleObject11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oleObject" Target="../embeddings/oleObject127.bin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21.bin"/><Relationship Id="rId12" Type="http://schemas.openxmlformats.org/officeDocument/2006/relationships/oleObject" Target="../embeddings/oleObject126.bin"/><Relationship Id="rId17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0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20.bin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9.bin"/><Relationship Id="rId10" Type="http://schemas.openxmlformats.org/officeDocument/2006/relationships/oleObject" Target="../embeddings/oleObject124.bin"/><Relationship Id="rId4" Type="http://schemas.openxmlformats.org/officeDocument/2006/relationships/oleObject" Target="../embeddings/oleObject118.bin"/><Relationship Id="rId9" Type="http://schemas.openxmlformats.org/officeDocument/2006/relationships/oleObject" Target="../embeddings/oleObject123.bin"/><Relationship Id="rId14" Type="http://schemas.openxmlformats.org/officeDocument/2006/relationships/oleObject" Target="../embeddings/oleObject12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35.bin"/><Relationship Id="rId5" Type="http://schemas.openxmlformats.org/officeDocument/2006/relationships/oleObject" Target="../embeddings/oleObject134.bin"/><Relationship Id="rId4" Type="http://schemas.openxmlformats.org/officeDocument/2006/relationships/oleObject" Target="../embeddings/oleObject133.bin"/><Relationship Id="rId9" Type="http://schemas.openxmlformats.org/officeDocument/2006/relationships/oleObject" Target="../embeddings/oleObject13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42.bin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1.bin"/><Relationship Id="rId10" Type="http://schemas.openxmlformats.org/officeDocument/2006/relationships/oleObject" Target="../embeddings/oleObject146.bin"/><Relationship Id="rId4" Type="http://schemas.openxmlformats.org/officeDocument/2006/relationships/oleObject" Target="../embeddings/oleObject140.bin"/><Relationship Id="rId9" Type="http://schemas.openxmlformats.org/officeDocument/2006/relationships/oleObject" Target="../embeddings/oleObject14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18" Type="http://schemas.openxmlformats.org/officeDocument/2006/relationships/oleObject" Target="../embeddings/oleObject15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8.bin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Relationship Id="rId14" Type="http://schemas.openxmlformats.org/officeDocument/2006/relationships/oleObject" Target="../embeddings/oleObject2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oleObject" Target="../embeddings/oleObject52.bin"/><Relationship Id="rId18" Type="http://schemas.openxmlformats.org/officeDocument/2006/relationships/oleObject" Target="../embeddings/oleObject57.bin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46.bin"/><Relationship Id="rId12" Type="http://schemas.openxmlformats.org/officeDocument/2006/relationships/oleObject" Target="../embeddings/oleObject51.bin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5.bin"/><Relationship Id="rId20" Type="http://schemas.openxmlformats.org/officeDocument/2006/relationships/oleObject" Target="../embeddings/oleObject59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5.bin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62.bin"/><Relationship Id="rId10" Type="http://schemas.openxmlformats.org/officeDocument/2006/relationships/oleObject" Target="../embeddings/oleObject49.bin"/><Relationship Id="rId19" Type="http://schemas.openxmlformats.org/officeDocument/2006/relationships/oleObject" Target="../embeddings/oleObject58.bin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8.bin"/><Relationship Id="rId14" Type="http://schemas.openxmlformats.org/officeDocument/2006/relationships/oleObject" Target="../embeddings/oleObject53.bin"/><Relationship Id="rId22" Type="http://schemas.openxmlformats.org/officeDocument/2006/relationships/oleObject" Target="../embeddings/oleObject6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7.bin"/><Relationship Id="rId12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6.bin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5.bin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4.bin"/><Relationship Id="rId9" Type="http://schemas.openxmlformats.org/officeDocument/2006/relationships/oleObject" Target="../embeddings/oleObject69.bin"/><Relationship Id="rId14" Type="http://schemas.openxmlformats.org/officeDocument/2006/relationships/oleObject" Target="../embeddings/oleObject7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474FB0-064D-4206-8EBF-7376C9E640AB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3311525" y="1716088"/>
            <a:ext cx="2514600" cy="457200"/>
          </a:xfrm>
          <a:prstGeom prst="rect">
            <a:avLst/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571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25" name="Rectangle 5"/>
          <p:cNvSpPr>
            <a:spLocks noChangeArrowheads="1"/>
          </p:cNvSpPr>
          <p:nvPr/>
        </p:nvSpPr>
        <p:spPr bwMode="auto">
          <a:xfrm>
            <a:off x="3090863" y="1528763"/>
            <a:ext cx="2971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13500000" algn="ctr" rotWithShape="0">
              <a:schemeClr val="tx1"/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4400" dirty="0">
                <a:solidFill>
                  <a:srgbClr val="FF3300"/>
                </a:solidFill>
                <a:ea typeface="幼圆" pitchFamily="49" charset="-122"/>
              </a:rPr>
              <a:t>习 题 课</a:t>
            </a:r>
          </a:p>
        </p:txBody>
      </p:sp>
      <p:sp>
        <p:nvSpPr>
          <p:cNvPr id="440326" name="Rectangle 6"/>
          <p:cNvSpPr>
            <a:spLocks noChangeArrowheads="1"/>
          </p:cNvSpPr>
          <p:nvPr/>
        </p:nvSpPr>
        <p:spPr bwMode="auto">
          <a:xfrm>
            <a:off x="3768725" y="2478088"/>
            <a:ext cx="3810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l" eaLnBrk="0" hangingPunct="0">
              <a:defRPr/>
            </a:pPr>
            <a:r>
              <a:rPr lang="zh-CN" altLang="en-US" sz="4000" dirty="0">
                <a:ea typeface="幼圆" pitchFamily="49" charset="-122"/>
              </a:rPr>
              <a:t>教学要求</a:t>
            </a:r>
          </a:p>
        </p:txBody>
      </p:sp>
      <p:sp>
        <p:nvSpPr>
          <p:cNvPr id="440327" name="Rectangle 7"/>
          <p:cNvSpPr>
            <a:spLocks noChangeArrowheads="1"/>
          </p:cNvSpPr>
          <p:nvPr/>
        </p:nvSpPr>
        <p:spPr bwMode="auto">
          <a:xfrm>
            <a:off x="3768725" y="3392488"/>
            <a:ext cx="3657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l" eaLnBrk="0" hangingPunct="0">
              <a:defRPr/>
            </a:pPr>
            <a:r>
              <a:rPr lang="zh-CN" altLang="en-US" sz="4000" dirty="0">
                <a:ea typeface="幼圆" pitchFamily="49" charset="-122"/>
              </a:rPr>
              <a:t>典型例题</a:t>
            </a:r>
          </a:p>
        </p:txBody>
      </p:sp>
      <p:sp>
        <p:nvSpPr>
          <p:cNvPr id="440328" name="Rectangle 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006725" y="2706688"/>
            <a:ext cx="457200" cy="4572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00002D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80808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29" name="Rectangle 9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006725" y="3621088"/>
            <a:ext cx="457200" cy="4572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00002D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80808"/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30" name="Rectangle 10"/>
          <p:cNvSpPr>
            <a:spLocks noChangeArrowheads="1"/>
          </p:cNvSpPr>
          <p:nvPr/>
        </p:nvSpPr>
        <p:spPr bwMode="auto">
          <a:xfrm>
            <a:off x="34925" y="115888"/>
            <a:ext cx="9096375" cy="762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4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第九章 多元函数微分法及其应用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0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0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0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0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4" grpId="0" animBg="1"/>
      <p:bldP spid="440325" grpId="0" build="p" autoUpdateAnimBg="0" advAuto="0"/>
      <p:bldP spid="440326" grpId="0" autoUpdateAnimBg="0"/>
      <p:bldP spid="440327" grpId="0" autoUpdateAnimBg="0"/>
      <p:bldP spid="440328" grpId="0" animBg="1"/>
      <p:bldP spid="4403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2AA33B-94F6-43F9-85AF-01487E3C970A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7170" name="Object 1024"/>
          <p:cNvGraphicFramePr>
            <a:graphicFrameLocks noChangeAspect="1"/>
          </p:cNvGraphicFramePr>
          <p:nvPr/>
        </p:nvGraphicFramePr>
        <p:xfrm>
          <a:off x="1242764" y="380082"/>
          <a:ext cx="7189787" cy="469900"/>
        </p:xfrm>
        <a:graphic>
          <a:graphicData uri="http://schemas.openxmlformats.org/presentationml/2006/ole">
            <p:oleObj spid="_x0000_s7192" name="Equation" r:id="rId4" imgW="230236200" imgH="15013800" progId="Equation.3">
              <p:embed/>
            </p:oleObj>
          </a:graphicData>
        </a:graphic>
      </p:graphicFrame>
      <p:sp>
        <p:nvSpPr>
          <p:cNvPr id="7182" name="Text Box 3"/>
          <p:cNvSpPr txBox="1">
            <a:spLocks noChangeArrowheads="1"/>
          </p:cNvSpPr>
          <p:nvPr/>
        </p:nvSpPr>
        <p:spPr bwMode="auto">
          <a:xfrm>
            <a:off x="583951" y="349919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例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415748" name="Text Box 4"/>
          <p:cNvSpPr txBox="1">
            <a:spLocks noChangeArrowheads="1"/>
          </p:cNvSpPr>
          <p:nvPr/>
        </p:nvSpPr>
        <p:spPr bwMode="auto">
          <a:xfrm>
            <a:off x="583951" y="1411957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ea typeface="黑体" pitchFamily="2" charset="-122"/>
              </a:rPr>
              <a:t>解</a:t>
            </a:r>
            <a:endParaRPr lang="zh-CN" altLang="en-US" sz="2800">
              <a:solidFill>
                <a:srgbClr val="006600"/>
              </a:solidFill>
              <a:ea typeface="黑体" pitchFamily="2" charset="-122"/>
            </a:endParaRPr>
          </a:p>
        </p:txBody>
      </p:sp>
      <p:graphicFrame>
        <p:nvGraphicFramePr>
          <p:cNvPr id="446465" name="Object 1025"/>
          <p:cNvGraphicFramePr>
            <a:graphicFrameLocks noChangeAspect="1"/>
          </p:cNvGraphicFramePr>
          <p:nvPr/>
        </p:nvGraphicFramePr>
        <p:xfrm>
          <a:off x="1339601" y="1527844"/>
          <a:ext cx="6745288" cy="481013"/>
        </p:xfrm>
        <a:graphic>
          <a:graphicData uri="http://schemas.openxmlformats.org/presentationml/2006/ole">
            <p:oleObj spid="_x0000_s7193" name="Equation" r:id="rId5" imgW="6591300" imgH="469900" progId="Equation.3">
              <p:embed/>
            </p:oleObj>
          </a:graphicData>
        </a:graphic>
      </p:graphicFrame>
      <p:sp>
        <p:nvSpPr>
          <p:cNvPr id="415750" name="Text Box 6"/>
          <p:cNvSpPr txBox="1">
            <a:spLocks noChangeArrowheads="1"/>
          </p:cNvSpPr>
          <p:nvPr/>
        </p:nvSpPr>
        <p:spPr bwMode="auto">
          <a:xfrm>
            <a:off x="583951" y="3328069"/>
            <a:ext cx="990600" cy="519113"/>
          </a:xfrm>
          <a:prstGeom prst="rect">
            <a:avLst/>
          </a:prstGeom>
          <a:gradFill rotWithShape="0">
            <a:gsLst>
              <a:gs pos="0">
                <a:srgbClr val="00FFFF"/>
              </a:gs>
              <a:gs pos="100000">
                <a:srgbClr val="FFFFFF"/>
              </a:gs>
            </a:gsLst>
            <a:lin ang="0" scaled="1"/>
          </a:gra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分析</a:t>
            </a:r>
          </a:p>
        </p:txBody>
      </p:sp>
      <p:graphicFrame>
        <p:nvGraphicFramePr>
          <p:cNvPr id="446466" name="Object 1026"/>
          <p:cNvGraphicFramePr>
            <a:graphicFrameLocks noChangeAspect="1"/>
          </p:cNvGraphicFramePr>
          <p:nvPr/>
        </p:nvGraphicFramePr>
        <p:xfrm>
          <a:off x="1915864" y="3399507"/>
          <a:ext cx="4065587" cy="444500"/>
        </p:xfrm>
        <a:graphic>
          <a:graphicData uri="http://schemas.openxmlformats.org/presentationml/2006/ole">
            <p:oleObj spid="_x0000_s7194" name="Equation" r:id="rId6" imgW="4064000" imgH="444500" progId="Equation.3">
              <p:embed/>
            </p:oleObj>
          </a:graphicData>
        </a:graphic>
      </p:graphicFrame>
      <p:graphicFrame>
        <p:nvGraphicFramePr>
          <p:cNvPr id="7173" name="Object 1027"/>
          <p:cNvGraphicFramePr>
            <a:graphicFrameLocks noChangeAspect="1"/>
          </p:cNvGraphicFramePr>
          <p:nvPr/>
        </p:nvGraphicFramePr>
        <p:xfrm>
          <a:off x="1179264" y="926182"/>
          <a:ext cx="2681287" cy="406400"/>
        </p:xfrm>
        <a:graphic>
          <a:graphicData uri="http://schemas.openxmlformats.org/presentationml/2006/ole">
            <p:oleObj spid="_x0000_s7195" name="Equation" r:id="rId7" imgW="85822200" imgH="12983400" progId="Equation.3">
              <p:embed/>
            </p:oleObj>
          </a:graphicData>
        </a:graphic>
      </p:graphicFrame>
      <p:graphicFrame>
        <p:nvGraphicFramePr>
          <p:cNvPr id="446468" name="Object 1028"/>
          <p:cNvGraphicFramePr>
            <a:graphicFrameLocks noChangeAspect="1"/>
          </p:cNvGraphicFramePr>
          <p:nvPr/>
        </p:nvGraphicFramePr>
        <p:xfrm>
          <a:off x="1411039" y="2104107"/>
          <a:ext cx="6186487" cy="444500"/>
        </p:xfrm>
        <a:graphic>
          <a:graphicData uri="http://schemas.openxmlformats.org/presentationml/2006/ole">
            <p:oleObj spid="_x0000_s7196" name="Equation" r:id="rId8" imgW="6184900" imgH="444500" progId="Equation.3">
              <p:embed/>
            </p:oleObj>
          </a:graphicData>
        </a:graphic>
      </p:graphicFrame>
      <p:graphicFrame>
        <p:nvGraphicFramePr>
          <p:cNvPr id="446469" name="Object 1029"/>
          <p:cNvGraphicFramePr>
            <a:graphicFrameLocks noChangeAspect="1"/>
          </p:cNvGraphicFramePr>
          <p:nvPr/>
        </p:nvGraphicFramePr>
        <p:xfrm>
          <a:off x="2492126" y="2535907"/>
          <a:ext cx="3213100" cy="850900"/>
        </p:xfrm>
        <a:graphic>
          <a:graphicData uri="http://schemas.openxmlformats.org/presentationml/2006/ole">
            <p:oleObj spid="_x0000_s7197" name="Equation" r:id="rId9" imgW="3213100" imgH="850900" progId="Equation.3">
              <p:embed/>
            </p:oleObj>
          </a:graphicData>
        </a:graphic>
      </p:graphicFrame>
      <p:graphicFrame>
        <p:nvGraphicFramePr>
          <p:cNvPr id="446470" name="Object 1030"/>
          <p:cNvGraphicFramePr>
            <a:graphicFrameLocks noChangeAspect="1"/>
          </p:cNvGraphicFramePr>
          <p:nvPr/>
        </p:nvGraphicFramePr>
        <p:xfrm>
          <a:off x="6019551" y="3399507"/>
          <a:ext cx="1779588" cy="431800"/>
        </p:xfrm>
        <a:graphic>
          <a:graphicData uri="http://schemas.openxmlformats.org/presentationml/2006/ole">
            <p:oleObj spid="_x0000_s7198" name="Equation" r:id="rId10" imgW="1777229" imgH="431613" progId="Equation.3">
              <p:embed/>
            </p:oleObj>
          </a:graphicData>
        </a:graphic>
      </p:graphicFrame>
      <p:graphicFrame>
        <p:nvGraphicFramePr>
          <p:cNvPr id="446471" name="Object 1031"/>
          <p:cNvGraphicFramePr>
            <a:graphicFrameLocks noChangeAspect="1"/>
          </p:cNvGraphicFramePr>
          <p:nvPr/>
        </p:nvGraphicFramePr>
        <p:xfrm>
          <a:off x="1820614" y="4167857"/>
          <a:ext cx="749300" cy="381000"/>
        </p:xfrm>
        <a:graphic>
          <a:graphicData uri="http://schemas.openxmlformats.org/presentationml/2006/ole">
            <p:oleObj spid="_x0000_s7199" name="Equation" r:id="rId11" imgW="748975" imgH="380835" progId="Equation.3">
              <p:embed/>
            </p:oleObj>
          </a:graphicData>
        </a:graphic>
      </p:graphicFrame>
      <p:graphicFrame>
        <p:nvGraphicFramePr>
          <p:cNvPr id="446472" name="Object 1032"/>
          <p:cNvGraphicFramePr>
            <a:graphicFrameLocks noChangeAspect="1"/>
          </p:cNvGraphicFramePr>
          <p:nvPr/>
        </p:nvGraphicFramePr>
        <p:xfrm>
          <a:off x="1814264" y="4679032"/>
          <a:ext cx="4891087" cy="838200"/>
        </p:xfrm>
        <a:graphic>
          <a:graphicData uri="http://schemas.openxmlformats.org/presentationml/2006/ole">
            <p:oleObj spid="_x0000_s7200" name="Equation" r:id="rId12" imgW="156605400" imgH="26791560" progId="Equation.3">
              <p:embed/>
            </p:oleObj>
          </a:graphicData>
        </a:graphic>
      </p:graphicFrame>
      <p:graphicFrame>
        <p:nvGraphicFramePr>
          <p:cNvPr id="446473" name="Object 1033"/>
          <p:cNvGraphicFramePr>
            <a:graphicFrameLocks noChangeAspect="1"/>
          </p:cNvGraphicFramePr>
          <p:nvPr/>
        </p:nvGraphicFramePr>
        <p:xfrm>
          <a:off x="4735264" y="3904332"/>
          <a:ext cx="4013200" cy="850900"/>
        </p:xfrm>
        <a:graphic>
          <a:graphicData uri="http://schemas.openxmlformats.org/presentationml/2006/ole">
            <p:oleObj spid="_x0000_s7201" name="Equation" r:id="rId13" imgW="4013200" imgH="850900" progId="Equation.3">
              <p:embed/>
            </p:oleObj>
          </a:graphicData>
        </a:graphic>
      </p:graphicFrame>
      <p:graphicFrame>
        <p:nvGraphicFramePr>
          <p:cNvPr id="446474" name="Object 1034"/>
          <p:cNvGraphicFramePr>
            <a:graphicFrameLocks noChangeAspect="1"/>
          </p:cNvGraphicFramePr>
          <p:nvPr/>
        </p:nvGraphicFramePr>
        <p:xfrm>
          <a:off x="2563564" y="4120232"/>
          <a:ext cx="2146300" cy="469900"/>
        </p:xfrm>
        <a:graphic>
          <a:graphicData uri="http://schemas.openxmlformats.org/presentationml/2006/ole">
            <p:oleObj spid="_x0000_s7202" name="Equation" r:id="rId14" imgW="68736600" imgH="1501380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6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" fill="hold"/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" fill="hold"/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6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6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4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8" grpId="0" autoUpdateAnimBg="0"/>
      <p:bldP spid="41575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09F105-0536-450A-85DA-11D0C3BF87FF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417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15096290"/>
              </p:ext>
            </p:extLst>
          </p:nvPr>
        </p:nvGraphicFramePr>
        <p:xfrm>
          <a:off x="762000" y="1727101"/>
          <a:ext cx="7227888" cy="838200"/>
        </p:xfrm>
        <a:graphic>
          <a:graphicData uri="http://schemas.openxmlformats.org/presentationml/2006/ole">
            <p:oleObj spid="_x0000_s8216" name="Equation" r:id="rId3" imgW="7226300" imgH="838200" progId="Equation.3">
              <p:embed/>
            </p:oleObj>
          </a:graphicData>
        </a:graphic>
      </p:graphicFrame>
      <p:graphicFrame>
        <p:nvGraphicFramePr>
          <p:cNvPr id="417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95810596"/>
              </p:ext>
            </p:extLst>
          </p:nvPr>
        </p:nvGraphicFramePr>
        <p:xfrm>
          <a:off x="990600" y="5411688"/>
          <a:ext cx="2197100" cy="393700"/>
        </p:xfrm>
        <a:graphic>
          <a:graphicData uri="http://schemas.openxmlformats.org/presentationml/2006/ole">
            <p:oleObj spid="_x0000_s8217" name="Equation" r:id="rId4" imgW="2197100" imgH="393700" progId="Equation.3">
              <p:embed/>
            </p:oleObj>
          </a:graphicData>
        </a:graphic>
      </p:graphicFrame>
      <p:sp>
        <p:nvSpPr>
          <p:cNvPr id="417797" name="Text Box 5"/>
          <p:cNvSpPr txBox="1">
            <a:spLocks noChangeArrowheads="1"/>
          </p:cNvSpPr>
          <p:nvPr/>
        </p:nvSpPr>
        <p:spPr bwMode="auto">
          <a:xfrm>
            <a:off x="7924800" y="1871563"/>
            <a:ext cx="914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得</a:t>
            </a:r>
          </a:p>
        </p:txBody>
      </p:sp>
      <p:graphicFrame>
        <p:nvGraphicFramePr>
          <p:cNvPr id="4178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61704370"/>
              </p:ext>
            </p:extLst>
          </p:nvPr>
        </p:nvGraphicFramePr>
        <p:xfrm>
          <a:off x="3276600" y="5183088"/>
          <a:ext cx="2832100" cy="838200"/>
        </p:xfrm>
        <a:graphic>
          <a:graphicData uri="http://schemas.openxmlformats.org/presentationml/2006/ole">
            <p:oleObj spid="_x0000_s8218" name="Equation" r:id="rId5" imgW="2832100" imgH="838200" progId="Equation.3">
              <p:embed/>
            </p:oleObj>
          </a:graphicData>
        </a:graphic>
      </p:graphicFrame>
      <p:graphicFrame>
        <p:nvGraphicFramePr>
          <p:cNvPr id="819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76628993"/>
              </p:ext>
            </p:extLst>
          </p:nvPr>
        </p:nvGraphicFramePr>
        <p:xfrm>
          <a:off x="1130300" y="201340"/>
          <a:ext cx="7189788" cy="469901"/>
        </p:xfrm>
        <a:graphic>
          <a:graphicData uri="http://schemas.openxmlformats.org/presentationml/2006/ole">
            <p:oleObj spid="_x0000_s8219" name="Equation" r:id="rId6" imgW="9585360" imgH="609120" progId="Equation.3">
              <p:embed/>
            </p:oleObj>
          </a:graphicData>
        </a:graphic>
      </p:graphicFrame>
      <p:graphicFrame>
        <p:nvGraphicFramePr>
          <p:cNvPr id="819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15244293"/>
              </p:ext>
            </p:extLst>
          </p:nvPr>
        </p:nvGraphicFramePr>
        <p:xfrm>
          <a:off x="1128713" y="658541"/>
          <a:ext cx="2681287" cy="406400"/>
        </p:xfrm>
        <a:graphic>
          <a:graphicData uri="http://schemas.openxmlformats.org/presentationml/2006/ole">
            <p:oleObj spid="_x0000_s8220" name="Equation" r:id="rId7" imgW="3559680" imgH="533160" progId="Equation.3">
              <p:embed/>
            </p:oleObj>
          </a:graphicData>
        </a:graphic>
      </p:graphicFrame>
      <p:sp>
        <p:nvSpPr>
          <p:cNvPr id="8207" name="AutoShape 17"/>
          <p:cNvSpPr>
            <a:spLocks noChangeArrowheads="1"/>
          </p:cNvSpPr>
          <p:nvPr/>
        </p:nvSpPr>
        <p:spPr bwMode="auto">
          <a:xfrm>
            <a:off x="990600" y="116632"/>
            <a:ext cx="7391400" cy="990601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78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44647591"/>
              </p:ext>
            </p:extLst>
          </p:nvPr>
        </p:nvGraphicFramePr>
        <p:xfrm>
          <a:off x="1296988" y="2374801"/>
          <a:ext cx="5483225" cy="838200"/>
        </p:xfrm>
        <a:graphic>
          <a:graphicData uri="http://schemas.openxmlformats.org/presentationml/2006/ole">
            <p:oleObj spid="_x0000_s8221" name="Equation" r:id="rId8" imgW="5486400" imgH="838200" progId="Equation.3">
              <p:embed/>
            </p:oleObj>
          </a:graphicData>
        </a:graphic>
      </p:graphicFrame>
      <p:graphicFrame>
        <p:nvGraphicFramePr>
          <p:cNvPr id="41781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54847157"/>
              </p:ext>
            </p:extLst>
          </p:nvPr>
        </p:nvGraphicFramePr>
        <p:xfrm>
          <a:off x="1293813" y="3128863"/>
          <a:ext cx="5500687" cy="838200"/>
        </p:xfrm>
        <a:graphic>
          <a:graphicData uri="http://schemas.openxmlformats.org/presentationml/2006/ole">
            <p:oleObj spid="_x0000_s8222" name="Equation" r:id="rId9" imgW="5499100" imgH="838200" progId="Equation.3">
              <p:embed/>
            </p:oleObj>
          </a:graphicData>
        </a:graphic>
      </p:graphicFrame>
      <p:graphicFrame>
        <p:nvGraphicFramePr>
          <p:cNvPr id="4178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22417269"/>
              </p:ext>
            </p:extLst>
          </p:nvPr>
        </p:nvGraphicFramePr>
        <p:xfrm>
          <a:off x="1220335" y="3898900"/>
          <a:ext cx="5897562" cy="917575"/>
        </p:xfrm>
        <a:graphic>
          <a:graphicData uri="http://schemas.openxmlformats.org/presentationml/2006/ole">
            <p:oleObj spid="_x0000_s8223" name="Equation" r:id="rId10" imgW="2514600" imgH="406080" progId="Equation.DSMT4">
              <p:embed/>
            </p:oleObj>
          </a:graphicData>
        </a:graphic>
      </p:graphicFrame>
      <p:graphicFrame>
        <p:nvGraphicFramePr>
          <p:cNvPr id="41781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02562463"/>
              </p:ext>
            </p:extLst>
          </p:nvPr>
        </p:nvGraphicFramePr>
        <p:xfrm>
          <a:off x="1371600" y="4805263"/>
          <a:ext cx="5500688" cy="482600"/>
        </p:xfrm>
        <a:graphic>
          <a:graphicData uri="http://schemas.openxmlformats.org/presentationml/2006/ole">
            <p:oleObj spid="_x0000_s8224" name="Equation" r:id="rId11" imgW="5346700" imgH="469900" progId="Equation.3">
              <p:embed/>
            </p:oleObj>
          </a:graphicData>
        </a:graphic>
      </p:graphicFrame>
      <p:graphicFrame>
        <p:nvGraphicFramePr>
          <p:cNvPr id="41781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66956116"/>
              </p:ext>
            </p:extLst>
          </p:nvPr>
        </p:nvGraphicFramePr>
        <p:xfrm>
          <a:off x="1066800" y="2735163"/>
          <a:ext cx="381000" cy="2374900"/>
        </p:xfrm>
        <a:graphic>
          <a:graphicData uri="http://schemas.openxmlformats.org/presentationml/2006/ole">
            <p:oleObj spid="_x0000_s8225" name="Equation" r:id="rId12" imgW="381000" imgH="2044700" progId="Equation.3">
              <p:embed/>
            </p:oleObj>
          </a:graphicData>
        </a:graphic>
      </p:graphicFrame>
      <p:graphicFrame>
        <p:nvGraphicFramePr>
          <p:cNvPr id="820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97535212"/>
              </p:ext>
            </p:extLst>
          </p:nvPr>
        </p:nvGraphicFramePr>
        <p:xfrm>
          <a:off x="1066800" y="1052736"/>
          <a:ext cx="4891088" cy="838200"/>
        </p:xfrm>
        <a:graphic>
          <a:graphicData uri="http://schemas.openxmlformats.org/presentationml/2006/ole">
            <p:oleObj spid="_x0000_s8226" name="Equation" r:id="rId13" imgW="6508800" imgH="110412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7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7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4A7F6F-9FE4-4A09-9F56-2DA48B863109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447488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83876354"/>
              </p:ext>
            </p:extLst>
          </p:nvPr>
        </p:nvGraphicFramePr>
        <p:xfrm>
          <a:off x="1649413" y="2959348"/>
          <a:ext cx="4356100" cy="901700"/>
        </p:xfrm>
        <a:graphic>
          <a:graphicData uri="http://schemas.openxmlformats.org/presentationml/2006/ole">
            <p:oleObj spid="_x0000_s9226" name="公式" r:id="rId3" imgW="4356100" imgH="901700" progId="Equation.3">
              <p:embed/>
            </p:oleObj>
          </a:graphicData>
        </a:graphic>
      </p:graphicFrame>
      <p:graphicFrame>
        <p:nvGraphicFramePr>
          <p:cNvPr id="447489" name="Object 1"/>
          <p:cNvGraphicFramePr>
            <a:graphicFrameLocks noChangeAspect="1"/>
          </p:cNvGraphicFramePr>
          <p:nvPr/>
        </p:nvGraphicFramePr>
        <p:xfrm>
          <a:off x="2909888" y="252413"/>
          <a:ext cx="1358900" cy="838200"/>
        </p:xfrm>
        <a:graphic>
          <a:graphicData uri="http://schemas.openxmlformats.org/presentationml/2006/ole">
            <p:oleObj spid="_x0000_s9227" name="Equation" r:id="rId4" imgW="1358900" imgH="838200" progId="Equation.3">
              <p:embed/>
            </p:oleObj>
          </a:graphicData>
        </a:graphic>
      </p:graphicFrame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611188" y="404813"/>
            <a:ext cx="24384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即得</a:t>
            </a:r>
            <a:r>
              <a:rPr lang="zh-CN" altLang="en-US" sz="2800">
                <a:solidFill>
                  <a:srgbClr val="0000FF"/>
                </a:solidFill>
              </a:rPr>
              <a:t>唯一驻点</a:t>
            </a:r>
          </a:p>
        </p:txBody>
      </p:sp>
      <p:sp>
        <p:nvSpPr>
          <p:cNvPr id="418825" name="Text Box 9"/>
          <p:cNvSpPr txBox="1">
            <a:spLocks noChangeArrowheads="1"/>
          </p:cNvSpPr>
          <p:nvPr/>
        </p:nvSpPr>
        <p:spPr bwMode="auto">
          <a:xfrm>
            <a:off x="620043" y="1341438"/>
            <a:ext cx="5638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</a:rPr>
              <a:t>根据题意距离的最小值一定存在</a:t>
            </a:r>
            <a:r>
              <a:rPr lang="en-US" altLang="zh-CN" sz="2800" dirty="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418826" name="Text Box 10"/>
          <p:cNvSpPr txBox="1">
            <a:spLocks noChangeArrowheads="1"/>
          </p:cNvSpPr>
          <p:nvPr/>
        </p:nvSpPr>
        <p:spPr bwMode="auto">
          <a:xfrm>
            <a:off x="5949280" y="1341438"/>
            <a:ext cx="1143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且有</a:t>
            </a:r>
          </a:p>
        </p:txBody>
      </p:sp>
      <p:sp>
        <p:nvSpPr>
          <p:cNvPr id="418827" name="Text Box 11"/>
          <p:cNvSpPr txBox="1">
            <a:spLocks noChangeArrowheads="1"/>
          </p:cNvSpPr>
          <p:nvPr/>
        </p:nvSpPr>
        <p:spPr bwMode="auto">
          <a:xfrm>
            <a:off x="2223864" y="2095128"/>
            <a:ext cx="1524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故必在</a:t>
            </a:r>
          </a:p>
        </p:txBody>
      </p:sp>
      <p:sp>
        <p:nvSpPr>
          <p:cNvPr id="418828" name="Text Box 12"/>
          <p:cNvSpPr txBox="1">
            <a:spLocks noChangeArrowheads="1"/>
          </p:cNvSpPr>
          <p:nvPr/>
        </p:nvSpPr>
        <p:spPr bwMode="auto">
          <a:xfrm>
            <a:off x="4893368" y="2109415"/>
            <a:ext cx="2286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取得最小值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418829" name="Rectangle 13"/>
          <p:cNvSpPr>
            <a:spLocks noChangeArrowheads="1"/>
          </p:cNvSpPr>
          <p:nvPr/>
        </p:nvSpPr>
        <p:spPr bwMode="auto">
          <a:xfrm>
            <a:off x="623664" y="2109415"/>
            <a:ext cx="1828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唯一驻点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graphicFrame>
        <p:nvGraphicFramePr>
          <p:cNvPr id="4474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95787235"/>
              </p:ext>
            </p:extLst>
          </p:nvPr>
        </p:nvGraphicFramePr>
        <p:xfrm>
          <a:off x="3587080" y="1942728"/>
          <a:ext cx="1270000" cy="838200"/>
        </p:xfrm>
        <a:graphic>
          <a:graphicData uri="http://schemas.openxmlformats.org/presentationml/2006/ole">
            <p:oleObj spid="_x0000_s9228" name="Equation" r:id="rId5" imgW="1270000" imgH="838200" progId="Equation.3">
              <p:embed/>
            </p:oleObj>
          </a:graphicData>
        </a:graphic>
      </p:graphicFrame>
      <p:graphicFrame>
        <p:nvGraphicFramePr>
          <p:cNvPr id="9221" name="Object 3"/>
          <p:cNvGraphicFramePr>
            <a:graphicFrameLocks noChangeAspect="1"/>
          </p:cNvGraphicFramePr>
          <p:nvPr/>
        </p:nvGraphicFramePr>
        <p:xfrm>
          <a:off x="4802188" y="252413"/>
          <a:ext cx="3238500" cy="850900"/>
        </p:xfrm>
        <a:graphic>
          <a:graphicData uri="http://schemas.openxmlformats.org/presentationml/2006/ole">
            <p:oleObj spid="_x0000_s9229" name="Equation" r:id="rId6" imgW="3238500" imgH="85090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7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7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7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5" grpId="0" autoUpdateAnimBg="0"/>
      <p:bldP spid="418826" grpId="0" autoUpdateAnimBg="0"/>
      <p:bldP spid="418827" grpId="0" autoUpdateAnimBg="0"/>
      <p:bldP spid="418828" grpId="0" autoUpdateAnimBg="0"/>
      <p:bldP spid="41882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E15C31-9F2B-4EAF-ACA2-415245AA803D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19845" name="Text Box 5"/>
          <p:cNvSpPr txBox="1">
            <a:spLocks noChangeArrowheads="1"/>
          </p:cNvSpPr>
          <p:nvPr/>
        </p:nvSpPr>
        <p:spPr bwMode="auto">
          <a:xfrm>
            <a:off x="762000" y="958850"/>
            <a:ext cx="1143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法二</a:t>
            </a:r>
          </a:p>
        </p:txBody>
      </p:sp>
      <p:sp>
        <p:nvSpPr>
          <p:cNvPr id="419847" name="Text Box 7"/>
          <p:cNvSpPr txBox="1">
            <a:spLocks noChangeArrowheads="1"/>
          </p:cNvSpPr>
          <p:nvPr/>
        </p:nvSpPr>
        <p:spPr bwMode="auto">
          <a:xfrm>
            <a:off x="1143000" y="1492250"/>
            <a:ext cx="4724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en-US" sz="2800"/>
              <a:t>设</a:t>
            </a:r>
            <a:r>
              <a:rPr lang="en-US" altLang="zh-CN" sz="2800" i="1"/>
              <a:t>P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, </a:t>
            </a:r>
            <a:r>
              <a:rPr lang="en-US" altLang="zh-CN" sz="2800" i="1"/>
              <a:t>z</a:t>
            </a:r>
            <a:r>
              <a:rPr lang="en-US" altLang="zh-CN" sz="2800"/>
              <a:t>)</a:t>
            </a:r>
            <a:r>
              <a:rPr lang="zh-CN" altLang="en-US" sz="2800"/>
              <a:t>为旋转抛物面                   </a:t>
            </a:r>
            <a:endParaRPr lang="zh-CN" altLang="en-US" sz="2800" b="0"/>
          </a:p>
        </p:txBody>
      </p:sp>
      <p:graphicFrame>
        <p:nvGraphicFramePr>
          <p:cNvPr id="448512" name="Object 1024"/>
          <p:cNvGraphicFramePr>
            <a:graphicFrameLocks noChangeAspect="1"/>
          </p:cNvGraphicFramePr>
          <p:nvPr/>
        </p:nvGraphicFramePr>
        <p:xfrm>
          <a:off x="5095875" y="1468438"/>
          <a:ext cx="1762125" cy="557212"/>
        </p:xfrm>
        <a:graphic>
          <a:graphicData uri="http://schemas.openxmlformats.org/presentationml/2006/ole">
            <p:oleObj spid="_x0000_s10274" name="公式" r:id="rId3" imgW="723586" imgH="228501" progId="Equation.3">
              <p:embed/>
            </p:oleObj>
          </a:graphicData>
        </a:graphic>
      </p:graphicFrame>
      <p:graphicFrame>
        <p:nvGraphicFramePr>
          <p:cNvPr id="448513" name="Object 1025"/>
          <p:cNvGraphicFramePr>
            <a:graphicFrameLocks noChangeAspect="1"/>
          </p:cNvGraphicFramePr>
          <p:nvPr/>
        </p:nvGraphicFramePr>
        <p:xfrm>
          <a:off x="1295400" y="2025650"/>
          <a:ext cx="3429000" cy="484188"/>
        </p:xfrm>
        <a:graphic>
          <a:graphicData uri="http://schemas.openxmlformats.org/presentationml/2006/ole">
            <p:oleObj spid="_x0000_s10275" name="Equation" r:id="rId4" imgW="3327400" imgH="469900" progId="Equation.3">
              <p:embed/>
            </p:oleObj>
          </a:graphicData>
        </a:graphic>
      </p:graphicFrame>
      <p:graphicFrame>
        <p:nvGraphicFramePr>
          <p:cNvPr id="448514" name="Object 1026"/>
          <p:cNvGraphicFramePr>
            <a:graphicFrameLocks noChangeAspect="1"/>
          </p:cNvGraphicFramePr>
          <p:nvPr/>
        </p:nvGraphicFramePr>
        <p:xfrm>
          <a:off x="1295400" y="2635250"/>
          <a:ext cx="1547813" cy="452438"/>
        </p:xfrm>
        <a:graphic>
          <a:graphicData uri="http://schemas.openxmlformats.org/presentationml/2006/ole">
            <p:oleObj spid="_x0000_s10276" name="Equation" r:id="rId5" imgW="1485900" imgH="431800" progId="Equation.3">
              <p:embed/>
            </p:oleObj>
          </a:graphicData>
        </a:graphic>
      </p:graphicFrame>
      <p:graphicFrame>
        <p:nvGraphicFramePr>
          <p:cNvPr id="448515" name="Object 1027"/>
          <p:cNvGraphicFramePr>
            <a:graphicFrameLocks noChangeAspect="1"/>
          </p:cNvGraphicFramePr>
          <p:nvPr/>
        </p:nvGraphicFramePr>
        <p:xfrm>
          <a:off x="2971800" y="2635250"/>
          <a:ext cx="1547813" cy="487363"/>
        </p:xfrm>
        <a:graphic>
          <a:graphicData uri="http://schemas.openxmlformats.org/presentationml/2006/ole">
            <p:oleObj spid="_x0000_s10277" name="Equation" r:id="rId6" imgW="1485900" imgH="469900" progId="Equation.3">
              <p:embed/>
            </p:oleObj>
          </a:graphicData>
        </a:graphic>
      </p:graphicFrame>
      <p:graphicFrame>
        <p:nvGraphicFramePr>
          <p:cNvPr id="448516" name="Object 1028"/>
          <p:cNvGraphicFramePr>
            <a:graphicFrameLocks noChangeAspect="1"/>
          </p:cNvGraphicFramePr>
          <p:nvPr/>
        </p:nvGraphicFramePr>
        <p:xfrm>
          <a:off x="4495800" y="2619375"/>
          <a:ext cx="1009650" cy="549275"/>
        </p:xfrm>
        <a:graphic>
          <a:graphicData uri="http://schemas.openxmlformats.org/presentationml/2006/ole">
            <p:oleObj spid="_x0000_s10278" name="公式" r:id="rId7" imgW="419100" imgH="228600" progId="Equation.3">
              <p:embed/>
            </p:oleObj>
          </a:graphicData>
        </a:graphic>
      </p:graphicFrame>
      <p:graphicFrame>
        <p:nvGraphicFramePr>
          <p:cNvPr id="448517" name="Object 1029"/>
          <p:cNvGraphicFramePr>
            <a:graphicFrameLocks noChangeAspect="1"/>
          </p:cNvGraphicFramePr>
          <p:nvPr/>
        </p:nvGraphicFramePr>
        <p:xfrm>
          <a:off x="1371600" y="3211513"/>
          <a:ext cx="2601913" cy="871537"/>
        </p:xfrm>
        <a:graphic>
          <a:graphicData uri="http://schemas.openxmlformats.org/presentationml/2006/ole">
            <p:oleObj spid="_x0000_s10279" name="公式" r:id="rId8" imgW="1205977" imgH="406224" progId="Equation.3">
              <p:embed/>
            </p:oleObj>
          </a:graphicData>
        </a:graphic>
      </p:graphicFrame>
      <p:graphicFrame>
        <p:nvGraphicFramePr>
          <p:cNvPr id="448518" name="Object 1030"/>
          <p:cNvGraphicFramePr>
            <a:graphicFrameLocks noChangeAspect="1"/>
          </p:cNvGraphicFramePr>
          <p:nvPr/>
        </p:nvGraphicFramePr>
        <p:xfrm>
          <a:off x="5454650" y="3178175"/>
          <a:ext cx="923925" cy="812800"/>
        </p:xfrm>
        <a:graphic>
          <a:graphicData uri="http://schemas.openxmlformats.org/presentationml/2006/ole">
            <p:oleObj spid="_x0000_s10280" name="Equation" r:id="rId9" imgW="939800" imgH="825500" progId="Equation.3">
              <p:embed/>
            </p:oleObj>
          </a:graphicData>
        </a:graphic>
      </p:graphicFrame>
      <p:graphicFrame>
        <p:nvGraphicFramePr>
          <p:cNvPr id="448519" name="Object 1031"/>
          <p:cNvGraphicFramePr>
            <a:graphicFrameLocks noChangeAspect="1"/>
          </p:cNvGraphicFramePr>
          <p:nvPr/>
        </p:nvGraphicFramePr>
        <p:xfrm>
          <a:off x="6454775" y="3228975"/>
          <a:ext cx="708025" cy="777875"/>
        </p:xfrm>
        <a:graphic>
          <a:graphicData uri="http://schemas.openxmlformats.org/presentationml/2006/ole">
            <p:oleObj spid="_x0000_s10281" name="Equation" r:id="rId10" imgW="761669" imgH="837836" progId="Equation.3">
              <p:embed/>
            </p:oleObj>
          </a:graphicData>
        </a:graphic>
      </p:graphicFrame>
      <p:graphicFrame>
        <p:nvGraphicFramePr>
          <p:cNvPr id="448520" name="Object 1032"/>
          <p:cNvGraphicFramePr>
            <a:graphicFrameLocks noChangeAspect="1"/>
          </p:cNvGraphicFramePr>
          <p:nvPr/>
        </p:nvGraphicFramePr>
        <p:xfrm>
          <a:off x="4525963" y="3211513"/>
          <a:ext cx="903287" cy="795337"/>
        </p:xfrm>
        <a:graphic>
          <a:graphicData uri="http://schemas.openxmlformats.org/presentationml/2006/ole">
            <p:oleObj spid="_x0000_s10282" name="Equation" r:id="rId11" imgW="939800" imgH="825500" progId="Equation.3">
              <p:embed/>
            </p:oleObj>
          </a:graphicData>
        </a:graphic>
      </p:graphicFrame>
      <p:graphicFrame>
        <p:nvGraphicFramePr>
          <p:cNvPr id="448521" name="Object 1033"/>
          <p:cNvGraphicFramePr>
            <a:graphicFrameLocks noChangeAspect="1"/>
          </p:cNvGraphicFramePr>
          <p:nvPr/>
        </p:nvGraphicFramePr>
        <p:xfrm>
          <a:off x="7524750" y="4149725"/>
          <a:ext cx="1082675" cy="858838"/>
        </p:xfrm>
        <a:graphic>
          <a:graphicData uri="http://schemas.openxmlformats.org/presentationml/2006/ole">
            <p:oleObj spid="_x0000_s10283" name="Equation" r:id="rId12" imgW="1066800" imgH="850900" progId="Equation.3">
              <p:embed/>
            </p:oleObj>
          </a:graphicData>
        </a:graphic>
      </p:graphicFrame>
      <p:sp>
        <p:nvSpPr>
          <p:cNvPr id="419863" name="Rectangle 23"/>
          <p:cNvSpPr>
            <a:spLocks noChangeArrowheads="1"/>
          </p:cNvSpPr>
          <p:nvPr/>
        </p:nvSpPr>
        <p:spPr bwMode="auto">
          <a:xfrm>
            <a:off x="1752600" y="973138"/>
            <a:ext cx="1905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几何法</a:t>
            </a:r>
            <a:r>
              <a:rPr lang="en-US" altLang="zh-CN" sz="2800">
                <a:solidFill>
                  <a:schemeClr val="accent2"/>
                </a:solidFill>
              </a:rPr>
              <a:t>.</a:t>
            </a:r>
          </a:p>
        </p:txBody>
      </p:sp>
      <p:graphicFrame>
        <p:nvGraphicFramePr>
          <p:cNvPr id="10252" name="Object 1034"/>
          <p:cNvGraphicFramePr>
            <a:graphicFrameLocks noChangeAspect="1"/>
          </p:cNvGraphicFramePr>
          <p:nvPr/>
        </p:nvGraphicFramePr>
        <p:xfrm>
          <a:off x="1054100" y="120650"/>
          <a:ext cx="7189788" cy="469900"/>
        </p:xfrm>
        <a:graphic>
          <a:graphicData uri="http://schemas.openxmlformats.org/presentationml/2006/ole">
            <p:oleObj spid="_x0000_s10284" name="Equation" r:id="rId13" imgW="9585360" imgH="609120" progId="Equation.3">
              <p:embed/>
            </p:oleObj>
          </a:graphicData>
        </a:graphic>
      </p:graphicFrame>
      <p:graphicFrame>
        <p:nvGraphicFramePr>
          <p:cNvPr id="10253" name="Object 1035"/>
          <p:cNvGraphicFramePr>
            <a:graphicFrameLocks noChangeAspect="1"/>
          </p:cNvGraphicFramePr>
          <p:nvPr/>
        </p:nvGraphicFramePr>
        <p:xfrm>
          <a:off x="1052513" y="577850"/>
          <a:ext cx="2681287" cy="406400"/>
        </p:xfrm>
        <a:graphic>
          <a:graphicData uri="http://schemas.openxmlformats.org/presentationml/2006/ole">
            <p:oleObj spid="_x0000_s10285" name="Equation" r:id="rId14" imgW="3559680" imgH="533160" progId="Equation.3">
              <p:embed/>
            </p:oleObj>
          </a:graphicData>
        </a:graphic>
      </p:graphicFrame>
      <p:sp>
        <p:nvSpPr>
          <p:cNvPr id="10262" name="AutoShape 31"/>
          <p:cNvSpPr>
            <a:spLocks noChangeArrowheads="1"/>
          </p:cNvSpPr>
          <p:nvPr/>
        </p:nvSpPr>
        <p:spPr bwMode="auto">
          <a:xfrm>
            <a:off x="914400" y="44450"/>
            <a:ext cx="7391400" cy="9906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8524" name="Object 1036"/>
          <p:cNvGraphicFramePr>
            <a:graphicFrameLocks noChangeAspect="1"/>
          </p:cNvGraphicFramePr>
          <p:nvPr/>
        </p:nvGraphicFramePr>
        <p:xfrm>
          <a:off x="4038600" y="3549650"/>
          <a:ext cx="393700" cy="241300"/>
        </p:xfrm>
        <a:graphic>
          <a:graphicData uri="http://schemas.openxmlformats.org/presentationml/2006/ole">
            <p:oleObj spid="_x0000_s10286" name="Equation" r:id="rId15" imgW="393529" imgH="241195" progId="Equation.3">
              <p:embed/>
            </p:oleObj>
          </a:graphicData>
        </a:graphic>
      </p:graphicFrame>
      <p:graphicFrame>
        <p:nvGraphicFramePr>
          <p:cNvPr id="448525" name="Object 1037"/>
          <p:cNvGraphicFramePr>
            <a:graphicFrameLocks noChangeAspect="1"/>
          </p:cNvGraphicFramePr>
          <p:nvPr/>
        </p:nvGraphicFramePr>
        <p:xfrm>
          <a:off x="395288" y="4124325"/>
          <a:ext cx="3759200" cy="885825"/>
        </p:xfrm>
        <a:graphic>
          <a:graphicData uri="http://schemas.openxmlformats.org/presentationml/2006/ole">
            <p:oleObj spid="_x0000_s10287" name="Equation" r:id="rId16" imgW="3606800" imgH="850900" progId="Equation.3">
              <p:embed/>
            </p:oleObj>
          </a:graphicData>
        </a:graphic>
      </p:graphicFrame>
      <p:graphicFrame>
        <p:nvGraphicFramePr>
          <p:cNvPr id="448526" name="Object 1038"/>
          <p:cNvGraphicFramePr>
            <a:graphicFrameLocks noChangeAspect="1"/>
          </p:cNvGraphicFramePr>
          <p:nvPr/>
        </p:nvGraphicFramePr>
        <p:xfrm>
          <a:off x="4116388" y="4083050"/>
          <a:ext cx="3467100" cy="939800"/>
        </p:xfrm>
        <a:graphic>
          <a:graphicData uri="http://schemas.openxmlformats.org/presentationml/2006/ole">
            <p:oleObj spid="_x0000_s10288" name="Equation" r:id="rId17" imgW="3327400" imgH="901700" progId="Equation.3">
              <p:embed/>
            </p:oleObj>
          </a:graphicData>
        </a:graphic>
      </p:graphicFrame>
      <p:graphicFrame>
        <p:nvGraphicFramePr>
          <p:cNvPr id="448527" name="Object 1039"/>
          <p:cNvGraphicFramePr>
            <a:graphicFrameLocks noChangeAspect="1"/>
          </p:cNvGraphicFramePr>
          <p:nvPr/>
        </p:nvGraphicFramePr>
        <p:xfrm>
          <a:off x="5486400" y="2787650"/>
          <a:ext cx="393700" cy="241300"/>
        </p:xfrm>
        <a:graphic>
          <a:graphicData uri="http://schemas.openxmlformats.org/presentationml/2006/ole">
            <p:oleObj spid="_x0000_s10289" name="Equation" r:id="rId18" imgW="393529" imgH="241195" progId="Equation.3">
              <p:embed/>
            </p:oleObj>
          </a:graphicData>
        </a:graphic>
      </p:graphicFrame>
      <p:sp>
        <p:nvSpPr>
          <p:cNvPr id="419878" name="Text Box 38"/>
          <p:cNvSpPr txBox="1">
            <a:spLocks noChangeArrowheads="1"/>
          </p:cNvSpPr>
          <p:nvPr/>
        </p:nvSpPr>
        <p:spPr bwMode="auto">
          <a:xfrm>
            <a:off x="6705600" y="1506538"/>
            <a:ext cx="2133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上的任一点</a:t>
            </a:r>
            <a:r>
              <a:rPr lang="en-US" altLang="zh-CN" sz="2800"/>
              <a:t>.</a:t>
            </a:r>
            <a:endParaRPr lang="en-US" altLang="zh-CN" sz="2800" b="0"/>
          </a:p>
        </p:txBody>
      </p:sp>
      <p:grpSp>
        <p:nvGrpSpPr>
          <p:cNvPr id="2" name="Group 45"/>
          <p:cNvGrpSpPr>
            <a:grpSpLocks noChangeAspect="1"/>
          </p:cNvGrpSpPr>
          <p:nvPr/>
        </p:nvGrpSpPr>
        <p:grpSpPr bwMode="auto">
          <a:xfrm>
            <a:off x="5927725" y="2341563"/>
            <a:ext cx="2524125" cy="750887"/>
            <a:chOff x="3734" y="1687"/>
            <a:chExt cx="1590" cy="473"/>
          </a:xfrm>
        </p:grpSpPr>
        <p:sp>
          <p:nvSpPr>
            <p:cNvPr id="10265" name="AutoShape 44"/>
            <p:cNvSpPr>
              <a:spLocks noChangeAspect="1" noChangeArrowheads="1" noTextEdit="1"/>
            </p:cNvSpPr>
            <p:nvPr/>
          </p:nvSpPr>
          <p:spPr bwMode="auto">
            <a:xfrm>
              <a:off x="3734" y="1906"/>
              <a:ext cx="1546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6" name="Rectangle 46"/>
            <p:cNvSpPr>
              <a:spLocks noChangeArrowheads="1"/>
            </p:cNvSpPr>
            <p:nvPr/>
          </p:nvSpPr>
          <p:spPr bwMode="auto">
            <a:xfrm>
              <a:off x="5247" y="1882"/>
              <a:ext cx="7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10267" name="Rectangle 47"/>
            <p:cNvSpPr>
              <a:spLocks noChangeArrowheads="1"/>
            </p:cNvSpPr>
            <p:nvPr/>
          </p:nvSpPr>
          <p:spPr bwMode="auto">
            <a:xfrm>
              <a:off x="5135" y="1882"/>
              <a:ext cx="116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10268" name="Rectangle 48"/>
            <p:cNvSpPr>
              <a:spLocks noChangeArrowheads="1"/>
            </p:cNvSpPr>
            <p:nvPr/>
          </p:nvSpPr>
          <p:spPr bwMode="auto">
            <a:xfrm>
              <a:off x="5088" y="1882"/>
              <a:ext cx="58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10269" name="Rectangle 49"/>
            <p:cNvSpPr>
              <a:spLocks noChangeArrowheads="1"/>
            </p:cNvSpPr>
            <p:nvPr/>
          </p:nvSpPr>
          <p:spPr bwMode="auto">
            <a:xfrm>
              <a:off x="4828" y="1882"/>
              <a:ext cx="116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10270" name="Rectangle 50"/>
            <p:cNvSpPr>
              <a:spLocks noChangeArrowheads="1"/>
            </p:cNvSpPr>
            <p:nvPr/>
          </p:nvSpPr>
          <p:spPr bwMode="auto">
            <a:xfrm>
              <a:off x="4637" y="1882"/>
              <a:ext cx="58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10271" name="Rectangle 51"/>
            <p:cNvSpPr>
              <a:spLocks noChangeArrowheads="1"/>
            </p:cNvSpPr>
            <p:nvPr/>
          </p:nvSpPr>
          <p:spPr bwMode="auto">
            <a:xfrm>
              <a:off x="4374" y="1882"/>
              <a:ext cx="116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10272" name="Rectangle 52"/>
            <p:cNvSpPr>
              <a:spLocks noChangeArrowheads="1"/>
            </p:cNvSpPr>
            <p:nvPr/>
          </p:nvSpPr>
          <p:spPr bwMode="auto">
            <a:xfrm>
              <a:off x="4158" y="1882"/>
              <a:ext cx="7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10273" name="Rectangle 53"/>
            <p:cNvSpPr>
              <a:spLocks noChangeArrowheads="1"/>
            </p:cNvSpPr>
            <p:nvPr/>
          </p:nvSpPr>
          <p:spPr bwMode="auto">
            <a:xfrm>
              <a:off x="4974" y="1882"/>
              <a:ext cx="103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10274" name="Rectangle 54"/>
            <p:cNvSpPr>
              <a:spLocks noChangeArrowheads="1"/>
            </p:cNvSpPr>
            <p:nvPr/>
          </p:nvSpPr>
          <p:spPr bwMode="auto">
            <a:xfrm>
              <a:off x="4509" y="1882"/>
              <a:ext cx="116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10275" name="Rectangle 55"/>
            <p:cNvSpPr>
              <a:spLocks noChangeArrowheads="1"/>
            </p:cNvSpPr>
            <p:nvPr/>
          </p:nvSpPr>
          <p:spPr bwMode="auto">
            <a:xfrm>
              <a:off x="3795" y="1882"/>
              <a:ext cx="129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10276" name="Rectangle 56"/>
            <p:cNvSpPr>
              <a:spLocks noChangeArrowheads="1"/>
            </p:cNvSpPr>
            <p:nvPr/>
          </p:nvSpPr>
          <p:spPr bwMode="auto">
            <a:xfrm>
              <a:off x="4719" y="1855"/>
              <a:ext cx="12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10277" name="Rectangle 57"/>
            <p:cNvSpPr>
              <a:spLocks noChangeArrowheads="1"/>
            </p:cNvSpPr>
            <p:nvPr/>
          </p:nvSpPr>
          <p:spPr bwMode="auto">
            <a:xfrm>
              <a:off x="4265" y="1855"/>
              <a:ext cx="12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10278" name="Rectangle 58"/>
            <p:cNvSpPr>
              <a:spLocks noChangeArrowheads="1"/>
            </p:cNvSpPr>
            <p:nvPr/>
          </p:nvSpPr>
          <p:spPr bwMode="auto">
            <a:xfrm>
              <a:off x="3998" y="1855"/>
              <a:ext cx="12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10279" name="Rectangle 59"/>
            <p:cNvSpPr>
              <a:spLocks noChangeArrowheads="1"/>
            </p:cNvSpPr>
            <p:nvPr/>
          </p:nvSpPr>
          <p:spPr bwMode="auto">
            <a:xfrm>
              <a:off x="3853" y="1687"/>
              <a:ext cx="9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>
                  <a:solidFill>
                    <a:srgbClr val="000000"/>
                  </a:solidFill>
                  <a:latin typeface="MT Extra" pitchFamily="18" charset="2"/>
                </a:rPr>
                <a:t>r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8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8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8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8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48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48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4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5" grpId="0" autoUpdateAnimBg="0"/>
      <p:bldP spid="419847" grpId="0" autoUpdateAnimBg="0"/>
      <p:bldP spid="419863" grpId="0" autoUpdateAnimBg="0"/>
      <p:bldP spid="41987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C81457-CBB7-4F99-9AD1-AD547AF3B843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33154" name="Text Box 2"/>
          <p:cNvSpPr txBox="1">
            <a:spLocks noChangeArrowheads="1"/>
          </p:cNvSpPr>
          <p:nvPr/>
        </p:nvSpPr>
        <p:spPr bwMode="auto">
          <a:xfrm>
            <a:off x="685800" y="1049338"/>
            <a:ext cx="1143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法三</a:t>
            </a:r>
          </a:p>
        </p:txBody>
      </p:sp>
      <p:graphicFrame>
        <p:nvGraphicFramePr>
          <p:cNvPr id="11266" name="Object 0"/>
          <p:cNvGraphicFramePr>
            <a:graphicFrameLocks noChangeAspect="1"/>
          </p:cNvGraphicFramePr>
          <p:nvPr/>
        </p:nvGraphicFramePr>
        <p:xfrm>
          <a:off x="1054100" y="120650"/>
          <a:ext cx="7189788" cy="469900"/>
        </p:xfrm>
        <a:graphic>
          <a:graphicData uri="http://schemas.openxmlformats.org/presentationml/2006/ole">
            <p:oleObj spid="_x0000_s11296" name="Equation" r:id="rId3" imgW="9585360" imgH="609120" progId="Equation.3">
              <p:embed/>
            </p:oleObj>
          </a:graphicData>
        </a:graphic>
      </p:graphicFrame>
      <p:graphicFrame>
        <p:nvGraphicFramePr>
          <p:cNvPr id="11267" name="Object 1"/>
          <p:cNvGraphicFramePr>
            <a:graphicFrameLocks noChangeAspect="1"/>
          </p:cNvGraphicFramePr>
          <p:nvPr/>
        </p:nvGraphicFramePr>
        <p:xfrm>
          <a:off x="1052513" y="577850"/>
          <a:ext cx="2681287" cy="406400"/>
        </p:xfrm>
        <a:graphic>
          <a:graphicData uri="http://schemas.openxmlformats.org/presentationml/2006/ole">
            <p:oleObj spid="_x0000_s11297" name="Equation" r:id="rId4" imgW="3559680" imgH="533160" progId="Equation.3">
              <p:embed/>
            </p:oleObj>
          </a:graphicData>
        </a:graphic>
      </p:graphicFrame>
      <p:sp>
        <p:nvSpPr>
          <p:cNvPr id="11283" name="AutoShape 6"/>
          <p:cNvSpPr>
            <a:spLocks noChangeArrowheads="1"/>
          </p:cNvSpPr>
          <p:nvPr/>
        </p:nvSpPr>
        <p:spPr bwMode="auto">
          <a:xfrm>
            <a:off x="914400" y="44450"/>
            <a:ext cx="7391400" cy="9906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9538" name="Object 2"/>
          <p:cNvGraphicFramePr>
            <a:graphicFrameLocks noChangeAspect="1"/>
          </p:cNvGraphicFramePr>
          <p:nvPr/>
        </p:nvGraphicFramePr>
        <p:xfrm>
          <a:off x="1562100" y="1136650"/>
          <a:ext cx="1485900" cy="431800"/>
        </p:xfrm>
        <a:graphic>
          <a:graphicData uri="http://schemas.openxmlformats.org/presentationml/2006/ole">
            <p:oleObj spid="_x0000_s11298" name="Equation" r:id="rId5" imgW="1485900" imgH="431800" progId="Equation.3">
              <p:embed/>
            </p:oleObj>
          </a:graphicData>
        </a:graphic>
      </p:graphicFrame>
      <p:sp>
        <p:nvSpPr>
          <p:cNvPr id="433165" name="Text Box 13"/>
          <p:cNvSpPr txBox="1">
            <a:spLocks noChangeArrowheads="1"/>
          </p:cNvSpPr>
          <p:nvPr/>
        </p:nvSpPr>
        <p:spPr bwMode="auto">
          <a:xfrm>
            <a:off x="2971800" y="1111250"/>
            <a:ext cx="3962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为旋转抛物面上任一点</a:t>
            </a:r>
            <a:r>
              <a:rPr lang="en-US" altLang="zh-CN" sz="2800"/>
              <a:t>,                  </a:t>
            </a:r>
            <a:endParaRPr lang="en-US" altLang="zh-CN" sz="2800" b="0"/>
          </a:p>
        </p:txBody>
      </p:sp>
      <p:graphicFrame>
        <p:nvGraphicFramePr>
          <p:cNvPr id="449539" name="Object 3"/>
          <p:cNvGraphicFramePr>
            <a:graphicFrameLocks noChangeAspect="1"/>
          </p:cNvGraphicFramePr>
          <p:nvPr/>
        </p:nvGraphicFramePr>
        <p:xfrm>
          <a:off x="6781800" y="1149350"/>
          <a:ext cx="1473200" cy="419100"/>
        </p:xfrm>
        <a:graphic>
          <a:graphicData uri="http://schemas.openxmlformats.org/presentationml/2006/ole">
            <p:oleObj spid="_x0000_s11299" name="Equation" r:id="rId6" imgW="1473200" imgH="419100" progId="Equation.3">
              <p:embed/>
            </p:oleObj>
          </a:graphicData>
        </a:graphic>
      </p:graphicFrame>
      <p:sp>
        <p:nvSpPr>
          <p:cNvPr id="433167" name="Text Box 15"/>
          <p:cNvSpPr txBox="1">
            <a:spLocks noChangeArrowheads="1"/>
          </p:cNvSpPr>
          <p:nvPr/>
        </p:nvSpPr>
        <p:spPr bwMode="auto">
          <a:xfrm>
            <a:off x="685800" y="1658938"/>
            <a:ext cx="2971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为平面上任一点</a:t>
            </a:r>
            <a:r>
              <a:rPr lang="en-US" altLang="zh-CN" sz="2800"/>
              <a:t>.                </a:t>
            </a:r>
            <a:endParaRPr lang="en-US" altLang="zh-CN" sz="2800" b="0"/>
          </a:p>
        </p:txBody>
      </p:sp>
      <p:sp>
        <p:nvSpPr>
          <p:cNvPr id="433168" name="Text Box 16"/>
          <p:cNvSpPr txBox="1">
            <a:spLocks noChangeArrowheads="1"/>
          </p:cNvSpPr>
          <p:nvPr/>
        </p:nvSpPr>
        <p:spPr bwMode="auto">
          <a:xfrm>
            <a:off x="3352800" y="1644650"/>
            <a:ext cx="4267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由两点间距离公式有                </a:t>
            </a:r>
            <a:endParaRPr lang="zh-CN" altLang="en-US" sz="2800" b="0"/>
          </a:p>
        </p:txBody>
      </p:sp>
      <p:graphicFrame>
        <p:nvGraphicFramePr>
          <p:cNvPr id="449540" name="Object 4"/>
          <p:cNvGraphicFramePr>
            <a:graphicFrameLocks noChangeAspect="1"/>
          </p:cNvGraphicFramePr>
          <p:nvPr/>
        </p:nvGraphicFramePr>
        <p:xfrm>
          <a:off x="1955800" y="2254250"/>
          <a:ext cx="5130800" cy="469900"/>
        </p:xfrm>
        <a:graphic>
          <a:graphicData uri="http://schemas.openxmlformats.org/presentationml/2006/ole">
            <p:oleObj spid="_x0000_s11300" name="Equation" r:id="rId7" imgW="5130800" imgH="469900" progId="Equation.3">
              <p:embed/>
            </p:oleObj>
          </a:graphicData>
        </a:graphic>
      </p:graphicFrame>
      <p:sp>
        <p:nvSpPr>
          <p:cNvPr id="433170" name="Text Box 18"/>
          <p:cNvSpPr txBox="1">
            <a:spLocks noChangeArrowheads="1"/>
          </p:cNvSpPr>
          <p:nvPr/>
        </p:nvSpPr>
        <p:spPr bwMode="auto">
          <a:xfrm>
            <a:off x="685800" y="2801938"/>
            <a:ext cx="533400" cy="9461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令               </a:t>
            </a:r>
            <a:endParaRPr lang="zh-CN" altLang="en-US" sz="2800" b="0"/>
          </a:p>
        </p:txBody>
      </p:sp>
      <p:graphicFrame>
        <p:nvGraphicFramePr>
          <p:cNvPr id="449541" name="Object 5"/>
          <p:cNvGraphicFramePr>
            <a:graphicFrameLocks noChangeAspect="1"/>
          </p:cNvGraphicFramePr>
          <p:nvPr/>
        </p:nvGraphicFramePr>
        <p:xfrm>
          <a:off x="1295400" y="2927350"/>
          <a:ext cx="1714500" cy="393700"/>
        </p:xfrm>
        <a:graphic>
          <a:graphicData uri="http://schemas.openxmlformats.org/presentationml/2006/ole">
            <p:oleObj spid="_x0000_s11301" name="Equation" r:id="rId8" imgW="54905400" imgH="12577320" progId="Equation.3">
              <p:embed/>
            </p:oleObj>
          </a:graphicData>
        </a:graphic>
      </p:graphicFrame>
      <p:graphicFrame>
        <p:nvGraphicFramePr>
          <p:cNvPr id="449542" name="Object 6"/>
          <p:cNvGraphicFramePr>
            <a:graphicFrameLocks noChangeAspect="1"/>
          </p:cNvGraphicFramePr>
          <p:nvPr/>
        </p:nvGraphicFramePr>
        <p:xfrm>
          <a:off x="3073400" y="2863850"/>
          <a:ext cx="4394200" cy="469900"/>
        </p:xfrm>
        <a:graphic>
          <a:graphicData uri="http://schemas.openxmlformats.org/presentationml/2006/ole">
            <p:oleObj spid="_x0000_s11302" name="Equation" r:id="rId9" imgW="140740200" imgH="15013800" progId="Equation.3">
              <p:embed/>
            </p:oleObj>
          </a:graphicData>
        </a:graphic>
      </p:graphicFrame>
      <p:graphicFrame>
        <p:nvGraphicFramePr>
          <p:cNvPr id="449543" name="Object 7"/>
          <p:cNvGraphicFramePr>
            <a:graphicFrameLocks noChangeAspect="1"/>
          </p:cNvGraphicFramePr>
          <p:nvPr/>
        </p:nvGraphicFramePr>
        <p:xfrm>
          <a:off x="2743200" y="3473450"/>
          <a:ext cx="2349500" cy="469900"/>
        </p:xfrm>
        <a:graphic>
          <a:graphicData uri="http://schemas.openxmlformats.org/presentationml/2006/ole">
            <p:oleObj spid="_x0000_s11303" name="Equation" r:id="rId10" imgW="75245400" imgH="15013800" progId="Equation.3">
              <p:embed/>
            </p:oleObj>
          </a:graphicData>
        </a:graphic>
      </p:graphicFrame>
      <p:graphicFrame>
        <p:nvGraphicFramePr>
          <p:cNvPr id="449544" name="Object 8"/>
          <p:cNvGraphicFramePr>
            <a:graphicFrameLocks noChangeAspect="1"/>
          </p:cNvGraphicFramePr>
          <p:nvPr/>
        </p:nvGraphicFramePr>
        <p:xfrm>
          <a:off x="5105400" y="3511550"/>
          <a:ext cx="3175000" cy="419100"/>
        </p:xfrm>
        <a:graphic>
          <a:graphicData uri="http://schemas.openxmlformats.org/presentationml/2006/ole">
            <p:oleObj spid="_x0000_s11304" name="Equation" r:id="rId11" imgW="101687400" imgH="13389480" progId="Equation.3">
              <p:embed/>
            </p:oleObj>
          </a:graphicData>
        </a:graphic>
      </p:graphicFrame>
      <p:graphicFrame>
        <p:nvGraphicFramePr>
          <p:cNvPr id="449545" name="Object 9"/>
          <p:cNvGraphicFramePr>
            <a:graphicFrameLocks noChangeAspect="1"/>
          </p:cNvGraphicFramePr>
          <p:nvPr/>
        </p:nvGraphicFramePr>
        <p:xfrm>
          <a:off x="1143000" y="4146550"/>
          <a:ext cx="3136900" cy="469900"/>
        </p:xfrm>
        <a:graphic>
          <a:graphicData uri="http://schemas.openxmlformats.org/presentationml/2006/ole">
            <p:oleObj spid="_x0000_s11305" name="Equation" r:id="rId12" imgW="3136900" imgH="469900" progId="Equation.3">
              <p:embed/>
            </p:oleObj>
          </a:graphicData>
        </a:graphic>
      </p:graphicFrame>
      <p:graphicFrame>
        <p:nvGraphicFramePr>
          <p:cNvPr id="449546" name="Object 10"/>
          <p:cNvGraphicFramePr>
            <a:graphicFrameLocks noChangeAspect="1"/>
          </p:cNvGraphicFramePr>
          <p:nvPr/>
        </p:nvGraphicFramePr>
        <p:xfrm>
          <a:off x="4318000" y="4159250"/>
          <a:ext cx="3378200" cy="482600"/>
        </p:xfrm>
        <a:graphic>
          <a:graphicData uri="http://schemas.openxmlformats.org/presentationml/2006/ole">
            <p:oleObj spid="_x0000_s11306" name="Equation" r:id="rId13" imgW="3378200" imgH="482600" progId="Equation.3">
              <p:embed/>
            </p:oleObj>
          </a:graphicData>
        </a:graphic>
      </p:graphicFrame>
      <p:graphicFrame>
        <p:nvGraphicFramePr>
          <p:cNvPr id="449547" name="Object 11"/>
          <p:cNvGraphicFramePr>
            <a:graphicFrameLocks noChangeAspect="1"/>
          </p:cNvGraphicFramePr>
          <p:nvPr/>
        </p:nvGraphicFramePr>
        <p:xfrm>
          <a:off x="1066800" y="5289550"/>
          <a:ext cx="2312988" cy="393700"/>
        </p:xfrm>
        <a:graphic>
          <a:graphicData uri="http://schemas.openxmlformats.org/presentationml/2006/ole">
            <p:oleObj spid="_x0000_s11307" name="Equation" r:id="rId14" imgW="74025000" imgH="12577320" progId="Equation.3">
              <p:embed/>
            </p:oleObj>
          </a:graphicData>
        </a:graphic>
      </p:graphicFrame>
      <p:graphicFrame>
        <p:nvGraphicFramePr>
          <p:cNvPr id="449548" name="Object 12"/>
          <p:cNvGraphicFramePr>
            <a:graphicFrameLocks noChangeAspect="1"/>
          </p:cNvGraphicFramePr>
          <p:nvPr/>
        </p:nvGraphicFramePr>
        <p:xfrm>
          <a:off x="1066800" y="4679950"/>
          <a:ext cx="1830388" cy="469900"/>
        </p:xfrm>
        <a:graphic>
          <a:graphicData uri="http://schemas.openxmlformats.org/presentationml/2006/ole">
            <p:oleObj spid="_x0000_s11308" name="Equation" r:id="rId15" imgW="58566600" imgH="15013800" progId="Equation.3">
              <p:embed/>
            </p:oleObj>
          </a:graphicData>
        </a:graphic>
      </p:graphicFrame>
      <p:graphicFrame>
        <p:nvGraphicFramePr>
          <p:cNvPr id="449549" name="Object 13"/>
          <p:cNvGraphicFramePr>
            <a:graphicFrameLocks noChangeAspect="1"/>
          </p:cNvGraphicFramePr>
          <p:nvPr/>
        </p:nvGraphicFramePr>
        <p:xfrm>
          <a:off x="914400" y="4171950"/>
          <a:ext cx="381000" cy="1511300"/>
        </p:xfrm>
        <a:graphic>
          <a:graphicData uri="http://schemas.openxmlformats.org/presentationml/2006/ole">
            <p:oleObj spid="_x0000_s11309" name="Equation" r:id="rId16" imgW="381000" imgH="1511300" progId="Equation.3">
              <p:embed/>
            </p:oleObj>
          </a:graphicData>
        </a:graphic>
      </p:graphicFrame>
      <p:graphicFrame>
        <p:nvGraphicFramePr>
          <p:cNvPr id="449550" name="Object 14"/>
          <p:cNvGraphicFramePr>
            <a:graphicFrameLocks noChangeAspect="1"/>
          </p:cNvGraphicFramePr>
          <p:nvPr/>
        </p:nvGraphicFramePr>
        <p:xfrm>
          <a:off x="4267200" y="5810250"/>
          <a:ext cx="673100" cy="101600"/>
        </p:xfrm>
        <a:graphic>
          <a:graphicData uri="http://schemas.openxmlformats.org/presentationml/2006/ole">
            <p:oleObj spid="_x0000_s11310" name="Equation" r:id="rId17" imgW="672808" imgH="101556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9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9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9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4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49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49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4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4" grpId="0" autoUpdateAnimBg="0"/>
      <p:bldP spid="433165" grpId="0" autoUpdateAnimBg="0"/>
      <p:bldP spid="433167" grpId="0" autoUpdateAnimBg="0"/>
      <p:bldP spid="433168" grpId="0" autoUpdateAnimBg="0"/>
      <p:bldP spid="43317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AD0EF3-3F5D-4FBF-87B6-02A1BA8EDF2C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14338" name="Object 0"/>
          <p:cNvGraphicFramePr>
            <a:graphicFrameLocks noChangeAspect="1"/>
          </p:cNvGraphicFramePr>
          <p:nvPr/>
        </p:nvGraphicFramePr>
        <p:xfrm>
          <a:off x="1905000" y="44450"/>
          <a:ext cx="2209800" cy="866775"/>
        </p:xfrm>
        <a:graphic>
          <a:graphicData uri="http://schemas.openxmlformats.org/presentationml/2006/ole">
            <p:oleObj spid="_x0000_s14340" name="Equation" r:id="rId3" imgW="2133600" imgH="838200" progId="Equation.3">
              <p:embed/>
            </p:oleObj>
          </a:graphicData>
        </a:graphic>
      </p:graphicFrame>
      <p:sp>
        <p:nvSpPr>
          <p:cNvPr id="14340" name="Text Box 26"/>
          <p:cNvSpPr txBox="1">
            <a:spLocks noChangeArrowheads="1"/>
          </p:cNvSpPr>
          <p:nvPr/>
        </p:nvSpPr>
        <p:spPr bwMode="auto">
          <a:xfrm>
            <a:off x="4114800" y="196850"/>
            <a:ext cx="4343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上的任意一点处的切平面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4341" name="WordArt 27"/>
          <p:cNvSpPr>
            <a:spLocks noChangeArrowheads="1" noChangeShapeType="1" noTextEdit="1"/>
          </p:cNvSpPr>
          <p:nvPr/>
        </p:nvSpPr>
        <p:spPr bwMode="auto">
          <a:xfrm>
            <a:off x="838200" y="120650"/>
            <a:ext cx="685800" cy="6858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/>
                <a:ea typeface="华文行楷"/>
              </a:rPr>
              <a:t>练习</a:t>
            </a:r>
          </a:p>
        </p:txBody>
      </p:sp>
      <p:sp>
        <p:nvSpPr>
          <p:cNvPr id="14342" name="Rectangle 28"/>
          <p:cNvSpPr>
            <a:spLocks noChangeArrowheads="1"/>
          </p:cNvSpPr>
          <p:nvPr/>
        </p:nvSpPr>
        <p:spPr bwMode="auto">
          <a:xfrm>
            <a:off x="838200" y="820738"/>
            <a:ext cx="2133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都过原点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67544" y="1485230"/>
            <a:ext cx="762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ea typeface="黑体" pitchFamily="2" charset="-122"/>
              </a:rPr>
              <a:t>解</a:t>
            </a:r>
            <a:endParaRPr lang="zh-CN" altLang="en-US" sz="280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27014985"/>
              </p:ext>
            </p:extLst>
          </p:nvPr>
        </p:nvGraphicFramePr>
        <p:xfrm>
          <a:off x="4332654" y="1570274"/>
          <a:ext cx="2024062" cy="438150"/>
        </p:xfrm>
        <a:graphic>
          <a:graphicData uri="http://schemas.openxmlformats.org/presentationml/2006/ole">
            <p:oleObj spid="_x0000_s14341" name="Equation" r:id="rId4" imgW="1993900" imgH="431800" progId="Equation.3">
              <p:embed/>
            </p:oleObj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14380025"/>
              </p:ext>
            </p:extLst>
          </p:nvPr>
        </p:nvGraphicFramePr>
        <p:xfrm>
          <a:off x="543744" y="2696493"/>
          <a:ext cx="4495800" cy="1087437"/>
        </p:xfrm>
        <a:graphic>
          <a:graphicData uri="http://schemas.openxmlformats.org/presentationml/2006/ole">
            <p:oleObj spid="_x0000_s14342" name="公式" r:id="rId5" imgW="1828800" imgH="444500" progId="Equation.3">
              <p:embed/>
            </p:oleObj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82028428"/>
              </p:ext>
            </p:extLst>
          </p:nvPr>
        </p:nvGraphicFramePr>
        <p:xfrm>
          <a:off x="5042719" y="2717130"/>
          <a:ext cx="3121025" cy="1087438"/>
        </p:xfrm>
        <a:graphic>
          <a:graphicData uri="http://schemas.openxmlformats.org/presentationml/2006/ole">
            <p:oleObj spid="_x0000_s14343" name="公式" r:id="rId6" imgW="1269449" imgH="444307" progId="Equation.3">
              <p:embed/>
            </p:oleObj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34821221"/>
              </p:ext>
            </p:extLst>
          </p:nvPr>
        </p:nvGraphicFramePr>
        <p:xfrm>
          <a:off x="578669" y="3804568"/>
          <a:ext cx="2403475" cy="1087437"/>
        </p:xfrm>
        <a:graphic>
          <a:graphicData uri="http://schemas.openxmlformats.org/presentationml/2006/ole">
            <p:oleObj spid="_x0000_s14344" name="公式" r:id="rId7" imgW="977476" imgH="444307" progId="Equation.3">
              <p:embed/>
            </p:oleObj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78779968"/>
              </p:ext>
            </p:extLst>
          </p:nvPr>
        </p:nvGraphicFramePr>
        <p:xfrm>
          <a:off x="2963094" y="3804568"/>
          <a:ext cx="1466850" cy="1087437"/>
        </p:xfrm>
        <a:graphic>
          <a:graphicData uri="http://schemas.openxmlformats.org/presentationml/2006/ole">
            <p:oleObj spid="_x0000_s14345" name="公式" r:id="rId8" imgW="596641" imgH="444307" progId="Equation.3">
              <p:embed/>
            </p:oleObj>
          </a:graphicData>
        </a:graphic>
      </p:graphicFrame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48507" y="5104730"/>
            <a:ext cx="1219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则</a:t>
            </a:r>
            <a:endParaRPr lang="zh-CN" altLang="en-US" sz="2800">
              <a:solidFill>
                <a:srgbClr val="0000FF"/>
              </a:solidFill>
            </a:endParaRPr>
          </a:p>
        </p:txBody>
      </p:sp>
      <p:graphicFrame>
        <p:nvGraphicFramePr>
          <p:cNvPr id="1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18386499"/>
              </p:ext>
            </p:extLst>
          </p:nvPr>
        </p:nvGraphicFramePr>
        <p:xfrm>
          <a:off x="1021582" y="4871368"/>
          <a:ext cx="5846762" cy="1077912"/>
        </p:xfrm>
        <a:graphic>
          <a:graphicData uri="http://schemas.openxmlformats.org/presentationml/2006/ole">
            <p:oleObj spid="_x0000_s14346" name="Equation" r:id="rId9" imgW="5448300" imgH="1003300" progId="Equation.3">
              <p:embed/>
            </p:oleObj>
          </a:graphicData>
        </a:graphic>
      </p:graphicFrame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000944" y="1499518"/>
            <a:ext cx="3733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设曲面上的任意点为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258744" y="1518568"/>
            <a:ext cx="2286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且在此点的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000944" y="2051968"/>
            <a:ext cx="1524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法向量</a:t>
            </a:r>
          </a:p>
        </p:txBody>
      </p:sp>
      <p:grpSp>
        <p:nvGrpSpPr>
          <p:cNvPr id="18" name="Group 15"/>
          <p:cNvGrpSpPr>
            <a:grpSpLocks noChangeAspect="1"/>
          </p:cNvGrpSpPr>
          <p:nvPr/>
        </p:nvGrpSpPr>
        <p:grpSpPr bwMode="auto">
          <a:xfrm>
            <a:off x="2396357" y="1802730"/>
            <a:ext cx="2420937" cy="812800"/>
            <a:chOff x="1695" y="1331"/>
            <a:chExt cx="1525" cy="512"/>
          </a:xfrm>
        </p:grpSpPr>
        <p:sp>
          <p:nvSpPr>
            <p:cNvPr id="19" name="AutoShape 16"/>
            <p:cNvSpPr>
              <a:spLocks noChangeAspect="1" noChangeArrowheads="1" noTextEdit="1"/>
            </p:cNvSpPr>
            <p:nvPr/>
          </p:nvSpPr>
          <p:spPr bwMode="auto">
            <a:xfrm>
              <a:off x="1695" y="1536"/>
              <a:ext cx="152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92" y="1667"/>
              <a:ext cx="1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i="1">
                  <a:solidFill>
                    <a:srgbClr val="000000"/>
                  </a:solidFill>
                </a:rPr>
                <a:t>M</a:t>
              </a:r>
              <a:endParaRPr lang="en-US" altLang="zh-CN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05" y="1667"/>
              <a:ext cx="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2304" y="1667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2511" y="1528"/>
              <a:ext cx="90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2216" y="1528"/>
              <a:ext cx="90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1756" y="1528"/>
              <a:ext cx="129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3023" y="1528"/>
              <a:ext cx="7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910" y="1528"/>
              <a:ext cx="116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716" y="1528"/>
              <a:ext cx="58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2424" y="1528"/>
              <a:ext cx="58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2123" y="1528"/>
              <a:ext cx="7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2800" y="1501"/>
              <a:ext cx="12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1961" y="1501"/>
              <a:ext cx="12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1814" y="1331"/>
              <a:ext cx="9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0">
                  <a:solidFill>
                    <a:srgbClr val="000000"/>
                  </a:solidFill>
                  <a:latin typeface="MT Extra" pitchFamily="18" charset="2"/>
                </a:rPr>
                <a:t>r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3" grpId="0" autoUpdateAnimBg="0"/>
      <p:bldP spid="15" grpId="0" autoUpdateAnimBg="0"/>
      <p:bldP spid="16" grpId="0" autoUpdateAnimBg="0"/>
      <p:bldP spid="1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60EF41-41C1-4204-B58F-1B4DD705C2F7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6396" name="Text Box 2"/>
          <p:cNvSpPr txBox="1">
            <a:spLocks noChangeArrowheads="1"/>
          </p:cNvSpPr>
          <p:nvPr/>
        </p:nvSpPr>
        <p:spPr bwMode="auto">
          <a:xfrm>
            <a:off x="831850" y="1055688"/>
            <a:ext cx="1219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则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422916" name="Text Box 4"/>
          <p:cNvSpPr txBox="1">
            <a:spLocks noChangeArrowheads="1"/>
          </p:cNvSpPr>
          <p:nvPr/>
        </p:nvSpPr>
        <p:spPr bwMode="auto">
          <a:xfrm>
            <a:off x="831850" y="1970088"/>
            <a:ext cx="2895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切平面方程为</a:t>
            </a:r>
            <a:r>
              <a:rPr lang="en-US" altLang="zh-CN" sz="2800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422917" name="Object 5"/>
          <p:cNvGraphicFramePr>
            <a:graphicFrameLocks noChangeAspect="1"/>
          </p:cNvGraphicFramePr>
          <p:nvPr/>
        </p:nvGraphicFramePr>
        <p:xfrm>
          <a:off x="831850" y="2503488"/>
          <a:ext cx="7543800" cy="1143000"/>
        </p:xfrm>
        <a:graphic>
          <a:graphicData uri="http://schemas.openxmlformats.org/presentationml/2006/ole">
            <p:oleObj spid="_x0000_s16404" name="Equation" r:id="rId3" imgW="6629400" imgH="1003300" progId="Equation.3">
              <p:embed/>
            </p:oleObj>
          </a:graphicData>
        </a:graphic>
      </p:graphicFrame>
      <p:graphicFrame>
        <p:nvGraphicFramePr>
          <p:cNvPr id="422918" name="Object 6"/>
          <p:cNvGraphicFramePr>
            <a:graphicFrameLocks noChangeAspect="1"/>
          </p:cNvGraphicFramePr>
          <p:nvPr/>
        </p:nvGraphicFramePr>
        <p:xfrm>
          <a:off x="1365250" y="3744913"/>
          <a:ext cx="2154238" cy="587375"/>
        </p:xfrm>
        <a:graphic>
          <a:graphicData uri="http://schemas.openxmlformats.org/presentationml/2006/ole">
            <p:oleObj spid="_x0000_s16405" name="公式" r:id="rId4" imgW="838200" imgH="228600" progId="Equation.3">
              <p:embed/>
            </p:oleObj>
          </a:graphicData>
        </a:graphic>
      </p:graphicFrame>
      <p:graphicFrame>
        <p:nvGraphicFramePr>
          <p:cNvPr id="422919" name="Object 7"/>
          <p:cNvGraphicFramePr>
            <a:graphicFrameLocks noChangeAspect="1"/>
          </p:cNvGraphicFramePr>
          <p:nvPr/>
        </p:nvGraphicFramePr>
        <p:xfrm>
          <a:off x="984250" y="4646613"/>
          <a:ext cx="533400" cy="371475"/>
        </p:xfrm>
        <a:graphic>
          <a:graphicData uri="http://schemas.openxmlformats.org/presentationml/2006/ole">
            <p:oleObj spid="_x0000_s16406" name="公式" r:id="rId5" imgW="203112" imgH="139639" progId="Equation.3">
              <p:embed/>
            </p:oleObj>
          </a:graphicData>
        </a:graphic>
      </p:graphicFrame>
      <p:graphicFrame>
        <p:nvGraphicFramePr>
          <p:cNvPr id="422920" name="Object 8"/>
          <p:cNvGraphicFramePr>
            <a:graphicFrameLocks noChangeAspect="1"/>
          </p:cNvGraphicFramePr>
          <p:nvPr/>
        </p:nvGraphicFramePr>
        <p:xfrm>
          <a:off x="1517650" y="4256088"/>
          <a:ext cx="6324600" cy="1090612"/>
        </p:xfrm>
        <a:graphic>
          <a:graphicData uri="http://schemas.openxmlformats.org/presentationml/2006/ole">
            <p:oleObj spid="_x0000_s16407" name="Equation" r:id="rId6" imgW="5816600" imgH="1003300" progId="Equation.3">
              <p:embed/>
            </p:oleObj>
          </a:graphicData>
        </a:graphic>
      </p:graphicFrame>
      <p:sp>
        <p:nvSpPr>
          <p:cNvPr id="422921" name="Text Box 9"/>
          <p:cNvSpPr txBox="1">
            <a:spLocks noChangeArrowheads="1"/>
          </p:cNvSpPr>
          <p:nvPr/>
        </p:nvSpPr>
        <p:spPr bwMode="auto">
          <a:xfrm>
            <a:off x="908050" y="5322888"/>
            <a:ext cx="1066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即证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16390" name="Object 18"/>
          <p:cNvGraphicFramePr>
            <a:graphicFrameLocks noChangeAspect="1"/>
          </p:cNvGraphicFramePr>
          <p:nvPr/>
        </p:nvGraphicFramePr>
        <p:xfrm>
          <a:off x="1538288" y="827088"/>
          <a:ext cx="5846762" cy="1077912"/>
        </p:xfrm>
        <a:graphic>
          <a:graphicData uri="http://schemas.openxmlformats.org/presentationml/2006/ole">
            <p:oleObj spid="_x0000_s16408" name="Equation" r:id="rId7" imgW="5448300" imgH="1003300" progId="Equation.3">
              <p:embed/>
            </p:oleObj>
          </a:graphicData>
        </a:graphic>
      </p:graphicFrame>
      <p:graphicFrame>
        <p:nvGraphicFramePr>
          <p:cNvPr id="16391" name="Object 19"/>
          <p:cNvGraphicFramePr>
            <a:graphicFrameLocks noChangeAspect="1"/>
          </p:cNvGraphicFramePr>
          <p:nvPr/>
        </p:nvGraphicFramePr>
        <p:xfrm>
          <a:off x="873125" y="-26988"/>
          <a:ext cx="2244725" cy="854076"/>
        </p:xfrm>
        <a:graphic>
          <a:graphicData uri="http://schemas.openxmlformats.org/presentationml/2006/ole">
            <p:oleObj spid="_x0000_s16409" name="Equation" r:id="rId8" imgW="2197100" imgH="838200" progId="Equation.3">
              <p:embed/>
            </p:oleObj>
          </a:graphicData>
        </a:graphic>
      </p:graphicFrame>
      <p:sp>
        <p:nvSpPr>
          <p:cNvPr id="16399" name="Text Box 20"/>
          <p:cNvSpPr txBox="1">
            <a:spLocks noChangeArrowheads="1"/>
          </p:cNvSpPr>
          <p:nvPr/>
        </p:nvSpPr>
        <p:spPr bwMode="auto">
          <a:xfrm>
            <a:off x="2965450" y="125413"/>
            <a:ext cx="6019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上的任意一点处的切平面都过原点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6400" name="Rectangle 21"/>
          <p:cNvSpPr>
            <a:spLocks noChangeArrowheads="1"/>
          </p:cNvSpPr>
          <p:nvPr/>
        </p:nvSpPr>
        <p:spPr bwMode="auto">
          <a:xfrm>
            <a:off x="755650" y="-11113"/>
            <a:ext cx="7772400" cy="838201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2934" name="Object 22"/>
          <p:cNvGraphicFramePr>
            <a:graphicFrameLocks noChangeAspect="1"/>
          </p:cNvGraphicFramePr>
          <p:nvPr/>
        </p:nvGraphicFramePr>
        <p:xfrm>
          <a:off x="6470650" y="4700588"/>
          <a:ext cx="203200" cy="317500"/>
        </p:xfrm>
        <a:graphic>
          <a:graphicData uri="http://schemas.openxmlformats.org/presentationml/2006/ole">
            <p:oleObj spid="_x0000_s16410" name="Equation" r:id="rId9" imgW="6496200" imgH="10140480" progId="Equation.3">
              <p:embed/>
            </p:oleObj>
          </a:graphicData>
        </a:graphic>
      </p:graphicFrame>
      <p:graphicFrame>
        <p:nvGraphicFramePr>
          <p:cNvPr id="422935" name="Object 23"/>
          <p:cNvGraphicFramePr>
            <a:graphicFrameLocks noChangeAspect="1"/>
          </p:cNvGraphicFramePr>
          <p:nvPr/>
        </p:nvGraphicFramePr>
        <p:xfrm>
          <a:off x="4819650" y="4637088"/>
          <a:ext cx="203200" cy="317500"/>
        </p:xfrm>
        <a:graphic>
          <a:graphicData uri="http://schemas.openxmlformats.org/presentationml/2006/ole">
            <p:oleObj spid="_x0000_s16411" name="Equation" r:id="rId10" imgW="254160" imgH="406080" progId="Equation.3">
              <p:embed/>
            </p:oleObj>
          </a:graphicData>
        </a:graphic>
      </p:graphicFrame>
      <p:graphicFrame>
        <p:nvGraphicFramePr>
          <p:cNvPr id="422936" name="Object 24"/>
          <p:cNvGraphicFramePr>
            <a:graphicFrameLocks noChangeAspect="1"/>
          </p:cNvGraphicFramePr>
          <p:nvPr/>
        </p:nvGraphicFramePr>
        <p:xfrm>
          <a:off x="7080250" y="4700588"/>
          <a:ext cx="203200" cy="317500"/>
        </p:xfrm>
        <a:graphic>
          <a:graphicData uri="http://schemas.openxmlformats.org/presentationml/2006/ole">
            <p:oleObj spid="_x0000_s16412" name="Equation" r:id="rId11" imgW="254160" imgH="40608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2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2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2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2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2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2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6" grpId="0" autoUpdateAnimBg="0"/>
      <p:bldP spid="42292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FB68F3-B99D-46A4-8905-63FF056339AF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07554" name="AutoShape 2"/>
          <p:cNvSpPr>
            <a:spLocks noChangeArrowheads="1"/>
          </p:cNvSpPr>
          <p:nvPr/>
        </p:nvSpPr>
        <p:spPr bwMode="auto">
          <a:xfrm>
            <a:off x="838200" y="882650"/>
            <a:ext cx="7543800" cy="4876800"/>
          </a:xfrm>
          <a:prstGeom prst="foldedCorner">
            <a:avLst>
              <a:gd name="adj" fmla="val 12500"/>
            </a:avLst>
          </a:prstGeom>
          <a:solidFill>
            <a:srgbClr val="0000CC"/>
          </a:solidFill>
          <a:ln w="5715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838200" y="44450"/>
            <a:ext cx="3429000" cy="7016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4000">
                <a:solidFill>
                  <a:schemeClr val="tx2"/>
                </a:solidFill>
                <a:ea typeface="黑体" pitchFamily="2" charset="-122"/>
              </a:rPr>
              <a:t>一、教学要求</a:t>
            </a:r>
          </a:p>
        </p:txBody>
      </p:sp>
      <p:sp>
        <p:nvSpPr>
          <p:cNvPr id="407556" name="Text Box 4"/>
          <p:cNvSpPr txBox="1">
            <a:spLocks noChangeArrowheads="1"/>
          </p:cNvSpPr>
          <p:nvPr/>
        </p:nvSpPr>
        <p:spPr bwMode="auto">
          <a:xfrm>
            <a:off x="1600200" y="958850"/>
            <a:ext cx="3962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</a:rPr>
              <a:t>1.</a:t>
            </a:r>
            <a:r>
              <a:rPr lang="zh-CN" altLang="en-US" sz="2800">
                <a:solidFill>
                  <a:schemeClr val="bg1"/>
                </a:solidFill>
              </a:rPr>
              <a:t>理解多元函数的概念</a:t>
            </a:r>
            <a:r>
              <a:rPr lang="en-US" altLang="zh-CN" sz="2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1981200" y="3243263"/>
            <a:ext cx="4953000" cy="5619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FFFF"/>
                </a:solidFill>
              </a:rPr>
              <a:t>存在偏导与可微之间的关系</a:t>
            </a:r>
            <a:r>
              <a:rPr lang="en-US" altLang="zh-CN" sz="28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07558" name="Text Box 6"/>
          <p:cNvSpPr txBox="1">
            <a:spLocks noChangeArrowheads="1"/>
          </p:cNvSpPr>
          <p:nvPr/>
        </p:nvSpPr>
        <p:spPr bwMode="auto">
          <a:xfrm>
            <a:off x="990600" y="4449763"/>
            <a:ext cx="6019800" cy="5619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FFFF"/>
                </a:solidFill>
              </a:rPr>
              <a:t>掌握复合函数与隐函数偏导数的求法</a:t>
            </a:r>
            <a:r>
              <a:rPr lang="en-US" altLang="zh-CN" sz="28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07562" name="Rectangle 10"/>
          <p:cNvSpPr>
            <a:spLocks noChangeArrowheads="1"/>
          </p:cNvSpPr>
          <p:nvPr/>
        </p:nvSpPr>
        <p:spPr bwMode="auto">
          <a:xfrm>
            <a:off x="1619250" y="1554163"/>
            <a:ext cx="531495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>
                <a:solidFill>
                  <a:schemeClr val="bg1"/>
                </a:solidFill>
              </a:rPr>
              <a:t>2.</a:t>
            </a:r>
            <a:r>
              <a:rPr lang="zh-CN" altLang="en-US" sz="2800">
                <a:solidFill>
                  <a:schemeClr val="bg1"/>
                </a:solidFill>
              </a:rPr>
              <a:t>了解二元函数极限与连续概念</a:t>
            </a:r>
            <a:r>
              <a:rPr lang="en-US" altLang="zh-CN" sz="280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407563" name="Rectangle 11"/>
          <p:cNvSpPr>
            <a:spLocks noChangeArrowheads="1"/>
          </p:cNvSpPr>
          <p:nvPr/>
        </p:nvSpPr>
        <p:spPr bwMode="auto">
          <a:xfrm>
            <a:off x="6623050" y="1554163"/>
            <a:ext cx="183515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bg1"/>
                </a:solidFill>
              </a:rPr>
              <a:t>掌握有界</a:t>
            </a:r>
          </a:p>
        </p:txBody>
      </p:sp>
      <p:sp>
        <p:nvSpPr>
          <p:cNvPr id="407564" name="Rectangle 12"/>
          <p:cNvSpPr>
            <a:spLocks noChangeArrowheads="1"/>
          </p:cNvSpPr>
          <p:nvPr/>
        </p:nvSpPr>
        <p:spPr bwMode="auto">
          <a:xfrm>
            <a:off x="1009650" y="2087563"/>
            <a:ext cx="516255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FFFFFF"/>
                </a:solidFill>
              </a:rPr>
              <a:t>闭区域上二元连续函数的性质、</a:t>
            </a:r>
          </a:p>
        </p:txBody>
      </p:sp>
      <p:sp>
        <p:nvSpPr>
          <p:cNvPr id="407565" name="Rectangle 13"/>
          <p:cNvSpPr>
            <a:spLocks noChangeArrowheads="1"/>
          </p:cNvSpPr>
          <p:nvPr/>
        </p:nvSpPr>
        <p:spPr bwMode="auto">
          <a:xfrm>
            <a:off x="5867400" y="2087563"/>
            <a:ext cx="2667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bg1"/>
                </a:solidFill>
              </a:rPr>
              <a:t>全微分存在的</a:t>
            </a:r>
          </a:p>
        </p:txBody>
      </p:sp>
      <p:sp>
        <p:nvSpPr>
          <p:cNvPr id="407566" name="Rectangle 14"/>
          <p:cNvSpPr>
            <a:spLocks noChangeArrowheads="1"/>
          </p:cNvSpPr>
          <p:nvPr/>
        </p:nvSpPr>
        <p:spPr bwMode="auto">
          <a:xfrm>
            <a:off x="1022350" y="2711450"/>
            <a:ext cx="393065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FFFFFF"/>
                </a:solidFill>
              </a:rPr>
              <a:t>必要条件与充分条件</a:t>
            </a:r>
            <a:r>
              <a:rPr lang="en-US" altLang="zh-CN" sz="28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07567" name="Rectangle 15"/>
          <p:cNvSpPr>
            <a:spLocks noChangeArrowheads="1"/>
          </p:cNvSpPr>
          <p:nvPr/>
        </p:nvSpPr>
        <p:spPr bwMode="auto">
          <a:xfrm>
            <a:off x="4525963" y="2713038"/>
            <a:ext cx="338455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FFFFFF"/>
                </a:solidFill>
              </a:rPr>
              <a:t>了解二元函数极限、</a:t>
            </a:r>
          </a:p>
        </p:txBody>
      </p:sp>
      <p:sp>
        <p:nvSpPr>
          <p:cNvPr id="407569" name="Rectangle 17"/>
          <p:cNvSpPr>
            <a:spLocks noChangeArrowheads="1"/>
          </p:cNvSpPr>
          <p:nvPr/>
        </p:nvSpPr>
        <p:spPr bwMode="auto">
          <a:xfrm>
            <a:off x="1676400" y="3916363"/>
            <a:ext cx="5791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>
                <a:solidFill>
                  <a:srgbClr val="FFFFFF"/>
                </a:solidFill>
              </a:rPr>
              <a:t>3.</a:t>
            </a:r>
            <a:r>
              <a:rPr lang="zh-CN" altLang="en-US" sz="2800">
                <a:solidFill>
                  <a:srgbClr val="FFFFFF"/>
                </a:solidFill>
              </a:rPr>
              <a:t>熟练掌握偏导数的定义与求法</a:t>
            </a:r>
            <a:r>
              <a:rPr lang="en-US" altLang="zh-CN" sz="2800">
                <a:solidFill>
                  <a:srgbClr val="FFFFFF"/>
                </a:solidFill>
              </a:rPr>
              <a:t>,</a:t>
            </a:r>
          </a:p>
        </p:txBody>
      </p:sp>
      <p:sp>
        <p:nvSpPr>
          <p:cNvPr id="407570" name="Rectangle 18"/>
          <p:cNvSpPr>
            <a:spLocks noChangeArrowheads="1"/>
          </p:cNvSpPr>
          <p:nvPr/>
        </p:nvSpPr>
        <p:spPr bwMode="auto">
          <a:xfrm>
            <a:off x="6800850" y="3916363"/>
            <a:ext cx="150495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FFFFFF"/>
                </a:solidFill>
              </a:rPr>
              <a:t>特别要</a:t>
            </a:r>
          </a:p>
        </p:txBody>
      </p:sp>
      <p:sp>
        <p:nvSpPr>
          <p:cNvPr id="407571" name="Rectangle 19"/>
          <p:cNvSpPr>
            <a:spLocks noChangeArrowheads="1"/>
          </p:cNvSpPr>
          <p:nvPr/>
        </p:nvSpPr>
        <p:spPr bwMode="auto">
          <a:xfrm>
            <a:off x="6864350" y="4425950"/>
            <a:ext cx="1517650" cy="5619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FFFF"/>
                </a:solidFill>
              </a:rPr>
              <a:t>会求函</a:t>
            </a:r>
          </a:p>
        </p:txBody>
      </p:sp>
      <p:sp>
        <p:nvSpPr>
          <p:cNvPr id="407572" name="Rectangle 20"/>
          <p:cNvSpPr>
            <a:spLocks noChangeArrowheads="1"/>
          </p:cNvSpPr>
          <p:nvPr/>
        </p:nvSpPr>
        <p:spPr bwMode="auto">
          <a:xfrm>
            <a:off x="990600" y="5030788"/>
            <a:ext cx="2330450" cy="5619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FFFF"/>
                </a:solidFill>
              </a:rPr>
              <a:t>数的全微分</a:t>
            </a:r>
            <a:r>
              <a:rPr lang="en-US" altLang="zh-CN" sz="28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07580" name="Rectangle 28"/>
          <p:cNvSpPr>
            <a:spLocks noChangeArrowheads="1"/>
          </p:cNvSpPr>
          <p:nvPr/>
        </p:nvSpPr>
        <p:spPr bwMode="auto">
          <a:xfrm>
            <a:off x="1030288" y="3244850"/>
            <a:ext cx="125095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FFFFFF"/>
                </a:solidFill>
              </a:rPr>
              <a:t>连续、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7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7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7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0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4" grpId="0" animBg="1"/>
      <p:bldP spid="407556" grpId="0" autoUpdateAnimBg="0"/>
      <p:bldP spid="407557" grpId="0" autoUpdateAnimBg="0"/>
      <p:bldP spid="407558" grpId="0" autoUpdateAnimBg="0"/>
      <p:bldP spid="407562" grpId="0" autoUpdateAnimBg="0"/>
      <p:bldP spid="407563" grpId="0" autoUpdateAnimBg="0"/>
      <p:bldP spid="407564" grpId="0" autoUpdateAnimBg="0"/>
      <p:bldP spid="407565" grpId="0" autoUpdateAnimBg="0"/>
      <p:bldP spid="407566" grpId="0" autoUpdateAnimBg="0"/>
      <p:bldP spid="407567" grpId="0" autoUpdateAnimBg="0"/>
      <p:bldP spid="407569" grpId="0" autoUpdateAnimBg="0"/>
      <p:bldP spid="407570" grpId="0" autoUpdateAnimBg="0"/>
      <p:bldP spid="407571" grpId="0" autoUpdateAnimBg="0"/>
      <p:bldP spid="407572" grpId="0" autoUpdateAnimBg="0"/>
      <p:bldP spid="40758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B06F67-EFC6-4020-A82A-BA686667596A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5603" name="AutoShape 2"/>
          <p:cNvSpPr>
            <a:spLocks noChangeArrowheads="1"/>
          </p:cNvSpPr>
          <p:nvPr/>
        </p:nvSpPr>
        <p:spPr bwMode="auto">
          <a:xfrm>
            <a:off x="990600" y="188913"/>
            <a:ext cx="7315200" cy="2954335"/>
          </a:xfrm>
          <a:prstGeom prst="foldedCorner">
            <a:avLst>
              <a:gd name="adj" fmla="val 12500"/>
            </a:avLst>
          </a:prstGeom>
          <a:solidFill>
            <a:srgbClr val="0000CC"/>
          </a:solidFill>
          <a:ln w="5715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8580" name="Text Box 4"/>
          <p:cNvSpPr txBox="1">
            <a:spLocks noChangeArrowheads="1"/>
          </p:cNvSpPr>
          <p:nvPr/>
        </p:nvSpPr>
        <p:spPr bwMode="auto">
          <a:xfrm>
            <a:off x="2362200" y="1912938"/>
            <a:ext cx="5562600" cy="5619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FFFF"/>
                </a:solidFill>
              </a:rPr>
              <a:t>会用拉格朗日乘数法求多元函数的</a:t>
            </a:r>
          </a:p>
        </p:txBody>
      </p:sp>
      <p:sp>
        <p:nvSpPr>
          <p:cNvPr id="408581" name="Text Box 5"/>
          <p:cNvSpPr txBox="1">
            <a:spLocks noChangeArrowheads="1"/>
          </p:cNvSpPr>
          <p:nvPr/>
        </p:nvSpPr>
        <p:spPr bwMode="auto">
          <a:xfrm>
            <a:off x="1371600" y="284163"/>
            <a:ext cx="6934200" cy="5619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/>
              <a:t>        </a:t>
            </a:r>
            <a:r>
              <a:rPr lang="en-US" altLang="zh-CN" sz="2800">
                <a:solidFill>
                  <a:srgbClr val="FFFFFF"/>
                </a:solidFill>
              </a:rPr>
              <a:t>4.</a:t>
            </a:r>
            <a:r>
              <a:rPr lang="zh-CN" altLang="en-US" sz="2800">
                <a:solidFill>
                  <a:srgbClr val="FFFFFF"/>
                </a:solidFill>
              </a:rPr>
              <a:t>熟练掌握空间曲线的切线与法平面</a:t>
            </a:r>
            <a:endParaRPr lang="zh-CN" altLang="en-US" sz="2400" b="0">
              <a:solidFill>
                <a:srgbClr val="FFFFFF"/>
              </a:solidFill>
            </a:endParaRPr>
          </a:p>
        </p:txBody>
      </p:sp>
      <p:sp>
        <p:nvSpPr>
          <p:cNvPr id="408585" name="Rectangle 9"/>
          <p:cNvSpPr>
            <a:spLocks noChangeArrowheads="1"/>
          </p:cNvSpPr>
          <p:nvPr/>
        </p:nvSpPr>
        <p:spPr bwMode="auto">
          <a:xfrm>
            <a:off x="2286000" y="846138"/>
            <a:ext cx="5562600" cy="5619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FFFF"/>
                </a:solidFill>
              </a:rPr>
              <a:t>曲面的切平面与法线方程的求法</a:t>
            </a:r>
            <a:r>
              <a:rPr lang="en-US" altLang="zh-CN" sz="28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08586" name="Rectangle 10"/>
          <p:cNvSpPr>
            <a:spLocks noChangeArrowheads="1"/>
          </p:cNvSpPr>
          <p:nvPr/>
        </p:nvSpPr>
        <p:spPr bwMode="auto">
          <a:xfrm>
            <a:off x="1371600" y="860425"/>
            <a:ext cx="125095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FFFFFF"/>
                </a:solidFill>
              </a:rPr>
              <a:t>方程、</a:t>
            </a:r>
          </a:p>
        </p:txBody>
      </p:sp>
      <p:sp>
        <p:nvSpPr>
          <p:cNvPr id="408587" name="Rectangle 11"/>
          <p:cNvSpPr>
            <a:spLocks noChangeArrowheads="1"/>
          </p:cNvSpPr>
          <p:nvPr/>
        </p:nvSpPr>
        <p:spPr bwMode="auto">
          <a:xfrm>
            <a:off x="2101850" y="1408113"/>
            <a:ext cx="605155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>
                <a:solidFill>
                  <a:srgbClr val="FFFFFF"/>
                </a:solidFill>
              </a:rPr>
              <a:t>5.</a:t>
            </a:r>
            <a:r>
              <a:rPr lang="zh-CN" altLang="en-US" sz="2800">
                <a:solidFill>
                  <a:srgbClr val="FFFFFF"/>
                </a:solidFill>
              </a:rPr>
              <a:t>熟练掌握二元函数的极值理论及其</a:t>
            </a:r>
          </a:p>
        </p:txBody>
      </p:sp>
      <p:sp>
        <p:nvSpPr>
          <p:cNvPr id="408588" name="Rectangle 12"/>
          <p:cNvSpPr>
            <a:spLocks noChangeArrowheads="1"/>
          </p:cNvSpPr>
          <p:nvPr/>
        </p:nvSpPr>
        <p:spPr bwMode="auto">
          <a:xfrm>
            <a:off x="1371600" y="1941513"/>
            <a:ext cx="1371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FFFFFF"/>
                </a:solidFill>
              </a:rPr>
              <a:t>求法</a:t>
            </a:r>
            <a:r>
              <a:rPr lang="en-US" altLang="zh-CN" sz="2800">
                <a:solidFill>
                  <a:srgbClr val="FFFFFF"/>
                </a:solidFill>
              </a:rPr>
              <a:t>,</a:t>
            </a:r>
          </a:p>
        </p:txBody>
      </p:sp>
      <p:sp>
        <p:nvSpPr>
          <p:cNvPr id="408589" name="Rectangle 13"/>
          <p:cNvSpPr>
            <a:spLocks noChangeArrowheads="1"/>
          </p:cNvSpPr>
          <p:nvPr/>
        </p:nvSpPr>
        <p:spPr bwMode="auto">
          <a:xfrm>
            <a:off x="1295400" y="2398713"/>
            <a:ext cx="3810000" cy="5619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FFFF"/>
                </a:solidFill>
              </a:rPr>
              <a:t>极值以及有关应用题</a:t>
            </a:r>
            <a:r>
              <a:rPr lang="en-US" altLang="zh-CN" sz="2800">
                <a:solidFill>
                  <a:srgbClr val="FFFFFF"/>
                </a:solidFill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0" grpId="0" autoUpdateAnimBg="0"/>
      <p:bldP spid="408581" grpId="0" autoUpdateAnimBg="0"/>
      <p:bldP spid="408585" grpId="0" autoUpdateAnimBg="0"/>
      <p:bldP spid="408586" grpId="0" autoUpdateAnimBg="0"/>
      <p:bldP spid="408587" grpId="0" autoUpdateAnimBg="0"/>
      <p:bldP spid="408588" grpId="0" autoUpdateAnimBg="0"/>
      <p:bldP spid="40858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D40D5C-2956-457E-B01D-19FFF0ABA75A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42" name="Text Box 2"/>
          <p:cNvSpPr txBox="1">
            <a:spLocks noChangeArrowheads="1"/>
          </p:cNvSpPr>
          <p:nvPr/>
        </p:nvSpPr>
        <p:spPr bwMode="auto">
          <a:xfrm>
            <a:off x="762000" y="739123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例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409603" name="Text Box 3"/>
          <p:cNvSpPr txBox="1">
            <a:spLocks noChangeArrowheads="1"/>
          </p:cNvSpPr>
          <p:nvPr/>
        </p:nvSpPr>
        <p:spPr bwMode="auto">
          <a:xfrm>
            <a:off x="838200" y="2678113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ea typeface="黑体" pitchFamily="2" charset="-122"/>
              </a:rPr>
              <a:t>解</a:t>
            </a:r>
            <a:endParaRPr lang="zh-CN" altLang="en-US" sz="2800">
              <a:solidFill>
                <a:srgbClr val="006600"/>
              </a:solidFill>
              <a:ea typeface="黑体" pitchFamily="2" charset="-122"/>
            </a:endParaRPr>
          </a:p>
        </p:txBody>
      </p:sp>
      <p:graphicFrame>
        <p:nvGraphicFramePr>
          <p:cNvPr id="1026" name="Object 1024"/>
          <p:cNvGraphicFramePr>
            <a:graphicFrameLocks noChangeAspect="1"/>
          </p:cNvGraphicFramePr>
          <p:nvPr/>
        </p:nvGraphicFramePr>
        <p:xfrm>
          <a:off x="1358900" y="582613"/>
          <a:ext cx="6946900" cy="868362"/>
        </p:xfrm>
        <a:graphic>
          <a:graphicData uri="http://schemas.openxmlformats.org/presentationml/2006/ole">
            <p:oleObj spid="_x0000_s1056" name="Equation" r:id="rId4" imgW="214777800" imgH="26791560" progId="Equation.3">
              <p:embed/>
            </p:oleObj>
          </a:graphicData>
        </a:graphic>
      </p:graphicFrame>
      <p:graphicFrame>
        <p:nvGraphicFramePr>
          <p:cNvPr id="441345" name="Object 1025"/>
          <p:cNvGraphicFramePr>
            <a:graphicFrameLocks noChangeAspect="1"/>
          </p:cNvGraphicFramePr>
          <p:nvPr/>
        </p:nvGraphicFramePr>
        <p:xfrm>
          <a:off x="1477963" y="2449513"/>
          <a:ext cx="731837" cy="952500"/>
        </p:xfrm>
        <a:graphic>
          <a:graphicData uri="http://schemas.openxmlformats.org/presentationml/2006/ole">
            <p:oleObj spid="_x0000_s1057" name="Equation" r:id="rId5" imgW="698500" imgH="914400" progId="Equation.3">
              <p:embed/>
            </p:oleObj>
          </a:graphicData>
        </a:graphic>
      </p:graphicFrame>
      <p:graphicFrame>
        <p:nvGraphicFramePr>
          <p:cNvPr id="441346" name="Object 1026"/>
          <p:cNvGraphicFramePr>
            <a:graphicFrameLocks noChangeAspect="1"/>
          </p:cNvGraphicFramePr>
          <p:nvPr/>
        </p:nvGraphicFramePr>
        <p:xfrm>
          <a:off x="4446588" y="2640013"/>
          <a:ext cx="2182812" cy="498475"/>
        </p:xfrm>
        <a:graphic>
          <a:graphicData uri="http://schemas.openxmlformats.org/presentationml/2006/ole">
            <p:oleObj spid="_x0000_s1058" name="Equation" r:id="rId6" imgW="2044700" imgH="469900" progId="Equation.3">
              <p:embed/>
            </p:oleObj>
          </a:graphicData>
        </a:graphic>
      </p:graphicFrame>
      <p:graphicFrame>
        <p:nvGraphicFramePr>
          <p:cNvPr id="441347" name="Object 1027"/>
          <p:cNvGraphicFramePr>
            <a:graphicFrameLocks noChangeAspect="1"/>
          </p:cNvGraphicFramePr>
          <p:nvPr/>
        </p:nvGraphicFramePr>
        <p:xfrm>
          <a:off x="1468438" y="3478213"/>
          <a:ext cx="741362" cy="990600"/>
        </p:xfrm>
        <a:graphic>
          <a:graphicData uri="http://schemas.openxmlformats.org/presentationml/2006/ole">
            <p:oleObj spid="_x0000_s1059" name="Equation" r:id="rId7" imgW="850900" imgH="965200" progId="Equation.3">
              <p:embed/>
            </p:oleObj>
          </a:graphicData>
        </a:graphic>
      </p:graphicFrame>
      <p:graphicFrame>
        <p:nvGraphicFramePr>
          <p:cNvPr id="441348" name="Object 1028"/>
          <p:cNvGraphicFramePr>
            <a:graphicFrameLocks noChangeAspect="1"/>
          </p:cNvGraphicFramePr>
          <p:nvPr/>
        </p:nvGraphicFramePr>
        <p:xfrm>
          <a:off x="1981200" y="4468813"/>
          <a:ext cx="3810000" cy="574675"/>
        </p:xfrm>
        <a:graphic>
          <a:graphicData uri="http://schemas.openxmlformats.org/presentationml/2006/ole">
            <p:oleObj spid="_x0000_s1060" name="公式" r:id="rId8" imgW="1511300" imgH="228600" progId="Equation.3">
              <p:embed/>
            </p:oleObj>
          </a:graphicData>
        </a:graphic>
      </p:graphicFrame>
      <p:graphicFrame>
        <p:nvGraphicFramePr>
          <p:cNvPr id="441349" name="Object 1029"/>
          <p:cNvGraphicFramePr>
            <a:graphicFrameLocks noChangeAspect="1"/>
          </p:cNvGraphicFramePr>
          <p:nvPr/>
        </p:nvGraphicFramePr>
        <p:xfrm>
          <a:off x="4495800" y="3756025"/>
          <a:ext cx="685800" cy="407988"/>
        </p:xfrm>
        <a:graphic>
          <a:graphicData uri="http://schemas.openxmlformats.org/presentationml/2006/ole">
            <p:oleObj spid="_x0000_s1061" name="Equation" r:id="rId9" imgW="660113" imgH="393529" progId="Equation.3">
              <p:embed/>
            </p:oleObj>
          </a:graphicData>
        </a:graphic>
      </p:graphicFrame>
      <p:sp>
        <p:nvSpPr>
          <p:cNvPr id="1044" name="Rectangle 10"/>
          <p:cNvSpPr>
            <a:spLocks noChangeArrowheads="1"/>
          </p:cNvSpPr>
          <p:nvPr/>
        </p:nvSpPr>
        <p:spPr bwMode="auto">
          <a:xfrm>
            <a:off x="762000" y="-26988"/>
            <a:ext cx="3994150" cy="701676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0" hangingPunct="0"/>
            <a:r>
              <a:rPr lang="zh-CN" altLang="en-US" sz="4000">
                <a:solidFill>
                  <a:schemeClr val="tx2"/>
                </a:solidFill>
                <a:ea typeface="黑体" pitchFamily="2" charset="-122"/>
              </a:rPr>
              <a:t>二、典型例题</a:t>
            </a:r>
          </a:p>
        </p:txBody>
      </p:sp>
      <p:graphicFrame>
        <p:nvGraphicFramePr>
          <p:cNvPr id="1032" name="Object 1030"/>
          <p:cNvGraphicFramePr>
            <a:graphicFrameLocks noChangeAspect="1"/>
          </p:cNvGraphicFramePr>
          <p:nvPr/>
        </p:nvGraphicFramePr>
        <p:xfrm>
          <a:off x="1371600" y="1443038"/>
          <a:ext cx="2590800" cy="968375"/>
        </p:xfrm>
        <a:graphic>
          <a:graphicData uri="http://schemas.openxmlformats.org/presentationml/2006/ole">
            <p:oleObj spid="_x0000_s1062" name="Equation" r:id="rId10" imgW="82567800" imgH="30852720" progId="Equation.3">
              <p:embed/>
            </p:oleObj>
          </a:graphicData>
        </a:graphic>
      </p:graphicFrame>
      <p:graphicFrame>
        <p:nvGraphicFramePr>
          <p:cNvPr id="441351" name="Object 1031"/>
          <p:cNvGraphicFramePr>
            <a:graphicFrameLocks noChangeAspect="1"/>
          </p:cNvGraphicFramePr>
          <p:nvPr/>
        </p:nvGraphicFramePr>
        <p:xfrm>
          <a:off x="2209800" y="2687638"/>
          <a:ext cx="398463" cy="409575"/>
        </p:xfrm>
        <a:graphic>
          <a:graphicData uri="http://schemas.openxmlformats.org/presentationml/2006/ole">
            <p:oleObj spid="_x0000_s1063" name="Equation" r:id="rId11" imgW="380835" imgH="393529" progId="Equation.3">
              <p:embed/>
            </p:oleObj>
          </a:graphicData>
        </a:graphic>
      </p:graphicFrame>
      <p:graphicFrame>
        <p:nvGraphicFramePr>
          <p:cNvPr id="441352" name="Object 1032"/>
          <p:cNvGraphicFramePr>
            <a:graphicFrameLocks noChangeAspect="1"/>
          </p:cNvGraphicFramePr>
          <p:nvPr/>
        </p:nvGraphicFramePr>
        <p:xfrm>
          <a:off x="2590800" y="2716213"/>
          <a:ext cx="692150" cy="419100"/>
        </p:xfrm>
        <a:graphic>
          <a:graphicData uri="http://schemas.openxmlformats.org/presentationml/2006/ole">
            <p:oleObj spid="_x0000_s1064" name="Equation" r:id="rId12" imgW="685800" imgH="419100" progId="Equation.3">
              <p:embed/>
            </p:oleObj>
          </a:graphicData>
        </a:graphic>
      </p:graphicFrame>
      <p:graphicFrame>
        <p:nvGraphicFramePr>
          <p:cNvPr id="441353" name="Object 1033"/>
          <p:cNvGraphicFramePr>
            <a:graphicFrameLocks noChangeAspect="1"/>
          </p:cNvGraphicFramePr>
          <p:nvPr/>
        </p:nvGraphicFramePr>
        <p:xfrm>
          <a:off x="3343275" y="2487613"/>
          <a:ext cx="1076325" cy="838200"/>
        </p:xfrm>
        <a:graphic>
          <a:graphicData uri="http://schemas.openxmlformats.org/presentationml/2006/ole">
            <p:oleObj spid="_x0000_s1065" name="Equation" r:id="rId13" imgW="1066800" imgH="838200" progId="Equation.3">
              <p:embed/>
            </p:oleObj>
          </a:graphicData>
        </a:graphic>
      </p:graphicFrame>
      <p:graphicFrame>
        <p:nvGraphicFramePr>
          <p:cNvPr id="441354" name="Object 1034"/>
          <p:cNvGraphicFramePr>
            <a:graphicFrameLocks noChangeAspect="1"/>
          </p:cNvGraphicFramePr>
          <p:nvPr/>
        </p:nvGraphicFramePr>
        <p:xfrm>
          <a:off x="2286000" y="3706813"/>
          <a:ext cx="331788" cy="404812"/>
        </p:xfrm>
        <a:graphic>
          <a:graphicData uri="http://schemas.openxmlformats.org/presentationml/2006/ole">
            <p:oleObj spid="_x0000_s1066" name="Equation" r:id="rId14" imgW="380835" imgH="393529" progId="Equation.3">
              <p:embed/>
            </p:oleObj>
          </a:graphicData>
        </a:graphic>
      </p:graphicFrame>
      <p:graphicFrame>
        <p:nvGraphicFramePr>
          <p:cNvPr id="441355" name="Object 1035"/>
          <p:cNvGraphicFramePr>
            <a:graphicFrameLocks noChangeAspect="1"/>
          </p:cNvGraphicFramePr>
          <p:nvPr/>
        </p:nvGraphicFramePr>
        <p:xfrm>
          <a:off x="2667000" y="3783013"/>
          <a:ext cx="696913" cy="430212"/>
        </p:xfrm>
        <a:graphic>
          <a:graphicData uri="http://schemas.openxmlformats.org/presentationml/2006/ole">
            <p:oleObj spid="_x0000_s1067" name="Equation" r:id="rId15" imgW="800100" imgH="419100" progId="Equation.3">
              <p:embed/>
            </p:oleObj>
          </a:graphicData>
        </a:graphic>
      </p:graphicFrame>
      <p:graphicFrame>
        <p:nvGraphicFramePr>
          <p:cNvPr id="441356" name="Object 1036"/>
          <p:cNvGraphicFramePr>
            <a:graphicFrameLocks noChangeAspect="1"/>
          </p:cNvGraphicFramePr>
          <p:nvPr/>
        </p:nvGraphicFramePr>
        <p:xfrm>
          <a:off x="3413125" y="3554413"/>
          <a:ext cx="1006475" cy="860425"/>
        </p:xfrm>
        <a:graphic>
          <a:graphicData uri="http://schemas.openxmlformats.org/presentationml/2006/ole">
            <p:oleObj spid="_x0000_s1068" name="Equation" r:id="rId16" imgW="37006200" imgH="26791560" progId="Equation.3">
              <p:embed/>
            </p:oleObj>
          </a:graphicData>
        </a:graphic>
      </p:graphicFrame>
      <p:graphicFrame>
        <p:nvGraphicFramePr>
          <p:cNvPr id="441357" name="Object 1037"/>
          <p:cNvGraphicFramePr>
            <a:graphicFrameLocks noChangeAspect="1"/>
          </p:cNvGraphicFramePr>
          <p:nvPr/>
        </p:nvGraphicFramePr>
        <p:xfrm>
          <a:off x="5181600" y="3810000"/>
          <a:ext cx="838200" cy="430213"/>
        </p:xfrm>
        <a:graphic>
          <a:graphicData uri="http://schemas.openxmlformats.org/presentationml/2006/ole">
            <p:oleObj spid="_x0000_s1069" name="Equation" r:id="rId17" imgW="26022600" imgH="13389480" progId="Equation.3">
              <p:embed/>
            </p:oleObj>
          </a:graphicData>
        </a:graphic>
      </p:graphicFrame>
      <p:graphicFrame>
        <p:nvGraphicFramePr>
          <p:cNvPr id="441358" name="Object 1038"/>
          <p:cNvGraphicFramePr>
            <a:graphicFrameLocks noChangeAspect="1"/>
          </p:cNvGraphicFramePr>
          <p:nvPr/>
        </p:nvGraphicFramePr>
        <p:xfrm>
          <a:off x="6108700" y="3584575"/>
          <a:ext cx="1130300" cy="808038"/>
        </p:xfrm>
        <a:graphic>
          <a:graphicData uri="http://schemas.openxmlformats.org/presentationml/2006/ole">
            <p:oleObj spid="_x0000_s1070" name="Equation" r:id="rId18" imgW="1168400" imgH="83820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1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41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4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41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1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41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1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1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4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EAA609-0EA2-44FE-A5A4-71422AEFA0AD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442368" name="Object 2048"/>
          <p:cNvGraphicFramePr>
            <a:graphicFrameLocks noChangeAspect="1"/>
          </p:cNvGraphicFramePr>
          <p:nvPr/>
        </p:nvGraphicFramePr>
        <p:xfrm>
          <a:off x="1154113" y="1185863"/>
          <a:ext cx="1066800" cy="973137"/>
        </p:xfrm>
        <a:graphic>
          <a:graphicData uri="http://schemas.openxmlformats.org/presentationml/2006/ole">
            <p:oleObj spid="_x0000_s2078" name="Equation" r:id="rId3" imgW="1054100" imgH="965200" progId="Equation.3">
              <p:embed/>
            </p:oleObj>
          </a:graphicData>
        </a:graphic>
      </p:graphicFrame>
      <p:graphicFrame>
        <p:nvGraphicFramePr>
          <p:cNvPr id="442369" name="Object 2049"/>
          <p:cNvGraphicFramePr>
            <a:graphicFrameLocks noChangeAspect="1"/>
          </p:cNvGraphicFramePr>
          <p:nvPr/>
        </p:nvGraphicFramePr>
        <p:xfrm>
          <a:off x="1916113" y="2474913"/>
          <a:ext cx="1371600" cy="560387"/>
        </p:xfrm>
        <a:graphic>
          <a:graphicData uri="http://schemas.openxmlformats.org/presentationml/2006/ole">
            <p:oleObj spid="_x0000_s2079" name="公式" r:id="rId4" imgW="558800" imgH="228600" progId="Equation.3">
              <p:embed/>
            </p:oleObj>
          </a:graphicData>
        </a:graphic>
      </p:graphicFrame>
      <p:graphicFrame>
        <p:nvGraphicFramePr>
          <p:cNvPr id="442370" name="Object 2050"/>
          <p:cNvGraphicFramePr>
            <a:graphicFrameLocks noChangeAspect="1"/>
          </p:cNvGraphicFramePr>
          <p:nvPr/>
        </p:nvGraphicFramePr>
        <p:xfrm>
          <a:off x="3184525" y="1263650"/>
          <a:ext cx="2693988" cy="830263"/>
        </p:xfrm>
        <a:graphic>
          <a:graphicData uri="http://schemas.openxmlformats.org/presentationml/2006/ole">
            <p:oleObj spid="_x0000_s2080" name="Equation" r:id="rId5" imgW="2717800" imgH="838200" progId="Equation.3">
              <p:embed/>
            </p:oleObj>
          </a:graphicData>
        </a:graphic>
      </p:graphicFrame>
      <p:graphicFrame>
        <p:nvGraphicFramePr>
          <p:cNvPr id="442371" name="Object 2051"/>
          <p:cNvGraphicFramePr>
            <a:graphicFrameLocks noChangeAspect="1"/>
          </p:cNvGraphicFramePr>
          <p:nvPr/>
        </p:nvGraphicFramePr>
        <p:xfrm>
          <a:off x="3706813" y="3300413"/>
          <a:ext cx="4675187" cy="549275"/>
        </p:xfrm>
        <a:graphic>
          <a:graphicData uri="http://schemas.openxmlformats.org/presentationml/2006/ole">
            <p:oleObj spid="_x0000_s2081" name="公式" r:id="rId6" imgW="1943100" imgH="228600" progId="Equation.3">
              <p:embed/>
            </p:oleObj>
          </a:graphicData>
        </a:graphic>
      </p:graphicFrame>
      <p:grpSp>
        <p:nvGrpSpPr>
          <p:cNvPr id="2065" name="Group 7"/>
          <p:cNvGrpSpPr>
            <a:grpSpLocks/>
          </p:cNvGrpSpPr>
          <p:nvPr/>
        </p:nvGrpSpPr>
        <p:grpSpPr bwMode="auto">
          <a:xfrm>
            <a:off x="5040313" y="188913"/>
            <a:ext cx="2819400" cy="879475"/>
            <a:chOff x="3504" y="406"/>
            <a:chExt cx="1776" cy="554"/>
          </a:xfrm>
        </p:grpSpPr>
        <p:sp>
          <p:nvSpPr>
            <p:cNvPr id="2068" name="AutoShape 8"/>
            <p:cNvSpPr>
              <a:spLocks noChangeArrowheads="1"/>
            </p:cNvSpPr>
            <p:nvPr/>
          </p:nvSpPr>
          <p:spPr bwMode="auto">
            <a:xfrm>
              <a:off x="3504" y="432"/>
              <a:ext cx="1776" cy="480"/>
            </a:xfrm>
            <a:prstGeom prst="flowChartTerminator">
              <a:avLst/>
            </a:prstGeom>
            <a:gradFill rotWithShape="0">
              <a:gsLst>
                <a:gs pos="0">
                  <a:srgbClr val="FF6600"/>
                </a:gs>
                <a:gs pos="50000">
                  <a:srgbClr val="FFFFFF"/>
                </a:gs>
                <a:gs pos="100000">
                  <a:srgbClr val="FF6600"/>
                </a:gs>
              </a:gsLst>
              <a:lin ang="5400000" scaled="1"/>
            </a:gradFill>
            <a:ln w="38100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63" name="Object 2061"/>
            <p:cNvGraphicFramePr>
              <a:graphicFrameLocks noChangeAspect="1"/>
            </p:cNvGraphicFramePr>
            <p:nvPr/>
          </p:nvGraphicFramePr>
          <p:xfrm>
            <a:off x="3734" y="406"/>
            <a:ext cx="1402" cy="554"/>
          </p:xfrm>
          <a:graphic>
            <a:graphicData uri="http://schemas.openxmlformats.org/presentationml/2006/ole">
              <p:oleObj spid="_x0000_s2082" name="Equation" r:id="rId7" imgW="79720200" imgH="29228400" progId="Equation.3">
                <p:embed/>
              </p:oleObj>
            </a:graphicData>
          </a:graphic>
        </p:graphicFrame>
      </p:grpSp>
      <p:graphicFrame>
        <p:nvGraphicFramePr>
          <p:cNvPr id="442372" name="Object 2052"/>
          <p:cNvGraphicFramePr>
            <a:graphicFrameLocks noChangeAspect="1"/>
          </p:cNvGraphicFramePr>
          <p:nvPr/>
        </p:nvGraphicFramePr>
        <p:xfrm>
          <a:off x="250825" y="3300413"/>
          <a:ext cx="762000" cy="452437"/>
        </p:xfrm>
        <a:graphic>
          <a:graphicData uri="http://schemas.openxmlformats.org/presentationml/2006/ole">
            <p:oleObj spid="_x0000_s2083" name="Equation" r:id="rId8" imgW="660113" imgH="393529" progId="Equation.3">
              <p:embed/>
            </p:oleObj>
          </a:graphicData>
        </a:graphic>
      </p:graphicFrame>
      <p:graphicFrame>
        <p:nvGraphicFramePr>
          <p:cNvPr id="442373" name="Object 2053"/>
          <p:cNvGraphicFramePr>
            <a:graphicFrameLocks noChangeAspect="1"/>
          </p:cNvGraphicFramePr>
          <p:nvPr/>
        </p:nvGraphicFramePr>
        <p:xfrm>
          <a:off x="3287713" y="2474913"/>
          <a:ext cx="685800" cy="414337"/>
        </p:xfrm>
        <a:graphic>
          <a:graphicData uri="http://schemas.openxmlformats.org/presentationml/2006/ole">
            <p:oleObj spid="_x0000_s2084" name="Equation" r:id="rId9" imgW="647419" imgH="393529" progId="Equation.3">
              <p:embed/>
            </p:oleObj>
          </a:graphicData>
        </a:graphic>
      </p:graphicFrame>
      <p:graphicFrame>
        <p:nvGraphicFramePr>
          <p:cNvPr id="442374" name="Object 2054"/>
          <p:cNvGraphicFramePr>
            <a:graphicFrameLocks noChangeAspect="1"/>
          </p:cNvGraphicFramePr>
          <p:nvPr/>
        </p:nvGraphicFramePr>
        <p:xfrm>
          <a:off x="6640513" y="2335213"/>
          <a:ext cx="1143000" cy="663575"/>
        </p:xfrm>
        <a:graphic>
          <a:graphicData uri="http://schemas.openxmlformats.org/presentationml/2006/ole">
            <p:oleObj spid="_x0000_s2085" name="公式" r:id="rId10" imgW="482391" imgH="279279" progId="Equation.3">
              <p:embed/>
            </p:oleObj>
          </a:graphicData>
        </a:graphic>
      </p:graphicFrame>
      <p:grpSp>
        <p:nvGrpSpPr>
          <p:cNvPr id="2066" name="Group 13"/>
          <p:cNvGrpSpPr>
            <a:grpSpLocks/>
          </p:cNvGrpSpPr>
          <p:nvPr/>
        </p:nvGrpSpPr>
        <p:grpSpPr bwMode="auto">
          <a:xfrm>
            <a:off x="1839913" y="188913"/>
            <a:ext cx="2590800" cy="914400"/>
            <a:chOff x="1104" y="336"/>
            <a:chExt cx="1632" cy="576"/>
          </a:xfrm>
        </p:grpSpPr>
        <p:sp>
          <p:nvSpPr>
            <p:cNvPr id="2067" name="AutoShape 14"/>
            <p:cNvSpPr>
              <a:spLocks noChangeArrowheads="1"/>
            </p:cNvSpPr>
            <p:nvPr/>
          </p:nvSpPr>
          <p:spPr bwMode="auto">
            <a:xfrm>
              <a:off x="1104" y="336"/>
              <a:ext cx="1632" cy="576"/>
            </a:xfrm>
            <a:prstGeom prst="horizontalScroll">
              <a:avLst>
                <a:gd name="adj" fmla="val 9245"/>
              </a:avLst>
            </a:prstGeom>
            <a:gradFill rotWithShape="0">
              <a:gsLst>
                <a:gs pos="0">
                  <a:srgbClr val="0066FF"/>
                </a:gs>
                <a:gs pos="50000">
                  <a:srgbClr val="FFFFFF"/>
                </a:gs>
                <a:gs pos="100000">
                  <a:srgbClr val="0066FF"/>
                </a:gs>
              </a:gsLst>
              <a:lin ang="5400000" scaled="1"/>
            </a:gra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62" name="Object 2060"/>
            <p:cNvGraphicFramePr>
              <a:graphicFrameLocks noChangeAspect="1"/>
            </p:cNvGraphicFramePr>
            <p:nvPr/>
          </p:nvGraphicFramePr>
          <p:xfrm>
            <a:off x="1186" y="351"/>
            <a:ext cx="1454" cy="513"/>
          </p:xfrm>
          <a:graphic>
            <a:graphicData uri="http://schemas.openxmlformats.org/presentationml/2006/ole">
              <p:oleObj spid="_x0000_s2086" name="Equation" r:id="rId11" imgW="73618200" imgH="26791560" progId="Equation.3">
                <p:embed/>
              </p:oleObj>
            </a:graphicData>
          </a:graphic>
        </p:graphicFrame>
      </p:grpSp>
      <p:graphicFrame>
        <p:nvGraphicFramePr>
          <p:cNvPr id="442375" name="Object 2055"/>
          <p:cNvGraphicFramePr>
            <a:graphicFrameLocks noChangeAspect="1"/>
          </p:cNvGraphicFramePr>
          <p:nvPr/>
        </p:nvGraphicFramePr>
        <p:xfrm>
          <a:off x="2297113" y="1179513"/>
          <a:ext cx="823912" cy="1038225"/>
        </p:xfrm>
        <a:graphic>
          <a:graphicData uri="http://schemas.openxmlformats.org/presentationml/2006/ole">
            <p:oleObj spid="_x0000_s2087" name="Equation" r:id="rId12" imgW="24395400" imgH="30852720" progId="Equation.3">
              <p:embed/>
            </p:oleObj>
          </a:graphicData>
        </a:graphic>
      </p:graphicFrame>
      <p:graphicFrame>
        <p:nvGraphicFramePr>
          <p:cNvPr id="442376" name="Object 2056"/>
          <p:cNvGraphicFramePr>
            <a:graphicFrameLocks noChangeAspect="1"/>
          </p:cNvGraphicFramePr>
          <p:nvPr/>
        </p:nvGraphicFramePr>
        <p:xfrm>
          <a:off x="3973513" y="2497138"/>
          <a:ext cx="809625" cy="434975"/>
        </p:xfrm>
        <a:graphic>
          <a:graphicData uri="http://schemas.openxmlformats.org/presentationml/2006/ole">
            <p:oleObj spid="_x0000_s2088" name="Equation" r:id="rId13" imgW="774364" imgH="418918" progId="Equation.3">
              <p:embed/>
            </p:oleObj>
          </a:graphicData>
        </a:graphic>
      </p:graphicFrame>
      <p:graphicFrame>
        <p:nvGraphicFramePr>
          <p:cNvPr id="442377" name="Object 2057"/>
          <p:cNvGraphicFramePr>
            <a:graphicFrameLocks noChangeAspect="1"/>
          </p:cNvGraphicFramePr>
          <p:nvPr/>
        </p:nvGraphicFramePr>
        <p:xfrm>
          <a:off x="4811713" y="2289175"/>
          <a:ext cx="1828800" cy="871538"/>
        </p:xfrm>
        <a:graphic>
          <a:graphicData uri="http://schemas.openxmlformats.org/presentationml/2006/ole">
            <p:oleObj spid="_x0000_s2089" name="Equation" r:id="rId14" imgW="56125800" imgH="26791560" progId="Equation.3">
              <p:embed/>
            </p:oleObj>
          </a:graphicData>
        </a:graphic>
      </p:graphicFrame>
      <p:graphicFrame>
        <p:nvGraphicFramePr>
          <p:cNvPr id="442378" name="Object 2058"/>
          <p:cNvGraphicFramePr>
            <a:graphicFrameLocks noChangeAspect="1"/>
          </p:cNvGraphicFramePr>
          <p:nvPr/>
        </p:nvGraphicFramePr>
        <p:xfrm>
          <a:off x="1042988" y="3389313"/>
          <a:ext cx="841375" cy="446087"/>
        </p:xfrm>
        <a:graphic>
          <a:graphicData uri="http://schemas.openxmlformats.org/presentationml/2006/ole">
            <p:oleObj spid="_x0000_s2090" name="Equation" r:id="rId15" imgW="787400" imgH="419100" progId="Equation.3">
              <p:embed/>
            </p:oleObj>
          </a:graphicData>
        </a:graphic>
      </p:graphicFrame>
      <p:graphicFrame>
        <p:nvGraphicFramePr>
          <p:cNvPr id="442379" name="Object 2059"/>
          <p:cNvGraphicFramePr>
            <a:graphicFrameLocks noChangeAspect="1"/>
          </p:cNvGraphicFramePr>
          <p:nvPr/>
        </p:nvGraphicFramePr>
        <p:xfrm>
          <a:off x="1897063" y="3160713"/>
          <a:ext cx="1889125" cy="893762"/>
        </p:xfrm>
        <a:graphic>
          <a:graphicData uri="http://schemas.openxmlformats.org/presentationml/2006/ole">
            <p:oleObj spid="_x0000_s2091" name="Equation" r:id="rId16" imgW="56532600" imgH="2679156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2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2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2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2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00C342-CF85-4512-83AF-C1FC226A474A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12674" name="AutoShape 2"/>
          <p:cNvSpPr>
            <a:spLocks noChangeArrowheads="1"/>
          </p:cNvSpPr>
          <p:nvPr/>
        </p:nvSpPr>
        <p:spPr bwMode="auto">
          <a:xfrm>
            <a:off x="5181600" y="1828800"/>
            <a:ext cx="1295400" cy="914400"/>
          </a:xfrm>
          <a:prstGeom prst="parallelogram">
            <a:avLst>
              <a:gd name="adj" fmla="val 35417"/>
            </a:avLst>
          </a:prstGeom>
          <a:gradFill rotWithShape="0">
            <a:gsLst>
              <a:gs pos="0">
                <a:srgbClr val="66FF33"/>
              </a:gs>
              <a:gs pos="100000">
                <a:srgbClr val="FF99CC"/>
              </a:gs>
            </a:gsLst>
            <a:lin ang="5400000" scaled="1"/>
          </a:gradFill>
          <a:ln w="571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3392" name="Object 2048"/>
          <p:cNvGraphicFramePr>
            <a:graphicFrameLocks noChangeAspect="1"/>
          </p:cNvGraphicFramePr>
          <p:nvPr/>
        </p:nvGraphicFramePr>
        <p:xfrm>
          <a:off x="1524000" y="241300"/>
          <a:ext cx="5538788" cy="1511300"/>
        </p:xfrm>
        <a:graphic>
          <a:graphicData uri="http://schemas.openxmlformats.org/presentationml/2006/ole">
            <p:oleObj spid="_x0000_s3082" name="Equation" r:id="rId3" imgW="177352200" imgH="48316320" progId="Equation.3">
              <p:embed/>
            </p:oleObj>
          </a:graphicData>
        </a:graphic>
      </p:graphicFrame>
      <p:sp>
        <p:nvSpPr>
          <p:cNvPr id="3080" name="Text Box 5"/>
          <p:cNvSpPr txBox="1">
            <a:spLocks noChangeArrowheads="1"/>
          </p:cNvSpPr>
          <p:nvPr/>
        </p:nvSpPr>
        <p:spPr bwMode="auto">
          <a:xfrm>
            <a:off x="914400" y="6858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例</a:t>
            </a:r>
            <a:endParaRPr lang="zh-CN" altLang="en-US" sz="2800"/>
          </a:p>
        </p:txBody>
      </p:sp>
      <p:sp>
        <p:nvSpPr>
          <p:cNvPr id="412686" name="Rectangle 14"/>
          <p:cNvSpPr>
            <a:spLocks noChangeArrowheads="1"/>
          </p:cNvSpPr>
          <p:nvPr/>
        </p:nvSpPr>
        <p:spPr bwMode="auto">
          <a:xfrm>
            <a:off x="960438" y="2681288"/>
            <a:ext cx="944562" cy="519112"/>
          </a:xfrm>
          <a:prstGeom prst="rect">
            <a:avLst/>
          </a:prstGeom>
          <a:gradFill rotWithShape="0">
            <a:gsLst>
              <a:gs pos="0">
                <a:srgbClr val="00FFCC"/>
              </a:gs>
              <a:gs pos="100000">
                <a:srgbClr val="FFFFFF"/>
              </a:gs>
            </a:gsLst>
            <a:lin ang="0" scaled="1"/>
          </a:gradFill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分析</a:t>
            </a:r>
          </a:p>
        </p:txBody>
      </p:sp>
      <p:sp>
        <p:nvSpPr>
          <p:cNvPr id="412687" name="Rectangle 15"/>
          <p:cNvSpPr>
            <a:spLocks noChangeArrowheads="1"/>
          </p:cNvSpPr>
          <p:nvPr/>
        </p:nvSpPr>
        <p:spPr bwMode="auto">
          <a:xfrm>
            <a:off x="1905000" y="2728913"/>
            <a:ext cx="3276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变量</a:t>
            </a:r>
            <a:r>
              <a:rPr lang="en-US" altLang="zh-CN" sz="2800"/>
              <a:t>4</a:t>
            </a:r>
            <a:r>
              <a:rPr lang="zh-CN" altLang="en-US" sz="2800"/>
              <a:t>个</a:t>
            </a:r>
            <a:r>
              <a:rPr lang="en-US" altLang="zh-CN" sz="2800"/>
              <a:t>,</a:t>
            </a:r>
            <a:r>
              <a:rPr lang="zh-CN" altLang="en-US" sz="2800"/>
              <a:t>方程</a:t>
            </a:r>
            <a:r>
              <a:rPr lang="en-US" altLang="zh-CN" sz="2800"/>
              <a:t>3</a:t>
            </a:r>
            <a:r>
              <a:rPr lang="zh-CN" altLang="en-US" sz="2800"/>
              <a:t>个</a:t>
            </a:r>
            <a:r>
              <a:rPr lang="en-US" altLang="zh-CN" sz="2800"/>
              <a:t>,</a:t>
            </a:r>
          </a:p>
        </p:txBody>
      </p:sp>
      <p:graphicFrame>
        <p:nvGraphicFramePr>
          <p:cNvPr id="443393" name="Object 2049"/>
          <p:cNvGraphicFramePr>
            <a:graphicFrameLocks noChangeAspect="1"/>
          </p:cNvGraphicFramePr>
          <p:nvPr/>
        </p:nvGraphicFramePr>
        <p:xfrm>
          <a:off x="3810000" y="3214688"/>
          <a:ext cx="4572000" cy="519112"/>
        </p:xfrm>
        <a:graphic>
          <a:graphicData uri="http://schemas.openxmlformats.org/presentationml/2006/ole">
            <p:oleObj spid="_x0000_s3083" name="公式" r:id="rId4" imgW="60600600" imgH="6891480" progId="Equation.3">
              <p:embed/>
            </p:oleObj>
          </a:graphicData>
        </a:graphic>
      </p:graphicFrame>
      <p:graphicFrame>
        <p:nvGraphicFramePr>
          <p:cNvPr id="443394" name="Object 2050"/>
          <p:cNvGraphicFramePr>
            <a:graphicFrameLocks noChangeAspect="1"/>
          </p:cNvGraphicFramePr>
          <p:nvPr/>
        </p:nvGraphicFramePr>
        <p:xfrm>
          <a:off x="1524000" y="1828800"/>
          <a:ext cx="3862388" cy="914400"/>
        </p:xfrm>
        <a:graphic>
          <a:graphicData uri="http://schemas.openxmlformats.org/presentationml/2006/ole">
            <p:oleObj spid="_x0000_s3084" name="Equation" r:id="rId5" imgW="123654600" imgH="29228400" progId="Equation.3">
              <p:embed/>
            </p:oleObj>
          </a:graphicData>
        </a:graphic>
      </p:graphicFrame>
      <p:graphicFrame>
        <p:nvGraphicFramePr>
          <p:cNvPr id="443395" name="Object 2051"/>
          <p:cNvGraphicFramePr>
            <a:graphicFrameLocks noChangeAspect="1"/>
          </p:cNvGraphicFramePr>
          <p:nvPr/>
        </p:nvGraphicFramePr>
        <p:xfrm>
          <a:off x="5321300" y="1828800"/>
          <a:ext cx="992188" cy="838200"/>
        </p:xfrm>
        <a:graphic>
          <a:graphicData uri="http://schemas.openxmlformats.org/presentationml/2006/ole">
            <p:oleObj spid="_x0000_s3085" name="Equation" r:id="rId6" imgW="31717800" imgH="26791560" progId="Equation.3">
              <p:embed/>
            </p:oleObj>
          </a:graphicData>
        </a:graphic>
      </p:graphicFrame>
      <p:sp>
        <p:nvSpPr>
          <p:cNvPr id="412694" name="Rectangle 22"/>
          <p:cNvSpPr>
            <a:spLocks noChangeArrowheads="1"/>
          </p:cNvSpPr>
          <p:nvPr/>
        </p:nvSpPr>
        <p:spPr bwMode="auto">
          <a:xfrm>
            <a:off x="4648200" y="2728913"/>
            <a:ext cx="31242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ym typeface="Monotype Sorts" pitchFamily="2" charset="2"/>
              </a:rPr>
              <a:t>独立自变量</a:t>
            </a:r>
            <a:r>
              <a:rPr lang="en-US" altLang="zh-CN" sz="2800">
                <a:sym typeface="Monotype Sorts" pitchFamily="2" charset="2"/>
              </a:rPr>
              <a:t>1</a:t>
            </a:r>
            <a:r>
              <a:rPr lang="zh-CN" altLang="en-US" sz="2800">
                <a:sym typeface="Monotype Sorts" pitchFamily="2" charset="2"/>
              </a:rPr>
              <a:t>个</a:t>
            </a:r>
            <a:r>
              <a:rPr lang="en-US" altLang="zh-CN" sz="2800">
                <a:sym typeface="Monotype Sorts" pitchFamily="2" charset="2"/>
              </a:rPr>
              <a:t>.</a:t>
            </a:r>
          </a:p>
        </p:txBody>
      </p:sp>
      <p:sp>
        <p:nvSpPr>
          <p:cNvPr id="412695" name="Rectangle 23"/>
          <p:cNvSpPr>
            <a:spLocks noChangeArrowheads="1"/>
          </p:cNvSpPr>
          <p:nvPr/>
        </p:nvSpPr>
        <p:spPr bwMode="auto">
          <a:xfrm>
            <a:off x="7086600" y="2667000"/>
            <a:ext cx="1447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ym typeface="Monotype Sorts" pitchFamily="2" charset="2"/>
              </a:rPr>
              <a:t>由题意</a:t>
            </a:r>
          </a:p>
        </p:txBody>
      </p:sp>
      <p:sp>
        <p:nvSpPr>
          <p:cNvPr id="412696" name="Rectangle 24"/>
          <p:cNvSpPr>
            <a:spLocks noChangeArrowheads="1"/>
          </p:cNvSpPr>
          <p:nvPr/>
        </p:nvSpPr>
        <p:spPr bwMode="auto">
          <a:xfrm>
            <a:off x="914400" y="3214688"/>
            <a:ext cx="3429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ym typeface="Monotype Sorts" pitchFamily="2" charset="2"/>
              </a:rPr>
              <a:t>选</a:t>
            </a:r>
            <a:r>
              <a:rPr lang="en-US" altLang="zh-CN" sz="2800" i="1">
                <a:sym typeface="Monotype Sorts" pitchFamily="2" charset="2"/>
              </a:rPr>
              <a:t>x</a:t>
            </a:r>
            <a:r>
              <a:rPr lang="zh-CN" altLang="en-US" sz="2800">
                <a:sym typeface="Monotype Sorts" pitchFamily="2" charset="2"/>
              </a:rPr>
              <a:t>为独立自变量</a:t>
            </a:r>
            <a:r>
              <a:rPr lang="en-US" altLang="zh-CN" sz="2800">
                <a:sym typeface="Monotype Sorts" pitchFamily="2" charset="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2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2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0" fill="hold"/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0" fill="hold"/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43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43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43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43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 animBg="1"/>
      <p:bldP spid="412686" grpId="0" animBg="1" autoUpdateAnimBg="0"/>
      <p:bldP spid="412687" grpId="0" autoUpdateAnimBg="0"/>
      <p:bldP spid="412694" grpId="0" autoUpdateAnimBg="0"/>
      <p:bldP spid="412695" grpId="0" autoUpdateAnimBg="0"/>
      <p:bldP spid="41269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007238-A3B3-49A5-B334-1357C3561553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435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43640845"/>
              </p:ext>
            </p:extLst>
          </p:nvPr>
        </p:nvGraphicFramePr>
        <p:xfrm>
          <a:off x="6734175" y="14288"/>
          <a:ext cx="2420938" cy="1663700"/>
        </p:xfrm>
        <a:graphic>
          <a:graphicData uri="http://schemas.openxmlformats.org/presentationml/2006/ole">
            <p:oleObj spid="_x0000_s4114" name="Equation" r:id="rId3" imgW="1015920" imgH="698400" progId="Equation.DSMT4">
              <p:embed/>
            </p:oleObj>
          </a:graphicData>
        </a:graphic>
      </p:graphicFrame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798513" y="69215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  <a:endParaRPr lang="zh-CN" altLang="en-US" sz="2800">
              <a:solidFill>
                <a:srgbClr val="006600"/>
              </a:solidFill>
              <a:ea typeface="黑体" pitchFamily="2" charset="-122"/>
            </a:endParaRPr>
          </a:p>
        </p:txBody>
      </p:sp>
      <p:sp>
        <p:nvSpPr>
          <p:cNvPr id="435206" name="Text Box 6"/>
          <p:cNvSpPr txBox="1">
            <a:spLocks noChangeArrowheads="1"/>
          </p:cNvSpPr>
          <p:nvPr/>
        </p:nvSpPr>
        <p:spPr bwMode="auto">
          <a:xfrm>
            <a:off x="1331913" y="692150"/>
            <a:ext cx="10668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法一</a:t>
            </a:r>
          </a:p>
        </p:txBody>
      </p:sp>
      <p:sp>
        <p:nvSpPr>
          <p:cNvPr id="435207" name="Text Box 7"/>
          <p:cNvSpPr txBox="1">
            <a:spLocks noChangeArrowheads="1"/>
          </p:cNvSpPr>
          <p:nvPr/>
        </p:nvSpPr>
        <p:spPr bwMode="auto">
          <a:xfrm>
            <a:off x="2322513" y="692150"/>
            <a:ext cx="45720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方程组各方程两边微分</a:t>
            </a:r>
            <a:r>
              <a:rPr lang="en-US" altLang="zh-CN" sz="2800">
                <a:solidFill>
                  <a:schemeClr val="accent2"/>
                </a:solidFill>
              </a:rPr>
              <a:t>, </a:t>
            </a:r>
            <a:r>
              <a:rPr lang="zh-CN" altLang="en-US" sz="2800">
                <a:solidFill>
                  <a:schemeClr val="tx2"/>
                </a:solidFill>
              </a:rPr>
              <a:t>得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435208" name="WordArt 8"/>
          <p:cNvSpPr>
            <a:spLocks noChangeArrowheads="1" noChangeShapeType="1" noTextEdit="1"/>
          </p:cNvSpPr>
          <p:nvPr/>
        </p:nvSpPr>
        <p:spPr bwMode="auto">
          <a:xfrm>
            <a:off x="1027113" y="1454150"/>
            <a:ext cx="76200" cy="1295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宋体"/>
                <a:ea typeface="宋体"/>
              </a:rPr>
              <a:t>{</a:t>
            </a:r>
            <a:endParaRPr lang="zh-CN" altLang="en-US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latin typeface="宋体"/>
              <a:ea typeface="宋体"/>
            </a:endParaRPr>
          </a:p>
        </p:txBody>
      </p:sp>
      <p:graphicFrame>
        <p:nvGraphicFramePr>
          <p:cNvPr id="435209" name="Object 9"/>
          <p:cNvGraphicFramePr>
            <a:graphicFrameLocks noChangeAspect="1"/>
          </p:cNvGraphicFramePr>
          <p:nvPr/>
        </p:nvGraphicFramePr>
        <p:xfrm>
          <a:off x="1216025" y="1377950"/>
          <a:ext cx="2478088" cy="449263"/>
        </p:xfrm>
        <a:graphic>
          <a:graphicData uri="http://schemas.openxmlformats.org/presentationml/2006/ole">
            <p:oleObj spid="_x0000_s4115" name="Equation" r:id="rId4" imgW="2578100" imgH="469900" progId="Equation.3">
              <p:embed/>
            </p:oleObj>
          </a:graphicData>
        </a:graphic>
      </p:graphicFrame>
      <p:graphicFrame>
        <p:nvGraphicFramePr>
          <p:cNvPr id="435210" name="Object 10"/>
          <p:cNvGraphicFramePr>
            <a:graphicFrameLocks noChangeAspect="1"/>
          </p:cNvGraphicFramePr>
          <p:nvPr/>
        </p:nvGraphicFramePr>
        <p:xfrm>
          <a:off x="1179513" y="1855788"/>
          <a:ext cx="3352800" cy="466725"/>
        </p:xfrm>
        <a:graphic>
          <a:graphicData uri="http://schemas.openxmlformats.org/presentationml/2006/ole">
            <p:oleObj spid="_x0000_s4116" name="Equation" r:id="rId5" imgW="3352800" imgH="469900" progId="Equation.3">
              <p:embed/>
            </p:oleObj>
          </a:graphicData>
        </a:graphic>
      </p:graphicFrame>
      <p:graphicFrame>
        <p:nvGraphicFramePr>
          <p:cNvPr id="435211" name="Object 11"/>
          <p:cNvGraphicFramePr>
            <a:graphicFrameLocks noChangeAspect="1"/>
          </p:cNvGraphicFramePr>
          <p:nvPr/>
        </p:nvGraphicFramePr>
        <p:xfrm>
          <a:off x="1192213" y="2422525"/>
          <a:ext cx="2425700" cy="479425"/>
        </p:xfrm>
        <a:graphic>
          <a:graphicData uri="http://schemas.openxmlformats.org/presentationml/2006/ole">
            <p:oleObj spid="_x0000_s4117" name="Equation" r:id="rId6" imgW="2247900" imgH="444500" progId="Equation.3">
              <p:embed/>
            </p:oleObj>
          </a:graphicData>
        </a:graphic>
      </p:graphicFrame>
      <p:graphicFrame>
        <p:nvGraphicFramePr>
          <p:cNvPr id="435212" name="Object 12"/>
          <p:cNvGraphicFramePr>
            <a:graphicFrameLocks noChangeAspect="1"/>
          </p:cNvGraphicFramePr>
          <p:nvPr/>
        </p:nvGraphicFramePr>
        <p:xfrm>
          <a:off x="4989513" y="2520950"/>
          <a:ext cx="1854200" cy="930275"/>
        </p:xfrm>
        <a:graphic>
          <a:graphicData uri="http://schemas.openxmlformats.org/presentationml/2006/ole">
            <p:oleObj spid="_x0000_s4118" name="Equation" r:id="rId7" imgW="1866900" imgH="939800" progId="Equation.3">
              <p:embed/>
            </p:oleObj>
          </a:graphicData>
        </a:graphic>
      </p:graphicFrame>
      <p:graphicFrame>
        <p:nvGraphicFramePr>
          <p:cNvPr id="435213" name="Object 13"/>
          <p:cNvGraphicFramePr>
            <a:graphicFrameLocks noChangeAspect="1"/>
          </p:cNvGraphicFramePr>
          <p:nvPr/>
        </p:nvGraphicFramePr>
        <p:xfrm>
          <a:off x="4953000" y="1589088"/>
          <a:ext cx="3427413" cy="952500"/>
        </p:xfrm>
        <a:graphic>
          <a:graphicData uri="http://schemas.openxmlformats.org/presentationml/2006/ole">
            <p:oleObj spid="_x0000_s4119" name="Equation" r:id="rId8" imgW="3479800" imgH="965200" progId="Equation.3">
              <p:embed/>
            </p:oleObj>
          </a:graphicData>
        </a:graphic>
      </p:graphicFrame>
      <p:graphicFrame>
        <p:nvGraphicFramePr>
          <p:cNvPr id="435214" name="Object 14"/>
          <p:cNvGraphicFramePr>
            <a:graphicFrameLocks noChangeAspect="1"/>
          </p:cNvGraphicFramePr>
          <p:nvPr/>
        </p:nvGraphicFramePr>
        <p:xfrm>
          <a:off x="4532313" y="1938338"/>
          <a:ext cx="393700" cy="241300"/>
        </p:xfrm>
        <a:graphic>
          <a:graphicData uri="http://schemas.openxmlformats.org/presentationml/2006/ole">
            <p:oleObj spid="_x0000_s4120" name="Equation" r:id="rId9" imgW="393529" imgH="241195" progId="Equation.3">
              <p:embed/>
            </p:oleObj>
          </a:graphicData>
        </a:graphic>
      </p:graphicFrame>
      <p:graphicFrame>
        <p:nvGraphicFramePr>
          <p:cNvPr id="435215" name="Object 15"/>
          <p:cNvGraphicFramePr>
            <a:graphicFrameLocks noChangeAspect="1"/>
          </p:cNvGraphicFramePr>
          <p:nvPr/>
        </p:nvGraphicFramePr>
        <p:xfrm>
          <a:off x="4532313" y="2870200"/>
          <a:ext cx="393700" cy="241300"/>
        </p:xfrm>
        <a:graphic>
          <a:graphicData uri="http://schemas.openxmlformats.org/presentationml/2006/ole">
            <p:oleObj spid="_x0000_s4121" name="Equation" r:id="rId10" imgW="393529" imgH="241195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3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5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5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5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5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5" grpId="0" autoUpdateAnimBg="0"/>
      <p:bldP spid="435206" grpId="0" autoUpdateAnimBg="0"/>
      <p:bldP spid="435207" grpId="0" autoUpdateAnimBg="0"/>
      <p:bldP spid="43520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9A2A2B-C96F-4204-B7F0-07BDCA17C1B3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444416" name="Object 0"/>
          <p:cNvGraphicFramePr>
            <a:graphicFrameLocks noChangeAspect="1"/>
          </p:cNvGraphicFramePr>
          <p:nvPr/>
        </p:nvGraphicFramePr>
        <p:xfrm>
          <a:off x="1895475" y="558800"/>
          <a:ext cx="828675" cy="914400"/>
        </p:xfrm>
        <a:graphic>
          <a:graphicData uri="http://schemas.openxmlformats.org/presentationml/2006/ole">
            <p:oleObj spid="_x0000_s5164" name="Equation" r:id="rId3" imgW="368140" imgH="406224" progId="Equation.3">
              <p:embed/>
            </p:oleObj>
          </a:graphicData>
        </a:graphic>
      </p:graphicFrame>
      <p:graphicFrame>
        <p:nvGraphicFramePr>
          <p:cNvPr id="444417" name="Object 1"/>
          <p:cNvGraphicFramePr>
            <a:graphicFrameLocks noChangeAspect="1"/>
          </p:cNvGraphicFramePr>
          <p:nvPr/>
        </p:nvGraphicFramePr>
        <p:xfrm>
          <a:off x="1066800" y="3683000"/>
          <a:ext cx="1092200" cy="431800"/>
        </p:xfrm>
        <a:graphic>
          <a:graphicData uri="http://schemas.openxmlformats.org/presentationml/2006/ole">
            <p:oleObj spid="_x0000_s5165" name="Equation" r:id="rId4" imgW="1091726" imgH="431613" progId="Equation.3">
              <p:embed/>
            </p:oleObj>
          </a:graphicData>
        </a:graphic>
      </p:graphicFrame>
      <p:graphicFrame>
        <p:nvGraphicFramePr>
          <p:cNvPr id="444418" name="Object 2"/>
          <p:cNvGraphicFramePr>
            <a:graphicFrameLocks noChangeAspect="1"/>
          </p:cNvGraphicFramePr>
          <p:nvPr/>
        </p:nvGraphicFramePr>
        <p:xfrm>
          <a:off x="3759200" y="3683000"/>
          <a:ext cx="1625600" cy="431800"/>
        </p:xfrm>
        <a:graphic>
          <a:graphicData uri="http://schemas.openxmlformats.org/presentationml/2006/ole">
            <p:oleObj spid="_x0000_s5166" name="Equation" r:id="rId5" imgW="1625600" imgH="431800" progId="Equation.3">
              <p:embed/>
            </p:oleObj>
          </a:graphicData>
        </a:graphic>
      </p:graphicFrame>
      <p:graphicFrame>
        <p:nvGraphicFramePr>
          <p:cNvPr id="444419" name="Object 3"/>
          <p:cNvGraphicFramePr>
            <a:graphicFrameLocks noChangeAspect="1"/>
          </p:cNvGraphicFramePr>
          <p:nvPr/>
        </p:nvGraphicFramePr>
        <p:xfrm>
          <a:off x="1066800" y="4794250"/>
          <a:ext cx="1498600" cy="431800"/>
        </p:xfrm>
        <a:graphic>
          <a:graphicData uri="http://schemas.openxmlformats.org/presentationml/2006/ole">
            <p:oleObj spid="_x0000_s5167" name="Equation" r:id="rId6" imgW="1497950" imgH="431613" progId="Equation.3">
              <p:embed/>
            </p:oleObj>
          </a:graphicData>
        </a:graphic>
      </p:graphicFrame>
      <p:sp>
        <p:nvSpPr>
          <p:cNvPr id="5144" name="Text Box 7"/>
          <p:cNvSpPr txBox="1">
            <a:spLocks noChangeArrowheads="1"/>
          </p:cNvSpPr>
          <p:nvPr/>
        </p:nvSpPr>
        <p:spPr bwMode="auto">
          <a:xfrm>
            <a:off x="838200" y="115888"/>
            <a:ext cx="1066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法二</a:t>
            </a:r>
          </a:p>
        </p:txBody>
      </p:sp>
      <p:graphicFrame>
        <p:nvGraphicFramePr>
          <p:cNvPr id="5126" name="Object 4"/>
          <p:cNvGraphicFramePr>
            <a:graphicFrameLocks noChangeAspect="1"/>
          </p:cNvGraphicFramePr>
          <p:nvPr/>
        </p:nvGraphicFramePr>
        <p:xfrm>
          <a:off x="6781800" y="39688"/>
          <a:ext cx="2262188" cy="1636712"/>
        </p:xfrm>
        <a:graphic>
          <a:graphicData uri="http://schemas.openxmlformats.org/presentationml/2006/ole">
            <p:oleObj spid="_x0000_s5168" name="公式" r:id="rId7" imgW="30904200" imgH="22324320" progId="Equation.3">
              <p:embed/>
            </p:oleObj>
          </a:graphicData>
        </a:graphic>
      </p:graphicFrame>
      <p:sp>
        <p:nvSpPr>
          <p:cNvPr id="413708" name="Text Box 12"/>
          <p:cNvSpPr txBox="1">
            <a:spLocks noChangeArrowheads="1"/>
          </p:cNvSpPr>
          <p:nvPr/>
        </p:nvSpPr>
        <p:spPr bwMode="auto">
          <a:xfrm>
            <a:off x="1752600" y="115888"/>
            <a:ext cx="51816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方程组各方程两边对</a:t>
            </a:r>
            <a:r>
              <a:rPr lang="en-US" altLang="zh-CN" sz="2800" i="1">
                <a:solidFill>
                  <a:schemeClr val="accent2"/>
                </a:solidFill>
              </a:rPr>
              <a:t>x</a:t>
            </a:r>
            <a:r>
              <a:rPr lang="zh-CN" altLang="en-US" sz="2800">
                <a:solidFill>
                  <a:schemeClr val="accent2"/>
                </a:solidFill>
              </a:rPr>
              <a:t>求导</a:t>
            </a:r>
            <a:r>
              <a:rPr lang="en-US" altLang="zh-CN" sz="2800">
                <a:solidFill>
                  <a:schemeClr val="accent2"/>
                </a:solidFill>
              </a:rPr>
              <a:t>, </a:t>
            </a:r>
            <a:r>
              <a:rPr lang="zh-CN" altLang="en-US" sz="2800">
                <a:solidFill>
                  <a:schemeClr val="tx2"/>
                </a:solidFill>
              </a:rPr>
              <a:t>得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graphicFrame>
        <p:nvGraphicFramePr>
          <p:cNvPr id="444421" name="Object 5"/>
          <p:cNvGraphicFramePr>
            <a:graphicFrameLocks noChangeAspect="1"/>
          </p:cNvGraphicFramePr>
          <p:nvPr/>
        </p:nvGraphicFramePr>
        <p:xfrm>
          <a:off x="1524000" y="711200"/>
          <a:ext cx="381000" cy="2578100"/>
        </p:xfrm>
        <a:graphic>
          <a:graphicData uri="http://schemas.openxmlformats.org/presentationml/2006/ole">
            <p:oleObj spid="_x0000_s5169" name="Equation" r:id="rId8" imgW="381000" imgH="2578100" progId="Equation.3">
              <p:embed/>
            </p:oleObj>
          </a:graphicData>
        </a:graphic>
      </p:graphicFrame>
      <p:graphicFrame>
        <p:nvGraphicFramePr>
          <p:cNvPr id="444422" name="Object 6"/>
          <p:cNvGraphicFramePr>
            <a:graphicFrameLocks noChangeAspect="1"/>
          </p:cNvGraphicFramePr>
          <p:nvPr/>
        </p:nvGraphicFramePr>
        <p:xfrm>
          <a:off x="1905000" y="1727200"/>
          <a:ext cx="381000" cy="431800"/>
        </p:xfrm>
        <a:graphic>
          <a:graphicData uri="http://schemas.openxmlformats.org/presentationml/2006/ole">
            <p:oleObj spid="_x0000_s5170" name="Equation" r:id="rId9" imgW="380835" imgH="431613" progId="Equation.3">
              <p:embed/>
            </p:oleObj>
          </a:graphicData>
        </a:graphic>
      </p:graphicFrame>
      <p:graphicFrame>
        <p:nvGraphicFramePr>
          <p:cNvPr id="444423" name="Object 7"/>
          <p:cNvGraphicFramePr>
            <a:graphicFrameLocks noChangeAspect="1"/>
          </p:cNvGraphicFramePr>
          <p:nvPr/>
        </p:nvGraphicFramePr>
        <p:xfrm>
          <a:off x="1981200" y="2768600"/>
          <a:ext cx="355600" cy="431800"/>
        </p:xfrm>
        <a:graphic>
          <a:graphicData uri="http://schemas.openxmlformats.org/presentationml/2006/ole">
            <p:oleObj spid="_x0000_s5171" name="Equation" r:id="rId10" imgW="355446" imgH="431613" progId="Equation.3">
              <p:embed/>
            </p:oleObj>
          </a:graphicData>
        </a:graphic>
      </p:graphicFrame>
      <p:graphicFrame>
        <p:nvGraphicFramePr>
          <p:cNvPr id="444424" name="Object 8"/>
          <p:cNvGraphicFramePr>
            <a:graphicFrameLocks noChangeAspect="1"/>
          </p:cNvGraphicFramePr>
          <p:nvPr/>
        </p:nvGraphicFramePr>
        <p:xfrm>
          <a:off x="2120900" y="3454400"/>
          <a:ext cx="1651000" cy="939800"/>
        </p:xfrm>
        <a:graphic>
          <a:graphicData uri="http://schemas.openxmlformats.org/presentationml/2006/ole">
            <p:oleObj spid="_x0000_s5172" name="Equation" r:id="rId11" imgW="1651000" imgH="939800" progId="Equation.3">
              <p:embed/>
            </p:oleObj>
          </a:graphicData>
        </a:graphic>
      </p:graphicFrame>
      <p:graphicFrame>
        <p:nvGraphicFramePr>
          <p:cNvPr id="444425" name="Object 9"/>
          <p:cNvGraphicFramePr>
            <a:graphicFrameLocks noChangeAspect="1"/>
          </p:cNvGraphicFramePr>
          <p:nvPr/>
        </p:nvGraphicFramePr>
        <p:xfrm>
          <a:off x="5359400" y="3390900"/>
          <a:ext cx="2565400" cy="977900"/>
        </p:xfrm>
        <a:graphic>
          <a:graphicData uri="http://schemas.openxmlformats.org/presentationml/2006/ole">
            <p:oleObj spid="_x0000_s5173" name="Equation" r:id="rId12" imgW="2565400" imgH="977900" progId="Equation.3">
              <p:embed/>
            </p:oleObj>
          </a:graphicData>
        </a:graphic>
      </p:graphicFrame>
      <p:graphicFrame>
        <p:nvGraphicFramePr>
          <p:cNvPr id="444426" name="Object 10"/>
          <p:cNvGraphicFramePr>
            <a:graphicFrameLocks noChangeAspect="1"/>
          </p:cNvGraphicFramePr>
          <p:nvPr/>
        </p:nvGraphicFramePr>
        <p:xfrm>
          <a:off x="2628900" y="4492625"/>
          <a:ext cx="4533900" cy="1031875"/>
        </p:xfrm>
        <a:graphic>
          <a:graphicData uri="http://schemas.openxmlformats.org/presentationml/2006/ole">
            <p:oleObj spid="_x0000_s5174" name="Equation" r:id="rId13" imgW="4406900" imgH="1003300" progId="Equation.3">
              <p:embed/>
            </p:oleObj>
          </a:graphicData>
        </a:graphic>
      </p:graphicFrame>
      <p:graphicFrame>
        <p:nvGraphicFramePr>
          <p:cNvPr id="444427" name="Object 11"/>
          <p:cNvGraphicFramePr>
            <a:graphicFrameLocks noChangeAspect="1"/>
          </p:cNvGraphicFramePr>
          <p:nvPr/>
        </p:nvGraphicFramePr>
        <p:xfrm>
          <a:off x="2667000" y="863600"/>
          <a:ext cx="381000" cy="431800"/>
        </p:xfrm>
        <a:graphic>
          <a:graphicData uri="http://schemas.openxmlformats.org/presentationml/2006/ole">
            <p:oleObj spid="_x0000_s5175" name="Equation" r:id="rId14" imgW="380835" imgH="431613" progId="Equation.3">
              <p:embed/>
            </p:oleObj>
          </a:graphicData>
        </a:graphic>
      </p:graphicFrame>
      <p:graphicFrame>
        <p:nvGraphicFramePr>
          <p:cNvPr id="444428" name="Object 12"/>
          <p:cNvGraphicFramePr>
            <a:graphicFrameLocks noChangeAspect="1"/>
          </p:cNvGraphicFramePr>
          <p:nvPr/>
        </p:nvGraphicFramePr>
        <p:xfrm>
          <a:off x="3143250" y="635000"/>
          <a:ext cx="1130300" cy="838200"/>
        </p:xfrm>
        <a:graphic>
          <a:graphicData uri="http://schemas.openxmlformats.org/presentationml/2006/ole">
            <p:oleObj spid="_x0000_s5176" name="Equation" r:id="rId15" imgW="1130300" imgH="838200" progId="Equation.3">
              <p:embed/>
            </p:oleObj>
          </a:graphicData>
        </a:graphic>
      </p:graphicFrame>
      <p:graphicFrame>
        <p:nvGraphicFramePr>
          <p:cNvPr id="444429" name="Object 13"/>
          <p:cNvGraphicFramePr>
            <a:graphicFrameLocks noChangeAspect="1"/>
          </p:cNvGraphicFramePr>
          <p:nvPr/>
        </p:nvGraphicFramePr>
        <p:xfrm>
          <a:off x="5753100" y="857250"/>
          <a:ext cx="419100" cy="393700"/>
        </p:xfrm>
        <a:graphic>
          <a:graphicData uri="http://schemas.openxmlformats.org/presentationml/2006/ole">
            <p:oleObj spid="_x0000_s5177" name="Equation" r:id="rId16" imgW="418918" imgH="393529" progId="Equation.3">
              <p:embed/>
            </p:oleObj>
          </a:graphicData>
        </a:graphic>
      </p:graphicFrame>
      <p:graphicFrame>
        <p:nvGraphicFramePr>
          <p:cNvPr id="444430" name="Object 14"/>
          <p:cNvGraphicFramePr>
            <a:graphicFrameLocks noChangeAspect="1"/>
          </p:cNvGraphicFramePr>
          <p:nvPr/>
        </p:nvGraphicFramePr>
        <p:xfrm>
          <a:off x="2279650" y="1549400"/>
          <a:ext cx="1282700" cy="838200"/>
        </p:xfrm>
        <a:graphic>
          <a:graphicData uri="http://schemas.openxmlformats.org/presentationml/2006/ole">
            <p:oleObj spid="_x0000_s5178" name="Equation" r:id="rId17" imgW="1282700" imgH="838200" progId="Equation.3">
              <p:embed/>
            </p:oleObj>
          </a:graphicData>
        </a:graphic>
      </p:graphicFrame>
      <p:graphicFrame>
        <p:nvGraphicFramePr>
          <p:cNvPr id="444431" name="Object 15"/>
          <p:cNvGraphicFramePr>
            <a:graphicFrameLocks noChangeAspect="1"/>
          </p:cNvGraphicFramePr>
          <p:nvPr/>
        </p:nvGraphicFramePr>
        <p:xfrm>
          <a:off x="3575050" y="1549400"/>
          <a:ext cx="1244600" cy="838200"/>
        </p:xfrm>
        <a:graphic>
          <a:graphicData uri="http://schemas.openxmlformats.org/presentationml/2006/ole">
            <p:oleObj spid="_x0000_s5179" name="Equation" r:id="rId18" imgW="1244600" imgH="838200" progId="Equation.3">
              <p:embed/>
            </p:oleObj>
          </a:graphicData>
        </a:graphic>
      </p:graphicFrame>
      <p:graphicFrame>
        <p:nvGraphicFramePr>
          <p:cNvPr id="444432" name="Object 16"/>
          <p:cNvGraphicFramePr>
            <a:graphicFrameLocks noChangeAspect="1"/>
          </p:cNvGraphicFramePr>
          <p:nvPr/>
        </p:nvGraphicFramePr>
        <p:xfrm>
          <a:off x="4838700" y="1809750"/>
          <a:ext cx="495300" cy="317500"/>
        </p:xfrm>
        <a:graphic>
          <a:graphicData uri="http://schemas.openxmlformats.org/presentationml/2006/ole">
            <p:oleObj spid="_x0000_s5180" name="Equation" r:id="rId19" imgW="494870" imgH="317225" progId="Equation.3">
              <p:embed/>
            </p:oleObj>
          </a:graphicData>
        </a:graphic>
      </p:graphicFrame>
      <p:graphicFrame>
        <p:nvGraphicFramePr>
          <p:cNvPr id="444433" name="Object 17"/>
          <p:cNvGraphicFramePr>
            <a:graphicFrameLocks noChangeAspect="1"/>
          </p:cNvGraphicFramePr>
          <p:nvPr/>
        </p:nvGraphicFramePr>
        <p:xfrm>
          <a:off x="5715000" y="1771650"/>
          <a:ext cx="457200" cy="393700"/>
        </p:xfrm>
        <a:graphic>
          <a:graphicData uri="http://schemas.openxmlformats.org/presentationml/2006/ole">
            <p:oleObj spid="_x0000_s5181" name="Equation" r:id="rId20" imgW="457002" imgH="393529" progId="Equation.3">
              <p:embed/>
            </p:oleObj>
          </a:graphicData>
        </a:graphic>
      </p:graphicFrame>
      <p:graphicFrame>
        <p:nvGraphicFramePr>
          <p:cNvPr id="444434" name="Object 18"/>
          <p:cNvGraphicFramePr>
            <a:graphicFrameLocks noChangeAspect="1"/>
          </p:cNvGraphicFramePr>
          <p:nvPr/>
        </p:nvGraphicFramePr>
        <p:xfrm>
          <a:off x="2292350" y="2540000"/>
          <a:ext cx="1219200" cy="838200"/>
        </p:xfrm>
        <a:graphic>
          <a:graphicData uri="http://schemas.openxmlformats.org/presentationml/2006/ole">
            <p:oleObj spid="_x0000_s5182" name="Equation" r:id="rId21" imgW="1219200" imgH="838200" progId="Equation.3">
              <p:embed/>
            </p:oleObj>
          </a:graphicData>
        </a:graphic>
      </p:graphicFrame>
      <p:graphicFrame>
        <p:nvGraphicFramePr>
          <p:cNvPr id="444435" name="Object 19"/>
          <p:cNvGraphicFramePr>
            <a:graphicFrameLocks noChangeAspect="1"/>
          </p:cNvGraphicFramePr>
          <p:nvPr/>
        </p:nvGraphicFramePr>
        <p:xfrm>
          <a:off x="3543300" y="2832100"/>
          <a:ext cx="495300" cy="317500"/>
        </p:xfrm>
        <a:graphic>
          <a:graphicData uri="http://schemas.openxmlformats.org/presentationml/2006/ole">
            <p:oleObj spid="_x0000_s5183" name="Equation" r:id="rId22" imgW="494870" imgH="317225" progId="Equation.3">
              <p:embed/>
            </p:oleObj>
          </a:graphicData>
        </a:graphic>
      </p:graphicFrame>
      <p:graphicFrame>
        <p:nvGraphicFramePr>
          <p:cNvPr id="444436" name="Object 20"/>
          <p:cNvGraphicFramePr>
            <a:graphicFrameLocks noChangeAspect="1"/>
          </p:cNvGraphicFramePr>
          <p:nvPr/>
        </p:nvGraphicFramePr>
        <p:xfrm>
          <a:off x="5715000" y="2755900"/>
          <a:ext cx="457200" cy="393700"/>
        </p:xfrm>
        <a:graphic>
          <a:graphicData uri="http://schemas.openxmlformats.org/presentationml/2006/ole">
            <p:oleObj spid="_x0000_s5184" name="Equation" r:id="rId23" imgW="457002" imgH="393529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4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4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4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4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4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4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44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FD6CD4-5804-43E4-B8D7-6686B3272E83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14726" name="Text Box 6"/>
          <p:cNvSpPr txBox="1">
            <a:spLocks noChangeArrowheads="1"/>
          </p:cNvSpPr>
          <p:nvPr/>
        </p:nvSpPr>
        <p:spPr bwMode="auto">
          <a:xfrm>
            <a:off x="179388" y="620713"/>
            <a:ext cx="15240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法三</a:t>
            </a:r>
          </a:p>
        </p:txBody>
      </p:sp>
      <p:graphicFrame>
        <p:nvGraphicFramePr>
          <p:cNvPr id="445440" name="Object 1024"/>
          <p:cNvGraphicFramePr>
            <a:graphicFrameLocks noChangeAspect="1"/>
          </p:cNvGraphicFramePr>
          <p:nvPr/>
        </p:nvGraphicFramePr>
        <p:xfrm>
          <a:off x="179388" y="1268413"/>
          <a:ext cx="2582862" cy="420687"/>
        </p:xfrm>
        <a:graphic>
          <a:graphicData uri="http://schemas.openxmlformats.org/presentationml/2006/ole">
            <p:oleObj spid="_x0000_s6170" name="Equation" r:id="rId3" imgW="77279400" imgH="12577320" progId="Equation.3">
              <p:embed/>
            </p:oleObj>
          </a:graphicData>
        </a:graphic>
      </p:graphicFrame>
      <p:graphicFrame>
        <p:nvGraphicFramePr>
          <p:cNvPr id="445441" name="Object 1025"/>
          <p:cNvGraphicFramePr>
            <a:graphicFrameLocks noChangeAspect="1"/>
          </p:cNvGraphicFramePr>
          <p:nvPr/>
        </p:nvGraphicFramePr>
        <p:xfrm>
          <a:off x="2771775" y="1268413"/>
          <a:ext cx="2816225" cy="423862"/>
        </p:xfrm>
        <a:graphic>
          <a:graphicData uri="http://schemas.openxmlformats.org/presentationml/2006/ole">
            <p:oleObj spid="_x0000_s6171" name="Equation" r:id="rId4" imgW="83381400" imgH="12577320" progId="Equation.3">
              <p:embed/>
            </p:oleObj>
          </a:graphicData>
        </a:graphic>
      </p:graphicFrame>
      <p:graphicFrame>
        <p:nvGraphicFramePr>
          <p:cNvPr id="445442" name="Object 1026"/>
          <p:cNvGraphicFramePr>
            <a:graphicFrameLocks noChangeAspect="1"/>
          </p:cNvGraphicFramePr>
          <p:nvPr/>
        </p:nvGraphicFramePr>
        <p:xfrm>
          <a:off x="1463675" y="1852613"/>
          <a:ext cx="782638" cy="892175"/>
        </p:xfrm>
        <a:graphic>
          <a:graphicData uri="http://schemas.openxmlformats.org/presentationml/2006/ole">
            <p:oleObj spid="_x0000_s6172" name="Equation" r:id="rId5" imgW="736600" imgH="838200" progId="Equation.3">
              <p:embed/>
            </p:oleObj>
          </a:graphicData>
        </a:graphic>
      </p:graphicFrame>
      <p:sp>
        <p:nvSpPr>
          <p:cNvPr id="414730" name="Text Box 10"/>
          <p:cNvSpPr txBox="1">
            <a:spLocks noChangeArrowheads="1"/>
          </p:cNvSpPr>
          <p:nvPr/>
        </p:nvSpPr>
        <p:spPr bwMode="auto">
          <a:xfrm>
            <a:off x="287338" y="3297238"/>
            <a:ext cx="68580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/>
              <a:t>而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476375" y="2997200"/>
            <a:ext cx="1752600" cy="1106488"/>
            <a:chOff x="1008" y="2999"/>
            <a:chExt cx="1104" cy="697"/>
          </a:xfrm>
        </p:grpSpPr>
        <p:sp>
          <p:nvSpPr>
            <p:cNvPr id="414732" name="AutoShape 12"/>
            <p:cNvSpPr>
              <a:spLocks noChangeArrowheads="1"/>
            </p:cNvSpPr>
            <p:nvPr/>
          </p:nvSpPr>
          <p:spPr bwMode="auto">
            <a:xfrm>
              <a:off x="1008" y="3120"/>
              <a:ext cx="1104" cy="528"/>
            </a:xfrm>
            <a:prstGeom prst="wedgeRoundRectCallout">
              <a:avLst>
                <a:gd name="adj1" fmla="val 62500"/>
                <a:gd name="adj2" fmla="val -118940"/>
                <a:gd name="adj3" fmla="val 16667"/>
              </a:avLst>
            </a:prstGeom>
            <a:gradFill rotWithShape="0">
              <a:gsLst>
                <a:gs pos="0">
                  <a:schemeClr val="hlink"/>
                </a:gs>
                <a:gs pos="50000">
                  <a:srgbClr val="FFFF99"/>
                </a:gs>
                <a:gs pos="100000">
                  <a:schemeClr val="hlink"/>
                </a:gs>
              </a:gsLst>
              <a:lin ang="5400000" scaled="1"/>
            </a:gra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zh-CN" sz="2800" b="0">
                <a:ea typeface="宋体" pitchFamily="2" charset="-122"/>
              </a:endParaRPr>
            </a:p>
          </p:txBody>
        </p:sp>
        <p:graphicFrame>
          <p:nvGraphicFramePr>
            <p:cNvPr id="6157" name="Object 1035"/>
            <p:cNvGraphicFramePr>
              <a:graphicFrameLocks noChangeAspect="1"/>
            </p:cNvGraphicFramePr>
            <p:nvPr/>
          </p:nvGraphicFramePr>
          <p:xfrm>
            <a:off x="1056" y="2999"/>
            <a:ext cx="1008" cy="697"/>
          </p:xfrm>
          <a:graphic>
            <a:graphicData uri="http://schemas.openxmlformats.org/presentationml/2006/ole">
              <p:oleObj spid="_x0000_s6173" name="公式" r:id="rId6" imgW="660400" imgH="457200" progId="Equation.3">
                <p:embed/>
              </p:oleObj>
            </a:graphicData>
          </a:graphic>
        </p:graphicFrame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348038" y="3068638"/>
            <a:ext cx="1600200" cy="1076325"/>
            <a:chOff x="2256" y="3030"/>
            <a:chExt cx="1008" cy="678"/>
          </a:xfrm>
        </p:grpSpPr>
        <p:sp>
          <p:nvSpPr>
            <p:cNvPr id="6165" name="AutoShape 15"/>
            <p:cNvSpPr>
              <a:spLocks noChangeArrowheads="1"/>
            </p:cNvSpPr>
            <p:nvPr/>
          </p:nvSpPr>
          <p:spPr bwMode="auto">
            <a:xfrm>
              <a:off x="2256" y="3072"/>
              <a:ext cx="1008" cy="636"/>
            </a:xfrm>
            <a:prstGeom prst="wedgeRoundRectCallout">
              <a:avLst>
                <a:gd name="adj1" fmla="val 29958"/>
                <a:gd name="adj2" fmla="val -109435"/>
                <a:gd name="adj3" fmla="val 16667"/>
              </a:avLst>
            </a:prstGeom>
            <a:gradFill rotWithShape="0">
              <a:gsLst>
                <a:gs pos="0">
                  <a:srgbClr val="66FFCC"/>
                </a:gs>
                <a:gs pos="50000">
                  <a:srgbClr val="FFFFFF"/>
                </a:gs>
                <a:gs pos="100000">
                  <a:srgbClr val="66FFCC"/>
                </a:gs>
              </a:gsLst>
              <a:lin ang="5400000" scaled="1"/>
            </a:gra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800" b="0"/>
            </a:p>
          </p:txBody>
        </p:sp>
        <p:graphicFrame>
          <p:nvGraphicFramePr>
            <p:cNvPr id="6156" name="Object 1034"/>
            <p:cNvGraphicFramePr>
              <a:graphicFrameLocks noChangeAspect="1"/>
            </p:cNvGraphicFramePr>
            <p:nvPr/>
          </p:nvGraphicFramePr>
          <p:xfrm>
            <a:off x="2256" y="3030"/>
            <a:ext cx="960" cy="678"/>
          </p:xfrm>
          <a:graphic>
            <a:graphicData uri="http://schemas.openxmlformats.org/presentationml/2006/ole">
              <p:oleObj spid="_x0000_s6174" name="公式" r:id="rId7" imgW="647700" imgH="457200" progId="Equation.3">
                <p:embed/>
              </p:oleObj>
            </a:graphicData>
          </a:graphic>
        </p:graphicFrame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5076825" y="3284538"/>
            <a:ext cx="1524000" cy="930275"/>
            <a:chOff x="3456" y="2870"/>
            <a:chExt cx="960" cy="586"/>
          </a:xfrm>
        </p:grpSpPr>
        <p:sp>
          <p:nvSpPr>
            <p:cNvPr id="6164" name="AutoShape 18"/>
            <p:cNvSpPr>
              <a:spLocks noChangeArrowheads="1"/>
            </p:cNvSpPr>
            <p:nvPr/>
          </p:nvSpPr>
          <p:spPr bwMode="auto">
            <a:xfrm>
              <a:off x="3456" y="2870"/>
              <a:ext cx="960" cy="586"/>
            </a:xfrm>
            <a:prstGeom prst="wedgeRoundRectCallout">
              <a:avLst>
                <a:gd name="adj1" fmla="val -34375"/>
                <a:gd name="adj2" fmla="val -103241"/>
                <a:gd name="adj3" fmla="val 16667"/>
              </a:avLst>
            </a:prstGeom>
            <a:gradFill rotWithShape="0">
              <a:gsLst>
                <a:gs pos="0">
                  <a:srgbClr val="FF99FF"/>
                </a:gs>
                <a:gs pos="50000">
                  <a:srgbClr val="FFFFFF"/>
                </a:gs>
                <a:gs pos="100000">
                  <a:srgbClr val="FF99FF"/>
                </a:gs>
              </a:gsLst>
              <a:lin ang="5400000" scaled="1"/>
            </a:gra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800" b="0"/>
            </a:p>
          </p:txBody>
        </p:sp>
        <p:graphicFrame>
          <p:nvGraphicFramePr>
            <p:cNvPr id="6155" name="Object 1033"/>
            <p:cNvGraphicFramePr>
              <a:graphicFrameLocks noChangeAspect="1"/>
            </p:cNvGraphicFramePr>
            <p:nvPr/>
          </p:nvGraphicFramePr>
          <p:xfrm>
            <a:off x="3552" y="2884"/>
            <a:ext cx="816" cy="524"/>
          </p:xfrm>
          <a:graphic>
            <a:graphicData uri="http://schemas.openxmlformats.org/presentationml/2006/ole">
              <p:oleObj spid="_x0000_s6175" name="Equation" r:id="rId8" imgW="1459866" imgH="939392" progId="Equation.3">
                <p:embed/>
              </p:oleObj>
            </a:graphicData>
          </a:graphic>
        </p:graphicFrame>
      </p:grpSp>
      <p:graphicFrame>
        <p:nvGraphicFramePr>
          <p:cNvPr id="445443" name="Object 1027"/>
          <p:cNvGraphicFramePr>
            <a:graphicFrameLocks noChangeAspect="1"/>
          </p:cNvGraphicFramePr>
          <p:nvPr/>
        </p:nvGraphicFramePr>
        <p:xfrm>
          <a:off x="2717800" y="2063750"/>
          <a:ext cx="762000" cy="542925"/>
        </p:xfrm>
        <a:graphic>
          <a:graphicData uri="http://schemas.openxmlformats.org/presentationml/2006/ole">
            <p:oleObj spid="_x0000_s6176" name="Equation" r:id="rId9" imgW="660113" imgH="469696" progId="Equation.3">
              <p:embed/>
            </p:oleObj>
          </a:graphicData>
        </a:graphic>
      </p:graphicFrame>
      <p:graphicFrame>
        <p:nvGraphicFramePr>
          <p:cNvPr id="445444" name="Object 1028"/>
          <p:cNvGraphicFramePr>
            <a:graphicFrameLocks noChangeAspect="1"/>
          </p:cNvGraphicFramePr>
          <p:nvPr/>
        </p:nvGraphicFramePr>
        <p:xfrm>
          <a:off x="4089400" y="1997075"/>
          <a:ext cx="762000" cy="544513"/>
        </p:xfrm>
        <a:graphic>
          <a:graphicData uri="http://schemas.openxmlformats.org/presentationml/2006/ole">
            <p:oleObj spid="_x0000_s6177" name="Equation" r:id="rId10" imgW="622030" imgH="444307" progId="Equation.3">
              <p:embed/>
            </p:oleObj>
          </a:graphicData>
        </a:graphic>
      </p:graphicFrame>
      <p:graphicFrame>
        <p:nvGraphicFramePr>
          <p:cNvPr id="445445" name="Object 1029"/>
          <p:cNvGraphicFramePr>
            <a:graphicFrameLocks noChangeAspect="1"/>
          </p:cNvGraphicFramePr>
          <p:nvPr/>
        </p:nvGraphicFramePr>
        <p:xfrm>
          <a:off x="2293938" y="2073275"/>
          <a:ext cx="428625" cy="487363"/>
        </p:xfrm>
        <a:graphic>
          <a:graphicData uri="http://schemas.openxmlformats.org/presentationml/2006/ole">
            <p:oleObj spid="_x0000_s6178" name="Equation" r:id="rId11" imgW="380835" imgH="431613" progId="Equation.3">
              <p:embed/>
            </p:oleObj>
          </a:graphicData>
        </a:graphic>
      </p:graphicFrame>
      <p:graphicFrame>
        <p:nvGraphicFramePr>
          <p:cNvPr id="445446" name="Object 1030"/>
          <p:cNvGraphicFramePr>
            <a:graphicFrameLocks noChangeAspect="1"/>
          </p:cNvGraphicFramePr>
          <p:nvPr/>
        </p:nvGraphicFramePr>
        <p:xfrm>
          <a:off x="3479800" y="1997075"/>
          <a:ext cx="609600" cy="517525"/>
        </p:xfrm>
        <a:graphic>
          <a:graphicData uri="http://schemas.openxmlformats.org/presentationml/2006/ole">
            <p:oleObj spid="_x0000_s6179" name="Equation" r:id="rId12" imgW="508000" imgH="431800" progId="Equation.3">
              <p:embed/>
            </p:oleObj>
          </a:graphicData>
        </a:graphic>
      </p:graphicFrame>
      <p:graphicFrame>
        <p:nvGraphicFramePr>
          <p:cNvPr id="445447" name="Object 1031"/>
          <p:cNvGraphicFramePr>
            <a:graphicFrameLocks noChangeAspect="1"/>
          </p:cNvGraphicFramePr>
          <p:nvPr/>
        </p:nvGraphicFramePr>
        <p:xfrm>
          <a:off x="4859338" y="1844675"/>
          <a:ext cx="760412" cy="914400"/>
        </p:xfrm>
        <a:graphic>
          <a:graphicData uri="http://schemas.openxmlformats.org/presentationml/2006/ole">
            <p:oleObj spid="_x0000_s6180" name="Equation" r:id="rId13" imgW="698500" imgH="838200" progId="Equation.3">
              <p:embed/>
            </p:oleObj>
          </a:graphicData>
        </a:graphic>
      </p:graphicFrame>
      <p:graphicFrame>
        <p:nvGraphicFramePr>
          <p:cNvPr id="6154" name="Object 1032"/>
          <p:cNvGraphicFramePr>
            <a:graphicFrameLocks noChangeAspect="1"/>
          </p:cNvGraphicFramePr>
          <p:nvPr/>
        </p:nvGraphicFramePr>
        <p:xfrm>
          <a:off x="6781800" y="39688"/>
          <a:ext cx="2262188" cy="1636712"/>
        </p:xfrm>
        <a:graphic>
          <a:graphicData uri="http://schemas.openxmlformats.org/presentationml/2006/ole">
            <p:oleObj spid="_x0000_s6181" name="公式" r:id="rId14" imgW="1271160" imgH="91368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6" grpId="0" autoUpdateAnimBg="0"/>
      <p:bldP spid="414730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3231</TotalTime>
  <Words>529</Words>
  <Application>Microsoft Office PowerPoint</Application>
  <PresentationFormat>On-screen Show (4:3)</PresentationFormat>
  <Paragraphs>120</Paragraphs>
  <Slides>16</Slides>
  <Notes>2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3</vt:i4>
      </vt:variant>
    </vt:vector>
  </HeadingPairs>
  <TitlesOfParts>
    <vt:vector size="22" baseType="lpstr">
      <vt:lpstr>Office 主题​​</vt:lpstr>
      <vt:lpstr>Equation</vt:lpstr>
      <vt:lpstr>公式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自定义放映 1</vt:lpstr>
      <vt:lpstr>自定义放映 2</vt:lpstr>
      <vt:lpstr>自定义放映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Tan Jingyu</dc:creator>
  <cp:lastModifiedBy>ZGF</cp:lastModifiedBy>
  <cp:revision>572</cp:revision>
  <cp:lastPrinted>1999-09-15T08:06:35Z</cp:lastPrinted>
  <dcterms:created xsi:type="dcterms:W3CDTF">1997-01-23T06:06:41Z</dcterms:created>
  <dcterms:modified xsi:type="dcterms:W3CDTF">2018-02-24T02:35:52Z</dcterms:modified>
</cp:coreProperties>
</file>