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handoutMasterIdLst>
    <p:handoutMasterId r:id="rId6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12" r:id="rId11"/>
    <p:sldId id="265" r:id="rId12"/>
    <p:sldId id="266" r:id="rId13"/>
    <p:sldId id="267" r:id="rId14"/>
    <p:sldId id="268" r:id="rId15"/>
    <p:sldId id="326" r:id="rId16"/>
    <p:sldId id="269" r:id="rId17"/>
    <p:sldId id="270" r:id="rId18"/>
    <p:sldId id="271" r:id="rId19"/>
    <p:sldId id="306" r:id="rId20"/>
    <p:sldId id="272" r:id="rId21"/>
    <p:sldId id="273" r:id="rId22"/>
    <p:sldId id="330" r:id="rId23"/>
    <p:sldId id="329" r:id="rId24"/>
    <p:sldId id="307" r:id="rId25"/>
    <p:sldId id="308" r:id="rId26"/>
    <p:sldId id="274" r:id="rId27"/>
    <p:sldId id="275" r:id="rId28"/>
    <p:sldId id="276" r:id="rId29"/>
    <p:sldId id="309" r:id="rId30"/>
    <p:sldId id="277" r:id="rId31"/>
    <p:sldId id="328" r:id="rId32"/>
    <p:sldId id="327" r:id="rId33"/>
    <p:sldId id="304" r:id="rId34"/>
    <p:sldId id="305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310" r:id="rId46"/>
    <p:sldId id="291" r:id="rId47"/>
    <p:sldId id="293" r:id="rId48"/>
    <p:sldId id="294" r:id="rId49"/>
    <p:sldId id="295" r:id="rId50"/>
    <p:sldId id="296" r:id="rId51"/>
    <p:sldId id="297" r:id="rId52"/>
    <p:sldId id="29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299" r:id="rId61"/>
    <p:sldId id="300" r:id="rId62"/>
    <p:sldId id="301" r:id="rId63"/>
    <p:sldId id="302" r:id="rId64"/>
    <p:sldId id="318" r:id="rId65"/>
    <p:sldId id="303" r:id="rId66"/>
  </p:sldIdLst>
  <p:sldSz cx="9144000" cy="6858000" type="screen4x3"/>
  <p:notesSz cx="6797675" cy="9928225"/>
  <p:custShowLst>
    <p:custShow name="自定义放映 1" id="0">
      <p:sldLst/>
    </p:custShow>
    <p:custShow name="自定义放映 2" id="1">
      <p:sldLst/>
    </p:custShow>
    <p:custShow name="自定义放映 3" id="2">
      <p:sldLst/>
    </p:custShow>
  </p:custShow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01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C1818"/>
    <a:srgbClr val="0033CC"/>
    <a:srgbClr val="FF3300"/>
    <a:srgbClr val="33CC33"/>
    <a:srgbClr val="00CC00"/>
    <a:srgbClr val="FF99FF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7" autoAdjust="0"/>
    <p:restoredTop sz="94595" autoAdjust="0"/>
  </p:normalViewPr>
  <p:slideViewPr>
    <p:cSldViewPr>
      <p:cViewPr varScale="1">
        <p:scale>
          <a:sx n="75" d="100"/>
          <a:sy n="75" d="100"/>
        </p:scale>
        <p:origin x="-32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5" Type="http://schemas.openxmlformats.org/officeDocument/2006/relationships/image" Target="../media/image1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106.e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12" Type="http://schemas.openxmlformats.org/officeDocument/2006/relationships/image" Target="../media/image105.e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emf"/><Relationship Id="rId11" Type="http://schemas.openxmlformats.org/officeDocument/2006/relationships/image" Target="../media/image104.emf"/><Relationship Id="rId5" Type="http://schemas.openxmlformats.org/officeDocument/2006/relationships/image" Target="../media/image101.emf"/><Relationship Id="rId10" Type="http://schemas.openxmlformats.org/officeDocument/2006/relationships/image" Target="../media/image23.wmf"/><Relationship Id="rId4" Type="http://schemas.openxmlformats.org/officeDocument/2006/relationships/image" Target="../media/image100.wmf"/><Relationship Id="rId9" Type="http://schemas.openxmlformats.org/officeDocument/2006/relationships/image" Target="../media/image8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image" Target="../media/image119.wmf"/><Relationship Id="rId18" Type="http://schemas.openxmlformats.org/officeDocument/2006/relationships/image" Target="../media/image124.wmf"/><Relationship Id="rId26" Type="http://schemas.openxmlformats.org/officeDocument/2006/relationships/image" Target="../media/image132.wmf"/><Relationship Id="rId3" Type="http://schemas.openxmlformats.org/officeDocument/2006/relationships/image" Target="../media/image109.wmf"/><Relationship Id="rId21" Type="http://schemas.openxmlformats.org/officeDocument/2006/relationships/image" Target="../media/image127.wmf"/><Relationship Id="rId7" Type="http://schemas.openxmlformats.org/officeDocument/2006/relationships/image" Target="../media/image113.wmf"/><Relationship Id="rId12" Type="http://schemas.openxmlformats.org/officeDocument/2006/relationships/image" Target="../media/image118.wmf"/><Relationship Id="rId17" Type="http://schemas.openxmlformats.org/officeDocument/2006/relationships/image" Target="../media/image123.wmf"/><Relationship Id="rId25" Type="http://schemas.openxmlformats.org/officeDocument/2006/relationships/image" Target="../media/image131.wmf"/><Relationship Id="rId2" Type="http://schemas.openxmlformats.org/officeDocument/2006/relationships/image" Target="../media/image108.wmf"/><Relationship Id="rId16" Type="http://schemas.openxmlformats.org/officeDocument/2006/relationships/image" Target="../media/image122.wmf"/><Relationship Id="rId20" Type="http://schemas.openxmlformats.org/officeDocument/2006/relationships/image" Target="../media/image126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11" Type="http://schemas.openxmlformats.org/officeDocument/2006/relationships/image" Target="../media/image117.wmf"/><Relationship Id="rId24" Type="http://schemas.openxmlformats.org/officeDocument/2006/relationships/image" Target="../media/image130.wmf"/><Relationship Id="rId5" Type="http://schemas.openxmlformats.org/officeDocument/2006/relationships/image" Target="../media/image111.wmf"/><Relationship Id="rId15" Type="http://schemas.openxmlformats.org/officeDocument/2006/relationships/image" Target="../media/image121.wmf"/><Relationship Id="rId23" Type="http://schemas.openxmlformats.org/officeDocument/2006/relationships/image" Target="../media/image129.wmf"/><Relationship Id="rId10" Type="http://schemas.openxmlformats.org/officeDocument/2006/relationships/image" Target="../media/image116.wmf"/><Relationship Id="rId19" Type="http://schemas.openxmlformats.org/officeDocument/2006/relationships/image" Target="../media/image125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Relationship Id="rId14" Type="http://schemas.openxmlformats.org/officeDocument/2006/relationships/image" Target="../media/image120.wmf"/><Relationship Id="rId22" Type="http://schemas.openxmlformats.org/officeDocument/2006/relationships/image" Target="../media/image128.wmf"/><Relationship Id="rId27" Type="http://schemas.openxmlformats.org/officeDocument/2006/relationships/image" Target="../media/image13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image" Target="../media/image146.wmf"/><Relationship Id="rId18" Type="http://schemas.openxmlformats.org/officeDocument/2006/relationships/image" Target="../media/image151.wmf"/><Relationship Id="rId3" Type="http://schemas.openxmlformats.org/officeDocument/2006/relationships/image" Target="../media/image136.wmf"/><Relationship Id="rId21" Type="http://schemas.openxmlformats.org/officeDocument/2006/relationships/image" Target="../media/image154.wmf"/><Relationship Id="rId7" Type="http://schemas.openxmlformats.org/officeDocument/2006/relationships/image" Target="../media/image140.wmf"/><Relationship Id="rId12" Type="http://schemas.openxmlformats.org/officeDocument/2006/relationships/image" Target="../media/image145.wmf"/><Relationship Id="rId17" Type="http://schemas.openxmlformats.org/officeDocument/2006/relationships/image" Target="../media/image150.wmf"/><Relationship Id="rId25" Type="http://schemas.openxmlformats.org/officeDocument/2006/relationships/image" Target="../media/image158.wmf"/><Relationship Id="rId2" Type="http://schemas.openxmlformats.org/officeDocument/2006/relationships/image" Target="../media/image135.wmf"/><Relationship Id="rId16" Type="http://schemas.openxmlformats.org/officeDocument/2006/relationships/image" Target="../media/image149.wmf"/><Relationship Id="rId20" Type="http://schemas.openxmlformats.org/officeDocument/2006/relationships/image" Target="../media/image153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11" Type="http://schemas.openxmlformats.org/officeDocument/2006/relationships/image" Target="../media/image144.wmf"/><Relationship Id="rId24" Type="http://schemas.openxmlformats.org/officeDocument/2006/relationships/image" Target="../media/image157.wmf"/><Relationship Id="rId5" Type="http://schemas.openxmlformats.org/officeDocument/2006/relationships/image" Target="../media/image138.wmf"/><Relationship Id="rId15" Type="http://schemas.openxmlformats.org/officeDocument/2006/relationships/image" Target="../media/image148.wmf"/><Relationship Id="rId23" Type="http://schemas.openxmlformats.org/officeDocument/2006/relationships/image" Target="../media/image156.wmf"/><Relationship Id="rId10" Type="http://schemas.openxmlformats.org/officeDocument/2006/relationships/image" Target="../media/image143.wmf"/><Relationship Id="rId19" Type="http://schemas.openxmlformats.org/officeDocument/2006/relationships/image" Target="../media/image152.wmf"/><Relationship Id="rId4" Type="http://schemas.openxmlformats.org/officeDocument/2006/relationships/image" Target="../media/image137.wmf"/><Relationship Id="rId9" Type="http://schemas.openxmlformats.org/officeDocument/2006/relationships/image" Target="../media/image142.wmf"/><Relationship Id="rId14" Type="http://schemas.openxmlformats.org/officeDocument/2006/relationships/image" Target="../media/image147.wmf"/><Relationship Id="rId22" Type="http://schemas.openxmlformats.org/officeDocument/2006/relationships/image" Target="../media/image15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image" Target="../media/image168.wmf"/><Relationship Id="rId7" Type="http://schemas.openxmlformats.org/officeDocument/2006/relationships/image" Target="../media/image172.wmf"/><Relationship Id="rId12" Type="http://schemas.openxmlformats.org/officeDocument/2006/relationships/image" Target="../media/image165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6" Type="http://schemas.openxmlformats.org/officeDocument/2006/relationships/image" Target="../media/image171.wmf"/><Relationship Id="rId11" Type="http://schemas.openxmlformats.org/officeDocument/2006/relationships/image" Target="../media/image174.wmf"/><Relationship Id="rId5" Type="http://schemas.openxmlformats.org/officeDocument/2006/relationships/image" Target="../media/image170.wmf"/><Relationship Id="rId10" Type="http://schemas.openxmlformats.org/officeDocument/2006/relationships/image" Target="../media/image161.wmf"/><Relationship Id="rId4" Type="http://schemas.openxmlformats.org/officeDocument/2006/relationships/image" Target="../media/image169.wmf"/><Relationship Id="rId9" Type="http://schemas.openxmlformats.org/officeDocument/2006/relationships/image" Target="../media/image16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77.emf"/><Relationship Id="rId7" Type="http://schemas.openxmlformats.org/officeDocument/2006/relationships/image" Target="../media/image181.emf"/><Relationship Id="rId12" Type="http://schemas.openxmlformats.org/officeDocument/2006/relationships/image" Target="../media/image183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80.emf"/><Relationship Id="rId11" Type="http://schemas.openxmlformats.org/officeDocument/2006/relationships/image" Target="../media/image182.wmf"/><Relationship Id="rId5" Type="http://schemas.openxmlformats.org/officeDocument/2006/relationships/image" Target="../media/image179.emf"/><Relationship Id="rId10" Type="http://schemas.openxmlformats.org/officeDocument/2006/relationships/image" Target="../media/image14.wmf"/><Relationship Id="rId4" Type="http://schemas.openxmlformats.org/officeDocument/2006/relationships/image" Target="../media/image178.wmf"/><Relationship Id="rId9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emf"/><Relationship Id="rId13" Type="http://schemas.openxmlformats.org/officeDocument/2006/relationships/image" Target="../media/image196.emf"/><Relationship Id="rId18" Type="http://schemas.openxmlformats.org/officeDocument/2006/relationships/image" Target="../media/image201.emf"/><Relationship Id="rId26" Type="http://schemas.openxmlformats.org/officeDocument/2006/relationships/image" Target="../media/image76.wmf"/><Relationship Id="rId3" Type="http://schemas.openxmlformats.org/officeDocument/2006/relationships/image" Target="../media/image186.emf"/><Relationship Id="rId21" Type="http://schemas.openxmlformats.org/officeDocument/2006/relationships/image" Target="../media/image204.emf"/><Relationship Id="rId7" Type="http://schemas.openxmlformats.org/officeDocument/2006/relationships/image" Target="../media/image190.wmf"/><Relationship Id="rId12" Type="http://schemas.openxmlformats.org/officeDocument/2006/relationships/image" Target="../media/image195.emf"/><Relationship Id="rId17" Type="http://schemas.openxmlformats.org/officeDocument/2006/relationships/image" Target="../media/image200.emf"/><Relationship Id="rId25" Type="http://schemas.openxmlformats.org/officeDocument/2006/relationships/image" Target="../media/image13.wmf"/><Relationship Id="rId2" Type="http://schemas.openxmlformats.org/officeDocument/2006/relationships/image" Target="../media/image185.emf"/><Relationship Id="rId16" Type="http://schemas.openxmlformats.org/officeDocument/2006/relationships/image" Target="../media/image199.wmf"/><Relationship Id="rId20" Type="http://schemas.openxmlformats.org/officeDocument/2006/relationships/image" Target="../media/image203.wmf"/><Relationship Id="rId29" Type="http://schemas.openxmlformats.org/officeDocument/2006/relationships/image" Target="../media/image209.wmf"/><Relationship Id="rId1" Type="http://schemas.openxmlformats.org/officeDocument/2006/relationships/image" Target="../media/image184.emf"/><Relationship Id="rId6" Type="http://schemas.openxmlformats.org/officeDocument/2006/relationships/image" Target="../media/image189.wmf"/><Relationship Id="rId11" Type="http://schemas.openxmlformats.org/officeDocument/2006/relationships/image" Target="../media/image194.emf"/><Relationship Id="rId24" Type="http://schemas.openxmlformats.org/officeDocument/2006/relationships/image" Target="../media/image207.emf"/><Relationship Id="rId5" Type="http://schemas.openxmlformats.org/officeDocument/2006/relationships/image" Target="../media/image188.wmf"/><Relationship Id="rId15" Type="http://schemas.openxmlformats.org/officeDocument/2006/relationships/image" Target="../media/image198.wmf"/><Relationship Id="rId23" Type="http://schemas.openxmlformats.org/officeDocument/2006/relationships/image" Target="../media/image206.emf"/><Relationship Id="rId28" Type="http://schemas.openxmlformats.org/officeDocument/2006/relationships/image" Target="../media/image208.wmf"/><Relationship Id="rId10" Type="http://schemas.openxmlformats.org/officeDocument/2006/relationships/image" Target="../media/image193.emf"/><Relationship Id="rId19" Type="http://schemas.openxmlformats.org/officeDocument/2006/relationships/image" Target="../media/image202.wmf"/><Relationship Id="rId4" Type="http://schemas.openxmlformats.org/officeDocument/2006/relationships/image" Target="../media/image187.wmf"/><Relationship Id="rId9" Type="http://schemas.openxmlformats.org/officeDocument/2006/relationships/image" Target="../media/image192.wmf"/><Relationship Id="rId14" Type="http://schemas.openxmlformats.org/officeDocument/2006/relationships/image" Target="../media/image197.emf"/><Relationship Id="rId22" Type="http://schemas.openxmlformats.org/officeDocument/2006/relationships/image" Target="../media/image205.emf"/><Relationship Id="rId27" Type="http://schemas.openxmlformats.org/officeDocument/2006/relationships/image" Target="../media/image14.wmf"/><Relationship Id="rId30" Type="http://schemas.openxmlformats.org/officeDocument/2006/relationships/image" Target="../media/image210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13" Type="http://schemas.openxmlformats.org/officeDocument/2006/relationships/image" Target="../media/image223.wmf"/><Relationship Id="rId3" Type="http://schemas.openxmlformats.org/officeDocument/2006/relationships/image" Target="../media/image213.wmf"/><Relationship Id="rId7" Type="http://schemas.openxmlformats.org/officeDocument/2006/relationships/image" Target="../media/image217.wmf"/><Relationship Id="rId12" Type="http://schemas.openxmlformats.org/officeDocument/2006/relationships/image" Target="../media/image222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6" Type="http://schemas.openxmlformats.org/officeDocument/2006/relationships/image" Target="../media/image216.wmf"/><Relationship Id="rId11" Type="http://schemas.openxmlformats.org/officeDocument/2006/relationships/image" Target="../media/image221.wmf"/><Relationship Id="rId5" Type="http://schemas.openxmlformats.org/officeDocument/2006/relationships/image" Target="../media/image215.wmf"/><Relationship Id="rId10" Type="http://schemas.openxmlformats.org/officeDocument/2006/relationships/image" Target="../media/image220.wmf"/><Relationship Id="rId4" Type="http://schemas.openxmlformats.org/officeDocument/2006/relationships/image" Target="../media/image214.wmf"/><Relationship Id="rId9" Type="http://schemas.openxmlformats.org/officeDocument/2006/relationships/image" Target="../media/image21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Relationship Id="rId5" Type="http://schemas.openxmlformats.org/officeDocument/2006/relationships/image" Target="../media/image228.wmf"/><Relationship Id="rId4" Type="http://schemas.openxmlformats.org/officeDocument/2006/relationships/image" Target="../media/image22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6" Type="http://schemas.openxmlformats.org/officeDocument/2006/relationships/image" Target="../media/image234.emf"/><Relationship Id="rId5" Type="http://schemas.openxmlformats.org/officeDocument/2006/relationships/image" Target="../media/image224.wmf"/><Relationship Id="rId4" Type="http://schemas.openxmlformats.org/officeDocument/2006/relationships/image" Target="../media/image23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3" Type="http://schemas.openxmlformats.org/officeDocument/2006/relationships/image" Target="../media/image237.wmf"/><Relationship Id="rId7" Type="http://schemas.openxmlformats.org/officeDocument/2006/relationships/image" Target="../media/image241.wmf"/><Relationship Id="rId12" Type="http://schemas.openxmlformats.org/officeDocument/2006/relationships/image" Target="../media/image246.wmf"/><Relationship Id="rId2" Type="http://schemas.openxmlformats.org/officeDocument/2006/relationships/image" Target="../media/image236.wmf"/><Relationship Id="rId1" Type="http://schemas.openxmlformats.org/officeDocument/2006/relationships/image" Target="../media/image235.wmf"/><Relationship Id="rId6" Type="http://schemas.openxmlformats.org/officeDocument/2006/relationships/image" Target="../media/image240.wmf"/><Relationship Id="rId11" Type="http://schemas.openxmlformats.org/officeDocument/2006/relationships/image" Target="../media/image245.wmf"/><Relationship Id="rId5" Type="http://schemas.openxmlformats.org/officeDocument/2006/relationships/image" Target="../media/image239.wmf"/><Relationship Id="rId10" Type="http://schemas.openxmlformats.org/officeDocument/2006/relationships/image" Target="../media/image244.wmf"/><Relationship Id="rId4" Type="http://schemas.openxmlformats.org/officeDocument/2006/relationships/image" Target="../media/image238.wmf"/><Relationship Id="rId9" Type="http://schemas.openxmlformats.org/officeDocument/2006/relationships/image" Target="../media/image24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13" Type="http://schemas.openxmlformats.org/officeDocument/2006/relationships/image" Target="../media/image257.wmf"/><Relationship Id="rId3" Type="http://schemas.openxmlformats.org/officeDocument/2006/relationships/image" Target="../media/image248.wmf"/><Relationship Id="rId7" Type="http://schemas.openxmlformats.org/officeDocument/2006/relationships/image" Target="../media/image251.wmf"/><Relationship Id="rId12" Type="http://schemas.openxmlformats.org/officeDocument/2006/relationships/image" Target="../media/image256.wmf"/><Relationship Id="rId2" Type="http://schemas.openxmlformats.org/officeDocument/2006/relationships/image" Target="../media/image247.wmf"/><Relationship Id="rId1" Type="http://schemas.openxmlformats.org/officeDocument/2006/relationships/image" Target="../media/image240.wmf"/><Relationship Id="rId6" Type="http://schemas.openxmlformats.org/officeDocument/2006/relationships/image" Target="../media/image250.wmf"/><Relationship Id="rId11" Type="http://schemas.openxmlformats.org/officeDocument/2006/relationships/image" Target="../media/image255.wmf"/><Relationship Id="rId5" Type="http://schemas.openxmlformats.org/officeDocument/2006/relationships/image" Target="../media/image242.wmf"/><Relationship Id="rId15" Type="http://schemas.openxmlformats.org/officeDocument/2006/relationships/image" Target="../media/image259.wmf"/><Relationship Id="rId10" Type="http://schemas.openxmlformats.org/officeDocument/2006/relationships/image" Target="../media/image254.wmf"/><Relationship Id="rId4" Type="http://schemas.openxmlformats.org/officeDocument/2006/relationships/image" Target="../media/image249.wmf"/><Relationship Id="rId9" Type="http://schemas.openxmlformats.org/officeDocument/2006/relationships/image" Target="../media/image253.wmf"/><Relationship Id="rId14" Type="http://schemas.openxmlformats.org/officeDocument/2006/relationships/image" Target="../media/image25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wmf"/><Relationship Id="rId7" Type="http://schemas.openxmlformats.org/officeDocument/2006/relationships/image" Target="../media/image267.wmf"/><Relationship Id="rId2" Type="http://schemas.openxmlformats.org/officeDocument/2006/relationships/image" Target="../media/image262.wmf"/><Relationship Id="rId1" Type="http://schemas.openxmlformats.org/officeDocument/2006/relationships/image" Target="../media/image261.wmf"/><Relationship Id="rId6" Type="http://schemas.openxmlformats.org/officeDocument/2006/relationships/image" Target="../media/image266.wmf"/><Relationship Id="rId5" Type="http://schemas.openxmlformats.org/officeDocument/2006/relationships/image" Target="../media/image265.wmf"/><Relationship Id="rId4" Type="http://schemas.openxmlformats.org/officeDocument/2006/relationships/image" Target="../media/image26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13" Type="http://schemas.openxmlformats.org/officeDocument/2006/relationships/image" Target="../media/image280.wmf"/><Relationship Id="rId3" Type="http://schemas.openxmlformats.org/officeDocument/2006/relationships/image" Target="../media/image270.wmf"/><Relationship Id="rId7" Type="http://schemas.openxmlformats.org/officeDocument/2006/relationships/image" Target="../media/image274.wmf"/><Relationship Id="rId12" Type="http://schemas.openxmlformats.org/officeDocument/2006/relationships/image" Target="../media/image279.wmf"/><Relationship Id="rId17" Type="http://schemas.openxmlformats.org/officeDocument/2006/relationships/image" Target="../media/image282.wmf"/><Relationship Id="rId2" Type="http://schemas.openxmlformats.org/officeDocument/2006/relationships/image" Target="../media/image269.wmf"/><Relationship Id="rId16" Type="http://schemas.openxmlformats.org/officeDocument/2006/relationships/image" Target="../media/image281.wmf"/><Relationship Id="rId1" Type="http://schemas.openxmlformats.org/officeDocument/2006/relationships/image" Target="../media/image268.wmf"/><Relationship Id="rId6" Type="http://schemas.openxmlformats.org/officeDocument/2006/relationships/image" Target="../media/image273.wmf"/><Relationship Id="rId11" Type="http://schemas.openxmlformats.org/officeDocument/2006/relationships/image" Target="../media/image278.wmf"/><Relationship Id="rId5" Type="http://schemas.openxmlformats.org/officeDocument/2006/relationships/image" Target="../media/image272.wmf"/><Relationship Id="rId15" Type="http://schemas.openxmlformats.org/officeDocument/2006/relationships/image" Target="../media/image76.wmf"/><Relationship Id="rId10" Type="http://schemas.openxmlformats.org/officeDocument/2006/relationships/image" Target="../media/image277.wmf"/><Relationship Id="rId4" Type="http://schemas.openxmlformats.org/officeDocument/2006/relationships/image" Target="../media/image271.wmf"/><Relationship Id="rId9" Type="http://schemas.openxmlformats.org/officeDocument/2006/relationships/image" Target="../media/image276.wmf"/><Relationship Id="rId14" Type="http://schemas.openxmlformats.org/officeDocument/2006/relationships/image" Target="../media/image75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emf"/><Relationship Id="rId13" Type="http://schemas.openxmlformats.org/officeDocument/2006/relationships/image" Target="../media/image295.wmf"/><Relationship Id="rId18" Type="http://schemas.openxmlformats.org/officeDocument/2006/relationships/image" Target="../media/image299.emf"/><Relationship Id="rId26" Type="http://schemas.openxmlformats.org/officeDocument/2006/relationships/image" Target="../media/image307.emf"/><Relationship Id="rId3" Type="http://schemas.openxmlformats.org/officeDocument/2006/relationships/image" Target="../media/image285.wmf"/><Relationship Id="rId21" Type="http://schemas.openxmlformats.org/officeDocument/2006/relationships/image" Target="../media/image302.emf"/><Relationship Id="rId7" Type="http://schemas.openxmlformats.org/officeDocument/2006/relationships/image" Target="../media/image289.wmf"/><Relationship Id="rId12" Type="http://schemas.openxmlformats.org/officeDocument/2006/relationships/image" Target="../media/image294.wmf"/><Relationship Id="rId17" Type="http://schemas.openxmlformats.org/officeDocument/2006/relationships/image" Target="../media/image216.wmf"/><Relationship Id="rId25" Type="http://schemas.openxmlformats.org/officeDocument/2006/relationships/image" Target="../media/image306.emf"/><Relationship Id="rId2" Type="http://schemas.openxmlformats.org/officeDocument/2006/relationships/image" Target="../media/image284.wmf"/><Relationship Id="rId16" Type="http://schemas.openxmlformats.org/officeDocument/2006/relationships/image" Target="../media/image298.wmf"/><Relationship Id="rId20" Type="http://schemas.openxmlformats.org/officeDocument/2006/relationships/image" Target="../media/image301.emf"/><Relationship Id="rId1" Type="http://schemas.openxmlformats.org/officeDocument/2006/relationships/image" Target="../media/image283.wmf"/><Relationship Id="rId6" Type="http://schemas.openxmlformats.org/officeDocument/2006/relationships/image" Target="../media/image288.wmf"/><Relationship Id="rId11" Type="http://schemas.openxmlformats.org/officeDocument/2006/relationships/image" Target="../media/image293.wmf"/><Relationship Id="rId24" Type="http://schemas.openxmlformats.org/officeDocument/2006/relationships/image" Target="../media/image305.emf"/><Relationship Id="rId5" Type="http://schemas.openxmlformats.org/officeDocument/2006/relationships/image" Target="../media/image287.wmf"/><Relationship Id="rId15" Type="http://schemas.openxmlformats.org/officeDocument/2006/relationships/image" Target="../media/image297.wmf"/><Relationship Id="rId23" Type="http://schemas.openxmlformats.org/officeDocument/2006/relationships/image" Target="../media/image304.wmf"/><Relationship Id="rId10" Type="http://schemas.openxmlformats.org/officeDocument/2006/relationships/image" Target="../media/image292.wmf"/><Relationship Id="rId19" Type="http://schemas.openxmlformats.org/officeDocument/2006/relationships/image" Target="../media/image300.wmf"/><Relationship Id="rId4" Type="http://schemas.openxmlformats.org/officeDocument/2006/relationships/image" Target="../media/image286.wmf"/><Relationship Id="rId9" Type="http://schemas.openxmlformats.org/officeDocument/2006/relationships/image" Target="../media/image291.wmf"/><Relationship Id="rId14" Type="http://schemas.openxmlformats.org/officeDocument/2006/relationships/image" Target="../media/image296.wmf"/><Relationship Id="rId22" Type="http://schemas.openxmlformats.org/officeDocument/2006/relationships/image" Target="../media/image303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emf"/><Relationship Id="rId13" Type="http://schemas.openxmlformats.org/officeDocument/2006/relationships/image" Target="../media/image320.wmf"/><Relationship Id="rId18" Type="http://schemas.openxmlformats.org/officeDocument/2006/relationships/image" Target="../media/image325.wmf"/><Relationship Id="rId3" Type="http://schemas.openxmlformats.org/officeDocument/2006/relationships/image" Target="../media/image310.wmf"/><Relationship Id="rId7" Type="http://schemas.openxmlformats.org/officeDocument/2006/relationships/image" Target="../media/image314.emf"/><Relationship Id="rId12" Type="http://schemas.openxmlformats.org/officeDocument/2006/relationships/image" Target="../media/image319.emf"/><Relationship Id="rId17" Type="http://schemas.openxmlformats.org/officeDocument/2006/relationships/image" Target="../media/image324.emf"/><Relationship Id="rId2" Type="http://schemas.openxmlformats.org/officeDocument/2006/relationships/image" Target="../media/image309.wmf"/><Relationship Id="rId16" Type="http://schemas.openxmlformats.org/officeDocument/2006/relationships/image" Target="../media/image323.emf"/><Relationship Id="rId20" Type="http://schemas.openxmlformats.org/officeDocument/2006/relationships/image" Target="../media/image327.wmf"/><Relationship Id="rId1" Type="http://schemas.openxmlformats.org/officeDocument/2006/relationships/image" Target="../media/image308.wmf"/><Relationship Id="rId6" Type="http://schemas.openxmlformats.org/officeDocument/2006/relationships/image" Target="../media/image313.wmf"/><Relationship Id="rId11" Type="http://schemas.openxmlformats.org/officeDocument/2006/relationships/image" Target="../media/image318.emf"/><Relationship Id="rId5" Type="http://schemas.openxmlformats.org/officeDocument/2006/relationships/image" Target="../media/image312.wmf"/><Relationship Id="rId15" Type="http://schemas.openxmlformats.org/officeDocument/2006/relationships/image" Target="../media/image322.wmf"/><Relationship Id="rId10" Type="http://schemas.openxmlformats.org/officeDocument/2006/relationships/image" Target="../media/image317.wmf"/><Relationship Id="rId19" Type="http://schemas.openxmlformats.org/officeDocument/2006/relationships/image" Target="../media/image326.wmf"/><Relationship Id="rId4" Type="http://schemas.openxmlformats.org/officeDocument/2006/relationships/image" Target="../media/image311.wmf"/><Relationship Id="rId9" Type="http://schemas.openxmlformats.org/officeDocument/2006/relationships/image" Target="../media/image316.wmf"/><Relationship Id="rId14" Type="http://schemas.openxmlformats.org/officeDocument/2006/relationships/image" Target="../media/image321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wmf"/><Relationship Id="rId13" Type="http://schemas.openxmlformats.org/officeDocument/2006/relationships/image" Target="../media/image337.wmf"/><Relationship Id="rId18" Type="http://schemas.openxmlformats.org/officeDocument/2006/relationships/image" Target="../media/image342.wmf"/><Relationship Id="rId3" Type="http://schemas.openxmlformats.org/officeDocument/2006/relationships/image" Target="../media/image75.wmf"/><Relationship Id="rId7" Type="http://schemas.openxmlformats.org/officeDocument/2006/relationships/image" Target="../media/image331.wmf"/><Relationship Id="rId12" Type="http://schemas.openxmlformats.org/officeDocument/2006/relationships/image" Target="../media/image336.wmf"/><Relationship Id="rId17" Type="http://schemas.openxmlformats.org/officeDocument/2006/relationships/image" Target="../media/image341.wmf"/><Relationship Id="rId2" Type="http://schemas.openxmlformats.org/officeDocument/2006/relationships/image" Target="../media/image329.wmf"/><Relationship Id="rId16" Type="http://schemas.openxmlformats.org/officeDocument/2006/relationships/image" Target="../media/image340.wmf"/><Relationship Id="rId20" Type="http://schemas.openxmlformats.org/officeDocument/2006/relationships/image" Target="../media/image344.wmf"/><Relationship Id="rId1" Type="http://schemas.openxmlformats.org/officeDocument/2006/relationships/image" Target="../media/image328.wmf"/><Relationship Id="rId6" Type="http://schemas.openxmlformats.org/officeDocument/2006/relationships/image" Target="../media/image330.wmf"/><Relationship Id="rId11" Type="http://schemas.openxmlformats.org/officeDocument/2006/relationships/image" Target="../media/image335.wmf"/><Relationship Id="rId5" Type="http://schemas.openxmlformats.org/officeDocument/2006/relationships/image" Target="../media/image281.wmf"/><Relationship Id="rId15" Type="http://schemas.openxmlformats.org/officeDocument/2006/relationships/image" Target="../media/image339.wmf"/><Relationship Id="rId10" Type="http://schemas.openxmlformats.org/officeDocument/2006/relationships/image" Target="../media/image334.wmf"/><Relationship Id="rId19" Type="http://schemas.openxmlformats.org/officeDocument/2006/relationships/image" Target="../media/image343.wmf"/><Relationship Id="rId4" Type="http://schemas.openxmlformats.org/officeDocument/2006/relationships/image" Target="../media/image76.wmf"/><Relationship Id="rId9" Type="http://schemas.openxmlformats.org/officeDocument/2006/relationships/image" Target="../media/image333.wmf"/><Relationship Id="rId14" Type="http://schemas.openxmlformats.org/officeDocument/2006/relationships/image" Target="../media/image33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7.wmf"/><Relationship Id="rId2" Type="http://schemas.openxmlformats.org/officeDocument/2006/relationships/image" Target="../media/image346.wmf"/><Relationship Id="rId1" Type="http://schemas.openxmlformats.org/officeDocument/2006/relationships/image" Target="../media/image345.wmf"/><Relationship Id="rId6" Type="http://schemas.openxmlformats.org/officeDocument/2006/relationships/image" Target="../media/image350.wmf"/><Relationship Id="rId5" Type="http://schemas.openxmlformats.org/officeDocument/2006/relationships/image" Target="../media/image349.wmf"/><Relationship Id="rId4" Type="http://schemas.openxmlformats.org/officeDocument/2006/relationships/image" Target="../media/image34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3.wmf"/><Relationship Id="rId2" Type="http://schemas.openxmlformats.org/officeDocument/2006/relationships/image" Target="../media/image352.wmf"/><Relationship Id="rId1" Type="http://schemas.openxmlformats.org/officeDocument/2006/relationships/image" Target="../media/image351.wmf"/><Relationship Id="rId5" Type="http://schemas.openxmlformats.org/officeDocument/2006/relationships/image" Target="../media/image355.wmf"/><Relationship Id="rId4" Type="http://schemas.openxmlformats.org/officeDocument/2006/relationships/image" Target="../media/image354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wmf"/><Relationship Id="rId13" Type="http://schemas.openxmlformats.org/officeDocument/2006/relationships/image" Target="../media/image367.wmf"/><Relationship Id="rId18" Type="http://schemas.openxmlformats.org/officeDocument/2006/relationships/image" Target="../media/image372.emf"/><Relationship Id="rId3" Type="http://schemas.openxmlformats.org/officeDocument/2006/relationships/image" Target="../media/image358.wmf"/><Relationship Id="rId7" Type="http://schemas.openxmlformats.org/officeDocument/2006/relationships/image" Target="../media/image362.wmf"/><Relationship Id="rId12" Type="http://schemas.openxmlformats.org/officeDocument/2006/relationships/image" Target="../media/image23.wmf"/><Relationship Id="rId17" Type="http://schemas.openxmlformats.org/officeDocument/2006/relationships/image" Target="../media/image371.emf"/><Relationship Id="rId2" Type="http://schemas.openxmlformats.org/officeDocument/2006/relationships/image" Target="../media/image357.emf"/><Relationship Id="rId16" Type="http://schemas.openxmlformats.org/officeDocument/2006/relationships/image" Target="../media/image370.emf"/><Relationship Id="rId1" Type="http://schemas.openxmlformats.org/officeDocument/2006/relationships/image" Target="../media/image356.emf"/><Relationship Id="rId6" Type="http://schemas.openxmlformats.org/officeDocument/2006/relationships/image" Target="../media/image361.wmf"/><Relationship Id="rId11" Type="http://schemas.openxmlformats.org/officeDocument/2006/relationships/image" Target="../media/image366.wmf"/><Relationship Id="rId5" Type="http://schemas.openxmlformats.org/officeDocument/2006/relationships/image" Target="../media/image360.wmf"/><Relationship Id="rId15" Type="http://schemas.openxmlformats.org/officeDocument/2006/relationships/image" Target="../media/image369.emf"/><Relationship Id="rId10" Type="http://schemas.openxmlformats.org/officeDocument/2006/relationships/image" Target="../media/image365.wmf"/><Relationship Id="rId19" Type="http://schemas.openxmlformats.org/officeDocument/2006/relationships/image" Target="../media/image373.emf"/><Relationship Id="rId4" Type="http://schemas.openxmlformats.org/officeDocument/2006/relationships/image" Target="../media/image359.wmf"/><Relationship Id="rId9" Type="http://schemas.openxmlformats.org/officeDocument/2006/relationships/image" Target="../media/image364.wmf"/><Relationship Id="rId14" Type="http://schemas.openxmlformats.org/officeDocument/2006/relationships/image" Target="../media/image368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33.wmf"/><Relationship Id="rId3" Type="http://schemas.openxmlformats.org/officeDocument/2006/relationships/image" Target="../media/image31.wmf"/><Relationship Id="rId7" Type="http://schemas.openxmlformats.org/officeDocument/2006/relationships/image" Target="../media/image23.wmf"/><Relationship Id="rId12" Type="http://schemas.openxmlformats.org/officeDocument/2006/relationships/image" Target="../media/image32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emf"/><Relationship Id="rId13" Type="http://schemas.openxmlformats.org/officeDocument/2006/relationships/image" Target="../media/image386.wmf"/><Relationship Id="rId3" Type="http://schemas.openxmlformats.org/officeDocument/2006/relationships/image" Target="../media/image376.emf"/><Relationship Id="rId7" Type="http://schemas.openxmlformats.org/officeDocument/2006/relationships/image" Target="../media/image380.wmf"/><Relationship Id="rId12" Type="http://schemas.openxmlformats.org/officeDocument/2006/relationships/image" Target="../media/image385.wmf"/><Relationship Id="rId2" Type="http://schemas.openxmlformats.org/officeDocument/2006/relationships/image" Target="../media/image375.emf"/><Relationship Id="rId1" Type="http://schemas.openxmlformats.org/officeDocument/2006/relationships/image" Target="../media/image374.wmf"/><Relationship Id="rId6" Type="http://schemas.openxmlformats.org/officeDocument/2006/relationships/image" Target="../media/image379.wmf"/><Relationship Id="rId11" Type="http://schemas.openxmlformats.org/officeDocument/2006/relationships/image" Target="../media/image384.wmf"/><Relationship Id="rId5" Type="http://schemas.openxmlformats.org/officeDocument/2006/relationships/image" Target="../media/image378.wmf"/><Relationship Id="rId10" Type="http://schemas.openxmlformats.org/officeDocument/2006/relationships/image" Target="../media/image383.wmf"/><Relationship Id="rId4" Type="http://schemas.openxmlformats.org/officeDocument/2006/relationships/image" Target="../media/image377.emf"/><Relationship Id="rId9" Type="http://schemas.openxmlformats.org/officeDocument/2006/relationships/image" Target="../media/image382.emf"/><Relationship Id="rId14" Type="http://schemas.openxmlformats.org/officeDocument/2006/relationships/image" Target="../media/image387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wmf"/><Relationship Id="rId13" Type="http://schemas.openxmlformats.org/officeDocument/2006/relationships/image" Target="../media/image398.wmf"/><Relationship Id="rId18" Type="http://schemas.openxmlformats.org/officeDocument/2006/relationships/image" Target="../media/image403.wmf"/><Relationship Id="rId3" Type="http://schemas.openxmlformats.org/officeDocument/2006/relationships/image" Target="../media/image389.wmf"/><Relationship Id="rId7" Type="http://schemas.openxmlformats.org/officeDocument/2006/relationships/image" Target="../media/image393.wmf"/><Relationship Id="rId12" Type="http://schemas.openxmlformats.org/officeDocument/2006/relationships/image" Target="../media/image397.wmf"/><Relationship Id="rId17" Type="http://schemas.openxmlformats.org/officeDocument/2006/relationships/image" Target="../media/image402.wmf"/><Relationship Id="rId2" Type="http://schemas.openxmlformats.org/officeDocument/2006/relationships/image" Target="../media/image388.wmf"/><Relationship Id="rId16" Type="http://schemas.openxmlformats.org/officeDocument/2006/relationships/image" Target="../media/image401.wmf"/><Relationship Id="rId1" Type="http://schemas.openxmlformats.org/officeDocument/2006/relationships/image" Target="../media/image167.wmf"/><Relationship Id="rId6" Type="http://schemas.openxmlformats.org/officeDocument/2006/relationships/image" Target="../media/image392.wmf"/><Relationship Id="rId11" Type="http://schemas.openxmlformats.org/officeDocument/2006/relationships/image" Target="../media/image396.wmf"/><Relationship Id="rId5" Type="http://schemas.openxmlformats.org/officeDocument/2006/relationships/image" Target="../media/image391.wmf"/><Relationship Id="rId15" Type="http://schemas.openxmlformats.org/officeDocument/2006/relationships/image" Target="../media/image400.wmf"/><Relationship Id="rId10" Type="http://schemas.openxmlformats.org/officeDocument/2006/relationships/image" Target="../media/image281.wmf"/><Relationship Id="rId4" Type="http://schemas.openxmlformats.org/officeDocument/2006/relationships/image" Target="../media/image390.wmf"/><Relationship Id="rId9" Type="http://schemas.openxmlformats.org/officeDocument/2006/relationships/image" Target="../media/image395.wmf"/><Relationship Id="rId14" Type="http://schemas.openxmlformats.org/officeDocument/2006/relationships/image" Target="../media/image399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8.wmf"/><Relationship Id="rId13" Type="http://schemas.openxmlformats.org/officeDocument/2006/relationships/image" Target="../media/image411.wmf"/><Relationship Id="rId3" Type="http://schemas.openxmlformats.org/officeDocument/2006/relationships/image" Target="../media/image389.wmf"/><Relationship Id="rId7" Type="http://schemas.openxmlformats.org/officeDocument/2006/relationships/image" Target="../media/image407.wmf"/><Relationship Id="rId12" Type="http://schemas.openxmlformats.org/officeDocument/2006/relationships/image" Target="../media/image410.wmf"/><Relationship Id="rId2" Type="http://schemas.openxmlformats.org/officeDocument/2006/relationships/image" Target="../media/image388.wmf"/><Relationship Id="rId1" Type="http://schemas.openxmlformats.org/officeDocument/2006/relationships/image" Target="../media/image404.wmf"/><Relationship Id="rId6" Type="http://schemas.openxmlformats.org/officeDocument/2006/relationships/image" Target="../media/image406.wmf"/><Relationship Id="rId11" Type="http://schemas.openxmlformats.org/officeDocument/2006/relationships/image" Target="../media/image409.wmf"/><Relationship Id="rId5" Type="http://schemas.openxmlformats.org/officeDocument/2006/relationships/image" Target="../media/image393.wmf"/><Relationship Id="rId10" Type="http://schemas.openxmlformats.org/officeDocument/2006/relationships/image" Target="../media/image395.wmf"/><Relationship Id="rId4" Type="http://schemas.openxmlformats.org/officeDocument/2006/relationships/image" Target="../media/image405.wmf"/><Relationship Id="rId9" Type="http://schemas.openxmlformats.org/officeDocument/2006/relationships/image" Target="../media/image14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7.wmf"/><Relationship Id="rId3" Type="http://schemas.openxmlformats.org/officeDocument/2006/relationships/image" Target="../media/image414.emf"/><Relationship Id="rId7" Type="http://schemas.openxmlformats.org/officeDocument/2006/relationships/image" Target="../media/image417.wmf"/><Relationship Id="rId2" Type="http://schemas.openxmlformats.org/officeDocument/2006/relationships/image" Target="../media/image413.emf"/><Relationship Id="rId1" Type="http://schemas.openxmlformats.org/officeDocument/2006/relationships/image" Target="../media/image412.wmf"/><Relationship Id="rId6" Type="http://schemas.openxmlformats.org/officeDocument/2006/relationships/image" Target="../media/image398.wmf"/><Relationship Id="rId5" Type="http://schemas.openxmlformats.org/officeDocument/2006/relationships/image" Target="../media/image416.emf"/><Relationship Id="rId10" Type="http://schemas.openxmlformats.org/officeDocument/2006/relationships/image" Target="../media/image419.emf"/><Relationship Id="rId4" Type="http://schemas.openxmlformats.org/officeDocument/2006/relationships/image" Target="../media/image415.emf"/><Relationship Id="rId9" Type="http://schemas.openxmlformats.org/officeDocument/2006/relationships/image" Target="../media/image418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7.wmf"/><Relationship Id="rId13" Type="http://schemas.openxmlformats.org/officeDocument/2006/relationships/image" Target="../media/image432.wmf"/><Relationship Id="rId18" Type="http://schemas.openxmlformats.org/officeDocument/2006/relationships/image" Target="../media/image436.wmf"/><Relationship Id="rId3" Type="http://schemas.openxmlformats.org/officeDocument/2006/relationships/image" Target="../media/image422.wmf"/><Relationship Id="rId7" Type="http://schemas.openxmlformats.org/officeDocument/2006/relationships/image" Target="../media/image426.wmf"/><Relationship Id="rId12" Type="http://schemas.openxmlformats.org/officeDocument/2006/relationships/image" Target="../media/image431.wmf"/><Relationship Id="rId17" Type="http://schemas.openxmlformats.org/officeDocument/2006/relationships/image" Target="../media/image435.wmf"/><Relationship Id="rId2" Type="http://schemas.openxmlformats.org/officeDocument/2006/relationships/image" Target="../media/image421.wmf"/><Relationship Id="rId16" Type="http://schemas.openxmlformats.org/officeDocument/2006/relationships/image" Target="../media/image330.wmf"/><Relationship Id="rId1" Type="http://schemas.openxmlformats.org/officeDocument/2006/relationships/image" Target="../media/image420.wmf"/><Relationship Id="rId6" Type="http://schemas.openxmlformats.org/officeDocument/2006/relationships/image" Target="../media/image425.wmf"/><Relationship Id="rId11" Type="http://schemas.openxmlformats.org/officeDocument/2006/relationships/image" Target="../media/image430.wmf"/><Relationship Id="rId5" Type="http://schemas.openxmlformats.org/officeDocument/2006/relationships/image" Target="../media/image424.wmf"/><Relationship Id="rId15" Type="http://schemas.openxmlformats.org/officeDocument/2006/relationships/image" Target="../media/image434.wmf"/><Relationship Id="rId10" Type="http://schemas.openxmlformats.org/officeDocument/2006/relationships/image" Target="../media/image429.wmf"/><Relationship Id="rId19" Type="http://schemas.openxmlformats.org/officeDocument/2006/relationships/image" Target="../media/image54.wmf"/><Relationship Id="rId4" Type="http://schemas.openxmlformats.org/officeDocument/2006/relationships/image" Target="../media/image423.wmf"/><Relationship Id="rId9" Type="http://schemas.openxmlformats.org/officeDocument/2006/relationships/image" Target="../media/image428.wmf"/><Relationship Id="rId14" Type="http://schemas.openxmlformats.org/officeDocument/2006/relationships/image" Target="../media/image433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4.wmf"/><Relationship Id="rId3" Type="http://schemas.openxmlformats.org/officeDocument/2006/relationships/image" Target="../media/image439.wmf"/><Relationship Id="rId7" Type="http://schemas.openxmlformats.org/officeDocument/2006/relationships/image" Target="../media/image443.wmf"/><Relationship Id="rId2" Type="http://schemas.openxmlformats.org/officeDocument/2006/relationships/image" Target="../media/image438.wmf"/><Relationship Id="rId1" Type="http://schemas.openxmlformats.org/officeDocument/2006/relationships/image" Target="../media/image437.wmf"/><Relationship Id="rId6" Type="http://schemas.openxmlformats.org/officeDocument/2006/relationships/image" Target="../media/image442.wmf"/><Relationship Id="rId5" Type="http://schemas.openxmlformats.org/officeDocument/2006/relationships/image" Target="../media/image441.wmf"/><Relationship Id="rId10" Type="http://schemas.openxmlformats.org/officeDocument/2006/relationships/image" Target="../media/image76.wmf"/><Relationship Id="rId4" Type="http://schemas.openxmlformats.org/officeDocument/2006/relationships/image" Target="../media/image440.wmf"/><Relationship Id="rId9" Type="http://schemas.openxmlformats.org/officeDocument/2006/relationships/image" Target="../media/image445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3.wmf"/><Relationship Id="rId13" Type="http://schemas.openxmlformats.org/officeDocument/2006/relationships/image" Target="../media/image457.wmf"/><Relationship Id="rId3" Type="http://schemas.openxmlformats.org/officeDocument/2006/relationships/image" Target="../media/image448.wmf"/><Relationship Id="rId7" Type="http://schemas.openxmlformats.org/officeDocument/2006/relationships/image" Target="../media/image452.wmf"/><Relationship Id="rId12" Type="http://schemas.openxmlformats.org/officeDocument/2006/relationships/image" Target="../media/image81.wmf"/><Relationship Id="rId17" Type="http://schemas.openxmlformats.org/officeDocument/2006/relationships/image" Target="../media/image433.wmf"/><Relationship Id="rId2" Type="http://schemas.openxmlformats.org/officeDocument/2006/relationships/image" Target="../media/image447.emf"/><Relationship Id="rId16" Type="http://schemas.openxmlformats.org/officeDocument/2006/relationships/image" Target="../media/image458.wmf"/><Relationship Id="rId1" Type="http://schemas.openxmlformats.org/officeDocument/2006/relationships/image" Target="../media/image446.wmf"/><Relationship Id="rId6" Type="http://schemas.openxmlformats.org/officeDocument/2006/relationships/image" Target="../media/image451.wmf"/><Relationship Id="rId11" Type="http://schemas.openxmlformats.org/officeDocument/2006/relationships/image" Target="../media/image456.wmf"/><Relationship Id="rId5" Type="http://schemas.openxmlformats.org/officeDocument/2006/relationships/image" Target="../media/image450.wmf"/><Relationship Id="rId15" Type="http://schemas.openxmlformats.org/officeDocument/2006/relationships/image" Target="../media/image431.wmf"/><Relationship Id="rId10" Type="http://schemas.openxmlformats.org/officeDocument/2006/relationships/image" Target="../media/image455.wmf"/><Relationship Id="rId4" Type="http://schemas.openxmlformats.org/officeDocument/2006/relationships/image" Target="../media/image449.emf"/><Relationship Id="rId9" Type="http://schemas.openxmlformats.org/officeDocument/2006/relationships/image" Target="../media/image454.emf"/><Relationship Id="rId14" Type="http://schemas.openxmlformats.org/officeDocument/2006/relationships/image" Target="../media/image80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6.wmf"/><Relationship Id="rId13" Type="http://schemas.openxmlformats.org/officeDocument/2006/relationships/image" Target="../media/image471.wmf"/><Relationship Id="rId18" Type="http://schemas.openxmlformats.org/officeDocument/2006/relationships/image" Target="../media/image474.wmf"/><Relationship Id="rId3" Type="http://schemas.openxmlformats.org/officeDocument/2006/relationships/image" Target="../media/image461.wmf"/><Relationship Id="rId7" Type="http://schemas.openxmlformats.org/officeDocument/2006/relationships/image" Target="../media/image465.wmf"/><Relationship Id="rId12" Type="http://schemas.openxmlformats.org/officeDocument/2006/relationships/image" Target="../media/image470.wmf"/><Relationship Id="rId17" Type="http://schemas.openxmlformats.org/officeDocument/2006/relationships/image" Target="../media/image448.wmf"/><Relationship Id="rId2" Type="http://schemas.openxmlformats.org/officeDocument/2006/relationships/image" Target="../media/image460.wmf"/><Relationship Id="rId16" Type="http://schemas.openxmlformats.org/officeDocument/2006/relationships/image" Target="../media/image473.wmf"/><Relationship Id="rId1" Type="http://schemas.openxmlformats.org/officeDocument/2006/relationships/image" Target="../media/image459.wmf"/><Relationship Id="rId6" Type="http://schemas.openxmlformats.org/officeDocument/2006/relationships/image" Target="../media/image464.wmf"/><Relationship Id="rId11" Type="http://schemas.openxmlformats.org/officeDocument/2006/relationships/image" Target="../media/image469.wmf"/><Relationship Id="rId5" Type="http://schemas.openxmlformats.org/officeDocument/2006/relationships/image" Target="../media/image463.wmf"/><Relationship Id="rId15" Type="http://schemas.openxmlformats.org/officeDocument/2006/relationships/image" Target="../media/image472.wmf"/><Relationship Id="rId10" Type="http://schemas.openxmlformats.org/officeDocument/2006/relationships/image" Target="../media/image468.wmf"/><Relationship Id="rId4" Type="http://schemas.openxmlformats.org/officeDocument/2006/relationships/image" Target="../media/image462.wmf"/><Relationship Id="rId9" Type="http://schemas.openxmlformats.org/officeDocument/2006/relationships/image" Target="../media/image467.wmf"/><Relationship Id="rId14" Type="http://schemas.openxmlformats.org/officeDocument/2006/relationships/image" Target="../media/image167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3.wmf"/><Relationship Id="rId3" Type="http://schemas.openxmlformats.org/officeDocument/2006/relationships/image" Target="../media/image478.wmf"/><Relationship Id="rId7" Type="http://schemas.openxmlformats.org/officeDocument/2006/relationships/image" Target="../media/image482.wmf"/><Relationship Id="rId12" Type="http://schemas.openxmlformats.org/officeDocument/2006/relationships/image" Target="../media/image487.wmf"/><Relationship Id="rId2" Type="http://schemas.openxmlformats.org/officeDocument/2006/relationships/image" Target="../media/image477.wmf"/><Relationship Id="rId1" Type="http://schemas.openxmlformats.org/officeDocument/2006/relationships/image" Target="../media/image476.wmf"/><Relationship Id="rId6" Type="http://schemas.openxmlformats.org/officeDocument/2006/relationships/image" Target="../media/image481.wmf"/><Relationship Id="rId11" Type="http://schemas.openxmlformats.org/officeDocument/2006/relationships/image" Target="../media/image486.wmf"/><Relationship Id="rId5" Type="http://schemas.openxmlformats.org/officeDocument/2006/relationships/image" Target="../media/image480.wmf"/><Relationship Id="rId10" Type="http://schemas.openxmlformats.org/officeDocument/2006/relationships/image" Target="../media/image485.wmf"/><Relationship Id="rId4" Type="http://schemas.openxmlformats.org/officeDocument/2006/relationships/image" Target="../media/image479.wmf"/><Relationship Id="rId9" Type="http://schemas.openxmlformats.org/officeDocument/2006/relationships/image" Target="../media/image484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5.wmf"/><Relationship Id="rId13" Type="http://schemas.openxmlformats.org/officeDocument/2006/relationships/image" Target="../media/image500.wmf"/><Relationship Id="rId18" Type="http://schemas.openxmlformats.org/officeDocument/2006/relationships/image" Target="../media/image75.wmf"/><Relationship Id="rId3" Type="http://schemas.openxmlformats.org/officeDocument/2006/relationships/image" Target="../media/image490.wmf"/><Relationship Id="rId21" Type="http://schemas.openxmlformats.org/officeDocument/2006/relationships/image" Target="../media/image505.wmf"/><Relationship Id="rId7" Type="http://schemas.openxmlformats.org/officeDocument/2006/relationships/image" Target="../media/image494.wmf"/><Relationship Id="rId12" Type="http://schemas.openxmlformats.org/officeDocument/2006/relationships/image" Target="../media/image499.wmf"/><Relationship Id="rId17" Type="http://schemas.openxmlformats.org/officeDocument/2006/relationships/image" Target="../media/image504.wmf"/><Relationship Id="rId2" Type="http://schemas.openxmlformats.org/officeDocument/2006/relationships/image" Target="../media/image489.wmf"/><Relationship Id="rId16" Type="http://schemas.openxmlformats.org/officeDocument/2006/relationships/image" Target="../media/image503.wmf"/><Relationship Id="rId20" Type="http://schemas.openxmlformats.org/officeDocument/2006/relationships/image" Target="../media/image76.wmf"/><Relationship Id="rId1" Type="http://schemas.openxmlformats.org/officeDocument/2006/relationships/image" Target="../media/image488.wmf"/><Relationship Id="rId6" Type="http://schemas.openxmlformats.org/officeDocument/2006/relationships/image" Target="../media/image493.wmf"/><Relationship Id="rId11" Type="http://schemas.openxmlformats.org/officeDocument/2006/relationships/image" Target="../media/image498.wmf"/><Relationship Id="rId5" Type="http://schemas.openxmlformats.org/officeDocument/2006/relationships/image" Target="../media/image492.wmf"/><Relationship Id="rId15" Type="http://schemas.openxmlformats.org/officeDocument/2006/relationships/image" Target="../media/image502.wmf"/><Relationship Id="rId10" Type="http://schemas.openxmlformats.org/officeDocument/2006/relationships/image" Target="../media/image497.wmf"/><Relationship Id="rId19" Type="http://schemas.openxmlformats.org/officeDocument/2006/relationships/image" Target="../media/image14.wmf"/><Relationship Id="rId4" Type="http://schemas.openxmlformats.org/officeDocument/2006/relationships/image" Target="../media/image491.wmf"/><Relationship Id="rId9" Type="http://schemas.openxmlformats.org/officeDocument/2006/relationships/image" Target="../media/image496.wmf"/><Relationship Id="rId14" Type="http://schemas.openxmlformats.org/officeDocument/2006/relationships/image" Target="../media/image501.wmf"/><Relationship Id="rId22" Type="http://schemas.openxmlformats.org/officeDocument/2006/relationships/image" Target="../media/image50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445.wmf"/><Relationship Id="rId18" Type="http://schemas.openxmlformats.org/officeDocument/2006/relationships/image" Target="../media/image520.wmf"/><Relationship Id="rId3" Type="http://schemas.openxmlformats.org/officeDocument/2006/relationships/image" Target="../media/image509.wmf"/><Relationship Id="rId21" Type="http://schemas.openxmlformats.org/officeDocument/2006/relationships/image" Target="../media/image470.wmf"/><Relationship Id="rId7" Type="http://schemas.openxmlformats.org/officeDocument/2006/relationships/image" Target="../media/image513.wmf"/><Relationship Id="rId12" Type="http://schemas.openxmlformats.org/officeDocument/2006/relationships/image" Target="../media/image15.wmf"/><Relationship Id="rId17" Type="http://schemas.openxmlformats.org/officeDocument/2006/relationships/image" Target="../media/image519.wmf"/><Relationship Id="rId2" Type="http://schemas.openxmlformats.org/officeDocument/2006/relationships/image" Target="../media/image508.wmf"/><Relationship Id="rId16" Type="http://schemas.openxmlformats.org/officeDocument/2006/relationships/image" Target="../media/image403.wmf"/><Relationship Id="rId20" Type="http://schemas.openxmlformats.org/officeDocument/2006/relationships/image" Target="../media/image522.wmf"/><Relationship Id="rId1" Type="http://schemas.openxmlformats.org/officeDocument/2006/relationships/image" Target="../media/image507.wmf"/><Relationship Id="rId6" Type="http://schemas.openxmlformats.org/officeDocument/2006/relationships/image" Target="../media/image512.wmf"/><Relationship Id="rId11" Type="http://schemas.openxmlformats.org/officeDocument/2006/relationships/image" Target="../media/image516.wmf"/><Relationship Id="rId5" Type="http://schemas.openxmlformats.org/officeDocument/2006/relationships/image" Target="../media/image511.wmf"/><Relationship Id="rId15" Type="http://schemas.openxmlformats.org/officeDocument/2006/relationships/image" Target="../media/image518.wmf"/><Relationship Id="rId10" Type="http://schemas.openxmlformats.org/officeDocument/2006/relationships/image" Target="../media/image515.wmf"/><Relationship Id="rId19" Type="http://schemas.openxmlformats.org/officeDocument/2006/relationships/image" Target="../media/image521.wmf"/><Relationship Id="rId4" Type="http://schemas.openxmlformats.org/officeDocument/2006/relationships/image" Target="../media/image510.wmf"/><Relationship Id="rId9" Type="http://schemas.openxmlformats.org/officeDocument/2006/relationships/image" Target="../media/image514.wmf"/><Relationship Id="rId14" Type="http://schemas.openxmlformats.org/officeDocument/2006/relationships/image" Target="../media/image517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5.emf"/><Relationship Id="rId2" Type="http://schemas.openxmlformats.org/officeDocument/2006/relationships/image" Target="../media/image524.wmf"/><Relationship Id="rId1" Type="http://schemas.openxmlformats.org/officeDocument/2006/relationships/image" Target="../media/image523.wmf"/><Relationship Id="rId6" Type="http://schemas.openxmlformats.org/officeDocument/2006/relationships/image" Target="../media/image528.wmf"/><Relationship Id="rId5" Type="http://schemas.openxmlformats.org/officeDocument/2006/relationships/image" Target="../media/image527.emf"/><Relationship Id="rId4" Type="http://schemas.openxmlformats.org/officeDocument/2006/relationships/image" Target="../media/image526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1.wmf"/><Relationship Id="rId2" Type="http://schemas.openxmlformats.org/officeDocument/2006/relationships/image" Target="../media/image530.wmf"/><Relationship Id="rId1" Type="http://schemas.openxmlformats.org/officeDocument/2006/relationships/image" Target="../media/image529.wmf"/><Relationship Id="rId5" Type="http://schemas.openxmlformats.org/officeDocument/2006/relationships/image" Target="../media/image533.wmf"/><Relationship Id="rId4" Type="http://schemas.openxmlformats.org/officeDocument/2006/relationships/image" Target="../media/image532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1.wmf"/><Relationship Id="rId13" Type="http://schemas.openxmlformats.org/officeDocument/2006/relationships/image" Target="../media/image546.wmf"/><Relationship Id="rId3" Type="http://schemas.openxmlformats.org/officeDocument/2006/relationships/image" Target="../media/image536.wmf"/><Relationship Id="rId7" Type="http://schemas.openxmlformats.org/officeDocument/2006/relationships/image" Target="../media/image540.wmf"/><Relationship Id="rId12" Type="http://schemas.openxmlformats.org/officeDocument/2006/relationships/image" Target="../media/image545.wmf"/><Relationship Id="rId2" Type="http://schemas.openxmlformats.org/officeDocument/2006/relationships/image" Target="../media/image535.wmf"/><Relationship Id="rId1" Type="http://schemas.openxmlformats.org/officeDocument/2006/relationships/image" Target="../media/image534.wmf"/><Relationship Id="rId6" Type="http://schemas.openxmlformats.org/officeDocument/2006/relationships/image" Target="../media/image539.wmf"/><Relationship Id="rId11" Type="http://schemas.openxmlformats.org/officeDocument/2006/relationships/image" Target="../media/image544.wmf"/><Relationship Id="rId5" Type="http://schemas.openxmlformats.org/officeDocument/2006/relationships/image" Target="../media/image538.wmf"/><Relationship Id="rId10" Type="http://schemas.openxmlformats.org/officeDocument/2006/relationships/image" Target="../media/image543.wmf"/><Relationship Id="rId4" Type="http://schemas.openxmlformats.org/officeDocument/2006/relationships/image" Target="../media/image537.wmf"/><Relationship Id="rId9" Type="http://schemas.openxmlformats.org/officeDocument/2006/relationships/image" Target="../media/image542.wmf"/><Relationship Id="rId14" Type="http://schemas.openxmlformats.org/officeDocument/2006/relationships/image" Target="../media/image547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4.wmf"/><Relationship Id="rId13" Type="http://schemas.openxmlformats.org/officeDocument/2006/relationships/image" Target="../media/image556.wmf"/><Relationship Id="rId3" Type="http://schemas.openxmlformats.org/officeDocument/2006/relationships/image" Target="../media/image550.wmf"/><Relationship Id="rId7" Type="http://schemas.openxmlformats.org/officeDocument/2006/relationships/image" Target="../media/image553.wmf"/><Relationship Id="rId12" Type="http://schemas.openxmlformats.org/officeDocument/2006/relationships/image" Target="../media/image427.wmf"/><Relationship Id="rId2" Type="http://schemas.openxmlformats.org/officeDocument/2006/relationships/image" Target="../media/image549.wmf"/><Relationship Id="rId16" Type="http://schemas.openxmlformats.org/officeDocument/2006/relationships/image" Target="../media/image559.wmf"/><Relationship Id="rId1" Type="http://schemas.openxmlformats.org/officeDocument/2006/relationships/image" Target="../media/image548.wmf"/><Relationship Id="rId6" Type="http://schemas.openxmlformats.org/officeDocument/2006/relationships/image" Target="../media/image544.wmf"/><Relationship Id="rId11" Type="http://schemas.openxmlformats.org/officeDocument/2006/relationships/image" Target="../media/image555.wmf"/><Relationship Id="rId5" Type="http://schemas.openxmlformats.org/officeDocument/2006/relationships/image" Target="../media/image552.wmf"/><Relationship Id="rId15" Type="http://schemas.openxmlformats.org/officeDocument/2006/relationships/image" Target="../media/image558.wmf"/><Relationship Id="rId10" Type="http://schemas.openxmlformats.org/officeDocument/2006/relationships/image" Target="../media/image431.wmf"/><Relationship Id="rId4" Type="http://schemas.openxmlformats.org/officeDocument/2006/relationships/image" Target="../media/image551.wmf"/><Relationship Id="rId9" Type="http://schemas.openxmlformats.org/officeDocument/2006/relationships/image" Target="../media/image432.wmf"/><Relationship Id="rId14" Type="http://schemas.openxmlformats.org/officeDocument/2006/relationships/image" Target="../media/image557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2.wmf"/><Relationship Id="rId2" Type="http://schemas.openxmlformats.org/officeDocument/2006/relationships/image" Target="../media/image561.wmf"/><Relationship Id="rId1" Type="http://schemas.openxmlformats.org/officeDocument/2006/relationships/image" Target="../media/image560.wmf"/><Relationship Id="rId4" Type="http://schemas.openxmlformats.org/officeDocument/2006/relationships/image" Target="../media/image563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8.wmf"/><Relationship Id="rId3" Type="http://schemas.openxmlformats.org/officeDocument/2006/relationships/image" Target="../media/image432.wmf"/><Relationship Id="rId7" Type="http://schemas.openxmlformats.org/officeDocument/2006/relationships/image" Target="../media/image567.wmf"/><Relationship Id="rId2" Type="http://schemas.openxmlformats.org/officeDocument/2006/relationships/image" Target="../media/image565.wmf"/><Relationship Id="rId1" Type="http://schemas.openxmlformats.org/officeDocument/2006/relationships/image" Target="../media/image564.wmf"/><Relationship Id="rId6" Type="http://schemas.openxmlformats.org/officeDocument/2006/relationships/image" Target="../media/image566.wmf"/><Relationship Id="rId5" Type="http://schemas.openxmlformats.org/officeDocument/2006/relationships/image" Target="../media/image555.wmf"/><Relationship Id="rId4" Type="http://schemas.openxmlformats.org/officeDocument/2006/relationships/image" Target="../media/image431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5.wmf"/><Relationship Id="rId3" Type="http://schemas.openxmlformats.org/officeDocument/2006/relationships/image" Target="../media/image571.wmf"/><Relationship Id="rId7" Type="http://schemas.openxmlformats.org/officeDocument/2006/relationships/image" Target="../media/image431.wmf"/><Relationship Id="rId12" Type="http://schemas.openxmlformats.org/officeDocument/2006/relationships/image" Target="../media/image575.wmf"/><Relationship Id="rId2" Type="http://schemas.openxmlformats.org/officeDocument/2006/relationships/image" Target="../media/image570.wmf"/><Relationship Id="rId1" Type="http://schemas.openxmlformats.org/officeDocument/2006/relationships/image" Target="../media/image569.wmf"/><Relationship Id="rId6" Type="http://schemas.openxmlformats.org/officeDocument/2006/relationships/image" Target="../media/image432.wmf"/><Relationship Id="rId11" Type="http://schemas.openxmlformats.org/officeDocument/2006/relationships/image" Target="../media/image574.wmf"/><Relationship Id="rId5" Type="http://schemas.openxmlformats.org/officeDocument/2006/relationships/image" Target="../media/image573.wmf"/><Relationship Id="rId10" Type="http://schemas.openxmlformats.org/officeDocument/2006/relationships/image" Target="../media/image567.wmf"/><Relationship Id="rId4" Type="http://schemas.openxmlformats.org/officeDocument/2006/relationships/image" Target="../media/image572.wmf"/><Relationship Id="rId9" Type="http://schemas.openxmlformats.org/officeDocument/2006/relationships/image" Target="../media/image566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585.wmf"/><Relationship Id="rId3" Type="http://schemas.openxmlformats.org/officeDocument/2006/relationships/image" Target="../media/image578.wmf"/><Relationship Id="rId7" Type="http://schemas.openxmlformats.org/officeDocument/2006/relationships/image" Target="../media/image82.wmf"/><Relationship Id="rId12" Type="http://schemas.openxmlformats.org/officeDocument/2006/relationships/image" Target="../media/image584.wmf"/><Relationship Id="rId2" Type="http://schemas.openxmlformats.org/officeDocument/2006/relationships/image" Target="../media/image577.wmf"/><Relationship Id="rId1" Type="http://schemas.openxmlformats.org/officeDocument/2006/relationships/image" Target="../media/image576.wmf"/><Relationship Id="rId6" Type="http://schemas.openxmlformats.org/officeDocument/2006/relationships/image" Target="../media/image20.wmf"/><Relationship Id="rId11" Type="http://schemas.openxmlformats.org/officeDocument/2006/relationships/image" Target="../media/image583.wmf"/><Relationship Id="rId5" Type="http://schemas.openxmlformats.org/officeDocument/2006/relationships/image" Target="../media/image580.emf"/><Relationship Id="rId10" Type="http://schemas.openxmlformats.org/officeDocument/2006/relationships/image" Target="../media/image582.wmf"/><Relationship Id="rId4" Type="http://schemas.openxmlformats.org/officeDocument/2006/relationships/image" Target="../media/image579.wmf"/><Relationship Id="rId9" Type="http://schemas.openxmlformats.org/officeDocument/2006/relationships/image" Target="../media/image581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wmf"/><Relationship Id="rId13" Type="http://schemas.openxmlformats.org/officeDocument/2006/relationships/image" Target="../media/image595.wmf"/><Relationship Id="rId3" Type="http://schemas.openxmlformats.org/officeDocument/2006/relationships/image" Target="../media/image20.wmf"/><Relationship Id="rId7" Type="http://schemas.openxmlformats.org/officeDocument/2006/relationships/image" Target="../media/image589.wmf"/><Relationship Id="rId12" Type="http://schemas.openxmlformats.org/officeDocument/2006/relationships/image" Target="../media/image594.wmf"/><Relationship Id="rId2" Type="http://schemas.openxmlformats.org/officeDocument/2006/relationships/image" Target="../media/image587.wmf"/><Relationship Id="rId1" Type="http://schemas.openxmlformats.org/officeDocument/2006/relationships/image" Target="../media/image586.wmf"/><Relationship Id="rId6" Type="http://schemas.openxmlformats.org/officeDocument/2006/relationships/image" Target="../media/image588.wmf"/><Relationship Id="rId11" Type="http://schemas.openxmlformats.org/officeDocument/2006/relationships/image" Target="../media/image593.emf"/><Relationship Id="rId5" Type="http://schemas.openxmlformats.org/officeDocument/2006/relationships/image" Target="../media/image23.wmf"/><Relationship Id="rId15" Type="http://schemas.openxmlformats.org/officeDocument/2006/relationships/image" Target="../media/image597.wmf"/><Relationship Id="rId10" Type="http://schemas.openxmlformats.org/officeDocument/2006/relationships/image" Target="../media/image592.emf"/><Relationship Id="rId4" Type="http://schemas.openxmlformats.org/officeDocument/2006/relationships/image" Target="../media/image82.wmf"/><Relationship Id="rId9" Type="http://schemas.openxmlformats.org/officeDocument/2006/relationships/image" Target="../media/image591.wmf"/><Relationship Id="rId14" Type="http://schemas.openxmlformats.org/officeDocument/2006/relationships/image" Target="../media/image596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53.wmf"/><Relationship Id="rId18" Type="http://schemas.openxmlformats.org/officeDocument/2006/relationships/image" Target="../media/image55.wmf"/><Relationship Id="rId3" Type="http://schemas.openxmlformats.org/officeDocument/2006/relationships/image" Target="../media/image25.wmf"/><Relationship Id="rId21" Type="http://schemas.openxmlformats.org/officeDocument/2006/relationships/image" Target="../media/image58.emf"/><Relationship Id="rId7" Type="http://schemas.openxmlformats.org/officeDocument/2006/relationships/image" Target="../media/image47.wmf"/><Relationship Id="rId12" Type="http://schemas.openxmlformats.org/officeDocument/2006/relationships/image" Target="../media/image52.wmf"/><Relationship Id="rId17" Type="http://schemas.openxmlformats.org/officeDocument/2006/relationships/image" Target="../media/image54.wmf"/><Relationship Id="rId2" Type="http://schemas.openxmlformats.org/officeDocument/2006/relationships/image" Target="../media/image43.emf"/><Relationship Id="rId16" Type="http://schemas.openxmlformats.org/officeDocument/2006/relationships/image" Target="../media/image15.wmf"/><Relationship Id="rId20" Type="http://schemas.openxmlformats.org/officeDocument/2006/relationships/image" Target="../media/image57.wmf"/><Relationship Id="rId1" Type="http://schemas.openxmlformats.org/officeDocument/2006/relationships/image" Target="../media/image42.e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5" Type="http://schemas.openxmlformats.org/officeDocument/2006/relationships/image" Target="../media/image14.wmf"/><Relationship Id="rId10" Type="http://schemas.openxmlformats.org/officeDocument/2006/relationships/image" Target="../media/image50.wmf"/><Relationship Id="rId19" Type="http://schemas.openxmlformats.org/officeDocument/2006/relationships/image" Target="../media/image56.wmf"/><Relationship Id="rId4" Type="http://schemas.openxmlformats.org/officeDocument/2006/relationships/image" Target="../media/image44.wmf"/><Relationship Id="rId9" Type="http://schemas.openxmlformats.org/officeDocument/2006/relationships/image" Target="../media/image49.emf"/><Relationship Id="rId14" Type="http://schemas.openxmlformats.org/officeDocument/2006/relationships/image" Target="../media/image13.wmf"/><Relationship Id="rId22" Type="http://schemas.openxmlformats.org/officeDocument/2006/relationships/image" Target="../media/image59.e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9.emf"/><Relationship Id="rId13" Type="http://schemas.openxmlformats.org/officeDocument/2006/relationships/image" Target="../media/image604.wmf"/><Relationship Id="rId3" Type="http://schemas.openxmlformats.org/officeDocument/2006/relationships/image" Target="../media/image23.wmf"/><Relationship Id="rId7" Type="http://schemas.openxmlformats.org/officeDocument/2006/relationships/image" Target="../media/image598.emf"/><Relationship Id="rId12" Type="http://schemas.openxmlformats.org/officeDocument/2006/relationships/image" Target="../media/image603.wmf"/><Relationship Id="rId2" Type="http://schemas.openxmlformats.org/officeDocument/2006/relationships/image" Target="../media/image82.wmf"/><Relationship Id="rId1" Type="http://schemas.openxmlformats.org/officeDocument/2006/relationships/image" Target="../media/image20.wmf"/><Relationship Id="rId6" Type="http://schemas.openxmlformats.org/officeDocument/2006/relationships/image" Target="../media/image590.wmf"/><Relationship Id="rId11" Type="http://schemas.openxmlformats.org/officeDocument/2006/relationships/image" Target="../media/image602.wmf"/><Relationship Id="rId5" Type="http://schemas.openxmlformats.org/officeDocument/2006/relationships/image" Target="../media/image589.wmf"/><Relationship Id="rId10" Type="http://schemas.openxmlformats.org/officeDocument/2006/relationships/image" Target="../media/image601.emf"/><Relationship Id="rId4" Type="http://schemas.openxmlformats.org/officeDocument/2006/relationships/image" Target="../media/image588.wmf"/><Relationship Id="rId9" Type="http://schemas.openxmlformats.org/officeDocument/2006/relationships/image" Target="../media/image600.wmf"/><Relationship Id="rId14" Type="http://schemas.openxmlformats.org/officeDocument/2006/relationships/image" Target="../media/image605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wmf"/><Relationship Id="rId13" Type="http://schemas.openxmlformats.org/officeDocument/2006/relationships/image" Target="../media/image615.emf"/><Relationship Id="rId3" Type="http://schemas.openxmlformats.org/officeDocument/2006/relationships/image" Target="../media/image608.wmf"/><Relationship Id="rId7" Type="http://schemas.openxmlformats.org/officeDocument/2006/relationships/image" Target="../media/image23.wmf"/><Relationship Id="rId12" Type="http://schemas.openxmlformats.org/officeDocument/2006/relationships/image" Target="../media/image614.wmf"/><Relationship Id="rId17" Type="http://schemas.openxmlformats.org/officeDocument/2006/relationships/image" Target="../media/image619.wmf"/><Relationship Id="rId2" Type="http://schemas.openxmlformats.org/officeDocument/2006/relationships/image" Target="../media/image607.wmf"/><Relationship Id="rId16" Type="http://schemas.openxmlformats.org/officeDocument/2006/relationships/image" Target="../media/image618.wmf"/><Relationship Id="rId1" Type="http://schemas.openxmlformats.org/officeDocument/2006/relationships/image" Target="../media/image606.wmf"/><Relationship Id="rId6" Type="http://schemas.openxmlformats.org/officeDocument/2006/relationships/image" Target="../media/image82.wmf"/><Relationship Id="rId11" Type="http://schemas.openxmlformats.org/officeDocument/2006/relationships/image" Target="../media/image613.wmf"/><Relationship Id="rId5" Type="http://schemas.openxmlformats.org/officeDocument/2006/relationships/image" Target="../media/image20.wmf"/><Relationship Id="rId15" Type="http://schemas.openxmlformats.org/officeDocument/2006/relationships/image" Target="../media/image617.wmf"/><Relationship Id="rId10" Type="http://schemas.openxmlformats.org/officeDocument/2006/relationships/image" Target="../media/image612.emf"/><Relationship Id="rId4" Type="http://schemas.openxmlformats.org/officeDocument/2006/relationships/image" Target="../media/image609.wmf"/><Relationship Id="rId9" Type="http://schemas.openxmlformats.org/officeDocument/2006/relationships/image" Target="../media/image611.wmf"/><Relationship Id="rId14" Type="http://schemas.openxmlformats.org/officeDocument/2006/relationships/image" Target="../media/image616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4.wmf"/><Relationship Id="rId3" Type="http://schemas.openxmlformats.org/officeDocument/2006/relationships/image" Target="../media/image622.wmf"/><Relationship Id="rId7" Type="http://schemas.openxmlformats.org/officeDocument/2006/relationships/image" Target="../media/image623.wmf"/><Relationship Id="rId2" Type="http://schemas.openxmlformats.org/officeDocument/2006/relationships/image" Target="../media/image621.wmf"/><Relationship Id="rId1" Type="http://schemas.openxmlformats.org/officeDocument/2006/relationships/image" Target="../media/image620.wmf"/><Relationship Id="rId6" Type="http://schemas.openxmlformats.org/officeDocument/2006/relationships/image" Target="../media/image23.wmf"/><Relationship Id="rId11" Type="http://schemas.openxmlformats.org/officeDocument/2006/relationships/image" Target="../media/image627.wmf"/><Relationship Id="rId5" Type="http://schemas.openxmlformats.org/officeDocument/2006/relationships/image" Target="../media/image82.wmf"/><Relationship Id="rId10" Type="http://schemas.openxmlformats.org/officeDocument/2006/relationships/image" Target="../media/image626.wmf"/><Relationship Id="rId4" Type="http://schemas.openxmlformats.org/officeDocument/2006/relationships/image" Target="../media/image20.wmf"/><Relationship Id="rId9" Type="http://schemas.openxmlformats.org/officeDocument/2006/relationships/image" Target="../media/image625.e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2.wmf"/><Relationship Id="rId13" Type="http://schemas.openxmlformats.org/officeDocument/2006/relationships/image" Target="../media/image637.wmf"/><Relationship Id="rId3" Type="http://schemas.openxmlformats.org/officeDocument/2006/relationships/image" Target="../media/image82.wmf"/><Relationship Id="rId7" Type="http://schemas.openxmlformats.org/officeDocument/2006/relationships/image" Target="../media/image631.wmf"/><Relationship Id="rId12" Type="http://schemas.openxmlformats.org/officeDocument/2006/relationships/image" Target="../media/image636.wmf"/><Relationship Id="rId2" Type="http://schemas.openxmlformats.org/officeDocument/2006/relationships/image" Target="../media/image20.wmf"/><Relationship Id="rId1" Type="http://schemas.openxmlformats.org/officeDocument/2006/relationships/image" Target="../media/image628.wmf"/><Relationship Id="rId6" Type="http://schemas.openxmlformats.org/officeDocument/2006/relationships/image" Target="../media/image630.wmf"/><Relationship Id="rId11" Type="http://schemas.openxmlformats.org/officeDocument/2006/relationships/image" Target="../media/image635.wmf"/><Relationship Id="rId5" Type="http://schemas.openxmlformats.org/officeDocument/2006/relationships/image" Target="../media/image629.wmf"/><Relationship Id="rId10" Type="http://schemas.openxmlformats.org/officeDocument/2006/relationships/image" Target="../media/image634.wmf"/><Relationship Id="rId4" Type="http://schemas.openxmlformats.org/officeDocument/2006/relationships/image" Target="../media/image23.wmf"/><Relationship Id="rId9" Type="http://schemas.openxmlformats.org/officeDocument/2006/relationships/image" Target="../media/image633.wmf"/><Relationship Id="rId14" Type="http://schemas.openxmlformats.org/officeDocument/2006/relationships/image" Target="../media/image638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6.wmf"/><Relationship Id="rId3" Type="http://schemas.openxmlformats.org/officeDocument/2006/relationships/image" Target="../media/image641.wmf"/><Relationship Id="rId7" Type="http://schemas.openxmlformats.org/officeDocument/2006/relationships/image" Target="../media/image645.wmf"/><Relationship Id="rId2" Type="http://schemas.openxmlformats.org/officeDocument/2006/relationships/image" Target="../media/image640.wmf"/><Relationship Id="rId1" Type="http://schemas.openxmlformats.org/officeDocument/2006/relationships/image" Target="../media/image639.wmf"/><Relationship Id="rId6" Type="http://schemas.openxmlformats.org/officeDocument/2006/relationships/image" Target="../media/image644.emf"/><Relationship Id="rId11" Type="http://schemas.openxmlformats.org/officeDocument/2006/relationships/image" Target="../media/image649.wmf"/><Relationship Id="rId5" Type="http://schemas.openxmlformats.org/officeDocument/2006/relationships/image" Target="../media/image643.wmf"/><Relationship Id="rId10" Type="http://schemas.openxmlformats.org/officeDocument/2006/relationships/image" Target="../media/image648.wmf"/><Relationship Id="rId4" Type="http://schemas.openxmlformats.org/officeDocument/2006/relationships/image" Target="../media/image642.wmf"/><Relationship Id="rId9" Type="http://schemas.openxmlformats.org/officeDocument/2006/relationships/image" Target="../media/image647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image" Target="../media/image657.wmf"/><Relationship Id="rId3" Type="http://schemas.openxmlformats.org/officeDocument/2006/relationships/image" Target="../media/image652.wmf"/><Relationship Id="rId7" Type="http://schemas.openxmlformats.org/officeDocument/2006/relationships/image" Target="../media/image656.wmf"/><Relationship Id="rId12" Type="http://schemas.openxmlformats.org/officeDocument/2006/relationships/image" Target="../media/image431.wmf"/><Relationship Id="rId2" Type="http://schemas.openxmlformats.org/officeDocument/2006/relationships/image" Target="../media/image651.wmf"/><Relationship Id="rId1" Type="http://schemas.openxmlformats.org/officeDocument/2006/relationships/image" Target="../media/image650.wmf"/><Relationship Id="rId6" Type="http://schemas.openxmlformats.org/officeDocument/2006/relationships/image" Target="../media/image655.wmf"/><Relationship Id="rId11" Type="http://schemas.openxmlformats.org/officeDocument/2006/relationships/image" Target="../media/image555.wmf"/><Relationship Id="rId5" Type="http://schemas.openxmlformats.org/officeDocument/2006/relationships/image" Target="../media/image654.wmf"/><Relationship Id="rId10" Type="http://schemas.openxmlformats.org/officeDocument/2006/relationships/image" Target="../media/image432.wmf"/><Relationship Id="rId4" Type="http://schemas.openxmlformats.org/officeDocument/2006/relationships/image" Target="../media/image653.wmf"/><Relationship Id="rId9" Type="http://schemas.openxmlformats.org/officeDocument/2006/relationships/image" Target="../media/image161.wmf"/><Relationship Id="rId14" Type="http://schemas.openxmlformats.org/officeDocument/2006/relationships/image" Target="../media/image658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6.wmf"/><Relationship Id="rId3" Type="http://schemas.openxmlformats.org/officeDocument/2006/relationships/image" Target="../media/image661.wmf"/><Relationship Id="rId7" Type="http://schemas.openxmlformats.org/officeDocument/2006/relationships/image" Target="../media/image665.wmf"/><Relationship Id="rId12" Type="http://schemas.openxmlformats.org/officeDocument/2006/relationships/image" Target="../media/image670.wmf"/><Relationship Id="rId2" Type="http://schemas.openxmlformats.org/officeDocument/2006/relationships/image" Target="../media/image660.wmf"/><Relationship Id="rId1" Type="http://schemas.openxmlformats.org/officeDocument/2006/relationships/image" Target="../media/image659.wmf"/><Relationship Id="rId6" Type="http://schemas.openxmlformats.org/officeDocument/2006/relationships/image" Target="../media/image664.wmf"/><Relationship Id="rId11" Type="http://schemas.openxmlformats.org/officeDocument/2006/relationships/image" Target="../media/image669.wmf"/><Relationship Id="rId5" Type="http://schemas.openxmlformats.org/officeDocument/2006/relationships/image" Target="../media/image663.wmf"/><Relationship Id="rId10" Type="http://schemas.openxmlformats.org/officeDocument/2006/relationships/image" Target="../media/image668.wmf"/><Relationship Id="rId4" Type="http://schemas.openxmlformats.org/officeDocument/2006/relationships/image" Target="../media/image662.wmf"/><Relationship Id="rId9" Type="http://schemas.openxmlformats.org/officeDocument/2006/relationships/image" Target="../media/image667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8.wmf"/><Relationship Id="rId13" Type="http://schemas.openxmlformats.org/officeDocument/2006/relationships/image" Target="../media/image683.wmf"/><Relationship Id="rId3" Type="http://schemas.openxmlformats.org/officeDocument/2006/relationships/image" Target="../media/image673.wmf"/><Relationship Id="rId7" Type="http://schemas.openxmlformats.org/officeDocument/2006/relationships/image" Target="../media/image677.wmf"/><Relationship Id="rId12" Type="http://schemas.openxmlformats.org/officeDocument/2006/relationships/image" Target="../media/image682.wmf"/><Relationship Id="rId2" Type="http://schemas.openxmlformats.org/officeDocument/2006/relationships/image" Target="../media/image672.wmf"/><Relationship Id="rId1" Type="http://schemas.openxmlformats.org/officeDocument/2006/relationships/image" Target="../media/image671.wmf"/><Relationship Id="rId6" Type="http://schemas.openxmlformats.org/officeDocument/2006/relationships/image" Target="../media/image676.wmf"/><Relationship Id="rId11" Type="http://schemas.openxmlformats.org/officeDocument/2006/relationships/image" Target="../media/image681.wmf"/><Relationship Id="rId5" Type="http://schemas.openxmlformats.org/officeDocument/2006/relationships/image" Target="../media/image675.wmf"/><Relationship Id="rId10" Type="http://schemas.openxmlformats.org/officeDocument/2006/relationships/image" Target="../media/image680.wmf"/><Relationship Id="rId4" Type="http://schemas.openxmlformats.org/officeDocument/2006/relationships/image" Target="../media/image674.wmf"/><Relationship Id="rId9" Type="http://schemas.openxmlformats.org/officeDocument/2006/relationships/image" Target="../media/image67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5" Type="http://schemas.openxmlformats.org/officeDocument/2006/relationships/image" Target="../media/image64.wmf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14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20.wmf"/><Relationship Id="rId7" Type="http://schemas.openxmlformats.org/officeDocument/2006/relationships/image" Target="../media/image80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79.wmf"/><Relationship Id="rId5" Type="http://schemas.openxmlformats.org/officeDocument/2006/relationships/image" Target="../media/image23.wmf"/><Relationship Id="rId4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image" Target="../media/image92.emf"/><Relationship Id="rId3" Type="http://schemas.openxmlformats.org/officeDocument/2006/relationships/image" Target="../media/image23.wmf"/><Relationship Id="rId7" Type="http://schemas.openxmlformats.org/officeDocument/2006/relationships/image" Target="../media/image86.wmf"/><Relationship Id="rId12" Type="http://schemas.openxmlformats.org/officeDocument/2006/relationships/image" Target="../media/image91.wmf"/><Relationship Id="rId17" Type="http://schemas.openxmlformats.org/officeDocument/2006/relationships/image" Target="../media/image96.emf"/><Relationship Id="rId2" Type="http://schemas.openxmlformats.org/officeDocument/2006/relationships/image" Target="../media/image82.wmf"/><Relationship Id="rId16" Type="http://schemas.openxmlformats.org/officeDocument/2006/relationships/image" Target="../media/image95.emf"/><Relationship Id="rId1" Type="http://schemas.openxmlformats.org/officeDocument/2006/relationships/image" Target="../media/image20.wmf"/><Relationship Id="rId6" Type="http://schemas.openxmlformats.org/officeDocument/2006/relationships/image" Target="../media/image85.wmf"/><Relationship Id="rId11" Type="http://schemas.openxmlformats.org/officeDocument/2006/relationships/image" Target="../media/image90.wmf"/><Relationship Id="rId5" Type="http://schemas.openxmlformats.org/officeDocument/2006/relationships/image" Target="../media/image84.wmf"/><Relationship Id="rId15" Type="http://schemas.openxmlformats.org/officeDocument/2006/relationships/image" Target="../media/image94.emf"/><Relationship Id="rId10" Type="http://schemas.openxmlformats.org/officeDocument/2006/relationships/image" Target="../media/image89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Relationship Id="rId14" Type="http://schemas.openxmlformats.org/officeDocument/2006/relationships/image" Target="../media/image9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715" tIns="51357" rIns="102715" bIns="51357" numCol="1" anchor="t" anchorCtr="0" compatLnSpc="1">
            <a:prstTxWarp prst="textNoShape">
              <a:avLst/>
            </a:prstTxWarp>
          </a:bodyPr>
          <a:lstStyle>
            <a:lvl1pPr algn="l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46" y="0"/>
            <a:ext cx="2945659" cy="49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715" tIns="51357" rIns="102715" bIns="51357" numCol="1" anchor="t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932"/>
            <a:ext cx="2945659" cy="49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715" tIns="51357" rIns="102715" bIns="51357" numCol="1" anchor="b" anchorCtr="0" compatLnSpc="1">
            <a:prstTxWarp prst="textNoShape">
              <a:avLst/>
            </a:prstTxWarp>
          </a:bodyPr>
          <a:lstStyle>
            <a:lvl1pPr algn="l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46" y="9429932"/>
            <a:ext cx="2945659" cy="49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715" tIns="51357" rIns="102715" bIns="51357" numCol="1" anchor="b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>
              <a:defRPr/>
            </a:pPr>
            <a:fld id="{58B4EC1A-5CB9-4C7F-B7D9-2AB822A6EA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619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2D6BD-7B62-44F7-92C2-3088BA93A9D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70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E368-6318-40FE-8E5B-43E7B6FDB6E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11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6F0AF5-515E-4B27-8A05-B99B4947E19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645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FCE72-C5CB-4019-964A-52A4559144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253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3E5BC7-AE05-44DF-ADFA-C99660D5FDA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09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90601-809D-43D0-AFC9-EB05ECF008A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999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3B31F9-7B64-4D2F-8B67-49D68901290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40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8C65-C16F-423A-A019-1626EA8CA74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7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F5B585-70FF-4C0F-82D4-40CFC60002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07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734B8-FA84-461E-834D-AAAD193C2A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12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9300F-EBAE-4ABE-89E3-C115030E99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437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C716B-E936-40ED-8C89-46A745867D8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318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33D2FC-BB0E-45D0-B8A2-B675C69A644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AutoShape 2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477000"/>
            <a:ext cx="457200" cy="228600"/>
          </a:xfrm>
          <a:prstGeom prst="actionButtonForwardNext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AutoShape 3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7848600" y="6477000"/>
            <a:ext cx="457200" cy="228600"/>
          </a:xfrm>
          <a:prstGeom prst="actionButtonBackPrevious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22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7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81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21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7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87.wmf"/><Relationship Id="rId26" Type="http://schemas.openxmlformats.org/officeDocument/2006/relationships/image" Target="../media/image91.wmf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6.bin"/><Relationship Id="rId34" Type="http://schemas.openxmlformats.org/officeDocument/2006/relationships/image" Target="../media/image95.emf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114.bin"/><Relationship Id="rId25" Type="http://schemas.openxmlformats.org/officeDocument/2006/relationships/oleObject" Target="../embeddings/oleObject118.bin"/><Relationship Id="rId33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6.wmf"/><Relationship Id="rId20" Type="http://schemas.openxmlformats.org/officeDocument/2006/relationships/image" Target="../media/image88.wmf"/><Relationship Id="rId29" Type="http://schemas.openxmlformats.org/officeDocument/2006/relationships/oleObject" Target="../embeddings/oleObject120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90.wmf"/><Relationship Id="rId32" Type="http://schemas.openxmlformats.org/officeDocument/2006/relationships/image" Target="../media/image94.emf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7.bin"/><Relationship Id="rId28" Type="http://schemas.openxmlformats.org/officeDocument/2006/relationships/image" Target="../media/image92.emf"/><Relationship Id="rId36" Type="http://schemas.openxmlformats.org/officeDocument/2006/relationships/image" Target="../media/image96.emf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115.bin"/><Relationship Id="rId31" Type="http://schemas.openxmlformats.org/officeDocument/2006/relationships/oleObject" Target="../embeddings/oleObject121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85.wmf"/><Relationship Id="rId22" Type="http://schemas.openxmlformats.org/officeDocument/2006/relationships/image" Target="../media/image89.wmf"/><Relationship Id="rId27" Type="http://schemas.openxmlformats.org/officeDocument/2006/relationships/oleObject" Target="../embeddings/oleObject119.bin"/><Relationship Id="rId30" Type="http://schemas.openxmlformats.org/officeDocument/2006/relationships/image" Target="../media/image93.emf"/><Relationship Id="rId35" Type="http://schemas.openxmlformats.org/officeDocument/2006/relationships/oleObject" Target="../embeddings/oleObject12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20.wmf"/><Relationship Id="rId26" Type="http://schemas.openxmlformats.org/officeDocument/2006/relationships/image" Target="../media/image105.emf"/><Relationship Id="rId3" Type="http://schemas.openxmlformats.org/officeDocument/2006/relationships/oleObject" Target="../embeddings/oleObject124.bin"/><Relationship Id="rId21" Type="http://schemas.openxmlformats.org/officeDocument/2006/relationships/oleObject" Target="../embeddings/oleObject133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01.emf"/><Relationship Id="rId17" Type="http://schemas.openxmlformats.org/officeDocument/2006/relationships/oleObject" Target="../embeddings/oleObject131.bin"/><Relationship Id="rId25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3.wmf"/><Relationship Id="rId20" Type="http://schemas.openxmlformats.org/officeDocument/2006/relationships/image" Target="../media/image8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28.bin"/><Relationship Id="rId24" Type="http://schemas.openxmlformats.org/officeDocument/2006/relationships/image" Target="../media/image104.emf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23" Type="http://schemas.openxmlformats.org/officeDocument/2006/relationships/oleObject" Target="../embeddings/oleObject134.bin"/><Relationship Id="rId28" Type="http://schemas.openxmlformats.org/officeDocument/2006/relationships/image" Target="../media/image106.emf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32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02.emf"/><Relationship Id="rId22" Type="http://schemas.openxmlformats.org/officeDocument/2006/relationships/image" Target="../media/image23.wmf"/><Relationship Id="rId27" Type="http://schemas.openxmlformats.org/officeDocument/2006/relationships/oleObject" Target="../embeddings/oleObject136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114.wmf"/><Relationship Id="rId26" Type="http://schemas.openxmlformats.org/officeDocument/2006/relationships/image" Target="../media/image118.wmf"/><Relationship Id="rId39" Type="http://schemas.openxmlformats.org/officeDocument/2006/relationships/oleObject" Target="../embeddings/oleObject155.bin"/><Relationship Id="rId21" Type="http://schemas.openxmlformats.org/officeDocument/2006/relationships/oleObject" Target="../embeddings/oleObject146.bin"/><Relationship Id="rId34" Type="http://schemas.openxmlformats.org/officeDocument/2006/relationships/image" Target="../media/image122.wmf"/><Relationship Id="rId42" Type="http://schemas.openxmlformats.org/officeDocument/2006/relationships/image" Target="../media/image126.wmf"/><Relationship Id="rId47" Type="http://schemas.openxmlformats.org/officeDocument/2006/relationships/oleObject" Target="../embeddings/oleObject159.bin"/><Relationship Id="rId50" Type="http://schemas.openxmlformats.org/officeDocument/2006/relationships/image" Target="../media/image130.wmf"/><Relationship Id="rId55" Type="http://schemas.openxmlformats.org/officeDocument/2006/relationships/oleObject" Target="../embeddings/oleObject163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44.bin"/><Relationship Id="rId25" Type="http://schemas.openxmlformats.org/officeDocument/2006/relationships/oleObject" Target="../embeddings/oleObject148.bin"/><Relationship Id="rId33" Type="http://schemas.openxmlformats.org/officeDocument/2006/relationships/oleObject" Target="../embeddings/oleObject152.bin"/><Relationship Id="rId38" Type="http://schemas.openxmlformats.org/officeDocument/2006/relationships/image" Target="../media/image124.wmf"/><Relationship Id="rId46" Type="http://schemas.openxmlformats.org/officeDocument/2006/relationships/image" Target="../media/image12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wmf"/><Relationship Id="rId20" Type="http://schemas.openxmlformats.org/officeDocument/2006/relationships/image" Target="../media/image115.wmf"/><Relationship Id="rId29" Type="http://schemas.openxmlformats.org/officeDocument/2006/relationships/oleObject" Target="../embeddings/oleObject150.bin"/><Relationship Id="rId41" Type="http://schemas.openxmlformats.org/officeDocument/2006/relationships/oleObject" Target="../embeddings/oleObject156.bin"/><Relationship Id="rId54" Type="http://schemas.openxmlformats.org/officeDocument/2006/relationships/image" Target="../media/image13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41.bin"/><Relationship Id="rId24" Type="http://schemas.openxmlformats.org/officeDocument/2006/relationships/image" Target="../media/image117.wmf"/><Relationship Id="rId32" Type="http://schemas.openxmlformats.org/officeDocument/2006/relationships/image" Target="../media/image121.wmf"/><Relationship Id="rId37" Type="http://schemas.openxmlformats.org/officeDocument/2006/relationships/oleObject" Target="../embeddings/oleObject154.bin"/><Relationship Id="rId40" Type="http://schemas.openxmlformats.org/officeDocument/2006/relationships/image" Target="../media/image125.wmf"/><Relationship Id="rId45" Type="http://schemas.openxmlformats.org/officeDocument/2006/relationships/oleObject" Target="../embeddings/oleObject158.bin"/><Relationship Id="rId53" Type="http://schemas.openxmlformats.org/officeDocument/2006/relationships/oleObject" Target="../embeddings/oleObject162.bin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23" Type="http://schemas.openxmlformats.org/officeDocument/2006/relationships/oleObject" Target="../embeddings/oleObject147.bin"/><Relationship Id="rId28" Type="http://schemas.openxmlformats.org/officeDocument/2006/relationships/image" Target="../media/image119.wmf"/><Relationship Id="rId36" Type="http://schemas.openxmlformats.org/officeDocument/2006/relationships/image" Target="../media/image123.wmf"/><Relationship Id="rId49" Type="http://schemas.openxmlformats.org/officeDocument/2006/relationships/oleObject" Target="../embeddings/oleObject160.bin"/><Relationship Id="rId10" Type="http://schemas.openxmlformats.org/officeDocument/2006/relationships/image" Target="../media/image110.wmf"/><Relationship Id="rId19" Type="http://schemas.openxmlformats.org/officeDocument/2006/relationships/oleObject" Target="../embeddings/oleObject145.bin"/><Relationship Id="rId31" Type="http://schemas.openxmlformats.org/officeDocument/2006/relationships/oleObject" Target="../embeddings/oleObject151.bin"/><Relationship Id="rId44" Type="http://schemas.openxmlformats.org/officeDocument/2006/relationships/image" Target="../media/image127.wmf"/><Relationship Id="rId52" Type="http://schemas.openxmlformats.org/officeDocument/2006/relationships/image" Target="../media/image131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12.wmf"/><Relationship Id="rId22" Type="http://schemas.openxmlformats.org/officeDocument/2006/relationships/image" Target="../media/image116.wmf"/><Relationship Id="rId27" Type="http://schemas.openxmlformats.org/officeDocument/2006/relationships/oleObject" Target="../embeddings/oleObject149.bin"/><Relationship Id="rId30" Type="http://schemas.openxmlformats.org/officeDocument/2006/relationships/image" Target="../media/image120.wmf"/><Relationship Id="rId35" Type="http://schemas.openxmlformats.org/officeDocument/2006/relationships/oleObject" Target="../embeddings/oleObject153.bin"/><Relationship Id="rId43" Type="http://schemas.openxmlformats.org/officeDocument/2006/relationships/oleObject" Target="../embeddings/oleObject157.bin"/><Relationship Id="rId48" Type="http://schemas.openxmlformats.org/officeDocument/2006/relationships/image" Target="../media/image129.wmf"/><Relationship Id="rId56" Type="http://schemas.openxmlformats.org/officeDocument/2006/relationships/image" Target="../media/image133.wmf"/><Relationship Id="rId8" Type="http://schemas.openxmlformats.org/officeDocument/2006/relationships/image" Target="../media/image109.wmf"/><Relationship Id="rId51" Type="http://schemas.openxmlformats.org/officeDocument/2006/relationships/oleObject" Target="../embeddings/oleObject161.bin"/><Relationship Id="rId3" Type="http://schemas.openxmlformats.org/officeDocument/2006/relationships/oleObject" Target="../embeddings/oleObject137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141.wmf"/><Relationship Id="rId26" Type="http://schemas.openxmlformats.org/officeDocument/2006/relationships/image" Target="../media/image145.wmf"/><Relationship Id="rId39" Type="http://schemas.openxmlformats.org/officeDocument/2006/relationships/image" Target="../media/image151.wmf"/><Relationship Id="rId3" Type="http://schemas.openxmlformats.org/officeDocument/2006/relationships/oleObject" Target="../embeddings/oleObject164.bin"/><Relationship Id="rId21" Type="http://schemas.openxmlformats.org/officeDocument/2006/relationships/oleObject" Target="../embeddings/oleObject173.bin"/><Relationship Id="rId34" Type="http://schemas.openxmlformats.org/officeDocument/2006/relationships/image" Target="../media/image149.wmf"/><Relationship Id="rId42" Type="http://schemas.openxmlformats.org/officeDocument/2006/relationships/oleObject" Target="../embeddings/oleObject184.bin"/><Relationship Id="rId47" Type="http://schemas.openxmlformats.org/officeDocument/2006/relationships/image" Target="../media/image155.wmf"/><Relationship Id="rId50" Type="http://schemas.openxmlformats.org/officeDocument/2006/relationships/oleObject" Target="../embeddings/oleObject188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71.bin"/><Relationship Id="rId25" Type="http://schemas.openxmlformats.org/officeDocument/2006/relationships/oleObject" Target="../embeddings/oleObject175.bin"/><Relationship Id="rId33" Type="http://schemas.openxmlformats.org/officeDocument/2006/relationships/oleObject" Target="../embeddings/oleObject179.bin"/><Relationship Id="rId38" Type="http://schemas.openxmlformats.org/officeDocument/2006/relationships/oleObject" Target="../embeddings/oleObject182.bin"/><Relationship Id="rId46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0.wmf"/><Relationship Id="rId20" Type="http://schemas.openxmlformats.org/officeDocument/2006/relationships/image" Target="../media/image142.wmf"/><Relationship Id="rId29" Type="http://schemas.openxmlformats.org/officeDocument/2006/relationships/oleObject" Target="../embeddings/oleObject177.bin"/><Relationship Id="rId41" Type="http://schemas.openxmlformats.org/officeDocument/2006/relationships/image" Target="../media/image15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68.bin"/><Relationship Id="rId24" Type="http://schemas.openxmlformats.org/officeDocument/2006/relationships/image" Target="../media/image144.wmf"/><Relationship Id="rId32" Type="http://schemas.openxmlformats.org/officeDocument/2006/relationships/image" Target="../media/image148.wmf"/><Relationship Id="rId37" Type="http://schemas.openxmlformats.org/officeDocument/2006/relationships/image" Target="../media/image150.wmf"/><Relationship Id="rId40" Type="http://schemas.openxmlformats.org/officeDocument/2006/relationships/oleObject" Target="../embeddings/oleObject183.bin"/><Relationship Id="rId45" Type="http://schemas.openxmlformats.org/officeDocument/2006/relationships/image" Target="../media/image154.wmf"/><Relationship Id="rId53" Type="http://schemas.openxmlformats.org/officeDocument/2006/relationships/image" Target="../media/image158.wmf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23" Type="http://schemas.openxmlformats.org/officeDocument/2006/relationships/oleObject" Target="../embeddings/oleObject174.bin"/><Relationship Id="rId28" Type="http://schemas.openxmlformats.org/officeDocument/2006/relationships/image" Target="../media/image146.wmf"/><Relationship Id="rId36" Type="http://schemas.openxmlformats.org/officeDocument/2006/relationships/oleObject" Target="../embeddings/oleObject181.bin"/><Relationship Id="rId49" Type="http://schemas.openxmlformats.org/officeDocument/2006/relationships/image" Target="../media/image156.wmf"/><Relationship Id="rId10" Type="http://schemas.openxmlformats.org/officeDocument/2006/relationships/image" Target="../media/image137.wmf"/><Relationship Id="rId19" Type="http://schemas.openxmlformats.org/officeDocument/2006/relationships/oleObject" Target="../embeddings/oleObject172.bin"/><Relationship Id="rId31" Type="http://schemas.openxmlformats.org/officeDocument/2006/relationships/oleObject" Target="../embeddings/oleObject178.bin"/><Relationship Id="rId44" Type="http://schemas.openxmlformats.org/officeDocument/2006/relationships/oleObject" Target="../embeddings/oleObject185.bin"/><Relationship Id="rId52" Type="http://schemas.openxmlformats.org/officeDocument/2006/relationships/oleObject" Target="../embeddings/oleObject189.bin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39.wmf"/><Relationship Id="rId22" Type="http://schemas.openxmlformats.org/officeDocument/2006/relationships/image" Target="../media/image143.wmf"/><Relationship Id="rId27" Type="http://schemas.openxmlformats.org/officeDocument/2006/relationships/oleObject" Target="../embeddings/oleObject176.bin"/><Relationship Id="rId30" Type="http://schemas.openxmlformats.org/officeDocument/2006/relationships/image" Target="../media/image147.wmf"/><Relationship Id="rId35" Type="http://schemas.openxmlformats.org/officeDocument/2006/relationships/oleObject" Target="../embeddings/oleObject180.bin"/><Relationship Id="rId43" Type="http://schemas.openxmlformats.org/officeDocument/2006/relationships/image" Target="../media/image153.wmf"/><Relationship Id="rId48" Type="http://schemas.openxmlformats.org/officeDocument/2006/relationships/oleObject" Target="../embeddings/oleObject187.bin"/><Relationship Id="rId8" Type="http://schemas.openxmlformats.org/officeDocument/2006/relationships/image" Target="../media/image136.wmf"/><Relationship Id="rId51" Type="http://schemas.openxmlformats.org/officeDocument/2006/relationships/image" Target="../media/image15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95.bin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6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10" Type="http://schemas.openxmlformats.org/officeDocument/2006/relationships/image" Target="../media/image162.wmf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6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oleObject" Target="../embeddings/oleObject202.bin"/><Relationship Id="rId18" Type="http://schemas.openxmlformats.org/officeDocument/2006/relationships/image" Target="../media/image173.wmf"/><Relationship Id="rId26" Type="http://schemas.openxmlformats.org/officeDocument/2006/relationships/image" Target="../media/image165.wmf"/><Relationship Id="rId3" Type="http://schemas.openxmlformats.org/officeDocument/2006/relationships/oleObject" Target="../embeddings/oleObject197.bin"/><Relationship Id="rId21" Type="http://schemas.openxmlformats.org/officeDocument/2006/relationships/oleObject" Target="../embeddings/oleObject206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170.wmf"/><Relationship Id="rId17" Type="http://schemas.openxmlformats.org/officeDocument/2006/relationships/oleObject" Target="../embeddings/oleObject204.bin"/><Relationship Id="rId25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2.wmf"/><Relationship Id="rId20" Type="http://schemas.openxmlformats.org/officeDocument/2006/relationships/image" Target="../media/image16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201.bin"/><Relationship Id="rId24" Type="http://schemas.openxmlformats.org/officeDocument/2006/relationships/image" Target="../media/image174.wmf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23" Type="http://schemas.openxmlformats.org/officeDocument/2006/relationships/oleObject" Target="../embeddings/oleObject207.bin"/><Relationship Id="rId10" Type="http://schemas.openxmlformats.org/officeDocument/2006/relationships/image" Target="../media/image169.wmf"/><Relationship Id="rId19" Type="http://schemas.openxmlformats.org/officeDocument/2006/relationships/oleObject" Target="../embeddings/oleObject205.bin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171.wmf"/><Relationship Id="rId22" Type="http://schemas.openxmlformats.org/officeDocument/2006/relationships/image" Target="../media/image16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13.wmf"/><Relationship Id="rId26" Type="http://schemas.openxmlformats.org/officeDocument/2006/relationships/image" Target="../media/image183.wmf"/><Relationship Id="rId3" Type="http://schemas.openxmlformats.org/officeDocument/2006/relationships/oleObject" Target="../embeddings/oleObject209.bin"/><Relationship Id="rId21" Type="http://schemas.openxmlformats.org/officeDocument/2006/relationships/oleObject" Target="../embeddings/oleObject218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179.emf"/><Relationship Id="rId17" Type="http://schemas.openxmlformats.org/officeDocument/2006/relationships/oleObject" Target="../embeddings/oleObject216.bin"/><Relationship Id="rId25" Type="http://schemas.openxmlformats.org/officeDocument/2006/relationships/oleObject" Target="../embeddings/oleObject2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1.emf"/><Relationship Id="rId20" Type="http://schemas.openxmlformats.org/officeDocument/2006/relationships/image" Target="../media/image7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213.bin"/><Relationship Id="rId24" Type="http://schemas.openxmlformats.org/officeDocument/2006/relationships/image" Target="../media/image182.wmf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23" Type="http://schemas.openxmlformats.org/officeDocument/2006/relationships/oleObject" Target="../embeddings/oleObject219.bin"/><Relationship Id="rId10" Type="http://schemas.openxmlformats.org/officeDocument/2006/relationships/image" Target="../media/image178.wmf"/><Relationship Id="rId19" Type="http://schemas.openxmlformats.org/officeDocument/2006/relationships/oleObject" Target="../embeddings/oleObject217.bin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180.emf"/><Relationship Id="rId22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6.bin"/><Relationship Id="rId18" Type="http://schemas.openxmlformats.org/officeDocument/2006/relationships/image" Target="../media/image191.emf"/><Relationship Id="rId26" Type="http://schemas.openxmlformats.org/officeDocument/2006/relationships/image" Target="../media/image195.emf"/><Relationship Id="rId39" Type="http://schemas.openxmlformats.org/officeDocument/2006/relationships/oleObject" Target="../embeddings/oleObject239.bin"/><Relationship Id="rId21" Type="http://schemas.openxmlformats.org/officeDocument/2006/relationships/oleObject" Target="../embeddings/oleObject230.bin"/><Relationship Id="rId34" Type="http://schemas.openxmlformats.org/officeDocument/2006/relationships/image" Target="../media/image199.wmf"/><Relationship Id="rId42" Type="http://schemas.openxmlformats.org/officeDocument/2006/relationships/oleObject" Target="../embeddings/oleObject241.bin"/><Relationship Id="rId47" Type="http://schemas.openxmlformats.org/officeDocument/2006/relationships/image" Target="../media/image205.emf"/><Relationship Id="rId50" Type="http://schemas.openxmlformats.org/officeDocument/2006/relationships/oleObject" Target="../embeddings/oleObject245.bin"/><Relationship Id="rId55" Type="http://schemas.openxmlformats.org/officeDocument/2006/relationships/image" Target="../media/image76.wmf"/><Relationship Id="rId63" Type="http://schemas.openxmlformats.org/officeDocument/2006/relationships/oleObject" Target="../embeddings/oleObject252.bin"/><Relationship Id="rId7" Type="http://schemas.openxmlformats.org/officeDocument/2006/relationships/oleObject" Target="../embeddings/oleObject2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0.wmf"/><Relationship Id="rId20" Type="http://schemas.openxmlformats.org/officeDocument/2006/relationships/image" Target="../media/image192.wmf"/><Relationship Id="rId29" Type="http://schemas.openxmlformats.org/officeDocument/2006/relationships/oleObject" Target="../embeddings/oleObject234.bin"/><Relationship Id="rId41" Type="http://schemas.openxmlformats.org/officeDocument/2006/relationships/image" Target="../media/image202.wmf"/><Relationship Id="rId54" Type="http://schemas.openxmlformats.org/officeDocument/2006/relationships/oleObject" Target="../embeddings/oleObject247.bin"/><Relationship Id="rId62" Type="http://schemas.openxmlformats.org/officeDocument/2006/relationships/oleObject" Target="../embeddings/oleObject251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85.emf"/><Relationship Id="rId11" Type="http://schemas.openxmlformats.org/officeDocument/2006/relationships/oleObject" Target="../embeddings/oleObject225.bin"/><Relationship Id="rId24" Type="http://schemas.openxmlformats.org/officeDocument/2006/relationships/image" Target="../media/image194.emf"/><Relationship Id="rId32" Type="http://schemas.openxmlformats.org/officeDocument/2006/relationships/image" Target="../media/image198.wmf"/><Relationship Id="rId37" Type="http://schemas.openxmlformats.org/officeDocument/2006/relationships/oleObject" Target="../embeddings/oleObject238.bin"/><Relationship Id="rId40" Type="http://schemas.openxmlformats.org/officeDocument/2006/relationships/oleObject" Target="../embeddings/oleObject240.bin"/><Relationship Id="rId45" Type="http://schemas.openxmlformats.org/officeDocument/2006/relationships/image" Target="../media/image204.emf"/><Relationship Id="rId53" Type="http://schemas.openxmlformats.org/officeDocument/2006/relationships/image" Target="../media/image13.wmf"/><Relationship Id="rId58" Type="http://schemas.openxmlformats.org/officeDocument/2006/relationships/oleObject" Target="../embeddings/oleObject249.bin"/><Relationship Id="rId5" Type="http://schemas.openxmlformats.org/officeDocument/2006/relationships/oleObject" Target="../embeddings/oleObject222.bin"/><Relationship Id="rId15" Type="http://schemas.openxmlformats.org/officeDocument/2006/relationships/oleObject" Target="../embeddings/oleObject227.bin"/><Relationship Id="rId23" Type="http://schemas.openxmlformats.org/officeDocument/2006/relationships/oleObject" Target="../embeddings/oleObject231.bin"/><Relationship Id="rId28" Type="http://schemas.openxmlformats.org/officeDocument/2006/relationships/image" Target="../media/image196.emf"/><Relationship Id="rId36" Type="http://schemas.openxmlformats.org/officeDocument/2006/relationships/image" Target="../media/image200.emf"/><Relationship Id="rId49" Type="http://schemas.openxmlformats.org/officeDocument/2006/relationships/image" Target="../media/image206.emf"/><Relationship Id="rId57" Type="http://schemas.openxmlformats.org/officeDocument/2006/relationships/image" Target="../media/image14.wmf"/><Relationship Id="rId61" Type="http://schemas.openxmlformats.org/officeDocument/2006/relationships/image" Target="../media/image209.wmf"/><Relationship Id="rId10" Type="http://schemas.openxmlformats.org/officeDocument/2006/relationships/image" Target="../media/image187.wmf"/><Relationship Id="rId19" Type="http://schemas.openxmlformats.org/officeDocument/2006/relationships/oleObject" Target="../embeddings/oleObject229.bin"/><Relationship Id="rId31" Type="http://schemas.openxmlformats.org/officeDocument/2006/relationships/oleObject" Target="../embeddings/oleObject235.bin"/><Relationship Id="rId44" Type="http://schemas.openxmlformats.org/officeDocument/2006/relationships/oleObject" Target="../embeddings/oleObject242.bin"/><Relationship Id="rId52" Type="http://schemas.openxmlformats.org/officeDocument/2006/relationships/oleObject" Target="../embeddings/oleObject246.bin"/><Relationship Id="rId60" Type="http://schemas.openxmlformats.org/officeDocument/2006/relationships/oleObject" Target="../embeddings/oleObject250.bin"/><Relationship Id="rId65" Type="http://schemas.openxmlformats.org/officeDocument/2006/relationships/image" Target="../media/image210.emf"/><Relationship Id="rId4" Type="http://schemas.openxmlformats.org/officeDocument/2006/relationships/image" Target="../media/image184.emf"/><Relationship Id="rId9" Type="http://schemas.openxmlformats.org/officeDocument/2006/relationships/oleObject" Target="../embeddings/oleObject224.bin"/><Relationship Id="rId14" Type="http://schemas.openxmlformats.org/officeDocument/2006/relationships/image" Target="../media/image189.wmf"/><Relationship Id="rId22" Type="http://schemas.openxmlformats.org/officeDocument/2006/relationships/image" Target="../media/image193.emf"/><Relationship Id="rId27" Type="http://schemas.openxmlformats.org/officeDocument/2006/relationships/oleObject" Target="../embeddings/oleObject233.bin"/><Relationship Id="rId30" Type="http://schemas.openxmlformats.org/officeDocument/2006/relationships/image" Target="../media/image197.emf"/><Relationship Id="rId35" Type="http://schemas.openxmlformats.org/officeDocument/2006/relationships/oleObject" Target="../embeddings/oleObject237.bin"/><Relationship Id="rId43" Type="http://schemas.openxmlformats.org/officeDocument/2006/relationships/image" Target="../media/image203.wmf"/><Relationship Id="rId48" Type="http://schemas.openxmlformats.org/officeDocument/2006/relationships/oleObject" Target="../embeddings/oleObject244.bin"/><Relationship Id="rId56" Type="http://schemas.openxmlformats.org/officeDocument/2006/relationships/oleObject" Target="../embeddings/oleObject248.bin"/><Relationship Id="rId64" Type="http://schemas.openxmlformats.org/officeDocument/2006/relationships/oleObject" Target="../embeddings/oleObject253.bin"/><Relationship Id="rId8" Type="http://schemas.openxmlformats.org/officeDocument/2006/relationships/image" Target="../media/image186.emf"/><Relationship Id="rId51" Type="http://schemas.openxmlformats.org/officeDocument/2006/relationships/image" Target="../media/image207.emf"/><Relationship Id="rId3" Type="http://schemas.openxmlformats.org/officeDocument/2006/relationships/oleObject" Target="../embeddings/oleObject221.bin"/><Relationship Id="rId12" Type="http://schemas.openxmlformats.org/officeDocument/2006/relationships/image" Target="../media/image188.wmf"/><Relationship Id="rId17" Type="http://schemas.openxmlformats.org/officeDocument/2006/relationships/oleObject" Target="../embeddings/oleObject228.bin"/><Relationship Id="rId25" Type="http://schemas.openxmlformats.org/officeDocument/2006/relationships/oleObject" Target="../embeddings/oleObject232.bin"/><Relationship Id="rId33" Type="http://schemas.openxmlformats.org/officeDocument/2006/relationships/oleObject" Target="../embeddings/oleObject236.bin"/><Relationship Id="rId38" Type="http://schemas.openxmlformats.org/officeDocument/2006/relationships/image" Target="../media/image201.emf"/><Relationship Id="rId46" Type="http://schemas.openxmlformats.org/officeDocument/2006/relationships/oleObject" Target="../embeddings/oleObject243.bin"/><Relationship Id="rId59" Type="http://schemas.openxmlformats.org/officeDocument/2006/relationships/image" Target="../media/image20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13" Type="http://schemas.openxmlformats.org/officeDocument/2006/relationships/oleObject" Target="../embeddings/oleObject259.bin"/><Relationship Id="rId18" Type="http://schemas.openxmlformats.org/officeDocument/2006/relationships/oleObject" Target="../embeddings/oleObject262.bin"/><Relationship Id="rId26" Type="http://schemas.openxmlformats.org/officeDocument/2006/relationships/oleObject" Target="../embeddings/oleObject266.bin"/><Relationship Id="rId3" Type="http://schemas.openxmlformats.org/officeDocument/2006/relationships/oleObject" Target="../embeddings/oleObject254.bin"/><Relationship Id="rId21" Type="http://schemas.openxmlformats.org/officeDocument/2006/relationships/image" Target="../media/image219.wmf"/><Relationship Id="rId7" Type="http://schemas.openxmlformats.org/officeDocument/2006/relationships/oleObject" Target="../embeddings/oleObject256.bin"/><Relationship Id="rId12" Type="http://schemas.openxmlformats.org/officeDocument/2006/relationships/image" Target="../media/image215.wmf"/><Relationship Id="rId17" Type="http://schemas.openxmlformats.org/officeDocument/2006/relationships/oleObject" Target="../embeddings/oleObject261.bin"/><Relationship Id="rId25" Type="http://schemas.openxmlformats.org/officeDocument/2006/relationships/image" Target="../media/image22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7.wmf"/><Relationship Id="rId20" Type="http://schemas.openxmlformats.org/officeDocument/2006/relationships/oleObject" Target="../embeddings/oleObject263.bin"/><Relationship Id="rId29" Type="http://schemas.openxmlformats.org/officeDocument/2006/relationships/image" Target="../media/image223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12.wmf"/><Relationship Id="rId11" Type="http://schemas.openxmlformats.org/officeDocument/2006/relationships/oleObject" Target="../embeddings/oleObject258.bin"/><Relationship Id="rId24" Type="http://schemas.openxmlformats.org/officeDocument/2006/relationships/oleObject" Target="../embeddings/oleObject265.bin"/><Relationship Id="rId5" Type="http://schemas.openxmlformats.org/officeDocument/2006/relationships/oleObject" Target="../embeddings/oleObject255.bin"/><Relationship Id="rId15" Type="http://schemas.openxmlformats.org/officeDocument/2006/relationships/oleObject" Target="../embeddings/oleObject260.bin"/><Relationship Id="rId23" Type="http://schemas.openxmlformats.org/officeDocument/2006/relationships/image" Target="../media/image220.wmf"/><Relationship Id="rId28" Type="http://schemas.openxmlformats.org/officeDocument/2006/relationships/oleObject" Target="../embeddings/oleObject267.bin"/><Relationship Id="rId10" Type="http://schemas.openxmlformats.org/officeDocument/2006/relationships/image" Target="../media/image214.wmf"/><Relationship Id="rId19" Type="http://schemas.openxmlformats.org/officeDocument/2006/relationships/image" Target="../media/image218.wmf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257.bin"/><Relationship Id="rId14" Type="http://schemas.openxmlformats.org/officeDocument/2006/relationships/image" Target="../media/image216.wmf"/><Relationship Id="rId22" Type="http://schemas.openxmlformats.org/officeDocument/2006/relationships/oleObject" Target="../embeddings/oleObject264.bin"/><Relationship Id="rId27" Type="http://schemas.openxmlformats.org/officeDocument/2006/relationships/image" Target="../media/image22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image" Target="../media/image225.wmf"/><Relationship Id="rId3" Type="http://schemas.openxmlformats.org/officeDocument/2006/relationships/tags" Target="../tags/tag2.xml"/><Relationship Id="rId21" Type="http://schemas.openxmlformats.org/officeDocument/2006/relationships/oleObject" Target="../embeddings/oleObject271.bin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oleObject" Target="../embeddings/oleObject269.bin"/><Relationship Id="rId25" Type="http://schemas.openxmlformats.org/officeDocument/2006/relationships/image" Target="../media/image229.tmp"/><Relationship Id="rId2" Type="http://schemas.openxmlformats.org/officeDocument/2006/relationships/tags" Target="../tags/tag1.xml"/><Relationship Id="rId16" Type="http://schemas.openxmlformats.org/officeDocument/2006/relationships/image" Target="../media/image224.wmf"/><Relationship Id="rId20" Type="http://schemas.openxmlformats.org/officeDocument/2006/relationships/image" Target="../media/image226.wmf"/><Relationship Id="rId1" Type="http://schemas.openxmlformats.org/officeDocument/2006/relationships/vmlDrawing" Target="../drawings/vmlDrawing18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image" Target="../media/image228.wmf"/><Relationship Id="rId5" Type="http://schemas.openxmlformats.org/officeDocument/2006/relationships/tags" Target="../tags/tag4.xml"/><Relationship Id="rId15" Type="http://schemas.openxmlformats.org/officeDocument/2006/relationships/oleObject" Target="../embeddings/oleObject268.bin"/><Relationship Id="rId23" Type="http://schemas.openxmlformats.org/officeDocument/2006/relationships/oleObject" Target="../embeddings/oleObject272.bin"/><Relationship Id="rId10" Type="http://schemas.openxmlformats.org/officeDocument/2006/relationships/tags" Target="../tags/tag9.xml"/><Relationship Id="rId19" Type="http://schemas.openxmlformats.org/officeDocument/2006/relationships/oleObject" Target="../embeddings/oleObject270.bin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22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oleObject" Target="../embeddings/oleObject278.bin"/><Relationship Id="rId3" Type="http://schemas.openxmlformats.org/officeDocument/2006/relationships/oleObject" Target="../embeddings/oleObject273.bin"/><Relationship Id="rId7" Type="http://schemas.openxmlformats.org/officeDocument/2006/relationships/oleObject" Target="../embeddings/oleObject275.bin"/><Relationship Id="rId12" Type="http://schemas.openxmlformats.org/officeDocument/2006/relationships/image" Target="../media/image2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277.bin"/><Relationship Id="rId5" Type="http://schemas.openxmlformats.org/officeDocument/2006/relationships/oleObject" Target="../embeddings/oleObject274.bin"/><Relationship Id="rId10" Type="http://schemas.openxmlformats.org/officeDocument/2006/relationships/image" Target="../media/image233.wmf"/><Relationship Id="rId4" Type="http://schemas.openxmlformats.org/officeDocument/2006/relationships/image" Target="../media/image230.wmf"/><Relationship Id="rId9" Type="http://schemas.openxmlformats.org/officeDocument/2006/relationships/oleObject" Target="../embeddings/oleObject276.bin"/><Relationship Id="rId14" Type="http://schemas.openxmlformats.org/officeDocument/2006/relationships/image" Target="../media/image23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13" Type="http://schemas.openxmlformats.org/officeDocument/2006/relationships/oleObject" Target="../embeddings/oleObject284.bin"/><Relationship Id="rId18" Type="http://schemas.openxmlformats.org/officeDocument/2006/relationships/image" Target="../media/image242.wmf"/><Relationship Id="rId26" Type="http://schemas.openxmlformats.org/officeDocument/2006/relationships/image" Target="../media/image246.wmf"/><Relationship Id="rId3" Type="http://schemas.openxmlformats.org/officeDocument/2006/relationships/oleObject" Target="../embeddings/oleObject279.bin"/><Relationship Id="rId21" Type="http://schemas.openxmlformats.org/officeDocument/2006/relationships/oleObject" Target="../embeddings/oleObject288.bin"/><Relationship Id="rId7" Type="http://schemas.openxmlformats.org/officeDocument/2006/relationships/oleObject" Target="../embeddings/oleObject281.bin"/><Relationship Id="rId12" Type="http://schemas.openxmlformats.org/officeDocument/2006/relationships/image" Target="../media/image239.wmf"/><Relationship Id="rId17" Type="http://schemas.openxmlformats.org/officeDocument/2006/relationships/oleObject" Target="../embeddings/oleObject286.bin"/><Relationship Id="rId25" Type="http://schemas.openxmlformats.org/officeDocument/2006/relationships/oleObject" Target="../embeddings/oleObject2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1.wmf"/><Relationship Id="rId20" Type="http://schemas.openxmlformats.org/officeDocument/2006/relationships/image" Target="../media/image243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36.wmf"/><Relationship Id="rId11" Type="http://schemas.openxmlformats.org/officeDocument/2006/relationships/oleObject" Target="../embeddings/oleObject283.bin"/><Relationship Id="rId24" Type="http://schemas.openxmlformats.org/officeDocument/2006/relationships/image" Target="../media/image245.wmf"/><Relationship Id="rId5" Type="http://schemas.openxmlformats.org/officeDocument/2006/relationships/oleObject" Target="../embeddings/oleObject280.bin"/><Relationship Id="rId15" Type="http://schemas.openxmlformats.org/officeDocument/2006/relationships/oleObject" Target="../embeddings/oleObject285.bin"/><Relationship Id="rId23" Type="http://schemas.openxmlformats.org/officeDocument/2006/relationships/oleObject" Target="../embeddings/oleObject289.bin"/><Relationship Id="rId10" Type="http://schemas.openxmlformats.org/officeDocument/2006/relationships/image" Target="../media/image238.wmf"/><Relationship Id="rId19" Type="http://schemas.openxmlformats.org/officeDocument/2006/relationships/oleObject" Target="../embeddings/oleObject287.bin"/><Relationship Id="rId4" Type="http://schemas.openxmlformats.org/officeDocument/2006/relationships/image" Target="../media/image235.wmf"/><Relationship Id="rId9" Type="http://schemas.openxmlformats.org/officeDocument/2006/relationships/oleObject" Target="../embeddings/oleObject282.bin"/><Relationship Id="rId14" Type="http://schemas.openxmlformats.org/officeDocument/2006/relationships/image" Target="../media/image240.wmf"/><Relationship Id="rId22" Type="http://schemas.openxmlformats.org/officeDocument/2006/relationships/image" Target="../media/image24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13" Type="http://schemas.openxmlformats.org/officeDocument/2006/relationships/oleObject" Target="../embeddings/oleObject296.bin"/><Relationship Id="rId18" Type="http://schemas.openxmlformats.org/officeDocument/2006/relationships/image" Target="../media/image252.wmf"/><Relationship Id="rId26" Type="http://schemas.openxmlformats.org/officeDocument/2006/relationships/image" Target="../media/image256.wmf"/><Relationship Id="rId3" Type="http://schemas.openxmlformats.org/officeDocument/2006/relationships/oleObject" Target="../embeddings/oleObject291.bin"/><Relationship Id="rId21" Type="http://schemas.openxmlformats.org/officeDocument/2006/relationships/oleObject" Target="../embeddings/oleObject300.bin"/><Relationship Id="rId7" Type="http://schemas.openxmlformats.org/officeDocument/2006/relationships/oleObject" Target="../embeddings/oleObject293.bin"/><Relationship Id="rId12" Type="http://schemas.openxmlformats.org/officeDocument/2006/relationships/image" Target="../media/image242.wmf"/><Relationship Id="rId17" Type="http://schemas.openxmlformats.org/officeDocument/2006/relationships/oleObject" Target="../embeddings/oleObject298.bin"/><Relationship Id="rId25" Type="http://schemas.openxmlformats.org/officeDocument/2006/relationships/oleObject" Target="../embeddings/oleObject302.bin"/><Relationship Id="rId33" Type="http://schemas.openxmlformats.org/officeDocument/2006/relationships/image" Target="../media/image260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1.wmf"/><Relationship Id="rId20" Type="http://schemas.openxmlformats.org/officeDocument/2006/relationships/image" Target="../media/image253.wmf"/><Relationship Id="rId29" Type="http://schemas.openxmlformats.org/officeDocument/2006/relationships/oleObject" Target="../embeddings/oleObject304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47.wmf"/><Relationship Id="rId11" Type="http://schemas.openxmlformats.org/officeDocument/2006/relationships/oleObject" Target="../embeddings/oleObject295.bin"/><Relationship Id="rId24" Type="http://schemas.openxmlformats.org/officeDocument/2006/relationships/image" Target="../media/image255.wmf"/><Relationship Id="rId32" Type="http://schemas.openxmlformats.org/officeDocument/2006/relationships/image" Target="../media/image259.wmf"/><Relationship Id="rId5" Type="http://schemas.openxmlformats.org/officeDocument/2006/relationships/oleObject" Target="../embeddings/oleObject292.bin"/><Relationship Id="rId15" Type="http://schemas.openxmlformats.org/officeDocument/2006/relationships/oleObject" Target="../embeddings/oleObject297.bin"/><Relationship Id="rId23" Type="http://schemas.openxmlformats.org/officeDocument/2006/relationships/oleObject" Target="../embeddings/oleObject301.bin"/><Relationship Id="rId28" Type="http://schemas.openxmlformats.org/officeDocument/2006/relationships/image" Target="../media/image257.wmf"/><Relationship Id="rId10" Type="http://schemas.openxmlformats.org/officeDocument/2006/relationships/image" Target="../media/image249.wmf"/><Relationship Id="rId19" Type="http://schemas.openxmlformats.org/officeDocument/2006/relationships/oleObject" Target="../embeddings/oleObject299.bin"/><Relationship Id="rId31" Type="http://schemas.openxmlformats.org/officeDocument/2006/relationships/oleObject" Target="../embeddings/oleObject305.bin"/><Relationship Id="rId4" Type="http://schemas.openxmlformats.org/officeDocument/2006/relationships/image" Target="../media/image240.wmf"/><Relationship Id="rId9" Type="http://schemas.openxmlformats.org/officeDocument/2006/relationships/oleObject" Target="../embeddings/oleObject294.bin"/><Relationship Id="rId14" Type="http://schemas.openxmlformats.org/officeDocument/2006/relationships/image" Target="../media/image250.wmf"/><Relationship Id="rId22" Type="http://schemas.openxmlformats.org/officeDocument/2006/relationships/image" Target="../media/image254.wmf"/><Relationship Id="rId27" Type="http://schemas.openxmlformats.org/officeDocument/2006/relationships/oleObject" Target="../embeddings/oleObject303.bin"/><Relationship Id="rId30" Type="http://schemas.openxmlformats.org/officeDocument/2006/relationships/image" Target="../media/image25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8.bin"/><Relationship Id="rId13" Type="http://schemas.openxmlformats.org/officeDocument/2006/relationships/image" Target="../media/image265.wmf"/><Relationship Id="rId3" Type="http://schemas.openxmlformats.org/officeDocument/2006/relationships/image" Target="../media/image260.jpeg"/><Relationship Id="rId7" Type="http://schemas.openxmlformats.org/officeDocument/2006/relationships/image" Target="../media/image262.wmf"/><Relationship Id="rId12" Type="http://schemas.openxmlformats.org/officeDocument/2006/relationships/oleObject" Target="../embeddings/oleObject310.bin"/><Relationship Id="rId17" Type="http://schemas.openxmlformats.org/officeDocument/2006/relationships/image" Target="../media/image26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2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07.bin"/><Relationship Id="rId11" Type="http://schemas.openxmlformats.org/officeDocument/2006/relationships/image" Target="../media/image264.wmf"/><Relationship Id="rId5" Type="http://schemas.openxmlformats.org/officeDocument/2006/relationships/image" Target="../media/image261.wmf"/><Relationship Id="rId15" Type="http://schemas.openxmlformats.org/officeDocument/2006/relationships/image" Target="../media/image266.wmf"/><Relationship Id="rId10" Type="http://schemas.openxmlformats.org/officeDocument/2006/relationships/oleObject" Target="../embeddings/oleObject309.bin"/><Relationship Id="rId4" Type="http://schemas.openxmlformats.org/officeDocument/2006/relationships/oleObject" Target="../embeddings/oleObject306.bin"/><Relationship Id="rId9" Type="http://schemas.openxmlformats.org/officeDocument/2006/relationships/image" Target="../media/image263.wmf"/><Relationship Id="rId14" Type="http://schemas.openxmlformats.org/officeDocument/2006/relationships/oleObject" Target="../embeddings/oleObject31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wmf"/><Relationship Id="rId13" Type="http://schemas.openxmlformats.org/officeDocument/2006/relationships/oleObject" Target="../embeddings/oleObject318.bin"/><Relationship Id="rId18" Type="http://schemas.openxmlformats.org/officeDocument/2006/relationships/image" Target="../media/image275.wmf"/><Relationship Id="rId26" Type="http://schemas.openxmlformats.org/officeDocument/2006/relationships/image" Target="../media/image279.wmf"/><Relationship Id="rId3" Type="http://schemas.openxmlformats.org/officeDocument/2006/relationships/oleObject" Target="../embeddings/oleObject313.bin"/><Relationship Id="rId21" Type="http://schemas.openxmlformats.org/officeDocument/2006/relationships/oleObject" Target="../embeddings/oleObject322.bin"/><Relationship Id="rId34" Type="http://schemas.openxmlformats.org/officeDocument/2006/relationships/image" Target="../media/image281.wmf"/><Relationship Id="rId7" Type="http://schemas.openxmlformats.org/officeDocument/2006/relationships/oleObject" Target="../embeddings/oleObject315.bin"/><Relationship Id="rId12" Type="http://schemas.openxmlformats.org/officeDocument/2006/relationships/image" Target="../media/image272.wmf"/><Relationship Id="rId17" Type="http://schemas.openxmlformats.org/officeDocument/2006/relationships/oleObject" Target="../embeddings/oleObject320.bin"/><Relationship Id="rId25" Type="http://schemas.openxmlformats.org/officeDocument/2006/relationships/oleObject" Target="../embeddings/oleObject324.bin"/><Relationship Id="rId33" Type="http://schemas.openxmlformats.org/officeDocument/2006/relationships/oleObject" Target="../embeddings/oleObject3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4.wmf"/><Relationship Id="rId20" Type="http://schemas.openxmlformats.org/officeDocument/2006/relationships/image" Target="../media/image276.wmf"/><Relationship Id="rId29" Type="http://schemas.openxmlformats.org/officeDocument/2006/relationships/oleObject" Target="../embeddings/oleObject326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69.wmf"/><Relationship Id="rId11" Type="http://schemas.openxmlformats.org/officeDocument/2006/relationships/oleObject" Target="../embeddings/oleObject317.bin"/><Relationship Id="rId24" Type="http://schemas.openxmlformats.org/officeDocument/2006/relationships/image" Target="../media/image278.wmf"/><Relationship Id="rId32" Type="http://schemas.openxmlformats.org/officeDocument/2006/relationships/image" Target="../media/image76.wmf"/><Relationship Id="rId37" Type="http://schemas.openxmlformats.org/officeDocument/2006/relationships/image" Target="../media/image282.wmf"/><Relationship Id="rId5" Type="http://schemas.openxmlformats.org/officeDocument/2006/relationships/oleObject" Target="../embeddings/oleObject314.bin"/><Relationship Id="rId15" Type="http://schemas.openxmlformats.org/officeDocument/2006/relationships/oleObject" Target="../embeddings/oleObject319.bin"/><Relationship Id="rId23" Type="http://schemas.openxmlformats.org/officeDocument/2006/relationships/oleObject" Target="../embeddings/oleObject323.bin"/><Relationship Id="rId28" Type="http://schemas.openxmlformats.org/officeDocument/2006/relationships/image" Target="../media/image280.wmf"/><Relationship Id="rId36" Type="http://schemas.openxmlformats.org/officeDocument/2006/relationships/oleObject" Target="../embeddings/oleObject330.bin"/><Relationship Id="rId10" Type="http://schemas.openxmlformats.org/officeDocument/2006/relationships/image" Target="../media/image271.wmf"/><Relationship Id="rId19" Type="http://schemas.openxmlformats.org/officeDocument/2006/relationships/oleObject" Target="../embeddings/oleObject321.bin"/><Relationship Id="rId31" Type="http://schemas.openxmlformats.org/officeDocument/2006/relationships/oleObject" Target="../embeddings/oleObject327.bin"/><Relationship Id="rId4" Type="http://schemas.openxmlformats.org/officeDocument/2006/relationships/image" Target="../media/image268.wmf"/><Relationship Id="rId9" Type="http://schemas.openxmlformats.org/officeDocument/2006/relationships/oleObject" Target="../embeddings/oleObject316.bin"/><Relationship Id="rId14" Type="http://schemas.openxmlformats.org/officeDocument/2006/relationships/image" Target="../media/image273.wmf"/><Relationship Id="rId22" Type="http://schemas.openxmlformats.org/officeDocument/2006/relationships/image" Target="../media/image277.wmf"/><Relationship Id="rId27" Type="http://schemas.openxmlformats.org/officeDocument/2006/relationships/oleObject" Target="../embeddings/oleObject325.bin"/><Relationship Id="rId30" Type="http://schemas.openxmlformats.org/officeDocument/2006/relationships/image" Target="../media/image75.wmf"/><Relationship Id="rId35" Type="http://schemas.openxmlformats.org/officeDocument/2006/relationships/oleObject" Target="../embeddings/oleObject329.bin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6.bin"/><Relationship Id="rId18" Type="http://schemas.openxmlformats.org/officeDocument/2006/relationships/image" Target="../media/image290.emf"/><Relationship Id="rId26" Type="http://schemas.openxmlformats.org/officeDocument/2006/relationships/image" Target="../media/image294.wmf"/><Relationship Id="rId39" Type="http://schemas.openxmlformats.org/officeDocument/2006/relationships/oleObject" Target="../embeddings/oleObject349.bin"/><Relationship Id="rId3" Type="http://schemas.openxmlformats.org/officeDocument/2006/relationships/oleObject" Target="../embeddings/oleObject331.bin"/><Relationship Id="rId21" Type="http://schemas.openxmlformats.org/officeDocument/2006/relationships/oleObject" Target="../embeddings/oleObject340.bin"/><Relationship Id="rId34" Type="http://schemas.openxmlformats.org/officeDocument/2006/relationships/image" Target="../media/image298.wmf"/><Relationship Id="rId42" Type="http://schemas.openxmlformats.org/officeDocument/2006/relationships/image" Target="../media/image301.emf"/><Relationship Id="rId47" Type="http://schemas.openxmlformats.org/officeDocument/2006/relationships/oleObject" Target="../embeddings/oleObject353.bin"/><Relationship Id="rId50" Type="http://schemas.openxmlformats.org/officeDocument/2006/relationships/image" Target="../media/image305.emf"/><Relationship Id="rId7" Type="http://schemas.openxmlformats.org/officeDocument/2006/relationships/oleObject" Target="../embeddings/oleObject333.bin"/><Relationship Id="rId12" Type="http://schemas.openxmlformats.org/officeDocument/2006/relationships/image" Target="../media/image287.wmf"/><Relationship Id="rId17" Type="http://schemas.openxmlformats.org/officeDocument/2006/relationships/oleObject" Target="../embeddings/oleObject338.bin"/><Relationship Id="rId25" Type="http://schemas.openxmlformats.org/officeDocument/2006/relationships/oleObject" Target="../embeddings/oleObject342.bin"/><Relationship Id="rId33" Type="http://schemas.openxmlformats.org/officeDocument/2006/relationships/oleObject" Target="../embeddings/oleObject346.bin"/><Relationship Id="rId38" Type="http://schemas.openxmlformats.org/officeDocument/2006/relationships/image" Target="../media/image299.emf"/><Relationship Id="rId46" Type="http://schemas.openxmlformats.org/officeDocument/2006/relationships/image" Target="../media/image30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9.wmf"/><Relationship Id="rId20" Type="http://schemas.openxmlformats.org/officeDocument/2006/relationships/image" Target="../media/image291.wmf"/><Relationship Id="rId29" Type="http://schemas.openxmlformats.org/officeDocument/2006/relationships/oleObject" Target="../embeddings/oleObject344.bin"/><Relationship Id="rId41" Type="http://schemas.openxmlformats.org/officeDocument/2006/relationships/oleObject" Target="../embeddings/oleObject350.bin"/><Relationship Id="rId54" Type="http://schemas.openxmlformats.org/officeDocument/2006/relationships/image" Target="../media/image307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84.wmf"/><Relationship Id="rId11" Type="http://schemas.openxmlformats.org/officeDocument/2006/relationships/oleObject" Target="../embeddings/oleObject335.bin"/><Relationship Id="rId24" Type="http://schemas.openxmlformats.org/officeDocument/2006/relationships/image" Target="../media/image293.wmf"/><Relationship Id="rId32" Type="http://schemas.openxmlformats.org/officeDocument/2006/relationships/image" Target="../media/image297.wmf"/><Relationship Id="rId37" Type="http://schemas.openxmlformats.org/officeDocument/2006/relationships/oleObject" Target="../embeddings/oleObject348.bin"/><Relationship Id="rId40" Type="http://schemas.openxmlformats.org/officeDocument/2006/relationships/image" Target="../media/image300.wmf"/><Relationship Id="rId45" Type="http://schemas.openxmlformats.org/officeDocument/2006/relationships/oleObject" Target="../embeddings/oleObject352.bin"/><Relationship Id="rId53" Type="http://schemas.openxmlformats.org/officeDocument/2006/relationships/oleObject" Target="../embeddings/oleObject356.bin"/><Relationship Id="rId5" Type="http://schemas.openxmlformats.org/officeDocument/2006/relationships/oleObject" Target="../embeddings/oleObject332.bin"/><Relationship Id="rId15" Type="http://schemas.openxmlformats.org/officeDocument/2006/relationships/oleObject" Target="../embeddings/oleObject337.bin"/><Relationship Id="rId23" Type="http://schemas.openxmlformats.org/officeDocument/2006/relationships/oleObject" Target="../embeddings/oleObject341.bin"/><Relationship Id="rId28" Type="http://schemas.openxmlformats.org/officeDocument/2006/relationships/image" Target="../media/image295.wmf"/><Relationship Id="rId36" Type="http://schemas.openxmlformats.org/officeDocument/2006/relationships/image" Target="../media/image216.wmf"/><Relationship Id="rId49" Type="http://schemas.openxmlformats.org/officeDocument/2006/relationships/oleObject" Target="../embeddings/oleObject354.bin"/><Relationship Id="rId10" Type="http://schemas.openxmlformats.org/officeDocument/2006/relationships/image" Target="../media/image286.wmf"/><Relationship Id="rId19" Type="http://schemas.openxmlformats.org/officeDocument/2006/relationships/oleObject" Target="../embeddings/oleObject339.bin"/><Relationship Id="rId31" Type="http://schemas.openxmlformats.org/officeDocument/2006/relationships/oleObject" Target="../embeddings/oleObject345.bin"/><Relationship Id="rId44" Type="http://schemas.openxmlformats.org/officeDocument/2006/relationships/image" Target="../media/image302.emf"/><Relationship Id="rId52" Type="http://schemas.openxmlformats.org/officeDocument/2006/relationships/image" Target="../media/image306.emf"/><Relationship Id="rId4" Type="http://schemas.openxmlformats.org/officeDocument/2006/relationships/image" Target="../media/image283.wmf"/><Relationship Id="rId9" Type="http://schemas.openxmlformats.org/officeDocument/2006/relationships/oleObject" Target="../embeddings/oleObject334.bin"/><Relationship Id="rId14" Type="http://schemas.openxmlformats.org/officeDocument/2006/relationships/image" Target="../media/image288.wmf"/><Relationship Id="rId22" Type="http://schemas.openxmlformats.org/officeDocument/2006/relationships/image" Target="../media/image292.wmf"/><Relationship Id="rId27" Type="http://schemas.openxmlformats.org/officeDocument/2006/relationships/oleObject" Target="../embeddings/oleObject343.bin"/><Relationship Id="rId30" Type="http://schemas.openxmlformats.org/officeDocument/2006/relationships/image" Target="../media/image296.wmf"/><Relationship Id="rId35" Type="http://schemas.openxmlformats.org/officeDocument/2006/relationships/oleObject" Target="../embeddings/oleObject347.bin"/><Relationship Id="rId43" Type="http://schemas.openxmlformats.org/officeDocument/2006/relationships/oleObject" Target="../embeddings/oleObject351.bin"/><Relationship Id="rId48" Type="http://schemas.openxmlformats.org/officeDocument/2006/relationships/image" Target="../media/image304.wmf"/><Relationship Id="rId8" Type="http://schemas.openxmlformats.org/officeDocument/2006/relationships/image" Target="../media/image285.wmf"/><Relationship Id="rId51" Type="http://schemas.openxmlformats.org/officeDocument/2006/relationships/oleObject" Target="../embeddings/oleObject35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wmf"/><Relationship Id="rId13" Type="http://schemas.openxmlformats.org/officeDocument/2006/relationships/oleObject" Target="../embeddings/oleObject362.bin"/><Relationship Id="rId18" Type="http://schemas.openxmlformats.org/officeDocument/2006/relationships/image" Target="../media/image315.emf"/><Relationship Id="rId26" Type="http://schemas.openxmlformats.org/officeDocument/2006/relationships/image" Target="../media/image319.emf"/><Relationship Id="rId39" Type="http://schemas.openxmlformats.org/officeDocument/2006/relationships/oleObject" Target="../embeddings/oleObject376.bin"/><Relationship Id="rId3" Type="http://schemas.openxmlformats.org/officeDocument/2006/relationships/oleObject" Target="../embeddings/oleObject357.bin"/><Relationship Id="rId21" Type="http://schemas.openxmlformats.org/officeDocument/2006/relationships/oleObject" Target="../embeddings/oleObject366.bin"/><Relationship Id="rId34" Type="http://schemas.openxmlformats.org/officeDocument/2006/relationships/oleObject" Target="../embeddings/oleObject373.bin"/><Relationship Id="rId42" Type="http://schemas.openxmlformats.org/officeDocument/2006/relationships/image" Target="../media/image326.wmf"/><Relationship Id="rId7" Type="http://schemas.openxmlformats.org/officeDocument/2006/relationships/oleObject" Target="../embeddings/oleObject359.bin"/><Relationship Id="rId12" Type="http://schemas.openxmlformats.org/officeDocument/2006/relationships/image" Target="../media/image312.wmf"/><Relationship Id="rId17" Type="http://schemas.openxmlformats.org/officeDocument/2006/relationships/oleObject" Target="../embeddings/oleObject364.bin"/><Relationship Id="rId25" Type="http://schemas.openxmlformats.org/officeDocument/2006/relationships/oleObject" Target="../embeddings/oleObject368.bin"/><Relationship Id="rId33" Type="http://schemas.openxmlformats.org/officeDocument/2006/relationships/image" Target="../media/image322.wmf"/><Relationship Id="rId38" Type="http://schemas.openxmlformats.org/officeDocument/2006/relationships/oleObject" Target="../embeddings/oleObject3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4.emf"/><Relationship Id="rId20" Type="http://schemas.openxmlformats.org/officeDocument/2006/relationships/image" Target="../media/image316.wmf"/><Relationship Id="rId29" Type="http://schemas.openxmlformats.org/officeDocument/2006/relationships/oleObject" Target="../embeddings/oleObject370.bin"/><Relationship Id="rId41" Type="http://schemas.openxmlformats.org/officeDocument/2006/relationships/oleObject" Target="../embeddings/oleObject377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09.wmf"/><Relationship Id="rId11" Type="http://schemas.openxmlformats.org/officeDocument/2006/relationships/oleObject" Target="../embeddings/oleObject361.bin"/><Relationship Id="rId24" Type="http://schemas.openxmlformats.org/officeDocument/2006/relationships/image" Target="../media/image318.emf"/><Relationship Id="rId32" Type="http://schemas.openxmlformats.org/officeDocument/2006/relationships/oleObject" Target="../embeddings/oleObject372.bin"/><Relationship Id="rId37" Type="http://schemas.openxmlformats.org/officeDocument/2006/relationships/image" Target="../media/image324.emf"/><Relationship Id="rId40" Type="http://schemas.openxmlformats.org/officeDocument/2006/relationships/image" Target="../media/image325.wmf"/><Relationship Id="rId5" Type="http://schemas.openxmlformats.org/officeDocument/2006/relationships/oleObject" Target="../embeddings/oleObject358.bin"/><Relationship Id="rId15" Type="http://schemas.openxmlformats.org/officeDocument/2006/relationships/oleObject" Target="../embeddings/oleObject363.bin"/><Relationship Id="rId23" Type="http://schemas.openxmlformats.org/officeDocument/2006/relationships/oleObject" Target="../embeddings/oleObject367.bin"/><Relationship Id="rId28" Type="http://schemas.openxmlformats.org/officeDocument/2006/relationships/image" Target="../media/image320.wmf"/><Relationship Id="rId36" Type="http://schemas.openxmlformats.org/officeDocument/2006/relationships/oleObject" Target="../embeddings/oleObject374.bin"/><Relationship Id="rId10" Type="http://schemas.openxmlformats.org/officeDocument/2006/relationships/image" Target="../media/image311.wmf"/><Relationship Id="rId19" Type="http://schemas.openxmlformats.org/officeDocument/2006/relationships/oleObject" Target="../embeddings/oleObject365.bin"/><Relationship Id="rId31" Type="http://schemas.openxmlformats.org/officeDocument/2006/relationships/image" Target="../media/image321.wmf"/><Relationship Id="rId44" Type="http://schemas.openxmlformats.org/officeDocument/2006/relationships/image" Target="../media/image327.wmf"/><Relationship Id="rId4" Type="http://schemas.openxmlformats.org/officeDocument/2006/relationships/image" Target="../media/image308.wmf"/><Relationship Id="rId9" Type="http://schemas.openxmlformats.org/officeDocument/2006/relationships/oleObject" Target="../embeddings/oleObject360.bin"/><Relationship Id="rId14" Type="http://schemas.openxmlformats.org/officeDocument/2006/relationships/image" Target="../media/image313.wmf"/><Relationship Id="rId22" Type="http://schemas.openxmlformats.org/officeDocument/2006/relationships/image" Target="../media/image317.wmf"/><Relationship Id="rId27" Type="http://schemas.openxmlformats.org/officeDocument/2006/relationships/oleObject" Target="../embeddings/oleObject369.bin"/><Relationship Id="rId30" Type="http://schemas.openxmlformats.org/officeDocument/2006/relationships/oleObject" Target="../embeddings/oleObject371.bin"/><Relationship Id="rId35" Type="http://schemas.openxmlformats.org/officeDocument/2006/relationships/image" Target="../media/image323.emf"/><Relationship Id="rId43" Type="http://schemas.openxmlformats.org/officeDocument/2006/relationships/oleObject" Target="../embeddings/oleObject37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wmf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oleObject" Target="../embeddings/oleObject19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8.bin"/><Relationship Id="rId38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3.wmf"/><Relationship Id="rId32" Type="http://schemas.openxmlformats.org/officeDocument/2006/relationships/oleObject" Target="../embeddings/oleObject17.bin"/><Relationship Id="rId37" Type="http://schemas.openxmlformats.org/officeDocument/2006/relationships/oleObject" Target="../embeddings/oleObject21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5.wmf"/><Relationship Id="rId36" Type="http://schemas.openxmlformats.org/officeDocument/2006/relationships/image" Target="../media/image16.w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6.bin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Relationship Id="rId22" Type="http://schemas.openxmlformats.org/officeDocument/2006/relationships/image" Target="../media/image12.wmf"/><Relationship Id="rId27" Type="http://schemas.openxmlformats.org/officeDocument/2006/relationships/oleObject" Target="../embeddings/oleObject13.bin"/><Relationship Id="rId30" Type="http://schemas.openxmlformats.org/officeDocument/2006/relationships/oleObject" Target="../embeddings/oleObject15.bin"/><Relationship Id="rId35" Type="http://schemas.openxmlformats.org/officeDocument/2006/relationships/oleObject" Target="../embeddings/oleObject20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384.bin"/><Relationship Id="rId18" Type="http://schemas.openxmlformats.org/officeDocument/2006/relationships/oleObject" Target="../embeddings/oleObject387.bin"/><Relationship Id="rId26" Type="http://schemas.openxmlformats.org/officeDocument/2006/relationships/oleObject" Target="../embeddings/oleObject391.bin"/><Relationship Id="rId39" Type="http://schemas.openxmlformats.org/officeDocument/2006/relationships/image" Target="../media/image342.wmf"/><Relationship Id="rId3" Type="http://schemas.openxmlformats.org/officeDocument/2006/relationships/oleObject" Target="../embeddings/oleObject379.bin"/><Relationship Id="rId21" Type="http://schemas.openxmlformats.org/officeDocument/2006/relationships/image" Target="../media/image333.wmf"/><Relationship Id="rId34" Type="http://schemas.openxmlformats.org/officeDocument/2006/relationships/oleObject" Target="../embeddings/oleObject395.bin"/><Relationship Id="rId42" Type="http://schemas.openxmlformats.org/officeDocument/2006/relationships/oleObject" Target="../embeddings/oleObject399.bin"/><Relationship Id="rId7" Type="http://schemas.openxmlformats.org/officeDocument/2006/relationships/oleObject" Target="../embeddings/oleObject381.bin"/><Relationship Id="rId12" Type="http://schemas.openxmlformats.org/officeDocument/2006/relationships/image" Target="../media/image281.wmf"/><Relationship Id="rId17" Type="http://schemas.openxmlformats.org/officeDocument/2006/relationships/image" Target="../media/image331.wmf"/><Relationship Id="rId25" Type="http://schemas.openxmlformats.org/officeDocument/2006/relationships/image" Target="../media/image335.wmf"/><Relationship Id="rId33" Type="http://schemas.openxmlformats.org/officeDocument/2006/relationships/image" Target="../media/image339.wmf"/><Relationship Id="rId38" Type="http://schemas.openxmlformats.org/officeDocument/2006/relationships/oleObject" Target="../embeddings/oleObject39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6.bin"/><Relationship Id="rId20" Type="http://schemas.openxmlformats.org/officeDocument/2006/relationships/oleObject" Target="../embeddings/oleObject388.bin"/><Relationship Id="rId29" Type="http://schemas.openxmlformats.org/officeDocument/2006/relationships/image" Target="../media/image337.wmf"/><Relationship Id="rId41" Type="http://schemas.openxmlformats.org/officeDocument/2006/relationships/image" Target="../media/image343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29.wmf"/><Relationship Id="rId11" Type="http://schemas.openxmlformats.org/officeDocument/2006/relationships/oleObject" Target="../embeddings/oleObject383.bin"/><Relationship Id="rId24" Type="http://schemas.openxmlformats.org/officeDocument/2006/relationships/oleObject" Target="../embeddings/oleObject390.bin"/><Relationship Id="rId32" Type="http://schemas.openxmlformats.org/officeDocument/2006/relationships/oleObject" Target="../embeddings/oleObject394.bin"/><Relationship Id="rId37" Type="http://schemas.openxmlformats.org/officeDocument/2006/relationships/image" Target="../media/image341.wmf"/><Relationship Id="rId40" Type="http://schemas.openxmlformats.org/officeDocument/2006/relationships/oleObject" Target="../embeddings/oleObject398.bin"/><Relationship Id="rId5" Type="http://schemas.openxmlformats.org/officeDocument/2006/relationships/oleObject" Target="../embeddings/oleObject380.bin"/><Relationship Id="rId15" Type="http://schemas.openxmlformats.org/officeDocument/2006/relationships/oleObject" Target="../embeddings/oleObject385.bin"/><Relationship Id="rId23" Type="http://schemas.openxmlformats.org/officeDocument/2006/relationships/image" Target="../media/image334.wmf"/><Relationship Id="rId28" Type="http://schemas.openxmlformats.org/officeDocument/2006/relationships/oleObject" Target="../embeddings/oleObject392.bin"/><Relationship Id="rId36" Type="http://schemas.openxmlformats.org/officeDocument/2006/relationships/oleObject" Target="../embeddings/oleObject396.bin"/><Relationship Id="rId10" Type="http://schemas.openxmlformats.org/officeDocument/2006/relationships/image" Target="../media/image76.wmf"/><Relationship Id="rId19" Type="http://schemas.openxmlformats.org/officeDocument/2006/relationships/image" Target="../media/image332.wmf"/><Relationship Id="rId31" Type="http://schemas.openxmlformats.org/officeDocument/2006/relationships/image" Target="../media/image338.wmf"/><Relationship Id="rId4" Type="http://schemas.openxmlformats.org/officeDocument/2006/relationships/image" Target="../media/image328.wmf"/><Relationship Id="rId9" Type="http://schemas.openxmlformats.org/officeDocument/2006/relationships/oleObject" Target="../embeddings/oleObject382.bin"/><Relationship Id="rId14" Type="http://schemas.openxmlformats.org/officeDocument/2006/relationships/image" Target="../media/image330.wmf"/><Relationship Id="rId22" Type="http://schemas.openxmlformats.org/officeDocument/2006/relationships/oleObject" Target="../embeddings/oleObject389.bin"/><Relationship Id="rId27" Type="http://schemas.openxmlformats.org/officeDocument/2006/relationships/image" Target="../media/image336.wmf"/><Relationship Id="rId30" Type="http://schemas.openxmlformats.org/officeDocument/2006/relationships/oleObject" Target="../embeddings/oleObject393.bin"/><Relationship Id="rId35" Type="http://schemas.openxmlformats.org/officeDocument/2006/relationships/image" Target="../media/image340.wmf"/><Relationship Id="rId43" Type="http://schemas.openxmlformats.org/officeDocument/2006/relationships/image" Target="../media/image34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image" Target="../media/image346.wmf"/><Relationship Id="rId26" Type="http://schemas.openxmlformats.org/officeDocument/2006/relationships/image" Target="../media/image350.wmf"/><Relationship Id="rId3" Type="http://schemas.openxmlformats.org/officeDocument/2006/relationships/tags" Target="../tags/tag14.xml"/><Relationship Id="rId21" Type="http://schemas.openxmlformats.org/officeDocument/2006/relationships/oleObject" Target="../embeddings/oleObject403.bin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oleObject" Target="../embeddings/oleObject401.bin"/><Relationship Id="rId25" Type="http://schemas.openxmlformats.org/officeDocument/2006/relationships/oleObject" Target="../embeddings/oleObject405.bin"/><Relationship Id="rId2" Type="http://schemas.openxmlformats.org/officeDocument/2006/relationships/tags" Target="../tags/tag13.xml"/><Relationship Id="rId16" Type="http://schemas.openxmlformats.org/officeDocument/2006/relationships/image" Target="../media/image345.wmf"/><Relationship Id="rId20" Type="http://schemas.openxmlformats.org/officeDocument/2006/relationships/image" Target="../media/image347.wmf"/><Relationship Id="rId1" Type="http://schemas.openxmlformats.org/officeDocument/2006/relationships/vmlDrawing" Target="../drawings/vmlDrawing27.v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image" Target="../media/image349.wmf"/><Relationship Id="rId5" Type="http://schemas.openxmlformats.org/officeDocument/2006/relationships/tags" Target="../tags/tag16.xml"/><Relationship Id="rId15" Type="http://schemas.openxmlformats.org/officeDocument/2006/relationships/oleObject" Target="../embeddings/oleObject400.bin"/><Relationship Id="rId23" Type="http://schemas.openxmlformats.org/officeDocument/2006/relationships/oleObject" Target="../embeddings/oleObject404.bin"/><Relationship Id="rId10" Type="http://schemas.openxmlformats.org/officeDocument/2006/relationships/tags" Target="../tags/tag21.xml"/><Relationship Id="rId19" Type="http://schemas.openxmlformats.org/officeDocument/2006/relationships/oleObject" Target="../embeddings/oleObject402.bin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348.wmf"/><Relationship Id="rId27" Type="http://schemas.openxmlformats.org/officeDocument/2006/relationships/image" Target="../media/image229.tmp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wmf"/><Relationship Id="rId3" Type="http://schemas.openxmlformats.org/officeDocument/2006/relationships/oleObject" Target="../embeddings/oleObject406.bin"/><Relationship Id="rId7" Type="http://schemas.openxmlformats.org/officeDocument/2006/relationships/oleObject" Target="../embeddings/oleObject408.bin"/><Relationship Id="rId12" Type="http://schemas.openxmlformats.org/officeDocument/2006/relationships/image" Target="../media/image3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52.wmf"/><Relationship Id="rId11" Type="http://schemas.openxmlformats.org/officeDocument/2006/relationships/oleObject" Target="../embeddings/oleObject410.bin"/><Relationship Id="rId5" Type="http://schemas.openxmlformats.org/officeDocument/2006/relationships/oleObject" Target="../embeddings/oleObject407.bin"/><Relationship Id="rId10" Type="http://schemas.openxmlformats.org/officeDocument/2006/relationships/image" Target="../media/image354.wmf"/><Relationship Id="rId4" Type="http://schemas.openxmlformats.org/officeDocument/2006/relationships/image" Target="../media/image351.wmf"/><Relationship Id="rId9" Type="http://schemas.openxmlformats.org/officeDocument/2006/relationships/oleObject" Target="../embeddings/oleObject40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wmf"/><Relationship Id="rId13" Type="http://schemas.openxmlformats.org/officeDocument/2006/relationships/oleObject" Target="../embeddings/oleObject416.bin"/><Relationship Id="rId18" Type="http://schemas.openxmlformats.org/officeDocument/2006/relationships/image" Target="../media/image363.wmf"/><Relationship Id="rId26" Type="http://schemas.openxmlformats.org/officeDocument/2006/relationships/image" Target="../media/image23.wmf"/><Relationship Id="rId39" Type="http://schemas.openxmlformats.org/officeDocument/2006/relationships/oleObject" Target="../embeddings/oleObject429.bin"/><Relationship Id="rId3" Type="http://schemas.openxmlformats.org/officeDocument/2006/relationships/oleObject" Target="../embeddings/oleObject411.bin"/><Relationship Id="rId21" Type="http://schemas.openxmlformats.org/officeDocument/2006/relationships/oleObject" Target="../embeddings/oleObject420.bin"/><Relationship Id="rId34" Type="http://schemas.openxmlformats.org/officeDocument/2006/relationships/image" Target="../media/image370.emf"/><Relationship Id="rId7" Type="http://schemas.openxmlformats.org/officeDocument/2006/relationships/oleObject" Target="../embeddings/oleObject413.bin"/><Relationship Id="rId12" Type="http://schemas.openxmlformats.org/officeDocument/2006/relationships/image" Target="../media/image360.wmf"/><Relationship Id="rId17" Type="http://schemas.openxmlformats.org/officeDocument/2006/relationships/oleObject" Target="../embeddings/oleObject418.bin"/><Relationship Id="rId25" Type="http://schemas.openxmlformats.org/officeDocument/2006/relationships/oleObject" Target="../embeddings/oleObject422.bin"/><Relationship Id="rId33" Type="http://schemas.openxmlformats.org/officeDocument/2006/relationships/oleObject" Target="../embeddings/oleObject426.bin"/><Relationship Id="rId38" Type="http://schemas.openxmlformats.org/officeDocument/2006/relationships/image" Target="../media/image372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62.wmf"/><Relationship Id="rId20" Type="http://schemas.openxmlformats.org/officeDocument/2006/relationships/image" Target="../media/image364.wmf"/><Relationship Id="rId29" Type="http://schemas.openxmlformats.org/officeDocument/2006/relationships/oleObject" Target="../embeddings/oleObject424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57.emf"/><Relationship Id="rId11" Type="http://schemas.openxmlformats.org/officeDocument/2006/relationships/oleObject" Target="../embeddings/oleObject415.bin"/><Relationship Id="rId24" Type="http://schemas.openxmlformats.org/officeDocument/2006/relationships/image" Target="../media/image366.wmf"/><Relationship Id="rId32" Type="http://schemas.openxmlformats.org/officeDocument/2006/relationships/image" Target="../media/image369.emf"/><Relationship Id="rId37" Type="http://schemas.openxmlformats.org/officeDocument/2006/relationships/oleObject" Target="../embeddings/oleObject428.bin"/><Relationship Id="rId40" Type="http://schemas.openxmlformats.org/officeDocument/2006/relationships/image" Target="../media/image373.emf"/><Relationship Id="rId5" Type="http://schemas.openxmlformats.org/officeDocument/2006/relationships/oleObject" Target="../embeddings/oleObject412.bin"/><Relationship Id="rId15" Type="http://schemas.openxmlformats.org/officeDocument/2006/relationships/oleObject" Target="../embeddings/oleObject417.bin"/><Relationship Id="rId23" Type="http://schemas.openxmlformats.org/officeDocument/2006/relationships/oleObject" Target="../embeddings/oleObject421.bin"/><Relationship Id="rId28" Type="http://schemas.openxmlformats.org/officeDocument/2006/relationships/image" Target="../media/image367.wmf"/><Relationship Id="rId36" Type="http://schemas.openxmlformats.org/officeDocument/2006/relationships/image" Target="../media/image371.emf"/><Relationship Id="rId10" Type="http://schemas.openxmlformats.org/officeDocument/2006/relationships/image" Target="../media/image359.wmf"/><Relationship Id="rId19" Type="http://schemas.openxmlformats.org/officeDocument/2006/relationships/oleObject" Target="../embeddings/oleObject419.bin"/><Relationship Id="rId31" Type="http://schemas.openxmlformats.org/officeDocument/2006/relationships/oleObject" Target="../embeddings/oleObject425.bin"/><Relationship Id="rId4" Type="http://schemas.openxmlformats.org/officeDocument/2006/relationships/image" Target="../media/image356.emf"/><Relationship Id="rId9" Type="http://schemas.openxmlformats.org/officeDocument/2006/relationships/oleObject" Target="../embeddings/oleObject414.bin"/><Relationship Id="rId14" Type="http://schemas.openxmlformats.org/officeDocument/2006/relationships/image" Target="../media/image361.wmf"/><Relationship Id="rId22" Type="http://schemas.openxmlformats.org/officeDocument/2006/relationships/image" Target="../media/image365.wmf"/><Relationship Id="rId27" Type="http://schemas.openxmlformats.org/officeDocument/2006/relationships/oleObject" Target="../embeddings/oleObject423.bin"/><Relationship Id="rId30" Type="http://schemas.openxmlformats.org/officeDocument/2006/relationships/image" Target="../media/image368.emf"/><Relationship Id="rId35" Type="http://schemas.openxmlformats.org/officeDocument/2006/relationships/oleObject" Target="../embeddings/oleObject42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emf"/><Relationship Id="rId13" Type="http://schemas.openxmlformats.org/officeDocument/2006/relationships/oleObject" Target="../embeddings/oleObject435.bin"/><Relationship Id="rId18" Type="http://schemas.openxmlformats.org/officeDocument/2006/relationships/image" Target="../media/image381.emf"/><Relationship Id="rId26" Type="http://schemas.openxmlformats.org/officeDocument/2006/relationships/image" Target="../media/image385.wmf"/><Relationship Id="rId3" Type="http://schemas.openxmlformats.org/officeDocument/2006/relationships/oleObject" Target="../embeddings/oleObject430.bin"/><Relationship Id="rId21" Type="http://schemas.openxmlformats.org/officeDocument/2006/relationships/oleObject" Target="../embeddings/oleObject439.bin"/><Relationship Id="rId7" Type="http://schemas.openxmlformats.org/officeDocument/2006/relationships/oleObject" Target="../embeddings/oleObject432.bin"/><Relationship Id="rId12" Type="http://schemas.openxmlformats.org/officeDocument/2006/relationships/image" Target="../media/image378.wmf"/><Relationship Id="rId17" Type="http://schemas.openxmlformats.org/officeDocument/2006/relationships/oleObject" Target="../embeddings/oleObject437.bin"/><Relationship Id="rId25" Type="http://schemas.openxmlformats.org/officeDocument/2006/relationships/oleObject" Target="../embeddings/oleObject44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80.wmf"/><Relationship Id="rId20" Type="http://schemas.openxmlformats.org/officeDocument/2006/relationships/image" Target="../media/image382.emf"/><Relationship Id="rId29" Type="http://schemas.openxmlformats.org/officeDocument/2006/relationships/oleObject" Target="../embeddings/oleObject443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75.emf"/><Relationship Id="rId11" Type="http://schemas.openxmlformats.org/officeDocument/2006/relationships/oleObject" Target="../embeddings/oleObject434.bin"/><Relationship Id="rId24" Type="http://schemas.openxmlformats.org/officeDocument/2006/relationships/image" Target="../media/image384.wmf"/><Relationship Id="rId5" Type="http://schemas.openxmlformats.org/officeDocument/2006/relationships/oleObject" Target="../embeddings/oleObject431.bin"/><Relationship Id="rId15" Type="http://schemas.openxmlformats.org/officeDocument/2006/relationships/oleObject" Target="../embeddings/oleObject436.bin"/><Relationship Id="rId23" Type="http://schemas.openxmlformats.org/officeDocument/2006/relationships/oleObject" Target="../embeddings/oleObject440.bin"/><Relationship Id="rId28" Type="http://schemas.openxmlformats.org/officeDocument/2006/relationships/image" Target="../media/image386.wmf"/><Relationship Id="rId10" Type="http://schemas.openxmlformats.org/officeDocument/2006/relationships/image" Target="../media/image377.emf"/><Relationship Id="rId19" Type="http://schemas.openxmlformats.org/officeDocument/2006/relationships/oleObject" Target="../embeddings/oleObject438.bin"/><Relationship Id="rId4" Type="http://schemas.openxmlformats.org/officeDocument/2006/relationships/image" Target="../media/image374.wmf"/><Relationship Id="rId9" Type="http://schemas.openxmlformats.org/officeDocument/2006/relationships/oleObject" Target="../embeddings/oleObject433.bin"/><Relationship Id="rId14" Type="http://schemas.openxmlformats.org/officeDocument/2006/relationships/image" Target="../media/image379.wmf"/><Relationship Id="rId22" Type="http://schemas.openxmlformats.org/officeDocument/2006/relationships/image" Target="../media/image383.wmf"/><Relationship Id="rId27" Type="http://schemas.openxmlformats.org/officeDocument/2006/relationships/oleObject" Target="../embeddings/oleObject442.bin"/><Relationship Id="rId30" Type="http://schemas.openxmlformats.org/officeDocument/2006/relationships/image" Target="../media/image38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9.wmf"/><Relationship Id="rId13" Type="http://schemas.openxmlformats.org/officeDocument/2006/relationships/oleObject" Target="../embeddings/oleObject449.bin"/><Relationship Id="rId18" Type="http://schemas.openxmlformats.org/officeDocument/2006/relationships/image" Target="../media/image394.wmf"/><Relationship Id="rId26" Type="http://schemas.openxmlformats.org/officeDocument/2006/relationships/image" Target="../media/image397.wmf"/><Relationship Id="rId39" Type="http://schemas.openxmlformats.org/officeDocument/2006/relationships/oleObject" Target="../embeddings/oleObject463.bin"/><Relationship Id="rId3" Type="http://schemas.openxmlformats.org/officeDocument/2006/relationships/oleObject" Target="../embeddings/oleObject444.bin"/><Relationship Id="rId21" Type="http://schemas.openxmlformats.org/officeDocument/2006/relationships/oleObject" Target="../embeddings/oleObject453.bin"/><Relationship Id="rId34" Type="http://schemas.openxmlformats.org/officeDocument/2006/relationships/image" Target="../media/image400.wmf"/><Relationship Id="rId42" Type="http://schemas.openxmlformats.org/officeDocument/2006/relationships/oleObject" Target="../embeddings/oleObject465.bin"/><Relationship Id="rId7" Type="http://schemas.openxmlformats.org/officeDocument/2006/relationships/oleObject" Target="../embeddings/oleObject446.bin"/><Relationship Id="rId12" Type="http://schemas.openxmlformats.org/officeDocument/2006/relationships/image" Target="../media/image391.wmf"/><Relationship Id="rId17" Type="http://schemas.openxmlformats.org/officeDocument/2006/relationships/oleObject" Target="../embeddings/oleObject451.bin"/><Relationship Id="rId25" Type="http://schemas.openxmlformats.org/officeDocument/2006/relationships/oleObject" Target="../embeddings/oleObject455.bin"/><Relationship Id="rId33" Type="http://schemas.openxmlformats.org/officeDocument/2006/relationships/oleObject" Target="../embeddings/oleObject460.bin"/><Relationship Id="rId38" Type="http://schemas.openxmlformats.org/officeDocument/2006/relationships/image" Target="../media/image40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3.wmf"/><Relationship Id="rId20" Type="http://schemas.openxmlformats.org/officeDocument/2006/relationships/image" Target="../media/image395.wmf"/><Relationship Id="rId29" Type="http://schemas.openxmlformats.org/officeDocument/2006/relationships/oleObject" Target="../embeddings/oleObject457.bin"/><Relationship Id="rId41" Type="http://schemas.openxmlformats.org/officeDocument/2006/relationships/image" Target="../media/image403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88.wmf"/><Relationship Id="rId11" Type="http://schemas.openxmlformats.org/officeDocument/2006/relationships/oleObject" Target="../embeddings/oleObject448.bin"/><Relationship Id="rId24" Type="http://schemas.openxmlformats.org/officeDocument/2006/relationships/image" Target="../media/image396.wmf"/><Relationship Id="rId32" Type="http://schemas.openxmlformats.org/officeDocument/2006/relationships/image" Target="../media/image399.wmf"/><Relationship Id="rId37" Type="http://schemas.openxmlformats.org/officeDocument/2006/relationships/oleObject" Target="../embeddings/oleObject462.bin"/><Relationship Id="rId40" Type="http://schemas.openxmlformats.org/officeDocument/2006/relationships/oleObject" Target="../embeddings/oleObject464.bin"/><Relationship Id="rId5" Type="http://schemas.openxmlformats.org/officeDocument/2006/relationships/oleObject" Target="../embeddings/oleObject445.bin"/><Relationship Id="rId15" Type="http://schemas.openxmlformats.org/officeDocument/2006/relationships/oleObject" Target="../embeddings/oleObject450.bin"/><Relationship Id="rId23" Type="http://schemas.openxmlformats.org/officeDocument/2006/relationships/oleObject" Target="../embeddings/oleObject454.bin"/><Relationship Id="rId28" Type="http://schemas.openxmlformats.org/officeDocument/2006/relationships/image" Target="../media/image398.wmf"/><Relationship Id="rId36" Type="http://schemas.openxmlformats.org/officeDocument/2006/relationships/image" Target="../media/image401.wmf"/><Relationship Id="rId10" Type="http://schemas.openxmlformats.org/officeDocument/2006/relationships/image" Target="../media/image390.wmf"/><Relationship Id="rId19" Type="http://schemas.openxmlformats.org/officeDocument/2006/relationships/oleObject" Target="../embeddings/oleObject452.bin"/><Relationship Id="rId31" Type="http://schemas.openxmlformats.org/officeDocument/2006/relationships/oleObject" Target="../embeddings/oleObject459.bin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447.bin"/><Relationship Id="rId14" Type="http://schemas.openxmlformats.org/officeDocument/2006/relationships/image" Target="../media/image392.wmf"/><Relationship Id="rId22" Type="http://schemas.openxmlformats.org/officeDocument/2006/relationships/image" Target="../media/image281.wmf"/><Relationship Id="rId27" Type="http://schemas.openxmlformats.org/officeDocument/2006/relationships/oleObject" Target="../embeddings/oleObject456.bin"/><Relationship Id="rId30" Type="http://schemas.openxmlformats.org/officeDocument/2006/relationships/oleObject" Target="../embeddings/oleObject458.bin"/><Relationship Id="rId35" Type="http://schemas.openxmlformats.org/officeDocument/2006/relationships/oleObject" Target="../embeddings/oleObject46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9.wmf"/><Relationship Id="rId13" Type="http://schemas.openxmlformats.org/officeDocument/2006/relationships/oleObject" Target="../embeddings/oleObject471.bin"/><Relationship Id="rId18" Type="http://schemas.openxmlformats.org/officeDocument/2006/relationships/image" Target="../media/image408.wmf"/><Relationship Id="rId26" Type="http://schemas.openxmlformats.org/officeDocument/2006/relationships/oleObject" Target="../embeddings/oleObject478.bin"/><Relationship Id="rId3" Type="http://schemas.openxmlformats.org/officeDocument/2006/relationships/oleObject" Target="../embeddings/oleObject466.bin"/><Relationship Id="rId21" Type="http://schemas.openxmlformats.org/officeDocument/2006/relationships/oleObject" Target="../embeddings/oleObject475.bin"/><Relationship Id="rId7" Type="http://schemas.openxmlformats.org/officeDocument/2006/relationships/oleObject" Target="../embeddings/oleObject468.bin"/><Relationship Id="rId12" Type="http://schemas.openxmlformats.org/officeDocument/2006/relationships/image" Target="../media/image393.wmf"/><Relationship Id="rId17" Type="http://schemas.openxmlformats.org/officeDocument/2006/relationships/oleObject" Target="../embeddings/oleObject473.bin"/><Relationship Id="rId25" Type="http://schemas.openxmlformats.org/officeDocument/2006/relationships/image" Target="../media/image40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7.wmf"/><Relationship Id="rId20" Type="http://schemas.openxmlformats.org/officeDocument/2006/relationships/image" Target="../media/image14.wmf"/><Relationship Id="rId29" Type="http://schemas.openxmlformats.org/officeDocument/2006/relationships/image" Target="../media/image411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88.wmf"/><Relationship Id="rId11" Type="http://schemas.openxmlformats.org/officeDocument/2006/relationships/oleObject" Target="../embeddings/oleObject470.bin"/><Relationship Id="rId24" Type="http://schemas.openxmlformats.org/officeDocument/2006/relationships/oleObject" Target="../embeddings/oleObject477.bin"/><Relationship Id="rId5" Type="http://schemas.openxmlformats.org/officeDocument/2006/relationships/oleObject" Target="../embeddings/oleObject467.bin"/><Relationship Id="rId15" Type="http://schemas.openxmlformats.org/officeDocument/2006/relationships/oleObject" Target="../embeddings/oleObject472.bin"/><Relationship Id="rId23" Type="http://schemas.openxmlformats.org/officeDocument/2006/relationships/oleObject" Target="../embeddings/oleObject476.bin"/><Relationship Id="rId28" Type="http://schemas.openxmlformats.org/officeDocument/2006/relationships/oleObject" Target="../embeddings/oleObject479.bin"/><Relationship Id="rId10" Type="http://schemas.openxmlformats.org/officeDocument/2006/relationships/image" Target="../media/image405.wmf"/><Relationship Id="rId19" Type="http://schemas.openxmlformats.org/officeDocument/2006/relationships/oleObject" Target="../embeddings/oleObject474.bin"/><Relationship Id="rId31" Type="http://schemas.openxmlformats.org/officeDocument/2006/relationships/oleObject" Target="../embeddings/oleObject481.bin"/><Relationship Id="rId4" Type="http://schemas.openxmlformats.org/officeDocument/2006/relationships/image" Target="../media/image404.wmf"/><Relationship Id="rId9" Type="http://schemas.openxmlformats.org/officeDocument/2006/relationships/oleObject" Target="../embeddings/oleObject469.bin"/><Relationship Id="rId14" Type="http://schemas.openxmlformats.org/officeDocument/2006/relationships/image" Target="../media/image406.wmf"/><Relationship Id="rId22" Type="http://schemas.openxmlformats.org/officeDocument/2006/relationships/image" Target="../media/image395.wmf"/><Relationship Id="rId27" Type="http://schemas.openxmlformats.org/officeDocument/2006/relationships/image" Target="../media/image410.wmf"/><Relationship Id="rId30" Type="http://schemas.openxmlformats.org/officeDocument/2006/relationships/oleObject" Target="../embeddings/oleObject48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emf"/><Relationship Id="rId13" Type="http://schemas.openxmlformats.org/officeDocument/2006/relationships/oleObject" Target="../embeddings/oleObject487.bin"/><Relationship Id="rId18" Type="http://schemas.openxmlformats.org/officeDocument/2006/relationships/image" Target="../media/image367.wmf"/><Relationship Id="rId3" Type="http://schemas.openxmlformats.org/officeDocument/2006/relationships/oleObject" Target="../embeddings/oleObject482.bin"/><Relationship Id="rId21" Type="http://schemas.openxmlformats.org/officeDocument/2006/relationships/oleObject" Target="../embeddings/oleObject491.bin"/><Relationship Id="rId7" Type="http://schemas.openxmlformats.org/officeDocument/2006/relationships/oleObject" Target="../embeddings/oleObject484.bin"/><Relationship Id="rId12" Type="http://schemas.openxmlformats.org/officeDocument/2006/relationships/image" Target="../media/image416.emf"/><Relationship Id="rId17" Type="http://schemas.openxmlformats.org/officeDocument/2006/relationships/oleObject" Target="../embeddings/oleObject48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7.wmf"/><Relationship Id="rId20" Type="http://schemas.openxmlformats.org/officeDocument/2006/relationships/image" Target="../media/image418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13.emf"/><Relationship Id="rId11" Type="http://schemas.openxmlformats.org/officeDocument/2006/relationships/oleObject" Target="../embeddings/oleObject486.bin"/><Relationship Id="rId5" Type="http://schemas.openxmlformats.org/officeDocument/2006/relationships/oleObject" Target="../embeddings/oleObject483.bin"/><Relationship Id="rId15" Type="http://schemas.openxmlformats.org/officeDocument/2006/relationships/oleObject" Target="../embeddings/oleObject488.bin"/><Relationship Id="rId10" Type="http://schemas.openxmlformats.org/officeDocument/2006/relationships/image" Target="../media/image415.emf"/><Relationship Id="rId19" Type="http://schemas.openxmlformats.org/officeDocument/2006/relationships/oleObject" Target="../embeddings/oleObject490.bin"/><Relationship Id="rId4" Type="http://schemas.openxmlformats.org/officeDocument/2006/relationships/image" Target="../media/image412.wmf"/><Relationship Id="rId9" Type="http://schemas.openxmlformats.org/officeDocument/2006/relationships/oleObject" Target="../embeddings/oleObject485.bin"/><Relationship Id="rId14" Type="http://schemas.openxmlformats.org/officeDocument/2006/relationships/image" Target="../media/image398.wmf"/><Relationship Id="rId22" Type="http://schemas.openxmlformats.org/officeDocument/2006/relationships/image" Target="../media/image419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2.wmf"/><Relationship Id="rId13" Type="http://schemas.openxmlformats.org/officeDocument/2006/relationships/oleObject" Target="../embeddings/oleObject497.bin"/><Relationship Id="rId18" Type="http://schemas.openxmlformats.org/officeDocument/2006/relationships/image" Target="../media/image427.wmf"/><Relationship Id="rId26" Type="http://schemas.openxmlformats.org/officeDocument/2006/relationships/image" Target="../media/image431.wmf"/><Relationship Id="rId39" Type="http://schemas.openxmlformats.org/officeDocument/2006/relationships/oleObject" Target="../embeddings/oleObject510.bin"/><Relationship Id="rId3" Type="http://schemas.openxmlformats.org/officeDocument/2006/relationships/oleObject" Target="../embeddings/oleObject492.bin"/><Relationship Id="rId21" Type="http://schemas.openxmlformats.org/officeDocument/2006/relationships/oleObject" Target="../embeddings/oleObject501.bin"/><Relationship Id="rId34" Type="http://schemas.openxmlformats.org/officeDocument/2006/relationships/image" Target="../media/image330.wmf"/><Relationship Id="rId7" Type="http://schemas.openxmlformats.org/officeDocument/2006/relationships/oleObject" Target="../embeddings/oleObject494.bin"/><Relationship Id="rId12" Type="http://schemas.openxmlformats.org/officeDocument/2006/relationships/image" Target="../media/image424.wmf"/><Relationship Id="rId17" Type="http://schemas.openxmlformats.org/officeDocument/2006/relationships/oleObject" Target="../embeddings/oleObject499.bin"/><Relationship Id="rId25" Type="http://schemas.openxmlformats.org/officeDocument/2006/relationships/oleObject" Target="../embeddings/oleObject503.bin"/><Relationship Id="rId33" Type="http://schemas.openxmlformats.org/officeDocument/2006/relationships/oleObject" Target="../embeddings/oleObject507.bin"/><Relationship Id="rId38" Type="http://schemas.openxmlformats.org/officeDocument/2006/relationships/image" Target="../media/image43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6.wmf"/><Relationship Id="rId20" Type="http://schemas.openxmlformats.org/officeDocument/2006/relationships/image" Target="../media/image428.wmf"/><Relationship Id="rId29" Type="http://schemas.openxmlformats.org/officeDocument/2006/relationships/oleObject" Target="../embeddings/oleObject505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421.wmf"/><Relationship Id="rId11" Type="http://schemas.openxmlformats.org/officeDocument/2006/relationships/oleObject" Target="../embeddings/oleObject496.bin"/><Relationship Id="rId24" Type="http://schemas.openxmlformats.org/officeDocument/2006/relationships/image" Target="../media/image430.wmf"/><Relationship Id="rId32" Type="http://schemas.openxmlformats.org/officeDocument/2006/relationships/image" Target="../media/image434.wmf"/><Relationship Id="rId37" Type="http://schemas.openxmlformats.org/officeDocument/2006/relationships/oleObject" Target="../embeddings/oleObject509.bin"/><Relationship Id="rId40" Type="http://schemas.openxmlformats.org/officeDocument/2006/relationships/image" Target="../media/image54.wmf"/><Relationship Id="rId5" Type="http://schemas.openxmlformats.org/officeDocument/2006/relationships/oleObject" Target="../embeddings/oleObject493.bin"/><Relationship Id="rId15" Type="http://schemas.openxmlformats.org/officeDocument/2006/relationships/oleObject" Target="../embeddings/oleObject498.bin"/><Relationship Id="rId23" Type="http://schemas.openxmlformats.org/officeDocument/2006/relationships/oleObject" Target="../embeddings/oleObject502.bin"/><Relationship Id="rId28" Type="http://schemas.openxmlformats.org/officeDocument/2006/relationships/image" Target="../media/image432.wmf"/><Relationship Id="rId36" Type="http://schemas.openxmlformats.org/officeDocument/2006/relationships/image" Target="../media/image435.wmf"/><Relationship Id="rId10" Type="http://schemas.openxmlformats.org/officeDocument/2006/relationships/image" Target="../media/image423.wmf"/><Relationship Id="rId19" Type="http://schemas.openxmlformats.org/officeDocument/2006/relationships/oleObject" Target="../embeddings/oleObject500.bin"/><Relationship Id="rId31" Type="http://schemas.openxmlformats.org/officeDocument/2006/relationships/oleObject" Target="../embeddings/oleObject506.bin"/><Relationship Id="rId4" Type="http://schemas.openxmlformats.org/officeDocument/2006/relationships/image" Target="../media/image420.wmf"/><Relationship Id="rId9" Type="http://schemas.openxmlformats.org/officeDocument/2006/relationships/oleObject" Target="../embeddings/oleObject495.bin"/><Relationship Id="rId14" Type="http://schemas.openxmlformats.org/officeDocument/2006/relationships/image" Target="../media/image425.wmf"/><Relationship Id="rId22" Type="http://schemas.openxmlformats.org/officeDocument/2006/relationships/image" Target="../media/image429.wmf"/><Relationship Id="rId27" Type="http://schemas.openxmlformats.org/officeDocument/2006/relationships/oleObject" Target="../embeddings/oleObject504.bin"/><Relationship Id="rId30" Type="http://schemas.openxmlformats.org/officeDocument/2006/relationships/image" Target="../media/image433.wmf"/><Relationship Id="rId35" Type="http://schemas.openxmlformats.org/officeDocument/2006/relationships/oleObject" Target="../embeddings/oleObject508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9.wmf"/><Relationship Id="rId13" Type="http://schemas.openxmlformats.org/officeDocument/2006/relationships/oleObject" Target="../embeddings/oleObject516.bin"/><Relationship Id="rId18" Type="http://schemas.openxmlformats.org/officeDocument/2006/relationships/image" Target="../media/image444.wmf"/><Relationship Id="rId3" Type="http://schemas.openxmlformats.org/officeDocument/2006/relationships/oleObject" Target="../embeddings/oleObject511.bin"/><Relationship Id="rId21" Type="http://schemas.openxmlformats.org/officeDocument/2006/relationships/oleObject" Target="../embeddings/oleObject520.bin"/><Relationship Id="rId7" Type="http://schemas.openxmlformats.org/officeDocument/2006/relationships/oleObject" Target="../embeddings/oleObject513.bin"/><Relationship Id="rId12" Type="http://schemas.openxmlformats.org/officeDocument/2006/relationships/image" Target="../media/image441.wmf"/><Relationship Id="rId17" Type="http://schemas.openxmlformats.org/officeDocument/2006/relationships/oleObject" Target="../embeddings/oleObject5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3.wmf"/><Relationship Id="rId20" Type="http://schemas.openxmlformats.org/officeDocument/2006/relationships/image" Target="../media/image445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438.wmf"/><Relationship Id="rId11" Type="http://schemas.openxmlformats.org/officeDocument/2006/relationships/oleObject" Target="../embeddings/oleObject515.bin"/><Relationship Id="rId5" Type="http://schemas.openxmlformats.org/officeDocument/2006/relationships/oleObject" Target="../embeddings/oleObject512.bin"/><Relationship Id="rId15" Type="http://schemas.openxmlformats.org/officeDocument/2006/relationships/oleObject" Target="../embeddings/oleObject517.bin"/><Relationship Id="rId10" Type="http://schemas.openxmlformats.org/officeDocument/2006/relationships/image" Target="../media/image440.wmf"/><Relationship Id="rId19" Type="http://schemas.openxmlformats.org/officeDocument/2006/relationships/oleObject" Target="../embeddings/oleObject519.bin"/><Relationship Id="rId4" Type="http://schemas.openxmlformats.org/officeDocument/2006/relationships/image" Target="../media/image437.wmf"/><Relationship Id="rId9" Type="http://schemas.openxmlformats.org/officeDocument/2006/relationships/oleObject" Target="../embeddings/oleObject514.bin"/><Relationship Id="rId14" Type="http://schemas.openxmlformats.org/officeDocument/2006/relationships/image" Target="../media/image442.wmf"/><Relationship Id="rId22" Type="http://schemas.openxmlformats.org/officeDocument/2006/relationships/image" Target="../media/image7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7.bin"/><Relationship Id="rId18" Type="http://schemas.openxmlformats.org/officeDocument/2006/relationships/oleObject" Target="../embeddings/oleObject29.bin"/><Relationship Id="rId3" Type="http://schemas.openxmlformats.org/officeDocument/2006/relationships/oleObject" Target="../embeddings/oleObject22.bin"/><Relationship Id="rId21" Type="http://schemas.openxmlformats.org/officeDocument/2006/relationships/image" Target="../media/image26.wmf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2.wmf"/><Relationship Id="rId17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oleObject" Target="../embeddings/oleObject30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image" Target="../media/image27.wmf"/><Relationship Id="rId10" Type="http://schemas.openxmlformats.org/officeDocument/2006/relationships/image" Target="../media/image21.wmf"/><Relationship Id="rId19" Type="http://schemas.openxmlformats.org/officeDocument/2006/relationships/image" Target="../media/image25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3.wmf"/><Relationship Id="rId22" Type="http://schemas.openxmlformats.org/officeDocument/2006/relationships/oleObject" Target="../embeddings/oleObject31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8.wmf"/><Relationship Id="rId13" Type="http://schemas.openxmlformats.org/officeDocument/2006/relationships/oleObject" Target="../embeddings/oleObject526.bin"/><Relationship Id="rId18" Type="http://schemas.openxmlformats.org/officeDocument/2006/relationships/image" Target="../media/image453.wmf"/><Relationship Id="rId26" Type="http://schemas.openxmlformats.org/officeDocument/2006/relationships/image" Target="../media/image81.wmf"/><Relationship Id="rId3" Type="http://schemas.openxmlformats.org/officeDocument/2006/relationships/oleObject" Target="../embeddings/oleObject521.bin"/><Relationship Id="rId21" Type="http://schemas.openxmlformats.org/officeDocument/2006/relationships/oleObject" Target="../embeddings/oleObject530.bin"/><Relationship Id="rId34" Type="http://schemas.openxmlformats.org/officeDocument/2006/relationships/image" Target="../media/image458.wmf"/><Relationship Id="rId7" Type="http://schemas.openxmlformats.org/officeDocument/2006/relationships/oleObject" Target="../embeddings/oleObject523.bin"/><Relationship Id="rId12" Type="http://schemas.openxmlformats.org/officeDocument/2006/relationships/image" Target="../media/image450.wmf"/><Relationship Id="rId17" Type="http://schemas.openxmlformats.org/officeDocument/2006/relationships/oleObject" Target="../embeddings/oleObject528.bin"/><Relationship Id="rId25" Type="http://schemas.openxmlformats.org/officeDocument/2006/relationships/oleObject" Target="../embeddings/oleObject532.bin"/><Relationship Id="rId33" Type="http://schemas.openxmlformats.org/officeDocument/2006/relationships/oleObject" Target="../embeddings/oleObject5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2.wmf"/><Relationship Id="rId20" Type="http://schemas.openxmlformats.org/officeDocument/2006/relationships/image" Target="../media/image454.emf"/><Relationship Id="rId29" Type="http://schemas.openxmlformats.org/officeDocument/2006/relationships/oleObject" Target="../embeddings/oleObject534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447.emf"/><Relationship Id="rId11" Type="http://schemas.openxmlformats.org/officeDocument/2006/relationships/oleObject" Target="../embeddings/oleObject525.bin"/><Relationship Id="rId24" Type="http://schemas.openxmlformats.org/officeDocument/2006/relationships/image" Target="../media/image456.wmf"/><Relationship Id="rId32" Type="http://schemas.openxmlformats.org/officeDocument/2006/relationships/image" Target="../media/image431.wmf"/><Relationship Id="rId5" Type="http://schemas.openxmlformats.org/officeDocument/2006/relationships/oleObject" Target="../embeddings/oleObject522.bin"/><Relationship Id="rId15" Type="http://schemas.openxmlformats.org/officeDocument/2006/relationships/oleObject" Target="../embeddings/oleObject527.bin"/><Relationship Id="rId23" Type="http://schemas.openxmlformats.org/officeDocument/2006/relationships/oleObject" Target="../embeddings/oleObject531.bin"/><Relationship Id="rId28" Type="http://schemas.openxmlformats.org/officeDocument/2006/relationships/image" Target="../media/image457.wmf"/><Relationship Id="rId36" Type="http://schemas.openxmlformats.org/officeDocument/2006/relationships/image" Target="../media/image433.wmf"/><Relationship Id="rId10" Type="http://schemas.openxmlformats.org/officeDocument/2006/relationships/image" Target="../media/image449.emf"/><Relationship Id="rId19" Type="http://schemas.openxmlformats.org/officeDocument/2006/relationships/oleObject" Target="../embeddings/oleObject529.bin"/><Relationship Id="rId31" Type="http://schemas.openxmlformats.org/officeDocument/2006/relationships/oleObject" Target="../embeddings/oleObject535.bin"/><Relationship Id="rId4" Type="http://schemas.openxmlformats.org/officeDocument/2006/relationships/image" Target="../media/image446.wmf"/><Relationship Id="rId9" Type="http://schemas.openxmlformats.org/officeDocument/2006/relationships/oleObject" Target="../embeddings/oleObject524.bin"/><Relationship Id="rId14" Type="http://schemas.openxmlformats.org/officeDocument/2006/relationships/image" Target="../media/image451.wmf"/><Relationship Id="rId22" Type="http://schemas.openxmlformats.org/officeDocument/2006/relationships/image" Target="../media/image455.wmf"/><Relationship Id="rId27" Type="http://schemas.openxmlformats.org/officeDocument/2006/relationships/oleObject" Target="../embeddings/oleObject533.bin"/><Relationship Id="rId30" Type="http://schemas.openxmlformats.org/officeDocument/2006/relationships/image" Target="../media/image80.wmf"/><Relationship Id="rId35" Type="http://schemas.openxmlformats.org/officeDocument/2006/relationships/oleObject" Target="../embeddings/oleObject537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1.wmf"/><Relationship Id="rId13" Type="http://schemas.openxmlformats.org/officeDocument/2006/relationships/image" Target="../media/image463.wmf"/><Relationship Id="rId18" Type="http://schemas.openxmlformats.org/officeDocument/2006/relationships/oleObject" Target="../embeddings/oleObject545.bin"/><Relationship Id="rId26" Type="http://schemas.openxmlformats.org/officeDocument/2006/relationships/oleObject" Target="../embeddings/oleObject549.bin"/><Relationship Id="rId39" Type="http://schemas.openxmlformats.org/officeDocument/2006/relationships/image" Target="../media/image474.wmf"/><Relationship Id="rId3" Type="http://schemas.openxmlformats.org/officeDocument/2006/relationships/oleObject" Target="../embeddings/oleObject538.bin"/><Relationship Id="rId21" Type="http://schemas.openxmlformats.org/officeDocument/2006/relationships/image" Target="../media/image467.wmf"/><Relationship Id="rId34" Type="http://schemas.openxmlformats.org/officeDocument/2006/relationships/oleObject" Target="../embeddings/oleObject553.bin"/><Relationship Id="rId7" Type="http://schemas.openxmlformats.org/officeDocument/2006/relationships/oleObject" Target="../embeddings/oleObject540.bin"/><Relationship Id="rId12" Type="http://schemas.openxmlformats.org/officeDocument/2006/relationships/oleObject" Target="../embeddings/oleObject542.bin"/><Relationship Id="rId17" Type="http://schemas.openxmlformats.org/officeDocument/2006/relationships/image" Target="../media/image465.wmf"/><Relationship Id="rId25" Type="http://schemas.openxmlformats.org/officeDocument/2006/relationships/image" Target="../media/image469.wmf"/><Relationship Id="rId33" Type="http://schemas.openxmlformats.org/officeDocument/2006/relationships/image" Target="../media/image472.wmf"/><Relationship Id="rId38" Type="http://schemas.openxmlformats.org/officeDocument/2006/relationships/oleObject" Target="../embeddings/oleObject55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44.bin"/><Relationship Id="rId20" Type="http://schemas.openxmlformats.org/officeDocument/2006/relationships/oleObject" Target="../embeddings/oleObject546.bin"/><Relationship Id="rId29" Type="http://schemas.openxmlformats.org/officeDocument/2006/relationships/image" Target="../media/image471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460.wmf"/><Relationship Id="rId11" Type="http://schemas.openxmlformats.org/officeDocument/2006/relationships/image" Target="../media/image462.wmf"/><Relationship Id="rId24" Type="http://schemas.openxmlformats.org/officeDocument/2006/relationships/oleObject" Target="../embeddings/oleObject548.bin"/><Relationship Id="rId32" Type="http://schemas.openxmlformats.org/officeDocument/2006/relationships/oleObject" Target="../embeddings/oleObject552.bin"/><Relationship Id="rId37" Type="http://schemas.openxmlformats.org/officeDocument/2006/relationships/image" Target="../media/image448.wmf"/><Relationship Id="rId5" Type="http://schemas.openxmlformats.org/officeDocument/2006/relationships/oleObject" Target="../embeddings/oleObject539.bin"/><Relationship Id="rId15" Type="http://schemas.openxmlformats.org/officeDocument/2006/relationships/image" Target="../media/image464.wmf"/><Relationship Id="rId23" Type="http://schemas.openxmlformats.org/officeDocument/2006/relationships/image" Target="../media/image468.wmf"/><Relationship Id="rId28" Type="http://schemas.openxmlformats.org/officeDocument/2006/relationships/oleObject" Target="../embeddings/oleObject550.bin"/><Relationship Id="rId36" Type="http://schemas.openxmlformats.org/officeDocument/2006/relationships/oleObject" Target="../embeddings/oleObject554.bin"/><Relationship Id="rId10" Type="http://schemas.openxmlformats.org/officeDocument/2006/relationships/oleObject" Target="../embeddings/oleObject541.bin"/><Relationship Id="rId19" Type="http://schemas.openxmlformats.org/officeDocument/2006/relationships/image" Target="../media/image466.wmf"/><Relationship Id="rId31" Type="http://schemas.openxmlformats.org/officeDocument/2006/relationships/image" Target="../media/image167.wmf"/><Relationship Id="rId4" Type="http://schemas.openxmlformats.org/officeDocument/2006/relationships/image" Target="../media/image459.wmf"/><Relationship Id="rId9" Type="http://schemas.openxmlformats.org/officeDocument/2006/relationships/image" Target="../media/image475.jpeg"/><Relationship Id="rId14" Type="http://schemas.openxmlformats.org/officeDocument/2006/relationships/oleObject" Target="../embeddings/oleObject543.bin"/><Relationship Id="rId22" Type="http://schemas.openxmlformats.org/officeDocument/2006/relationships/oleObject" Target="../embeddings/oleObject547.bin"/><Relationship Id="rId27" Type="http://schemas.openxmlformats.org/officeDocument/2006/relationships/image" Target="../media/image470.wmf"/><Relationship Id="rId30" Type="http://schemas.openxmlformats.org/officeDocument/2006/relationships/oleObject" Target="../embeddings/oleObject551.bin"/><Relationship Id="rId35" Type="http://schemas.openxmlformats.org/officeDocument/2006/relationships/image" Target="../media/image473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8.wmf"/><Relationship Id="rId13" Type="http://schemas.openxmlformats.org/officeDocument/2006/relationships/oleObject" Target="../embeddings/oleObject561.bin"/><Relationship Id="rId18" Type="http://schemas.openxmlformats.org/officeDocument/2006/relationships/image" Target="../media/image483.wmf"/><Relationship Id="rId26" Type="http://schemas.openxmlformats.org/officeDocument/2006/relationships/image" Target="../media/image487.wmf"/><Relationship Id="rId3" Type="http://schemas.openxmlformats.org/officeDocument/2006/relationships/oleObject" Target="../embeddings/oleObject556.bin"/><Relationship Id="rId21" Type="http://schemas.openxmlformats.org/officeDocument/2006/relationships/oleObject" Target="../embeddings/oleObject565.bin"/><Relationship Id="rId7" Type="http://schemas.openxmlformats.org/officeDocument/2006/relationships/oleObject" Target="../embeddings/oleObject558.bin"/><Relationship Id="rId12" Type="http://schemas.openxmlformats.org/officeDocument/2006/relationships/image" Target="../media/image480.wmf"/><Relationship Id="rId17" Type="http://schemas.openxmlformats.org/officeDocument/2006/relationships/oleObject" Target="../embeddings/oleObject563.bin"/><Relationship Id="rId25" Type="http://schemas.openxmlformats.org/officeDocument/2006/relationships/oleObject" Target="../embeddings/oleObject5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2.wmf"/><Relationship Id="rId20" Type="http://schemas.openxmlformats.org/officeDocument/2006/relationships/image" Target="../media/image484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477.wmf"/><Relationship Id="rId11" Type="http://schemas.openxmlformats.org/officeDocument/2006/relationships/oleObject" Target="../embeddings/oleObject560.bin"/><Relationship Id="rId24" Type="http://schemas.openxmlformats.org/officeDocument/2006/relationships/image" Target="../media/image486.wmf"/><Relationship Id="rId5" Type="http://schemas.openxmlformats.org/officeDocument/2006/relationships/oleObject" Target="../embeddings/oleObject557.bin"/><Relationship Id="rId15" Type="http://schemas.openxmlformats.org/officeDocument/2006/relationships/oleObject" Target="../embeddings/oleObject562.bin"/><Relationship Id="rId23" Type="http://schemas.openxmlformats.org/officeDocument/2006/relationships/oleObject" Target="../embeddings/oleObject566.bin"/><Relationship Id="rId10" Type="http://schemas.openxmlformats.org/officeDocument/2006/relationships/image" Target="../media/image479.wmf"/><Relationship Id="rId19" Type="http://schemas.openxmlformats.org/officeDocument/2006/relationships/oleObject" Target="../embeddings/oleObject564.bin"/><Relationship Id="rId4" Type="http://schemas.openxmlformats.org/officeDocument/2006/relationships/image" Target="../media/image476.wmf"/><Relationship Id="rId9" Type="http://schemas.openxmlformats.org/officeDocument/2006/relationships/oleObject" Target="../embeddings/oleObject559.bin"/><Relationship Id="rId14" Type="http://schemas.openxmlformats.org/officeDocument/2006/relationships/image" Target="../media/image481.wmf"/><Relationship Id="rId22" Type="http://schemas.openxmlformats.org/officeDocument/2006/relationships/image" Target="../media/image485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wmf"/><Relationship Id="rId13" Type="http://schemas.openxmlformats.org/officeDocument/2006/relationships/oleObject" Target="../embeddings/oleObject573.bin"/><Relationship Id="rId18" Type="http://schemas.openxmlformats.org/officeDocument/2006/relationships/image" Target="../media/image495.wmf"/><Relationship Id="rId26" Type="http://schemas.openxmlformats.org/officeDocument/2006/relationships/image" Target="../media/image499.wmf"/><Relationship Id="rId39" Type="http://schemas.openxmlformats.org/officeDocument/2006/relationships/image" Target="../media/image75.wmf"/><Relationship Id="rId3" Type="http://schemas.openxmlformats.org/officeDocument/2006/relationships/oleObject" Target="../embeddings/oleObject568.bin"/><Relationship Id="rId21" Type="http://schemas.openxmlformats.org/officeDocument/2006/relationships/oleObject" Target="../embeddings/oleObject577.bin"/><Relationship Id="rId34" Type="http://schemas.openxmlformats.org/officeDocument/2006/relationships/oleObject" Target="../embeddings/oleObject584.bin"/><Relationship Id="rId42" Type="http://schemas.openxmlformats.org/officeDocument/2006/relationships/oleObject" Target="../embeddings/oleObject588.bin"/><Relationship Id="rId47" Type="http://schemas.openxmlformats.org/officeDocument/2006/relationships/image" Target="../media/image506.wmf"/><Relationship Id="rId7" Type="http://schemas.openxmlformats.org/officeDocument/2006/relationships/oleObject" Target="../embeddings/oleObject570.bin"/><Relationship Id="rId12" Type="http://schemas.openxmlformats.org/officeDocument/2006/relationships/image" Target="../media/image492.wmf"/><Relationship Id="rId17" Type="http://schemas.openxmlformats.org/officeDocument/2006/relationships/oleObject" Target="../embeddings/oleObject575.bin"/><Relationship Id="rId25" Type="http://schemas.openxmlformats.org/officeDocument/2006/relationships/oleObject" Target="../embeddings/oleObject579.bin"/><Relationship Id="rId33" Type="http://schemas.openxmlformats.org/officeDocument/2006/relationships/image" Target="../media/image502.wmf"/><Relationship Id="rId38" Type="http://schemas.openxmlformats.org/officeDocument/2006/relationships/oleObject" Target="../embeddings/oleObject586.bin"/><Relationship Id="rId46" Type="http://schemas.openxmlformats.org/officeDocument/2006/relationships/oleObject" Target="../embeddings/oleObject5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4.wmf"/><Relationship Id="rId20" Type="http://schemas.openxmlformats.org/officeDocument/2006/relationships/image" Target="../media/image496.wmf"/><Relationship Id="rId29" Type="http://schemas.openxmlformats.org/officeDocument/2006/relationships/oleObject" Target="../embeddings/oleObject581.bin"/><Relationship Id="rId41" Type="http://schemas.openxmlformats.org/officeDocument/2006/relationships/image" Target="../media/image14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489.wmf"/><Relationship Id="rId11" Type="http://schemas.openxmlformats.org/officeDocument/2006/relationships/oleObject" Target="../embeddings/oleObject572.bin"/><Relationship Id="rId24" Type="http://schemas.openxmlformats.org/officeDocument/2006/relationships/image" Target="../media/image498.wmf"/><Relationship Id="rId32" Type="http://schemas.openxmlformats.org/officeDocument/2006/relationships/oleObject" Target="../embeddings/oleObject583.bin"/><Relationship Id="rId37" Type="http://schemas.openxmlformats.org/officeDocument/2006/relationships/image" Target="../media/image504.wmf"/><Relationship Id="rId40" Type="http://schemas.openxmlformats.org/officeDocument/2006/relationships/oleObject" Target="../embeddings/oleObject587.bin"/><Relationship Id="rId45" Type="http://schemas.openxmlformats.org/officeDocument/2006/relationships/image" Target="../media/image505.wmf"/><Relationship Id="rId5" Type="http://schemas.openxmlformats.org/officeDocument/2006/relationships/oleObject" Target="../embeddings/oleObject569.bin"/><Relationship Id="rId15" Type="http://schemas.openxmlformats.org/officeDocument/2006/relationships/oleObject" Target="../embeddings/oleObject574.bin"/><Relationship Id="rId23" Type="http://schemas.openxmlformats.org/officeDocument/2006/relationships/oleObject" Target="../embeddings/oleObject578.bin"/><Relationship Id="rId28" Type="http://schemas.openxmlformats.org/officeDocument/2006/relationships/image" Target="../media/image500.wmf"/><Relationship Id="rId36" Type="http://schemas.openxmlformats.org/officeDocument/2006/relationships/oleObject" Target="../embeddings/oleObject585.bin"/><Relationship Id="rId10" Type="http://schemas.openxmlformats.org/officeDocument/2006/relationships/image" Target="../media/image491.wmf"/><Relationship Id="rId19" Type="http://schemas.openxmlformats.org/officeDocument/2006/relationships/oleObject" Target="../embeddings/oleObject576.bin"/><Relationship Id="rId31" Type="http://schemas.openxmlformats.org/officeDocument/2006/relationships/image" Target="../media/image501.wmf"/><Relationship Id="rId44" Type="http://schemas.openxmlformats.org/officeDocument/2006/relationships/oleObject" Target="../embeddings/oleObject589.bin"/><Relationship Id="rId4" Type="http://schemas.openxmlformats.org/officeDocument/2006/relationships/image" Target="../media/image488.wmf"/><Relationship Id="rId9" Type="http://schemas.openxmlformats.org/officeDocument/2006/relationships/oleObject" Target="../embeddings/oleObject571.bin"/><Relationship Id="rId14" Type="http://schemas.openxmlformats.org/officeDocument/2006/relationships/image" Target="../media/image493.wmf"/><Relationship Id="rId22" Type="http://schemas.openxmlformats.org/officeDocument/2006/relationships/image" Target="../media/image497.wmf"/><Relationship Id="rId27" Type="http://schemas.openxmlformats.org/officeDocument/2006/relationships/oleObject" Target="../embeddings/oleObject580.bin"/><Relationship Id="rId30" Type="http://schemas.openxmlformats.org/officeDocument/2006/relationships/oleObject" Target="../embeddings/oleObject582.bin"/><Relationship Id="rId35" Type="http://schemas.openxmlformats.org/officeDocument/2006/relationships/image" Target="../media/image503.wmf"/><Relationship Id="rId43" Type="http://schemas.openxmlformats.org/officeDocument/2006/relationships/image" Target="../media/image76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9.wmf"/><Relationship Id="rId13" Type="http://schemas.openxmlformats.org/officeDocument/2006/relationships/oleObject" Target="../embeddings/oleObject596.bin"/><Relationship Id="rId18" Type="http://schemas.openxmlformats.org/officeDocument/2006/relationships/image" Target="../media/image81.wmf"/><Relationship Id="rId26" Type="http://schemas.openxmlformats.org/officeDocument/2006/relationships/image" Target="../media/image15.wmf"/><Relationship Id="rId39" Type="http://schemas.openxmlformats.org/officeDocument/2006/relationships/oleObject" Target="../embeddings/oleObject609.bin"/><Relationship Id="rId3" Type="http://schemas.openxmlformats.org/officeDocument/2006/relationships/oleObject" Target="../embeddings/oleObject591.bin"/><Relationship Id="rId21" Type="http://schemas.openxmlformats.org/officeDocument/2006/relationships/oleObject" Target="../embeddings/oleObject600.bin"/><Relationship Id="rId34" Type="http://schemas.openxmlformats.org/officeDocument/2006/relationships/image" Target="../media/image403.wmf"/><Relationship Id="rId42" Type="http://schemas.openxmlformats.org/officeDocument/2006/relationships/image" Target="../media/image522.wmf"/><Relationship Id="rId7" Type="http://schemas.openxmlformats.org/officeDocument/2006/relationships/oleObject" Target="../embeddings/oleObject593.bin"/><Relationship Id="rId12" Type="http://schemas.openxmlformats.org/officeDocument/2006/relationships/image" Target="../media/image511.wmf"/><Relationship Id="rId17" Type="http://schemas.openxmlformats.org/officeDocument/2006/relationships/oleObject" Target="../embeddings/oleObject598.bin"/><Relationship Id="rId25" Type="http://schemas.openxmlformats.org/officeDocument/2006/relationships/oleObject" Target="../embeddings/oleObject602.bin"/><Relationship Id="rId33" Type="http://schemas.openxmlformats.org/officeDocument/2006/relationships/oleObject" Target="../embeddings/oleObject606.bin"/><Relationship Id="rId38" Type="http://schemas.openxmlformats.org/officeDocument/2006/relationships/image" Target="../media/image52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3.wmf"/><Relationship Id="rId20" Type="http://schemas.openxmlformats.org/officeDocument/2006/relationships/image" Target="../media/image514.wmf"/><Relationship Id="rId29" Type="http://schemas.openxmlformats.org/officeDocument/2006/relationships/oleObject" Target="../embeddings/oleObject604.bin"/><Relationship Id="rId41" Type="http://schemas.openxmlformats.org/officeDocument/2006/relationships/oleObject" Target="../embeddings/oleObject610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508.wmf"/><Relationship Id="rId11" Type="http://schemas.openxmlformats.org/officeDocument/2006/relationships/oleObject" Target="../embeddings/oleObject595.bin"/><Relationship Id="rId24" Type="http://schemas.openxmlformats.org/officeDocument/2006/relationships/image" Target="../media/image516.wmf"/><Relationship Id="rId32" Type="http://schemas.openxmlformats.org/officeDocument/2006/relationships/image" Target="../media/image518.wmf"/><Relationship Id="rId37" Type="http://schemas.openxmlformats.org/officeDocument/2006/relationships/oleObject" Target="../embeddings/oleObject608.bin"/><Relationship Id="rId40" Type="http://schemas.openxmlformats.org/officeDocument/2006/relationships/image" Target="../media/image521.wmf"/><Relationship Id="rId45" Type="http://schemas.openxmlformats.org/officeDocument/2006/relationships/oleObject" Target="../embeddings/oleObject612.bin"/><Relationship Id="rId5" Type="http://schemas.openxmlformats.org/officeDocument/2006/relationships/oleObject" Target="../embeddings/oleObject592.bin"/><Relationship Id="rId15" Type="http://schemas.openxmlformats.org/officeDocument/2006/relationships/oleObject" Target="../embeddings/oleObject597.bin"/><Relationship Id="rId23" Type="http://schemas.openxmlformats.org/officeDocument/2006/relationships/oleObject" Target="../embeddings/oleObject601.bin"/><Relationship Id="rId28" Type="http://schemas.openxmlformats.org/officeDocument/2006/relationships/image" Target="../media/image445.wmf"/><Relationship Id="rId36" Type="http://schemas.openxmlformats.org/officeDocument/2006/relationships/image" Target="../media/image519.wmf"/><Relationship Id="rId10" Type="http://schemas.openxmlformats.org/officeDocument/2006/relationships/image" Target="../media/image510.wmf"/><Relationship Id="rId19" Type="http://schemas.openxmlformats.org/officeDocument/2006/relationships/oleObject" Target="../embeddings/oleObject599.bin"/><Relationship Id="rId31" Type="http://schemas.openxmlformats.org/officeDocument/2006/relationships/oleObject" Target="../embeddings/oleObject605.bin"/><Relationship Id="rId44" Type="http://schemas.openxmlformats.org/officeDocument/2006/relationships/image" Target="../media/image470.wmf"/><Relationship Id="rId4" Type="http://schemas.openxmlformats.org/officeDocument/2006/relationships/image" Target="../media/image507.wmf"/><Relationship Id="rId9" Type="http://schemas.openxmlformats.org/officeDocument/2006/relationships/oleObject" Target="../embeddings/oleObject594.bin"/><Relationship Id="rId14" Type="http://schemas.openxmlformats.org/officeDocument/2006/relationships/image" Target="../media/image512.wmf"/><Relationship Id="rId22" Type="http://schemas.openxmlformats.org/officeDocument/2006/relationships/image" Target="../media/image515.wmf"/><Relationship Id="rId27" Type="http://schemas.openxmlformats.org/officeDocument/2006/relationships/oleObject" Target="../embeddings/oleObject603.bin"/><Relationship Id="rId30" Type="http://schemas.openxmlformats.org/officeDocument/2006/relationships/image" Target="../media/image517.wmf"/><Relationship Id="rId35" Type="http://schemas.openxmlformats.org/officeDocument/2006/relationships/oleObject" Target="../embeddings/oleObject607.bin"/><Relationship Id="rId43" Type="http://schemas.openxmlformats.org/officeDocument/2006/relationships/oleObject" Target="../embeddings/oleObject611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5.emf"/><Relationship Id="rId13" Type="http://schemas.openxmlformats.org/officeDocument/2006/relationships/oleObject" Target="../embeddings/oleObject618.bin"/><Relationship Id="rId3" Type="http://schemas.openxmlformats.org/officeDocument/2006/relationships/oleObject" Target="../embeddings/oleObject613.bin"/><Relationship Id="rId7" Type="http://schemas.openxmlformats.org/officeDocument/2006/relationships/oleObject" Target="../embeddings/oleObject615.bin"/><Relationship Id="rId12" Type="http://schemas.openxmlformats.org/officeDocument/2006/relationships/image" Target="../media/image52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524.wmf"/><Relationship Id="rId11" Type="http://schemas.openxmlformats.org/officeDocument/2006/relationships/oleObject" Target="../embeddings/oleObject617.bin"/><Relationship Id="rId5" Type="http://schemas.openxmlformats.org/officeDocument/2006/relationships/oleObject" Target="../embeddings/oleObject614.bin"/><Relationship Id="rId10" Type="http://schemas.openxmlformats.org/officeDocument/2006/relationships/image" Target="../media/image526.wmf"/><Relationship Id="rId4" Type="http://schemas.openxmlformats.org/officeDocument/2006/relationships/image" Target="../media/image523.wmf"/><Relationship Id="rId9" Type="http://schemas.openxmlformats.org/officeDocument/2006/relationships/oleObject" Target="../embeddings/oleObject616.bin"/><Relationship Id="rId14" Type="http://schemas.openxmlformats.org/officeDocument/2006/relationships/image" Target="../media/image528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1.wmf"/><Relationship Id="rId3" Type="http://schemas.openxmlformats.org/officeDocument/2006/relationships/oleObject" Target="../embeddings/oleObject619.bin"/><Relationship Id="rId7" Type="http://schemas.openxmlformats.org/officeDocument/2006/relationships/oleObject" Target="../embeddings/oleObject621.bin"/><Relationship Id="rId12" Type="http://schemas.openxmlformats.org/officeDocument/2006/relationships/image" Target="../media/image5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530.wmf"/><Relationship Id="rId11" Type="http://schemas.openxmlformats.org/officeDocument/2006/relationships/oleObject" Target="../embeddings/oleObject623.bin"/><Relationship Id="rId5" Type="http://schemas.openxmlformats.org/officeDocument/2006/relationships/oleObject" Target="../embeddings/oleObject620.bin"/><Relationship Id="rId10" Type="http://schemas.openxmlformats.org/officeDocument/2006/relationships/image" Target="../media/image532.wmf"/><Relationship Id="rId4" Type="http://schemas.openxmlformats.org/officeDocument/2006/relationships/image" Target="../media/image529.wmf"/><Relationship Id="rId9" Type="http://schemas.openxmlformats.org/officeDocument/2006/relationships/oleObject" Target="../embeddings/oleObject622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6.wmf"/><Relationship Id="rId13" Type="http://schemas.openxmlformats.org/officeDocument/2006/relationships/oleObject" Target="../embeddings/oleObject629.bin"/><Relationship Id="rId18" Type="http://schemas.openxmlformats.org/officeDocument/2006/relationships/image" Target="../media/image541.wmf"/><Relationship Id="rId26" Type="http://schemas.openxmlformats.org/officeDocument/2006/relationships/image" Target="../media/image545.wmf"/><Relationship Id="rId3" Type="http://schemas.openxmlformats.org/officeDocument/2006/relationships/oleObject" Target="../embeddings/oleObject624.bin"/><Relationship Id="rId21" Type="http://schemas.openxmlformats.org/officeDocument/2006/relationships/oleObject" Target="../embeddings/oleObject633.bin"/><Relationship Id="rId7" Type="http://schemas.openxmlformats.org/officeDocument/2006/relationships/oleObject" Target="../embeddings/oleObject626.bin"/><Relationship Id="rId12" Type="http://schemas.openxmlformats.org/officeDocument/2006/relationships/image" Target="../media/image538.wmf"/><Relationship Id="rId17" Type="http://schemas.openxmlformats.org/officeDocument/2006/relationships/oleObject" Target="../embeddings/oleObject631.bin"/><Relationship Id="rId25" Type="http://schemas.openxmlformats.org/officeDocument/2006/relationships/oleObject" Target="../embeddings/oleObject6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0.wmf"/><Relationship Id="rId20" Type="http://schemas.openxmlformats.org/officeDocument/2006/relationships/image" Target="../media/image542.wmf"/><Relationship Id="rId29" Type="http://schemas.openxmlformats.org/officeDocument/2006/relationships/oleObject" Target="../embeddings/oleObject637.bin"/><Relationship Id="rId1" Type="http://schemas.openxmlformats.org/officeDocument/2006/relationships/vmlDrawing" Target="../drawings/vmlDrawing43.vml"/><Relationship Id="rId6" Type="http://schemas.openxmlformats.org/officeDocument/2006/relationships/image" Target="../media/image535.wmf"/><Relationship Id="rId11" Type="http://schemas.openxmlformats.org/officeDocument/2006/relationships/oleObject" Target="../embeddings/oleObject628.bin"/><Relationship Id="rId24" Type="http://schemas.openxmlformats.org/officeDocument/2006/relationships/image" Target="../media/image544.wmf"/><Relationship Id="rId5" Type="http://schemas.openxmlformats.org/officeDocument/2006/relationships/oleObject" Target="../embeddings/oleObject625.bin"/><Relationship Id="rId15" Type="http://schemas.openxmlformats.org/officeDocument/2006/relationships/oleObject" Target="../embeddings/oleObject630.bin"/><Relationship Id="rId23" Type="http://schemas.openxmlformats.org/officeDocument/2006/relationships/oleObject" Target="../embeddings/oleObject634.bin"/><Relationship Id="rId28" Type="http://schemas.openxmlformats.org/officeDocument/2006/relationships/image" Target="../media/image546.wmf"/><Relationship Id="rId10" Type="http://schemas.openxmlformats.org/officeDocument/2006/relationships/image" Target="../media/image537.wmf"/><Relationship Id="rId19" Type="http://schemas.openxmlformats.org/officeDocument/2006/relationships/oleObject" Target="../embeddings/oleObject632.bin"/><Relationship Id="rId4" Type="http://schemas.openxmlformats.org/officeDocument/2006/relationships/image" Target="../media/image534.wmf"/><Relationship Id="rId9" Type="http://schemas.openxmlformats.org/officeDocument/2006/relationships/oleObject" Target="../embeddings/oleObject627.bin"/><Relationship Id="rId14" Type="http://schemas.openxmlformats.org/officeDocument/2006/relationships/image" Target="../media/image539.wmf"/><Relationship Id="rId22" Type="http://schemas.openxmlformats.org/officeDocument/2006/relationships/image" Target="../media/image543.wmf"/><Relationship Id="rId27" Type="http://schemas.openxmlformats.org/officeDocument/2006/relationships/oleObject" Target="../embeddings/oleObject636.bin"/><Relationship Id="rId30" Type="http://schemas.openxmlformats.org/officeDocument/2006/relationships/image" Target="../media/image547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wmf"/><Relationship Id="rId13" Type="http://schemas.openxmlformats.org/officeDocument/2006/relationships/oleObject" Target="../embeddings/oleObject643.bin"/><Relationship Id="rId18" Type="http://schemas.openxmlformats.org/officeDocument/2006/relationships/image" Target="../media/image554.wmf"/><Relationship Id="rId26" Type="http://schemas.openxmlformats.org/officeDocument/2006/relationships/image" Target="../media/image427.wmf"/><Relationship Id="rId3" Type="http://schemas.openxmlformats.org/officeDocument/2006/relationships/oleObject" Target="../embeddings/oleObject638.bin"/><Relationship Id="rId21" Type="http://schemas.openxmlformats.org/officeDocument/2006/relationships/oleObject" Target="../embeddings/oleObject647.bin"/><Relationship Id="rId34" Type="http://schemas.openxmlformats.org/officeDocument/2006/relationships/image" Target="../media/image559.wmf"/><Relationship Id="rId7" Type="http://schemas.openxmlformats.org/officeDocument/2006/relationships/oleObject" Target="../embeddings/oleObject640.bin"/><Relationship Id="rId12" Type="http://schemas.openxmlformats.org/officeDocument/2006/relationships/image" Target="../media/image552.wmf"/><Relationship Id="rId17" Type="http://schemas.openxmlformats.org/officeDocument/2006/relationships/oleObject" Target="../embeddings/oleObject645.bin"/><Relationship Id="rId25" Type="http://schemas.openxmlformats.org/officeDocument/2006/relationships/oleObject" Target="../embeddings/oleObject649.bin"/><Relationship Id="rId33" Type="http://schemas.openxmlformats.org/officeDocument/2006/relationships/oleObject" Target="../embeddings/oleObject6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3.wmf"/><Relationship Id="rId20" Type="http://schemas.openxmlformats.org/officeDocument/2006/relationships/image" Target="../media/image432.wmf"/><Relationship Id="rId29" Type="http://schemas.openxmlformats.org/officeDocument/2006/relationships/oleObject" Target="../embeddings/oleObject651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549.wmf"/><Relationship Id="rId11" Type="http://schemas.openxmlformats.org/officeDocument/2006/relationships/oleObject" Target="../embeddings/oleObject642.bin"/><Relationship Id="rId24" Type="http://schemas.openxmlformats.org/officeDocument/2006/relationships/image" Target="../media/image555.wmf"/><Relationship Id="rId32" Type="http://schemas.openxmlformats.org/officeDocument/2006/relationships/image" Target="../media/image558.wmf"/><Relationship Id="rId5" Type="http://schemas.openxmlformats.org/officeDocument/2006/relationships/oleObject" Target="../embeddings/oleObject639.bin"/><Relationship Id="rId15" Type="http://schemas.openxmlformats.org/officeDocument/2006/relationships/oleObject" Target="../embeddings/oleObject644.bin"/><Relationship Id="rId23" Type="http://schemas.openxmlformats.org/officeDocument/2006/relationships/oleObject" Target="../embeddings/oleObject648.bin"/><Relationship Id="rId28" Type="http://schemas.openxmlformats.org/officeDocument/2006/relationships/image" Target="../media/image556.wmf"/><Relationship Id="rId10" Type="http://schemas.openxmlformats.org/officeDocument/2006/relationships/image" Target="../media/image551.wmf"/><Relationship Id="rId19" Type="http://schemas.openxmlformats.org/officeDocument/2006/relationships/oleObject" Target="../embeddings/oleObject646.bin"/><Relationship Id="rId31" Type="http://schemas.openxmlformats.org/officeDocument/2006/relationships/oleObject" Target="../embeddings/oleObject652.bin"/><Relationship Id="rId4" Type="http://schemas.openxmlformats.org/officeDocument/2006/relationships/image" Target="../media/image548.wmf"/><Relationship Id="rId9" Type="http://schemas.openxmlformats.org/officeDocument/2006/relationships/oleObject" Target="../embeddings/oleObject641.bin"/><Relationship Id="rId14" Type="http://schemas.openxmlformats.org/officeDocument/2006/relationships/image" Target="../media/image544.wmf"/><Relationship Id="rId22" Type="http://schemas.openxmlformats.org/officeDocument/2006/relationships/image" Target="../media/image431.wmf"/><Relationship Id="rId27" Type="http://schemas.openxmlformats.org/officeDocument/2006/relationships/oleObject" Target="../embeddings/oleObject650.bin"/><Relationship Id="rId30" Type="http://schemas.openxmlformats.org/officeDocument/2006/relationships/image" Target="../media/image557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6.bin"/><Relationship Id="rId3" Type="http://schemas.openxmlformats.org/officeDocument/2006/relationships/image" Target="../media/image260.jpeg"/><Relationship Id="rId7" Type="http://schemas.openxmlformats.org/officeDocument/2006/relationships/image" Target="../media/image5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655.bin"/><Relationship Id="rId11" Type="http://schemas.openxmlformats.org/officeDocument/2006/relationships/image" Target="../media/image563.wmf"/><Relationship Id="rId5" Type="http://schemas.openxmlformats.org/officeDocument/2006/relationships/image" Target="../media/image560.wmf"/><Relationship Id="rId10" Type="http://schemas.openxmlformats.org/officeDocument/2006/relationships/oleObject" Target="../embeddings/oleObject657.bin"/><Relationship Id="rId4" Type="http://schemas.openxmlformats.org/officeDocument/2006/relationships/oleObject" Target="../embeddings/oleObject654.bin"/><Relationship Id="rId9" Type="http://schemas.openxmlformats.org/officeDocument/2006/relationships/image" Target="../media/image56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24.wmf"/><Relationship Id="rId26" Type="http://schemas.openxmlformats.org/officeDocument/2006/relationships/oleObject" Target="../embeddings/oleObject43.bin"/><Relationship Id="rId3" Type="http://schemas.openxmlformats.org/officeDocument/2006/relationships/oleObject" Target="../embeddings/oleObject32.bin"/><Relationship Id="rId21" Type="http://schemas.openxmlformats.org/officeDocument/2006/relationships/image" Target="../media/image25.wmf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39.bin"/><Relationship Id="rId25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20" Type="http://schemas.openxmlformats.org/officeDocument/2006/relationships/oleObject" Target="../embeddings/oleObject40.bin"/><Relationship Id="rId29" Type="http://schemas.openxmlformats.org/officeDocument/2006/relationships/image" Target="../media/image3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6.bin"/><Relationship Id="rId24" Type="http://schemas.openxmlformats.org/officeDocument/2006/relationships/oleObject" Target="../embeddings/oleObject42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image" Target="../media/image26.wmf"/><Relationship Id="rId28" Type="http://schemas.openxmlformats.org/officeDocument/2006/relationships/oleObject" Target="../embeddings/oleObject44.bin"/><Relationship Id="rId10" Type="http://schemas.openxmlformats.org/officeDocument/2006/relationships/image" Target="../media/image20.wmf"/><Relationship Id="rId19" Type="http://schemas.openxmlformats.org/officeDocument/2006/relationships/image" Target="../media/image28.png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22.wmf"/><Relationship Id="rId22" Type="http://schemas.openxmlformats.org/officeDocument/2006/relationships/oleObject" Target="../embeddings/oleObject41.bin"/><Relationship Id="rId27" Type="http://schemas.openxmlformats.org/officeDocument/2006/relationships/image" Target="../media/image32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2.wmf"/><Relationship Id="rId13" Type="http://schemas.openxmlformats.org/officeDocument/2006/relationships/image" Target="../media/image568.jpeg"/><Relationship Id="rId18" Type="http://schemas.openxmlformats.org/officeDocument/2006/relationships/oleObject" Target="../embeddings/oleObject665.bin"/><Relationship Id="rId3" Type="http://schemas.openxmlformats.org/officeDocument/2006/relationships/oleObject" Target="../embeddings/oleObject658.bin"/><Relationship Id="rId7" Type="http://schemas.openxmlformats.org/officeDocument/2006/relationships/oleObject" Target="../embeddings/oleObject660.bin"/><Relationship Id="rId12" Type="http://schemas.openxmlformats.org/officeDocument/2006/relationships/image" Target="../media/image555.wmf"/><Relationship Id="rId17" Type="http://schemas.openxmlformats.org/officeDocument/2006/relationships/image" Target="../media/image56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64.bin"/><Relationship Id="rId1" Type="http://schemas.openxmlformats.org/officeDocument/2006/relationships/vmlDrawing" Target="../drawings/vmlDrawing46.vml"/><Relationship Id="rId6" Type="http://schemas.openxmlformats.org/officeDocument/2006/relationships/image" Target="../media/image565.wmf"/><Relationship Id="rId11" Type="http://schemas.openxmlformats.org/officeDocument/2006/relationships/oleObject" Target="../embeddings/oleObject662.bin"/><Relationship Id="rId5" Type="http://schemas.openxmlformats.org/officeDocument/2006/relationships/oleObject" Target="../embeddings/oleObject659.bin"/><Relationship Id="rId15" Type="http://schemas.openxmlformats.org/officeDocument/2006/relationships/image" Target="../media/image566.wmf"/><Relationship Id="rId10" Type="http://schemas.openxmlformats.org/officeDocument/2006/relationships/image" Target="../media/image431.wmf"/><Relationship Id="rId19" Type="http://schemas.openxmlformats.org/officeDocument/2006/relationships/image" Target="../media/image398.wmf"/><Relationship Id="rId4" Type="http://schemas.openxmlformats.org/officeDocument/2006/relationships/image" Target="../media/image564.wmf"/><Relationship Id="rId9" Type="http://schemas.openxmlformats.org/officeDocument/2006/relationships/oleObject" Target="../embeddings/oleObject661.bin"/><Relationship Id="rId14" Type="http://schemas.openxmlformats.org/officeDocument/2006/relationships/oleObject" Target="../embeddings/oleObject663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1.wmf"/><Relationship Id="rId13" Type="http://schemas.openxmlformats.org/officeDocument/2006/relationships/oleObject" Target="../embeddings/oleObject671.bin"/><Relationship Id="rId18" Type="http://schemas.openxmlformats.org/officeDocument/2006/relationships/image" Target="../media/image555.wmf"/><Relationship Id="rId26" Type="http://schemas.openxmlformats.org/officeDocument/2006/relationships/oleObject" Target="../embeddings/oleObject677.bin"/><Relationship Id="rId3" Type="http://schemas.openxmlformats.org/officeDocument/2006/relationships/oleObject" Target="../embeddings/oleObject666.bin"/><Relationship Id="rId21" Type="http://schemas.openxmlformats.org/officeDocument/2006/relationships/image" Target="../media/image566.wmf"/><Relationship Id="rId7" Type="http://schemas.openxmlformats.org/officeDocument/2006/relationships/oleObject" Target="../embeddings/oleObject668.bin"/><Relationship Id="rId12" Type="http://schemas.openxmlformats.org/officeDocument/2006/relationships/image" Target="../media/image573.wmf"/><Relationship Id="rId17" Type="http://schemas.openxmlformats.org/officeDocument/2006/relationships/oleObject" Target="../embeddings/oleObject673.bin"/><Relationship Id="rId25" Type="http://schemas.openxmlformats.org/officeDocument/2006/relationships/image" Target="../media/image57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1.wmf"/><Relationship Id="rId20" Type="http://schemas.openxmlformats.org/officeDocument/2006/relationships/oleObject" Target="../embeddings/oleObject674.bin"/><Relationship Id="rId1" Type="http://schemas.openxmlformats.org/officeDocument/2006/relationships/vmlDrawing" Target="../drawings/vmlDrawing47.vml"/><Relationship Id="rId6" Type="http://schemas.openxmlformats.org/officeDocument/2006/relationships/image" Target="../media/image570.wmf"/><Relationship Id="rId11" Type="http://schemas.openxmlformats.org/officeDocument/2006/relationships/oleObject" Target="../embeddings/oleObject670.bin"/><Relationship Id="rId24" Type="http://schemas.openxmlformats.org/officeDocument/2006/relationships/oleObject" Target="../embeddings/oleObject676.bin"/><Relationship Id="rId5" Type="http://schemas.openxmlformats.org/officeDocument/2006/relationships/oleObject" Target="../embeddings/oleObject667.bin"/><Relationship Id="rId15" Type="http://schemas.openxmlformats.org/officeDocument/2006/relationships/oleObject" Target="../embeddings/oleObject672.bin"/><Relationship Id="rId23" Type="http://schemas.openxmlformats.org/officeDocument/2006/relationships/image" Target="../media/image567.wmf"/><Relationship Id="rId10" Type="http://schemas.openxmlformats.org/officeDocument/2006/relationships/image" Target="../media/image572.wmf"/><Relationship Id="rId19" Type="http://schemas.openxmlformats.org/officeDocument/2006/relationships/image" Target="../media/image568.jpeg"/><Relationship Id="rId4" Type="http://schemas.openxmlformats.org/officeDocument/2006/relationships/image" Target="../media/image569.wmf"/><Relationship Id="rId9" Type="http://schemas.openxmlformats.org/officeDocument/2006/relationships/oleObject" Target="../embeddings/oleObject669.bin"/><Relationship Id="rId14" Type="http://schemas.openxmlformats.org/officeDocument/2006/relationships/image" Target="../media/image432.wmf"/><Relationship Id="rId22" Type="http://schemas.openxmlformats.org/officeDocument/2006/relationships/oleObject" Target="../embeddings/oleObject675.bin"/><Relationship Id="rId27" Type="http://schemas.openxmlformats.org/officeDocument/2006/relationships/image" Target="../media/image575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8.wmf"/><Relationship Id="rId13" Type="http://schemas.openxmlformats.org/officeDocument/2006/relationships/oleObject" Target="../embeddings/oleObject683.bin"/><Relationship Id="rId18" Type="http://schemas.openxmlformats.org/officeDocument/2006/relationships/image" Target="../media/image23.wmf"/><Relationship Id="rId26" Type="http://schemas.openxmlformats.org/officeDocument/2006/relationships/image" Target="../media/image584.wmf"/><Relationship Id="rId3" Type="http://schemas.openxmlformats.org/officeDocument/2006/relationships/oleObject" Target="../embeddings/oleObject678.bin"/><Relationship Id="rId21" Type="http://schemas.openxmlformats.org/officeDocument/2006/relationships/oleObject" Target="../embeddings/oleObject687.bin"/><Relationship Id="rId7" Type="http://schemas.openxmlformats.org/officeDocument/2006/relationships/oleObject" Target="../embeddings/oleObject680.bin"/><Relationship Id="rId12" Type="http://schemas.openxmlformats.org/officeDocument/2006/relationships/image" Target="../media/image580.emf"/><Relationship Id="rId17" Type="http://schemas.openxmlformats.org/officeDocument/2006/relationships/oleObject" Target="../embeddings/oleObject685.bin"/><Relationship Id="rId25" Type="http://schemas.openxmlformats.org/officeDocument/2006/relationships/oleObject" Target="../embeddings/oleObject6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wmf"/><Relationship Id="rId20" Type="http://schemas.openxmlformats.org/officeDocument/2006/relationships/image" Target="../media/image581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577.wmf"/><Relationship Id="rId11" Type="http://schemas.openxmlformats.org/officeDocument/2006/relationships/oleObject" Target="../embeddings/oleObject682.bin"/><Relationship Id="rId24" Type="http://schemas.openxmlformats.org/officeDocument/2006/relationships/image" Target="../media/image583.wmf"/><Relationship Id="rId5" Type="http://schemas.openxmlformats.org/officeDocument/2006/relationships/oleObject" Target="../embeddings/oleObject679.bin"/><Relationship Id="rId15" Type="http://schemas.openxmlformats.org/officeDocument/2006/relationships/oleObject" Target="../embeddings/oleObject684.bin"/><Relationship Id="rId23" Type="http://schemas.openxmlformats.org/officeDocument/2006/relationships/oleObject" Target="../embeddings/oleObject688.bin"/><Relationship Id="rId28" Type="http://schemas.openxmlformats.org/officeDocument/2006/relationships/image" Target="../media/image585.wmf"/><Relationship Id="rId10" Type="http://schemas.openxmlformats.org/officeDocument/2006/relationships/image" Target="../media/image579.wmf"/><Relationship Id="rId19" Type="http://schemas.openxmlformats.org/officeDocument/2006/relationships/oleObject" Target="../embeddings/oleObject686.bin"/><Relationship Id="rId4" Type="http://schemas.openxmlformats.org/officeDocument/2006/relationships/image" Target="../media/image576.wmf"/><Relationship Id="rId9" Type="http://schemas.openxmlformats.org/officeDocument/2006/relationships/oleObject" Target="../embeddings/oleObject681.bin"/><Relationship Id="rId14" Type="http://schemas.openxmlformats.org/officeDocument/2006/relationships/image" Target="../media/image20.wmf"/><Relationship Id="rId22" Type="http://schemas.openxmlformats.org/officeDocument/2006/relationships/image" Target="../media/image582.wmf"/><Relationship Id="rId27" Type="http://schemas.openxmlformats.org/officeDocument/2006/relationships/oleObject" Target="../embeddings/oleObject690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696.bin"/><Relationship Id="rId18" Type="http://schemas.openxmlformats.org/officeDocument/2006/relationships/image" Target="../media/image590.wmf"/><Relationship Id="rId26" Type="http://schemas.openxmlformats.org/officeDocument/2006/relationships/image" Target="../media/image594.wmf"/><Relationship Id="rId3" Type="http://schemas.openxmlformats.org/officeDocument/2006/relationships/oleObject" Target="../embeddings/oleObject691.bin"/><Relationship Id="rId21" Type="http://schemas.openxmlformats.org/officeDocument/2006/relationships/oleObject" Target="../embeddings/oleObject700.bin"/><Relationship Id="rId7" Type="http://schemas.openxmlformats.org/officeDocument/2006/relationships/oleObject" Target="../embeddings/oleObject693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698.bin"/><Relationship Id="rId25" Type="http://schemas.openxmlformats.org/officeDocument/2006/relationships/oleObject" Target="../embeddings/oleObject7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9.wmf"/><Relationship Id="rId20" Type="http://schemas.openxmlformats.org/officeDocument/2006/relationships/image" Target="../media/image591.wmf"/><Relationship Id="rId29" Type="http://schemas.openxmlformats.org/officeDocument/2006/relationships/oleObject" Target="../embeddings/oleObject704.bin"/><Relationship Id="rId1" Type="http://schemas.openxmlformats.org/officeDocument/2006/relationships/vmlDrawing" Target="../drawings/vmlDrawing49.vml"/><Relationship Id="rId6" Type="http://schemas.openxmlformats.org/officeDocument/2006/relationships/image" Target="../media/image587.wmf"/><Relationship Id="rId11" Type="http://schemas.openxmlformats.org/officeDocument/2006/relationships/oleObject" Target="../embeddings/oleObject695.bin"/><Relationship Id="rId24" Type="http://schemas.openxmlformats.org/officeDocument/2006/relationships/image" Target="../media/image593.emf"/><Relationship Id="rId32" Type="http://schemas.openxmlformats.org/officeDocument/2006/relationships/image" Target="../media/image597.wmf"/><Relationship Id="rId5" Type="http://schemas.openxmlformats.org/officeDocument/2006/relationships/oleObject" Target="../embeddings/oleObject692.bin"/><Relationship Id="rId15" Type="http://schemas.openxmlformats.org/officeDocument/2006/relationships/oleObject" Target="../embeddings/oleObject697.bin"/><Relationship Id="rId23" Type="http://schemas.openxmlformats.org/officeDocument/2006/relationships/oleObject" Target="../embeddings/oleObject701.bin"/><Relationship Id="rId28" Type="http://schemas.openxmlformats.org/officeDocument/2006/relationships/image" Target="../media/image595.wmf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699.bin"/><Relationship Id="rId31" Type="http://schemas.openxmlformats.org/officeDocument/2006/relationships/oleObject" Target="../embeddings/oleObject705.bin"/><Relationship Id="rId4" Type="http://schemas.openxmlformats.org/officeDocument/2006/relationships/image" Target="../media/image586.wmf"/><Relationship Id="rId9" Type="http://schemas.openxmlformats.org/officeDocument/2006/relationships/oleObject" Target="../embeddings/oleObject694.bin"/><Relationship Id="rId14" Type="http://schemas.openxmlformats.org/officeDocument/2006/relationships/image" Target="../media/image588.wmf"/><Relationship Id="rId22" Type="http://schemas.openxmlformats.org/officeDocument/2006/relationships/image" Target="../media/image592.emf"/><Relationship Id="rId27" Type="http://schemas.openxmlformats.org/officeDocument/2006/relationships/oleObject" Target="../embeddings/oleObject703.bin"/><Relationship Id="rId30" Type="http://schemas.openxmlformats.org/officeDocument/2006/relationships/image" Target="../media/image596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711.bin"/><Relationship Id="rId18" Type="http://schemas.openxmlformats.org/officeDocument/2006/relationships/image" Target="../media/image599.emf"/><Relationship Id="rId26" Type="http://schemas.openxmlformats.org/officeDocument/2006/relationships/image" Target="../media/image603.wmf"/><Relationship Id="rId3" Type="http://schemas.openxmlformats.org/officeDocument/2006/relationships/oleObject" Target="../embeddings/oleObject706.bin"/><Relationship Id="rId21" Type="http://schemas.openxmlformats.org/officeDocument/2006/relationships/oleObject" Target="../embeddings/oleObject715.bin"/><Relationship Id="rId7" Type="http://schemas.openxmlformats.org/officeDocument/2006/relationships/oleObject" Target="../embeddings/oleObject708.bin"/><Relationship Id="rId12" Type="http://schemas.openxmlformats.org/officeDocument/2006/relationships/image" Target="../media/image589.wmf"/><Relationship Id="rId17" Type="http://schemas.openxmlformats.org/officeDocument/2006/relationships/oleObject" Target="../embeddings/oleObject713.bin"/><Relationship Id="rId25" Type="http://schemas.openxmlformats.org/officeDocument/2006/relationships/oleObject" Target="../embeddings/oleObject7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8.emf"/><Relationship Id="rId20" Type="http://schemas.openxmlformats.org/officeDocument/2006/relationships/image" Target="../media/image600.wmf"/><Relationship Id="rId29" Type="http://schemas.openxmlformats.org/officeDocument/2006/relationships/oleObject" Target="../embeddings/oleObject719.bin"/><Relationship Id="rId1" Type="http://schemas.openxmlformats.org/officeDocument/2006/relationships/vmlDrawing" Target="../drawings/vmlDrawing50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710.bin"/><Relationship Id="rId24" Type="http://schemas.openxmlformats.org/officeDocument/2006/relationships/image" Target="../media/image602.wmf"/><Relationship Id="rId5" Type="http://schemas.openxmlformats.org/officeDocument/2006/relationships/oleObject" Target="../embeddings/oleObject707.bin"/><Relationship Id="rId15" Type="http://schemas.openxmlformats.org/officeDocument/2006/relationships/oleObject" Target="../embeddings/oleObject712.bin"/><Relationship Id="rId23" Type="http://schemas.openxmlformats.org/officeDocument/2006/relationships/oleObject" Target="../embeddings/oleObject716.bin"/><Relationship Id="rId28" Type="http://schemas.openxmlformats.org/officeDocument/2006/relationships/image" Target="../media/image604.wmf"/><Relationship Id="rId10" Type="http://schemas.openxmlformats.org/officeDocument/2006/relationships/image" Target="../media/image588.wmf"/><Relationship Id="rId19" Type="http://schemas.openxmlformats.org/officeDocument/2006/relationships/oleObject" Target="../embeddings/oleObject714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709.bin"/><Relationship Id="rId14" Type="http://schemas.openxmlformats.org/officeDocument/2006/relationships/image" Target="../media/image590.wmf"/><Relationship Id="rId22" Type="http://schemas.openxmlformats.org/officeDocument/2006/relationships/image" Target="../media/image601.emf"/><Relationship Id="rId27" Type="http://schemas.openxmlformats.org/officeDocument/2006/relationships/oleObject" Target="../embeddings/oleObject718.bin"/><Relationship Id="rId30" Type="http://schemas.openxmlformats.org/officeDocument/2006/relationships/image" Target="../media/image605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8.wmf"/><Relationship Id="rId13" Type="http://schemas.openxmlformats.org/officeDocument/2006/relationships/oleObject" Target="../embeddings/oleObject725.bin"/><Relationship Id="rId18" Type="http://schemas.openxmlformats.org/officeDocument/2006/relationships/image" Target="../media/image610.wmf"/><Relationship Id="rId26" Type="http://schemas.openxmlformats.org/officeDocument/2006/relationships/image" Target="../media/image614.wmf"/><Relationship Id="rId3" Type="http://schemas.openxmlformats.org/officeDocument/2006/relationships/oleObject" Target="../embeddings/oleObject720.bin"/><Relationship Id="rId21" Type="http://schemas.openxmlformats.org/officeDocument/2006/relationships/oleObject" Target="../embeddings/oleObject729.bin"/><Relationship Id="rId34" Type="http://schemas.openxmlformats.org/officeDocument/2006/relationships/image" Target="../media/image618.wmf"/><Relationship Id="rId7" Type="http://schemas.openxmlformats.org/officeDocument/2006/relationships/oleObject" Target="../embeddings/oleObject722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727.bin"/><Relationship Id="rId25" Type="http://schemas.openxmlformats.org/officeDocument/2006/relationships/oleObject" Target="../embeddings/oleObject731.bin"/><Relationship Id="rId33" Type="http://schemas.openxmlformats.org/officeDocument/2006/relationships/oleObject" Target="../embeddings/oleObject7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20" Type="http://schemas.openxmlformats.org/officeDocument/2006/relationships/image" Target="../media/image611.wmf"/><Relationship Id="rId29" Type="http://schemas.openxmlformats.org/officeDocument/2006/relationships/oleObject" Target="../embeddings/oleObject733.bin"/><Relationship Id="rId1" Type="http://schemas.openxmlformats.org/officeDocument/2006/relationships/vmlDrawing" Target="../drawings/vmlDrawing51.vml"/><Relationship Id="rId6" Type="http://schemas.openxmlformats.org/officeDocument/2006/relationships/image" Target="../media/image607.wmf"/><Relationship Id="rId11" Type="http://schemas.openxmlformats.org/officeDocument/2006/relationships/oleObject" Target="../embeddings/oleObject724.bin"/><Relationship Id="rId24" Type="http://schemas.openxmlformats.org/officeDocument/2006/relationships/image" Target="../media/image613.wmf"/><Relationship Id="rId32" Type="http://schemas.openxmlformats.org/officeDocument/2006/relationships/image" Target="../media/image617.wmf"/><Relationship Id="rId5" Type="http://schemas.openxmlformats.org/officeDocument/2006/relationships/oleObject" Target="../embeddings/oleObject721.bin"/><Relationship Id="rId15" Type="http://schemas.openxmlformats.org/officeDocument/2006/relationships/oleObject" Target="../embeddings/oleObject726.bin"/><Relationship Id="rId23" Type="http://schemas.openxmlformats.org/officeDocument/2006/relationships/oleObject" Target="../embeddings/oleObject730.bin"/><Relationship Id="rId28" Type="http://schemas.openxmlformats.org/officeDocument/2006/relationships/image" Target="../media/image615.emf"/><Relationship Id="rId36" Type="http://schemas.openxmlformats.org/officeDocument/2006/relationships/image" Target="../media/image619.wmf"/><Relationship Id="rId10" Type="http://schemas.openxmlformats.org/officeDocument/2006/relationships/image" Target="../media/image609.wmf"/><Relationship Id="rId19" Type="http://schemas.openxmlformats.org/officeDocument/2006/relationships/oleObject" Target="../embeddings/oleObject728.bin"/><Relationship Id="rId31" Type="http://schemas.openxmlformats.org/officeDocument/2006/relationships/oleObject" Target="../embeddings/oleObject734.bin"/><Relationship Id="rId4" Type="http://schemas.openxmlformats.org/officeDocument/2006/relationships/image" Target="../media/image606.wmf"/><Relationship Id="rId9" Type="http://schemas.openxmlformats.org/officeDocument/2006/relationships/oleObject" Target="../embeddings/oleObject723.bin"/><Relationship Id="rId14" Type="http://schemas.openxmlformats.org/officeDocument/2006/relationships/image" Target="../media/image82.wmf"/><Relationship Id="rId22" Type="http://schemas.openxmlformats.org/officeDocument/2006/relationships/image" Target="../media/image612.emf"/><Relationship Id="rId27" Type="http://schemas.openxmlformats.org/officeDocument/2006/relationships/oleObject" Target="../embeddings/oleObject732.bin"/><Relationship Id="rId30" Type="http://schemas.openxmlformats.org/officeDocument/2006/relationships/image" Target="../media/image616.wmf"/><Relationship Id="rId35" Type="http://schemas.openxmlformats.org/officeDocument/2006/relationships/oleObject" Target="../embeddings/oleObject736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2.wmf"/><Relationship Id="rId13" Type="http://schemas.openxmlformats.org/officeDocument/2006/relationships/oleObject" Target="../embeddings/oleObject742.bin"/><Relationship Id="rId18" Type="http://schemas.openxmlformats.org/officeDocument/2006/relationships/image" Target="../media/image624.wmf"/><Relationship Id="rId3" Type="http://schemas.openxmlformats.org/officeDocument/2006/relationships/oleObject" Target="../embeddings/oleObject737.bin"/><Relationship Id="rId21" Type="http://schemas.openxmlformats.org/officeDocument/2006/relationships/oleObject" Target="../embeddings/oleObject746.bin"/><Relationship Id="rId7" Type="http://schemas.openxmlformats.org/officeDocument/2006/relationships/oleObject" Target="../embeddings/oleObject739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7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3.wmf"/><Relationship Id="rId20" Type="http://schemas.openxmlformats.org/officeDocument/2006/relationships/image" Target="../media/image625.e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621.wmf"/><Relationship Id="rId11" Type="http://schemas.openxmlformats.org/officeDocument/2006/relationships/oleObject" Target="../embeddings/oleObject741.bin"/><Relationship Id="rId24" Type="http://schemas.openxmlformats.org/officeDocument/2006/relationships/image" Target="../media/image627.wmf"/><Relationship Id="rId5" Type="http://schemas.openxmlformats.org/officeDocument/2006/relationships/oleObject" Target="../embeddings/oleObject738.bin"/><Relationship Id="rId15" Type="http://schemas.openxmlformats.org/officeDocument/2006/relationships/oleObject" Target="../embeddings/oleObject743.bin"/><Relationship Id="rId23" Type="http://schemas.openxmlformats.org/officeDocument/2006/relationships/oleObject" Target="../embeddings/oleObject747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745.bin"/><Relationship Id="rId4" Type="http://schemas.openxmlformats.org/officeDocument/2006/relationships/image" Target="../media/image620.wmf"/><Relationship Id="rId9" Type="http://schemas.openxmlformats.org/officeDocument/2006/relationships/oleObject" Target="../embeddings/oleObject740.bin"/><Relationship Id="rId14" Type="http://schemas.openxmlformats.org/officeDocument/2006/relationships/image" Target="../media/image23.wmf"/><Relationship Id="rId22" Type="http://schemas.openxmlformats.org/officeDocument/2006/relationships/image" Target="../media/image626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753.bin"/><Relationship Id="rId18" Type="http://schemas.openxmlformats.org/officeDocument/2006/relationships/image" Target="../media/image632.wmf"/><Relationship Id="rId26" Type="http://schemas.openxmlformats.org/officeDocument/2006/relationships/image" Target="../media/image636.wmf"/><Relationship Id="rId3" Type="http://schemas.openxmlformats.org/officeDocument/2006/relationships/oleObject" Target="../embeddings/oleObject748.bin"/><Relationship Id="rId21" Type="http://schemas.openxmlformats.org/officeDocument/2006/relationships/oleObject" Target="../embeddings/oleObject757.bin"/><Relationship Id="rId7" Type="http://schemas.openxmlformats.org/officeDocument/2006/relationships/oleObject" Target="../embeddings/oleObject750.bin"/><Relationship Id="rId12" Type="http://schemas.openxmlformats.org/officeDocument/2006/relationships/image" Target="../media/image629.wmf"/><Relationship Id="rId17" Type="http://schemas.openxmlformats.org/officeDocument/2006/relationships/oleObject" Target="../embeddings/oleObject755.bin"/><Relationship Id="rId25" Type="http://schemas.openxmlformats.org/officeDocument/2006/relationships/oleObject" Target="../embeddings/oleObject7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1.wmf"/><Relationship Id="rId20" Type="http://schemas.openxmlformats.org/officeDocument/2006/relationships/image" Target="../media/image633.wmf"/><Relationship Id="rId29" Type="http://schemas.openxmlformats.org/officeDocument/2006/relationships/oleObject" Target="../embeddings/oleObject761.bin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752.bin"/><Relationship Id="rId24" Type="http://schemas.openxmlformats.org/officeDocument/2006/relationships/image" Target="../media/image635.wmf"/><Relationship Id="rId5" Type="http://schemas.openxmlformats.org/officeDocument/2006/relationships/oleObject" Target="../embeddings/oleObject749.bin"/><Relationship Id="rId15" Type="http://schemas.openxmlformats.org/officeDocument/2006/relationships/oleObject" Target="../embeddings/oleObject754.bin"/><Relationship Id="rId23" Type="http://schemas.openxmlformats.org/officeDocument/2006/relationships/oleObject" Target="../embeddings/oleObject758.bin"/><Relationship Id="rId28" Type="http://schemas.openxmlformats.org/officeDocument/2006/relationships/image" Target="../media/image637.wmf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756.bin"/><Relationship Id="rId4" Type="http://schemas.openxmlformats.org/officeDocument/2006/relationships/image" Target="../media/image628.wmf"/><Relationship Id="rId9" Type="http://schemas.openxmlformats.org/officeDocument/2006/relationships/oleObject" Target="../embeddings/oleObject751.bin"/><Relationship Id="rId14" Type="http://schemas.openxmlformats.org/officeDocument/2006/relationships/image" Target="../media/image630.wmf"/><Relationship Id="rId22" Type="http://schemas.openxmlformats.org/officeDocument/2006/relationships/image" Target="../media/image634.wmf"/><Relationship Id="rId27" Type="http://schemas.openxmlformats.org/officeDocument/2006/relationships/oleObject" Target="../embeddings/oleObject760.bin"/><Relationship Id="rId30" Type="http://schemas.openxmlformats.org/officeDocument/2006/relationships/image" Target="../media/image638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1.wmf"/><Relationship Id="rId13" Type="http://schemas.openxmlformats.org/officeDocument/2006/relationships/oleObject" Target="../embeddings/oleObject767.bin"/><Relationship Id="rId18" Type="http://schemas.openxmlformats.org/officeDocument/2006/relationships/image" Target="../media/image646.wmf"/><Relationship Id="rId3" Type="http://schemas.openxmlformats.org/officeDocument/2006/relationships/oleObject" Target="../embeddings/oleObject762.bin"/><Relationship Id="rId21" Type="http://schemas.openxmlformats.org/officeDocument/2006/relationships/oleObject" Target="../embeddings/oleObject771.bin"/><Relationship Id="rId7" Type="http://schemas.openxmlformats.org/officeDocument/2006/relationships/oleObject" Target="../embeddings/oleObject764.bin"/><Relationship Id="rId12" Type="http://schemas.openxmlformats.org/officeDocument/2006/relationships/image" Target="../media/image643.wmf"/><Relationship Id="rId17" Type="http://schemas.openxmlformats.org/officeDocument/2006/relationships/oleObject" Target="../embeddings/oleObject7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5.wmf"/><Relationship Id="rId20" Type="http://schemas.openxmlformats.org/officeDocument/2006/relationships/image" Target="../media/image647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640.wmf"/><Relationship Id="rId11" Type="http://schemas.openxmlformats.org/officeDocument/2006/relationships/oleObject" Target="../embeddings/oleObject766.bin"/><Relationship Id="rId24" Type="http://schemas.openxmlformats.org/officeDocument/2006/relationships/image" Target="../media/image649.wmf"/><Relationship Id="rId5" Type="http://schemas.openxmlformats.org/officeDocument/2006/relationships/oleObject" Target="../embeddings/oleObject763.bin"/><Relationship Id="rId15" Type="http://schemas.openxmlformats.org/officeDocument/2006/relationships/oleObject" Target="../embeddings/oleObject768.bin"/><Relationship Id="rId23" Type="http://schemas.openxmlformats.org/officeDocument/2006/relationships/oleObject" Target="../embeddings/oleObject772.bin"/><Relationship Id="rId10" Type="http://schemas.openxmlformats.org/officeDocument/2006/relationships/image" Target="../media/image642.wmf"/><Relationship Id="rId19" Type="http://schemas.openxmlformats.org/officeDocument/2006/relationships/oleObject" Target="../embeddings/oleObject770.bin"/><Relationship Id="rId4" Type="http://schemas.openxmlformats.org/officeDocument/2006/relationships/image" Target="../media/image639.wmf"/><Relationship Id="rId9" Type="http://schemas.openxmlformats.org/officeDocument/2006/relationships/oleObject" Target="../embeddings/oleObject765.bin"/><Relationship Id="rId14" Type="http://schemas.openxmlformats.org/officeDocument/2006/relationships/image" Target="../media/image644.emf"/><Relationship Id="rId22" Type="http://schemas.openxmlformats.org/officeDocument/2006/relationships/image" Target="../media/image64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39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2.wmf"/><Relationship Id="rId13" Type="http://schemas.openxmlformats.org/officeDocument/2006/relationships/oleObject" Target="../embeddings/oleObject778.bin"/><Relationship Id="rId18" Type="http://schemas.openxmlformats.org/officeDocument/2006/relationships/image" Target="../media/image160.wmf"/><Relationship Id="rId26" Type="http://schemas.openxmlformats.org/officeDocument/2006/relationships/image" Target="../media/image431.wmf"/><Relationship Id="rId3" Type="http://schemas.openxmlformats.org/officeDocument/2006/relationships/oleObject" Target="../embeddings/oleObject773.bin"/><Relationship Id="rId21" Type="http://schemas.openxmlformats.org/officeDocument/2006/relationships/oleObject" Target="../embeddings/oleObject782.bin"/><Relationship Id="rId7" Type="http://schemas.openxmlformats.org/officeDocument/2006/relationships/oleObject" Target="../embeddings/oleObject775.bin"/><Relationship Id="rId12" Type="http://schemas.openxmlformats.org/officeDocument/2006/relationships/image" Target="../media/image654.wmf"/><Relationship Id="rId17" Type="http://schemas.openxmlformats.org/officeDocument/2006/relationships/oleObject" Target="../embeddings/oleObject780.bin"/><Relationship Id="rId25" Type="http://schemas.openxmlformats.org/officeDocument/2006/relationships/oleObject" Target="../embeddings/oleObject7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6.wmf"/><Relationship Id="rId20" Type="http://schemas.openxmlformats.org/officeDocument/2006/relationships/image" Target="../media/image161.wmf"/><Relationship Id="rId29" Type="http://schemas.openxmlformats.org/officeDocument/2006/relationships/oleObject" Target="../embeddings/oleObject786.bin"/><Relationship Id="rId1" Type="http://schemas.openxmlformats.org/officeDocument/2006/relationships/vmlDrawing" Target="../drawings/vmlDrawing55.vml"/><Relationship Id="rId6" Type="http://schemas.openxmlformats.org/officeDocument/2006/relationships/image" Target="../media/image651.wmf"/><Relationship Id="rId11" Type="http://schemas.openxmlformats.org/officeDocument/2006/relationships/oleObject" Target="../embeddings/oleObject777.bin"/><Relationship Id="rId24" Type="http://schemas.openxmlformats.org/officeDocument/2006/relationships/image" Target="../media/image555.wmf"/><Relationship Id="rId5" Type="http://schemas.openxmlformats.org/officeDocument/2006/relationships/oleObject" Target="../embeddings/oleObject774.bin"/><Relationship Id="rId15" Type="http://schemas.openxmlformats.org/officeDocument/2006/relationships/oleObject" Target="../embeddings/oleObject779.bin"/><Relationship Id="rId23" Type="http://schemas.openxmlformats.org/officeDocument/2006/relationships/oleObject" Target="../embeddings/oleObject783.bin"/><Relationship Id="rId28" Type="http://schemas.openxmlformats.org/officeDocument/2006/relationships/image" Target="../media/image657.wmf"/><Relationship Id="rId10" Type="http://schemas.openxmlformats.org/officeDocument/2006/relationships/image" Target="../media/image653.wmf"/><Relationship Id="rId19" Type="http://schemas.openxmlformats.org/officeDocument/2006/relationships/oleObject" Target="../embeddings/oleObject781.bin"/><Relationship Id="rId4" Type="http://schemas.openxmlformats.org/officeDocument/2006/relationships/image" Target="../media/image650.wmf"/><Relationship Id="rId9" Type="http://schemas.openxmlformats.org/officeDocument/2006/relationships/oleObject" Target="../embeddings/oleObject776.bin"/><Relationship Id="rId14" Type="http://schemas.openxmlformats.org/officeDocument/2006/relationships/image" Target="../media/image655.wmf"/><Relationship Id="rId22" Type="http://schemas.openxmlformats.org/officeDocument/2006/relationships/image" Target="../media/image432.wmf"/><Relationship Id="rId27" Type="http://schemas.openxmlformats.org/officeDocument/2006/relationships/oleObject" Target="../embeddings/oleObject785.bin"/><Relationship Id="rId30" Type="http://schemas.openxmlformats.org/officeDocument/2006/relationships/image" Target="../media/image658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1.wmf"/><Relationship Id="rId13" Type="http://schemas.openxmlformats.org/officeDocument/2006/relationships/oleObject" Target="../embeddings/oleObject792.bin"/><Relationship Id="rId18" Type="http://schemas.openxmlformats.org/officeDocument/2006/relationships/image" Target="../media/image666.wmf"/><Relationship Id="rId26" Type="http://schemas.openxmlformats.org/officeDocument/2006/relationships/image" Target="../media/image670.wmf"/><Relationship Id="rId3" Type="http://schemas.openxmlformats.org/officeDocument/2006/relationships/oleObject" Target="../embeddings/oleObject787.bin"/><Relationship Id="rId21" Type="http://schemas.openxmlformats.org/officeDocument/2006/relationships/oleObject" Target="../embeddings/oleObject796.bin"/><Relationship Id="rId7" Type="http://schemas.openxmlformats.org/officeDocument/2006/relationships/oleObject" Target="../embeddings/oleObject789.bin"/><Relationship Id="rId12" Type="http://schemas.openxmlformats.org/officeDocument/2006/relationships/image" Target="../media/image663.wmf"/><Relationship Id="rId17" Type="http://schemas.openxmlformats.org/officeDocument/2006/relationships/oleObject" Target="../embeddings/oleObject794.bin"/><Relationship Id="rId25" Type="http://schemas.openxmlformats.org/officeDocument/2006/relationships/oleObject" Target="../embeddings/oleObject7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5.wmf"/><Relationship Id="rId20" Type="http://schemas.openxmlformats.org/officeDocument/2006/relationships/image" Target="../media/image667.w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660.wmf"/><Relationship Id="rId11" Type="http://schemas.openxmlformats.org/officeDocument/2006/relationships/oleObject" Target="../embeddings/oleObject791.bin"/><Relationship Id="rId24" Type="http://schemas.openxmlformats.org/officeDocument/2006/relationships/image" Target="../media/image669.wmf"/><Relationship Id="rId5" Type="http://schemas.openxmlformats.org/officeDocument/2006/relationships/oleObject" Target="../embeddings/oleObject788.bin"/><Relationship Id="rId15" Type="http://schemas.openxmlformats.org/officeDocument/2006/relationships/oleObject" Target="../embeddings/oleObject793.bin"/><Relationship Id="rId23" Type="http://schemas.openxmlformats.org/officeDocument/2006/relationships/oleObject" Target="../embeddings/oleObject797.bin"/><Relationship Id="rId10" Type="http://schemas.openxmlformats.org/officeDocument/2006/relationships/image" Target="../media/image662.wmf"/><Relationship Id="rId19" Type="http://schemas.openxmlformats.org/officeDocument/2006/relationships/oleObject" Target="../embeddings/oleObject795.bin"/><Relationship Id="rId4" Type="http://schemas.openxmlformats.org/officeDocument/2006/relationships/image" Target="../media/image659.wmf"/><Relationship Id="rId9" Type="http://schemas.openxmlformats.org/officeDocument/2006/relationships/oleObject" Target="../embeddings/oleObject790.bin"/><Relationship Id="rId14" Type="http://schemas.openxmlformats.org/officeDocument/2006/relationships/image" Target="../media/image664.wmf"/><Relationship Id="rId22" Type="http://schemas.openxmlformats.org/officeDocument/2006/relationships/image" Target="../media/image668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2.wmf"/><Relationship Id="rId13" Type="http://schemas.openxmlformats.org/officeDocument/2006/relationships/oleObject" Target="../embeddings/oleObject803.bin"/><Relationship Id="rId18" Type="http://schemas.openxmlformats.org/officeDocument/2006/relationships/image" Target="../media/image677.wmf"/><Relationship Id="rId26" Type="http://schemas.openxmlformats.org/officeDocument/2006/relationships/image" Target="../media/image681.wmf"/><Relationship Id="rId3" Type="http://schemas.openxmlformats.org/officeDocument/2006/relationships/image" Target="../media/image684.png"/><Relationship Id="rId21" Type="http://schemas.openxmlformats.org/officeDocument/2006/relationships/oleObject" Target="../embeddings/oleObject807.bin"/><Relationship Id="rId7" Type="http://schemas.openxmlformats.org/officeDocument/2006/relationships/oleObject" Target="../embeddings/oleObject800.bin"/><Relationship Id="rId12" Type="http://schemas.openxmlformats.org/officeDocument/2006/relationships/image" Target="../media/image674.wmf"/><Relationship Id="rId17" Type="http://schemas.openxmlformats.org/officeDocument/2006/relationships/oleObject" Target="../embeddings/oleObject805.bin"/><Relationship Id="rId25" Type="http://schemas.openxmlformats.org/officeDocument/2006/relationships/oleObject" Target="../embeddings/oleObject8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6.wmf"/><Relationship Id="rId20" Type="http://schemas.openxmlformats.org/officeDocument/2006/relationships/image" Target="../media/image678.wmf"/><Relationship Id="rId29" Type="http://schemas.openxmlformats.org/officeDocument/2006/relationships/oleObject" Target="../embeddings/oleObject811.bin"/><Relationship Id="rId1" Type="http://schemas.openxmlformats.org/officeDocument/2006/relationships/vmlDrawing" Target="../drawings/vmlDrawing57.vml"/><Relationship Id="rId6" Type="http://schemas.openxmlformats.org/officeDocument/2006/relationships/image" Target="../media/image671.wmf"/><Relationship Id="rId11" Type="http://schemas.openxmlformats.org/officeDocument/2006/relationships/oleObject" Target="../embeddings/oleObject802.bin"/><Relationship Id="rId24" Type="http://schemas.openxmlformats.org/officeDocument/2006/relationships/image" Target="../media/image680.wmf"/><Relationship Id="rId5" Type="http://schemas.openxmlformats.org/officeDocument/2006/relationships/oleObject" Target="../embeddings/oleObject799.bin"/><Relationship Id="rId15" Type="http://schemas.openxmlformats.org/officeDocument/2006/relationships/oleObject" Target="../embeddings/oleObject804.bin"/><Relationship Id="rId23" Type="http://schemas.openxmlformats.org/officeDocument/2006/relationships/oleObject" Target="../embeddings/oleObject808.bin"/><Relationship Id="rId28" Type="http://schemas.openxmlformats.org/officeDocument/2006/relationships/image" Target="../media/image682.wmf"/><Relationship Id="rId10" Type="http://schemas.openxmlformats.org/officeDocument/2006/relationships/image" Target="../media/image673.wmf"/><Relationship Id="rId19" Type="http://schemas.openxmlformats.org/officeDocument/2006/relationships/oleObject" Target="../embeddings/oleObject806.bin"/><Relationship Id="rId4" Type="http://schemas.openxmlformats.org/officeDocument/2006/relationships/image" Target="../media/image685.png"/><Relationship Id="rId9" Type="http://schemas.openxmlformats.org/officeDocument/2006/relationships/oleObject" Target="../embeddings/oleObject801.bin"/><Relationship Id="rId14" Type="http://schemas.openxmlformats.org/officeDocument/2006/relationships/image" Target="../media/image675.wmf"/><Relationship Id="rId22" Type="http://schemas.openxmlformats.org/officeDocument/2006/relationships/image" Target="../media/image679.wmf"/><Relationship Id="rId27" Type="http://schemas.openxmlformats.org/officeDocument/2006/relationships/oleObject" Target="../embeddings/oleObject810.bin"/><Relationship Id="rId30" Type="http://schemas.openxmlformats.org/officeDocument/2006/relationships/image" Target="../media/image683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8.bin"/><Relationship Id="rId18" Type="http://schemas.openxmlformats.org/officeDocument/2006/relationships/image" Target="../media/image48.emf"/><Relationship Id="rId26" Type="http://schemas.openxmlformats.org/officeDocument/2006/relationships/image" Target="../media/image52.wmf"/><Relationship Id="rId39" Type="http://schemas.openxmlformats.org/officeDocument/2006/relationships/image" Target="../media/image54.wmf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62.bin"/><Relationship Id="rId34" Type="http://schemas.openxmlformats.org/officeDocument/2006/relationships/image" Target="../media/image15.wmf"/><Relationship Id="rId42" Type="http://schemas.openxmlformats.org/officeDocument/2006/relationships/oleObject" Target="../embeddings/oleObject75.bin"/><Relationship Id="rId47" Type="http://schemas.openxmlformats.org/officeDocument/2006/relationships/oleObject" Target="../embeddings/oleObject78.bin"/><Relationship Id="rId50" Type="http://schemas.openxmlformats.org/officeDocument/2006/relationships/image" Target="../media/image58.emf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60.bin"/><Relationship Id="rId25" Type="http://schemas.openxmlformats.org/officeDocument/2006/relationships/oleObject" Target="../embeddings/oleObject64.bin"/><Relationship Id="rId33" Type="http://schemas.openxmlformats.org/officeDocument/2006/relationships/oleObject" Target="../embeddings/oleObject68.bin"/><Relationship Id="rId38" Type="http://schemas.openxmlformats.org/officeDocument/2006/relationships/oleObject" Target="../embeddings/oleObject72.bin"/><Relationship Id="rId46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wmf"/><Relationship Id="rId20" Type="http://schemas.openxmlformats.org/officeDocument/2006/relationships/image" Target="../media/image49.emf"/><Relationship Id="rId29" Type="http://schemas.openxmlformats.org/officeDocument/2006/relationships/oleObject" Target="../embeddings/oleObject66.bin"/><Relationship Id="rId41" Type="http://schemas.openxmlformats.org/officeDocument/2006/relationships/oleObject" Target="../embeddings/oleObject74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57.bin"/><Relationship Id="rId24" Type="http://schemas.openxmlformats.org/officeDocument/2006/relationships/image" Target="../media/image51.wmf"/><Relationship Id="rId32" Type="http://schemas.openxmlformats.org/officeDocument/2006/relationships/image" Target="../media/image14.wmf"/><Relationship Id="rId37" Type="http://schemas.openxmlformats.org/officeDocument/2006/relationships/oleObject" Target="../embeddings/oleObject71.bin"/><Relationship Id="rId40" Type="http://schemas.openxmlformats.org/officeDocument/2006/relationships/oleObject" Target="../embeddings/oleObject73.bin"/><Relationship Id="rId45" Type="http://schemas.openxmlformats.org/officeDocument/2006/relationships/oleObject" Target="../embeddings/oleObject7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3.bin"/><Relationship Id="rId28" Type="http://schemas.openxmlformats.org/officeDocument/2006/relationships/image" Target="../media/image53.wmf"/><Relationship Id="rId36" Type="http://schemas.openxmlformats.org/officeDocument/2006/relationships/oleObject" Target="../embeddings/oleObject70.bin"/><Relationship Id="rId49" Type="http://schemas.openxmlformats.org/officeDocument/2006/relationships/oleObject" Target="../embeddings/oleObject79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61.bin"/><Relationship Id="rId31" Type="http://schemas.openxmlformats.org/officeDocument/2006/relationships/oleObject" Target="../embeddings/oleObject67.bin"/><Relationship Id="rId44" Type="http://schemas.openxmlformats.org/officeDocument/2006/relationships/image" Target="../media/image55.wmf"/><Relationship Id="rId52" Type="http://schemas.openxmlformats.org/officeDocument/2006/relationships/image" Target="../media/image59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65.bin"/><Relationship Id="rId30" Type="http://schemas.openxmlformats.org/officeDocument/2006/relationships/image" Target="../media/image13.wmf"/><Relationship Id="rId35" Type="http://schemas.openxmlformats.org/officeDocument/2006/relationships/oleObject" Target="../embeddings/oleObject69.bin"/><Relationship Id="rId43" Type="http://schemas.openxmlformats.org/officeDocument/2006/relationships/oleObject" Target="../embeddings/oleObject76.bin"/><Relationship Id="rId48" Type="http://schemas.openxmlformats.org/officeDocument/2006/relationships/image" Target="../media/image57.wmf"/><Relationship Id="rId8" Type="http://schemas.openxmlformats.org/officeDocument/2006/relationships/image" Target="../media/image25.wmf"/><Relationship Id="rId51" Type="http://schemas.openxmlformats.org/officeDocument/2006/relationships/oleObject" Target="../embeddings/oleObject8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67.w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70.wmf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65.wmf"/><Relationship Id="rId22" Type="http://schemas.openxmlformats.org/officeDocument/2006/relationships/image" Target="../media/image6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657E9F7-13D4-4FD4-8959-65A0ADC1155C}" type="slidenum">
              <a:rPr lang="en-US" altLang="zh-CN" sz="1400" smtClean="0"/>
              <a:pPr eaLnBrk="1" hangingPunct="1"/>
              <a:t>1</a:t>
            </a:fld>
            <a:endParaRPr lang="en-US" altLang="zh-CN" sz="1400" smtClean="0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377950" y="1765300"/>
            <a:ext cx="6934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4000">
                <a:ea typeface="黑体" pitchFamily="49" charset="-122"/>
              </a:rPr>
              <a:t>利用直角坐标系计算二重积分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377950" y="2543175"/>
            <a:ext cx="63277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4000" dirty="0">
                <a:ea typeface="黑体" pitchFamily="49" charset="-122"/>
              </a:rPr>
              <a:t>利用极坐标系计算二重积分</a:t>
            </a:r>
          </a:p>
        </p:txBody>
      </p:sp>
      <p:pic>
        <p:nvPicPr>
          <p:cNvPr id="2052" name="Picture 4" descr="BD1486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19335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BD1486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26955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5" name="Text Box 6"/>
          <p:cNvSpPr txBox="1">
            <a:spLocks noChangeArrowheads="1"/>
          </p:cNvSpPr>
          <p:nvPr/>
        </p:nvSpPr>
        <p:spPr bwMode="auto">
          <a:xfrm>
            <a:off x="3054350" y="942975"/>
            <a:ext cx="312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3200">
                <a:solidFill>
                  <a:srgbClr val="0000FF"/>
                </a:solidFill>
              </a:rPr>
              <a:t>double  integral</a:t>
            </a:r>
          </a:p>
        </p:txBody>
      </p:sp>
      <p:sp>
        <p:nvSpPr>
          <p:cNvPr id="63496" name="Rectangle 7"/>
          <p:cNvSpPr>
            <a:spLocks noChangeArrowheads="1"/>
          </p:cNvSpPr>
          <p:nvPr/>
        </p:nvSpPr>
        <p:spPr bwMode="auto">
          <a:xfrm>
            <a:off x="539750" y="333375"/>
            <a:ext cx="787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>
                <a:solidFill>
                  <a:schemeClr val="tx2"/>
                </a:solidFill>
                <a:latin typeface="宋体" pitchFamily="2" charset="-122"/>
              </a:rPr>
              <a:t>第二节  </a:t>
            </a:r>
            <a:r>
              <a:rPr lang="zh-CN" altLang="en-US" sz="4400">
                <a:latin typeface="宋体" pitchFamily="2" charset="-122"/>
              </a:rPr>
              <a:t>二重积分</a:t>
            </a:r>
            <a:r>
              <a:rPr lang="zh-CN" altLang="en-US" sz="4400">
                <a:solidFill>
                  <a:schemeClr val="tx2"/>
                </a:solidFill>
                <a:latin typeface="宋体" pitchFamily="2" charset="-122"/>
              </a:rPr>
              <a:t>的计算法</a:t>
            </a:r>
          </a:p>
        </p:txBody>
      </p:sp>
      <p:grpSp>
        <p:nvGrpSpPr>
          <p:cNvPr id="63497" name="Group 8"/>
          <p:cNvGrpSpPr>
            <a:grpSpLocks/>
          </p:cNvGrpSpPr>
          <p:nvPr/>
        </p:nvGrpSpPr>
        <p:grpSpPr bwMode="auto">
          <a:xfrm>
            <a:off x="2514600" y="6369050"/>
            <a:ext cx="4267200" cy="412750"/>
            <a:chOff x="1440" y="4012"/>
            <a:chExt cx="2688" cy="260"/>
          </a:xfrm>
        </p:grpSpPr>
        <p:pic>
          <p:nvPicPr>
            <p:cNvPr id="63498" name="Picture 9" descr="BD21296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440" y="4032"/>
              <a:ext cx="25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499" name="Text Box 10"/>
            <p:cNvSpPr txBox="1">
              <a:spLocks noChangeArrowheads="1"/>
            </p:cNvSpPr>
            <p:nvPr/>
          </p:nvSpPr>
          <p:spPr bwMode="auto">
            <a:xfrm>
              <a:off x="1728" y="4012"/>
              <a:ext cx="2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16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第十章 重积分</a:t>
              </a:r>
              <a:endParaRPr kumimoji="1"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DBD84F5-047C-4C35-A651-D83B196BBF8C}" type="slidenum">
              <a:rPr lang="en-US" altLang="zh-CN" sz="1400" smtClean="0"/>
              <a:pPr eaLnBrk="1" hangingPunct="1"/>
              <a:t>10</a:t>
            </a:fld>
            <a:endParaRPr lang="en-US" altLang="zh-CN" sz="1400" smtClean="0"/>
          </a:p>
        </p:txBody>
      </p:sp>
      <p:sp>
        <p:nvSpPr>
          <p:cNvPr id="72708" name="Oval 4"/>
          <p:cNvSpPr>
            <a:spLocks noChangeArrowheads="1"/>
          </p:cNvSpPr>
          <p:nvPr/>
        </p:nvSpPr>
        <p:spPr bwMode="auto">
          <a:xfrm rot="-2008879">
            <a:off x="6478588" y="1084263"/>
            <a:ext cx="1295400" cy="838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402388" y="1174750"/>
            <a:ext cx="1905000" cy="1662113"/>
            <a:chOff x="0" y="0"/>
            <a:chExt cx="1200" cy="1047"/>
          </a:xfrm>
        </p:grpSpPr>
        <p:sp>
          <p:nvSpPr>
            <p:cNvPr id="7194" name="Line 6"/>
            <p:cNvSpPr>
              <a:spLocks noChangeShapeType="1"/>
            </p:cNvSpPr>
            <p:nvPr/>
          </p:nvSpPr>
          <p:spPr bwMode="auto">
            <a:xfrm>
              <a:off x="96" y="288"/>
              <a:ext cx="0" cy="480"/>
            </a:xfrm>
            <a:prstGeom prst="line">
              <a:avLst/>
            </a:prstGeom>
            <a:noFill/>
            <a:ln w="28575" cap="rnd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5" name="Line 7"/>
            <p:cNvSpPr>
              <a:spLocks noChangeShapeType="1"/>
            </p:cNvSpPr>
            <p:nvPr/>
          </p:nvSpPr>
          <p:spPr bwMode="auto">
            <a:xfrm>
              <a:off x="816" y="0"/>
              <a:ext cx="0" cy="816"/>
            </a:xfrm>
            <a:prstGeom prst="line">
              <a:avLst/>
            </a:prstGeom>
            <a:noFill/>
            <a:ln w="28575" cap="rnd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6" name="Text Box 8"/>
            <p:cNvSpPr txBox="1">
              <a:spLocks noChangeArrowheads="1"/>
            </p:cNvSpPr>
            <p:nvPr/>
          </p:nvSpPr>
          <p:spPr bwMode="auto">
            <a:xfrm>
              <a:off x="0" y="720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008000"/>
                  </a:solidFill>
                </a:rPr>
                <a:t>a</a:t>
              </a:r>
              <a:endParaRPr lang="en-US" altLang="zh-CN" sz="2800"/>
            </a:p>
          </p:txBody>
        </p:sp>
        <p:sp>
          <p:nvSpPr>
            <p:cNvPr id="7197" name="Text Box 9"/>
            <p:cNvSpPr txBox="1">
              <a:spLocks noChangeArrowheads="1"/>
            </p:cNvSpPr>
            <p:nvPr/>
          </p:nvSpPr>
          <p:spPr bwMode="auto">
            <a:xfrm>
              <a:off x="768" y="720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008000"/>
                  </a:solidFill>
                </a:rPr>
                <a:t>b</a:t>
              </a:r>
              <a:endParaRPr lang="en-US" altLang="zh-CN" sz="2800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945188" y="717550"/>
            <a:ext cx="1600200" cy="1524000"/>
            <a:chOff x="0" y="0"/>
            <a:chExt cx="1008" cy="960"/>
          </a:xfrm>
        </p:grpSpPr>
        <p:sp>
          <p:nvSpPr>
            <p:cNvPr id="7190" name="Line 11"/>
            <p:cNvSpPr>
              <a:spLocks noChangeShapeType="1"/>
            </p:cNvSpPr>
            <p:nvPr/>
          </p:nvSpPr>
          <p:spPr bwMode="auto">
            <a:xfrm>
              <a:off x="240" y="816"/>
              <a:ext cx="432" cy="0"/>
            </a:xfrm>
            <a:prstGeom prst="line">
              <a:avLst/>
            </a:prstGeom>
            <a:noFill/>
            <a:ln w="1905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1" name="Line 12"/>
            <p:cNvSpPr>
              <a:spLocks noChangeShapeType="1"/>
            </p:cNvSpPr>
            <p:nvPr/>
          </p:nvSpPr>
          <p:spPr bwMode="auto">
            <a:xfrm>
              <a:off x="192" y="192"/>
              <a:ext cx="816" cy="0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2" name="Text Box 13"/>
            <p:cNvSpPr txBox="1">
              <a:spLocks noChangeArrowheads="1"/>
            </p:cNvSpPr>
            <p:nvPr/>
          </p:nvSpPr>
          <p:spPr bwMode="auto">
            <a:xfrm>
              <a:off x="0" y="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FF3300"/>
                  </a:solidFill>
                </a:rPr>
                <a:t>d</a:t>
              </a:r>
              <a:endParaRPr lang="en-US" altLang="zh-CN" sz="2800">
                <a:solidFill>
                  <a:srgbClr val="FF3300"/>
                </a:solidFill>
              </a:endParaRPr>
            </a:p>
          </p:txBody>
        </p:sp>
        <p:sp>
          <p:nvSpPr>
            <p:cNvPr id="7193" name="Text Box 14"/>
            <p:cNvSpPr txBox="1">
              <a:spLocks noChangeArrowheads="1"/>
            </p:cNvSpPr>
            <p:nvPr/>
          </p:nvSpPr>
          <p:spPr bwMode="auto">
            <a:xfrm>
              <a:off x="0" y="633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FF3300"/>
                  </a:solidFill>
                </a:rPr>
                <a:t>c</a:t>
              </a:r>
              <a:endParaRPr lang="en-US" altLang="zh-CN" sz="2800">
                <a:solidFill>
                  <a:srgbClr val="FF3300"/>
                </a:solidFill>
              </a:endParaRPr>
            </a:p>
          </p:txBody>
        </p:sp>
      </p:grpSp>
      <p:sp>
        <p:nvSpPr>
          <p:cNvPr id="72719" name="Line 15"/>
          <p:cNvSpPr>
            <a:spLocks noChangeShapeType="1"/>
          </p:cNvSpPr>
          <p:nvPr/>
        </p:nvSpPr>
        <p:spPr bwMode="auto">
          <a:xfrm>
            <a:off x="6249988" y="1465263"/>
            <a:ext cx="2057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>
            <a:off x="7011988" y="488950"/>
            <a:ext cx="0" cy="1981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534988" y="2532063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0"/>
              <a:t> </a:t>
            </a:r>
            <a:r>
              <a:rPr lang="zh-CN" altLang="en-US" sz="2800"/>
              <a:t>计算结果一样</a:t>
            </a:r>
            <a:r>
              <a:rPr lang="en-US" altLang="zh-CN" sz="2800"/>
              <a:t>.</a:t>
            </a:r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915988" y="138906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又是</a:t>
            </a:r>
            <a:r>
              <a:rPr lang="en-US" altLang="zh-CN" sz="2800">
                <a:solidFill>
                  <a:schemeClr val="accent2"/>
                </a:solidFill>
              </a:rPr>
              <a:t>Y</a:t>
            </a:r>
            <a:r>
              <a:rPr lang="zh-CN" altLang="en-US" sz="2800">
                <a:solidFill>
                  <a:schemeClr val="accent2"/>
                </a:solidFill>
              </a:rPr>
              <a:t>型</a:t>
            </a:r>
            <a:r>
              <a:rPr lang="en-US" altLang="zh-CN" sz="2800">
                <a:solidFill>
                  <a:schemeClr val="accent2"/>
                </a:solidFill>
              </a:rPr>
              <a:t>:</a:t>
            </a:r>
            <a:endParaRPr lang="en-US" altLang="zh-CN" sz="2400" b="0"/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611188" y="26035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(3)</a:t>
            </a:r>
            <a:r>
              <a:rPr lang="zh-CN" altLang="en-US" sz="2800">
                <a:solidFill>
                  <a:schemeClr val="accent2"/>
                </a:solidFill>
              </a:rPr>
              <a:t>积分区域</a:t>
            </a:r>
            <a:r>
              <a:rPr lang="en-US" altLang="zh-CN" sz="2800" i="1">
                <a:solidFill>
                  <a:schemeClr val="accent2"/>
                </a:solidFill>
              </a:rPr>
              <a:t>D</a:t>
            </a:r>
            <a:r>
              <a:rPr lang="zh-CN" altLang="en-US" sz="2800">
                <a:solidFill>
                  <a:schemeClr val="tx2"/>
                </a:solidFill>
              </a:rPr>
              <a:t>既是</a:t>
            </a:r>
            <a:r>
              <a:rPr lang="en-US" altLang="zh-CN" sz="2800">
                <a:solidFill>
                  <a:schemeClr val="accent2"/>
                </a:solidFill>
              </a:rPr>
              <a:t>X</a:t>
            </a:r>
            <a:r>
              <a:rPr lang="zh-CN" altLang="en-US" sz="2800">
                <a:solidFill>
                  <a:schemeClr val="accent2"/>
                </a:solidFill>
              </a:rPr>
              <a:t>型</a:t>
            </a:r>
            <a:r>
              <a:rPr lang="en-US" altLang="zh-CN" sz="2800">
                <a:solidFill>
                  <a:schemeClr val="accent2"/>
                </a:solidFill>
              </a:rPr>
              <a:t>:</a:t>
            </a:r>
          </a:p>
        </p:txBody>
      </p:sp>
      <p:graphicFrame>
        <p:nvGraphicFramePr>
          <p:cNvPr id="72724" name="Object 20"/>
          <p:cNvGraphicFramePr>
            <a:graphicFrameLocks/>
          </p:cNvGraphicFramePr>
          <p:nvPr/>
        </p:nvGraphicFramePr>
        <p:xfrm>
          <a:off x="1068388" y="931863"/>
          <a:ext cx="14478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" r:id="rId3" imgW="1459866" imgH="368140" progId="Equation.3">
                  <p:embed/>
                </p:oleObj>
              </mc:Choice>
              <mc:Fallback>
                <p:oleObj r:id="rId3" imgW="1459866" imgH="368140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931863"/>
                        <a:ext cx="14478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5" name="Object 21"/>
          <p:cNvGraphicFramePr>
            <a:graphicFrameLocks/>
          </p:cNvGraphicFramePr>
          <p:nvPr/>
        </p:nvGraphicFramePr>
        <p:xfrm>
          <a:off x="2592388" y="855663"/>
          <a:ext cx="236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5" r:id="rId5" imgW="1154197" imgH="215619" progId="Equation.3">
                  <p:embed/>
                </p:oleObj>
              </mc:Choice>
              <mc:Fallback>
                <p:oleObj r:id="rId5" imgW="1154197" imgH="215619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855663"/>
                        <a:ext cx="2362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6" name="Object 22"/>
          <p:cNvGraphicFramePr>
            <a:graphicFrameLocks/>
          </p:cNvGraphicFramePr>
          <p:nvPr/>
        </p:nvGraphicFramePr>
        <p:xfrm>
          <a:off x="1068388" y="1974850"/>
          <a:ext cx="13684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6" r:id="rId7" imgW="1459866" imgH="393529" progId="Equation.3">
                  <p:embed/>
                </p:oleObj>
              </mc:Choice>
              <mc:Fallback>
                <p:oleObj r:id="rId7" imgW="1459866" imgH="393529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1974850"/>
                        <a:ext cx="136842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7" name="Object 23"/>
          <p:cNvGraphicFramePr>
            <a:graphicFrameLocks/>
          </p:cNvGraphicFramePr>
          <p:nvPr/>
        </p:nvGraphicFramePr>
        <p:xfrm>
          <a:off x="2589213" y="1922463"/>
          <a:ext cx="2206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7" r:id="rId9" imgW="1154197" imgH="215619" progId="Equation.3">
                  <p:embed/>
                </p:oleObj>
              </mc:Choice>
              <mc:Fallback>
                <p:oleObj r:id="rId9" imgW="1154197" imgH="215619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1922463"/>
                        <a:ext cx="2206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8" name="Rectangle 24"/>
          <p:cNvSpPr>
            <a:spLocks noChangeArrowheads="1"/>
          </p:cNvSpPr>
          <p:nvPr/>
        </p:nvSpPr>
        <p:spPr bwMode="auto">
          <a:xfrm>
            <a:off x="2897188" y="2532063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但可作出</a:t>
            </a:r>
            <a:r>
              <a:rPr lang="zh-CN" altLang="en-US" sz="2800" i="1">
                <a:solidFill>
                  <a:srgbClr val="0000FF"/>
                </a:solidFill>
              </a:rPr>
              <a:t>适当选择</a:t>
            </a:r>
            <a:r>
              <a:rPr lang="en-US" altLang="zh-CN" sz="2800" i="1">
                <a:solidFill>
                  <a:srgbClr val="0000FF"/>
                </a:solidFill>
              </a:rPr>
              <a:t>.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6065838" y="474663"/>
            <a:ext cx="2241550" cy="2211387"/>
            <a:chOff x="0" y="0"/>
            <a:chExt cx="1412" cy="1393"/>
          </a:xfrm>
        </p:grpSpPr>
        <p:sp>
          <p:nvSpPr>
            <p:cNvPr id="7188" name="Line 26"/>
            <p:cNvSpPr>
              <a:spLocks noChangeShapeType="1"/>
            </p:cNvSpPr>
            <p:nvPr/>
          </p:nvSpPr>
          <p:spPr bwMode="auto">
            <a:xfrm flipV="1">
              <a:off x="144" y="1"/>
              <a:ext cx="0" cy="12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" name="Line 27"/>
            <p:cNvSpPr>
              <a:spLocks noChangeShapeType="1"/>
            </p:cNvSpPr>
            <p:nvPr/>
          </p:nvSpPr>
          <p:spPr bwMode="auto">
            <a:xfrm>
              <a:off x="144" y="1232"/>
              <a:ext cx="12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4" name="Object 28"/>
            <p:cNvGraphicFramePr>
              <a:graphicFrameLocks/>
            </p:cNvGraphicFramePr>
            <p:nvPr/>
          </p:nvGraphicFramePr>
          <p:xfrm>
            <a:off x="1296" y="1283"/>
            <a:ext cx="116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8" r:id="rId11" imgW="253780" imgH="241091" progId="Equation.3">
                    <p:embed/>
                  </p:oleObj>
                </mc:Choice>
                <mc:Fallback>
                  <p:oleObj r:id="rId11" imgW="253780" imgH="241091" progId="Equation.3">
                    <p:embed/>
                    <p:pic>
                      <p:nvPicPr>
                        <p:cNvPr id="0" name="Object 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283"/>
                          <a:ext cx="116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5" name="Object 29"/>
            <p:cNvGraphicFramePr>
              <a:graphicFrameLocks/>
            </p:cNvGraphicFramePr>
            <p:nvPr/>
          </p:nvGraphicFramePr>
          <p:xfrm>
            <a:off x="0" y="0"/>
            <a:ext cx="116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9" r:id="rId13" imgW="253780" imgH="317225" progId="Equation.3">
                    <p:embed/>
                  </p:oleObj>
                </mc:Choice>
                <mc:Fallback>
                  <p:oleObj r:id="rId13" imgW="253780" imgH="317225" progId="Equation.3">
                    <p:embed/>
                    <p:pic>
                      <p:nvPicPr>
                        <p:cNvPr id="0" name="Object 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16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30"/>
            <p:cNvGraphicFramePr>
              <a:graphicFrameLocks/>
            </p:cNvGraphicFramePr>
            <p:nvPr/>
          </p:nvGraphicFramePr>
          <p:xfrm>
            <a:off x="0" y="1201"/>
            <a:ext cx="134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00" r:id="rId15" imgW="291847" imgH="317225" progId="Equation.3">
                    <p:embed/>
                  </p:oleObj>
                </mc:Choice>
                <mc:Fallback>
                  <p:oleObj r:id="rId15" imgW="291847" imgH="317225" progId="Equation.3">
                    <p:embed/>
                    <p:pic>
                      <p:nvPicPr>
                        <p:cNvPr id="0" name="Object 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201"/>
                          <a:ext cx="134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19" grpId="0" animBg="1"/>
      <p:bldP spid="72720" grpId="0" animBg="1"/>
      <p:bldP spid="72721" grpId="0" autoUpdateAnimBg="0"/>
      <p:bldP spid="72722" grpId="0" autoUpdateAnimBg="0"/>
      <p:bldP spid="72723" grpId="0" autoUpdateAnimBg="0"/>
      <p:bldP spid="7272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FE0ED08-A6EB-4CA5-AD0A-EF0363621AE8}" type="slidenum">
              <a:rPr lang="en-US" altLang="zh-CN" sz="1400" smtClean="0"/>
              <a:pPr eaLnBrk="1" hangingPunct="1"/>
              <a:t>11</a:t>
            </a:fld>
            <a:endParaRPr lang="en-US" altLang="zh-CN" sz="1400" smtClean="0"/>
          </a:p>
        </p:txBody>
      </p:sp>
      <p:sp>
        <p:nvSpPr>
          <p:cNvPr id="8203" name="Text Box 2"/>
          <p:cNvSpPr txBox="1">
            <a:spLocks noChangeArrowheads="1"/>
          </p:cNvSpPr>
          <p:nvPr/>
        </p:nvSpPr>
        <p:spPr bwMode="auto">
          <a:xfrm>
            <a:off x="684213" y="188913"/>
            <a:ext cx="2895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(4) </a:t>
            </a:r>
            <a:r>
              <a:rPr lang="zh-CN" altLang="en-US" sz="2800">
                <a:solidFill>
                  <a:schemeClr val="accent2"/>
                </a:solidFill>
              </a:rPr>
              <a:t>若区域如图</a:t>
            </a:r>
            <a:r>
              <a:rPr lang="en-US" altLang="zh-CN" sz="2800">
                <a:solidFill>
                  <a:schemeClr val="accent2"/>
                </a:solidFill>
              </a:rPr>
              <a:t>,</a:t>
            </a:r>
            <a:endParaRPr lang="en-US" altLang="zh-CN" sz="2800" b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60413" y="823913"/>
            <a:ext cx="4648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在分割后的三个区域上分别使用积分公式</a:t>
            </a:r>
            <a:r>
              <a:rPr lang="en-US" altLang="zh-CN" sz="2800"/>
              <a:t>.</a:t>
            </a:r>
            <a:endParaRPr lang="en-US" altLang="zh-CN" sz="2800" b="0"/>
          </a:p>
        </p:txBody>
      </p:sp>
      <p:graphicFrame>
        <p:nvGraphicFramePr>
          <p:cNvPr id="11268" name="Object 4"/>
          <p:cNvGraphicFramePr>
            <a:graphicFrameLocks/>
          </p:cNvGraphicFramePr>
          <p:nvPr/>
        </p:nvGraphicFramePr>
        <p:xfrm>
          <a:off x="1141413" y="2797175"/>
          <a:ext cx="8382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4" r:id="rId3" imgW="837836" imgH="812447" progId="Equation.3">
                  <p:embed/>
                </p:oleObj>
              </mc:Choice>
              <mc:Fallback>
                <p:oleObj r:id="rId3" imgW="837836" imgH="812447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2797175"/>
                        <a:ext cx="8382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836613" y="203200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zh-CN" altLang="en-US" sz="2800">
                <a:solidFill>
                  <a:schemeClr val="accent2"/>
                </a:solidFill>
              </a:rPr>
              <a:t>用积分区域的可加性质</a:t>
            </a:r>
            <a:r>
              <a:rPr lang="en-US" altLang="zh-CN" sz="2800">
                <a:solidFill>
                  <a:schemeClr val="accent2"/>
                </a:solidFill>
              </a:rPr>
              <a:t>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494213" y="2703513"/>
            <a:ext cx="4267200" cy="914400"/>
            <a:chOff x="0" y="0"/>
            <a:chExt cx="2688" cy="576"/>
          </a:xfrm>
        </p:grpSpPr>
        <p:sp>
          <p:nvSpPr>
            <p:cNvPr id="8218" name="AutoShape 7"/>
            <p:cNvSpPr>
              <a:spLocks noChangeArrowheads="1"/>
            </p:cNvSpPr>
            <p:nvPr/>
          </p:nvSpPr>
          <p:spPr bwMode="auto">
            <a:xfrm>
              <a:off x="0" y="0"/>
              <a:ext cx="2688" cy="576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rgbClr val="DBFFFF"/>
                </a:gs>
                <a:gs pos="50000">
                  <a:srgbClr val="00FFFF"/>
                </a:gs>
                <a:gs pos="100000">
                  <a:srgbClr val="DBFFFF"/>
                </a:gs>
              </a:gsLst>
              <a:lin ang="5400000" scaled="1"/>
            </a:gra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9" name="Text Box 8"/>
            <p:cNvSpPr txBox="1">
              <a:spLocks noChangeArrowheads="1"/>
            </p:cNvSpPr>
            <p:nvPr/>
          </p:nvSpPr>
          <p:spPr bwMode="auto">
            <a:xfrm>
              <a:off x="48" y="144"/>
              <a:ext cx="26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FF3399"/>
                  </a:solidFill>
                </a:rPr>
                <a:t>D</a:t>
              </a:r>
              <a:r>
                <a:rPr lang="en-US" altLang="zh-CN" sz="2800" baseline="-25000">
                  <a:solidFill>
                    <a:srgbClr val="FF3399"/>
                  </a:solidFill>
                </a:rPr>
                <a:t>1</a:t>
              </a:r>
              <a:r>
                <a:rPr lang="zh-CN" altLang="en-US" sz="2800">
                  <a:solidFill>
                    <a:srgbClr val="FF3399"/>
                  </a:solidFill>
                </a:rPr>
                <a:t>、</a:t>
              </a:r>
              <a:r>
                <a:rPr lang="en-US" altLang="zh-CN" sz="2800" i="1">
                  <a:solidFill>
                    <a:srgbClr val="FF3399"/>
                  </a:solidFill>
                </a:rPr>
                <a:t>D</a:t>
              </a:r>
              <a:r>
                <a:rPr lang="en-US" altLang="zh-CN" sz="2800" baseline="-25000">
                  <a:solidFill>
                    <a:srgbClr val="FF3399"/>
                  </a:solidFill>
                </a:rPr>
                <a:t>2</a:t>
              </a:r>
              <a:r>
                <a:rPr lang="zh-CN" altLang="en-US" sz="2800">
                  <a:solidFill>
                    <a:srgbClr val="FF3399"/>
                  </a:solidFill>
                </a:rPr>
                <a:t>、</a:t>
              </a:r>
              <a:r>
                <a:rPr lang="en-US" altLang="zh-CN" sz="2800" i="1">
                  <a:solidFill>
                    <a:srgbClr val="FF3399"/>
                  </a:solidFill>
                </a:rPr>
                <a:t>D</a:t>
              </a:r>
              <a:r>
                <a:rPr lang="en-US" altLang="zh-CN" sz="2800" baseline="-25000">
                  <a:solidFill>
                    <a:srgbClr val="FF3399"/>
                  </a:solidFill>
                </a:rPr>
                <a:t>3</a:t>
              </a:r>
              <a:r>
                <a:rPr lang="zh-CN" altLang="en-US" sz="2800">
                  <a:solidFill>
                    <a:srgbClr val="FF3399"/>
                  </a:solidFill>
                </a:rPr>
                <a:t>都是</a:t>
              </a:r>
              <a:r>
                <a:rPr lang="en-US" altLang="zh-CN" sz="2800">
                  <a:solidFill>
                    <a:srgbClr val="FF3399"/>
                  </a:solidFill>
                </a:rPr>
                <a:t>X</a:t>
              </a:r>
              <a:r>
                <a:rPr lang="zh-CN" altLang="en-US" sz="2800">
                  <a:solidFill>
                    <a:srgbClr val="FF3399"/>
                  </a:solidFill>
                </a:rPr>
                <a:t>型区域</a:t>
              </a:r>
              <a:endParaRPr lang="zh-CN" altLang="en-US" sz="2800">
                <a:solidFill>
                  <a:schemeClr val="accent2"/>
                </a:solidFill>
              </a:endParaRPr>
            </a:p>
          </p:txBody>
        </p:sp>
      </p:grp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3265488" y="188913"/>
            <a:ext cx="2295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则</a:t>
            </a:r>
            <a:r>
              <a:rPr lang="zh-CN" altLang="en-US" sz="2800">
                <a:solidFill>
                  <a:srgbClr val="FF3300"/>
                </a:solidFill>
              </a:rPr>
              <a:t>必须分割</a:t>
            </a:r>
            <a:r>
              <a:rPr lang="en-US" altLang="zh-CN" sz="2800">
                <a:solidFill>
                  <a:srgbClr val="FF3300"/>
                </a:solidFill>
              </a:rPr>
              <a:t>.</a:t>
            </a:r>
          </a:p>
        </p:txBody>
      </p:sp>
      <p:graphicFrame>
        <p:nvGraphicFramePr>
          <p:cNvPr id="11274" name="Object 10"/>
          <p:cNvGraphicFramePr>
            <a:graphicFrameLocks/>
          </p:cNvGraphicFramePr>
          <p:nvPr/>
        </p:nvGraphicFramePr>
        <p:xfrm>
          <a:off x="2060575" y="2797175"/>
          <a:ext cx="2357438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5" r:id="rId5" imgW="2259619" imgH="863225" progId="Equation.3">
                  <p:embed/>
                </p:oleObj>
              </mc:Choice>
              <mc:Fallback>
                <p:oleObj r:id="rId5" imgW="2259619" imgH="863225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2797175"/>
                        <a:ext cx="2357438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754688" y="493713"/>
            <a:ext cx="2473325" cy="2057400"/>
            <a:chOff x="0" y="0"/>
            <a:chExt cx="1558" cy="1296"/>
          </a:xfrm>
        </p:grpSpPr>
        <p:graphicFrame>
          <p:nvGraphicFramePr>
            <p:cNvPr id="8199" name="Object 12"/>
            <p:cNvGraphicFramePr>
              <a:graphicFrameLocks/>
            </p:cNvGraphicFramePr>
            <p:nvPr/>
          </p:nvGraphicFramePr>
          <p:xfrm>
            <a:off x="1384" y="1120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6" r:id="rId7" imgW="139700" imgH="139700" progId="Equation.3">
                    <p:embed/>
                  </p:oleObj>
                </mc:Choice>
                <mc:Fallback>
                  <p:oleObj r:id="rId7" imgW="139700" imgH="139700" progId="Equation.3">
                    <p:embed/>
                    <p:pic>
                      <p:nvPicPr>
                        <p:cNvPr id="0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4" y="1120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13"/>
            <p:cNvGraphicFramePr>
              <a:graphicFrameLocks/>
            </p:cNvGraphicFramePr>
            <p:nvPr/>
          </p:nvGraphicFramePr>
          <p:xfrm>
            <a:off x="11" y="0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7" r:id="rId9" imgW="139518" imgH="164885" progId="Equation.3">
                    <p:embed/>
                  </p:oleObj>
                </mc:Choice>
                <mc:Fallback>
                  <p:oleObj r:id="rId9" imgW="139518" imgH="164885" progId="Equation.3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" y="0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6" name="Line 14"/>
            <p:cNvSpPr>
              <a:spLocks noChangeShapeType="1"/>
            </p:cNvSpPr>
            <p:nvPr/>
          </p:nvSpPr>
          <p:spPr bwMode="auto">
            <a:xfrm>
              <a:off x="184" y="1104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Line 15"/>
            <p:cNvSpPr>
              <a:spLocks noChangeShapeType="1"/>
            </p:cNvSpPr>
            <p:nvPr/>
          </p:nvSpPr>
          <p:spPr bwMode="auto">
            <a:xfrm flipV="1">
              <a:off x="184" y="64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01" name="Object 16"/>
            <p:cNvGraphicFramePr>
              <a:graphicFrameLocks/>
            </p:cNvGraphicFramePr>
            <p:nvPr/>
          </p:nvGraphicFramePr>
          <p:xfrm>
            <a:off x="0" y="1046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8" r:id="rId11" imgW="164814" imgH="177492" progId="Equation.3">
                    <p:embed/>
                  </p:oleObj>
                </mc:Choice>
                <mc:Fallback>
                  <p:oleObj r:id="rId11" imgW="164814" imgH="177492" progId="Equation.3">
                    <p:embed/>
                    <p:pic>
                      <p:nvPicPr>
                        <p:cNvPr id="0" name="Object 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046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81" name="Freeform 17"/>
          <p:cNvSpPr>
            <a:spLocks/>
          </p:cNvSpPr>
          <p:nvPr/>
        </p:nvSpPr>
        <p:spPr bwMode="auto">
          <a:xfrm>
            <a:off x="6272213" y="569913"/>
            <a:ext cx="1422400" cy="1366837"/>
          </a:xfrm>
          <a:custGeom>
            <a:avLst/>
            <a:gdLst>
              <a:gd name="T0" fmla="*/ 360383139 w 896"/>
              <a:gd name="T1" fmla="*/ 1937998898 h 861"/>
              <a:gd name="T2" fmla="*/ 221773789 w 896"/>
              <a:gd name="T3" fmla="*/ 1776709003 h 861"/>
              <a:gd name="T4" fmla="*/ 131048139 w 896"/>
              <a:gd name="T5" fmla="*/ 1607859040 h 861"/>
              <a:gd name="T6" fmla="*/ 37801552 w 896"/>
              <a:gd name="T7" fmla="*/ 1237395518 h 861"/>
              <a:gd name="T8" fmla="*/ 37801552 w 896"/>
              <a:gd name="T9" fmla="*/ 985380057 h 861"/>
              <a:gd name="T10" fmla="*/ 267136589 w 896"/>
              <a:gd name="T11" fmla="*/ 556953574 h 861"/>
              <a:gd name="T12" fmla="*/ 360383139 w 896"/>
              <a:gd name="T13" fmla="*/ 463708647 h 861"/>
              <a:gd name="T14" fmla="*/ 453628200 w 896"/>
              <a:gd name="T15" fmla="*/ 350300797 h 861"/>
              <a:gd name="T16" fmla="*/ 776208112 w 896"/>
              <a:gd name="T17" fmla="*/ 279736468 h 861"/>
              <a:gd name="T18" fmla="*/ 960180460 w 896"/>
              <a:gd name="T19" fmla="*/ 234373685 h 861"/>
              <a:gd name="T20" fmla="*/ 1282758785 w 896"/>
              <a:gd name="T21" fmla="*/ 95765900 h 861"/>
              <a:gd name="T22" fmla="*/ 1350803779 w 896"/>
              <a:gd name="T23" fmla="*/ 73083715 h 861"/>
              <a:gd name="T24" fmla="*/ 1421368135 w 896"/>
              <a:gd name="T25" fmla="*/ 50403105 h 861"/>
              <a:gd name="T26" fmla="*/ 1489413129 w 896"/>
              <a:gd name="T27" fmla="*/ 27720919 h 861"/>
              <a:gd name="T28" fmla="*/ 1880036844 w 896"/>
              <a:gd name="T29" fmla="*/ 73083715 h 861"/>
              <a:gd name="T30" fmla="*/ 1995964000 w 896"/>
              <a:gd name="T31" fmla="*/ 189010852 h 861"/>
              <a:gd name="T32" fmla="*/ 2041326800 w 896"/>
              <a:gd name="T33" fmla="*/ 269655849 h 861"/>
              <a:gd name="T34" fmla="*/ 1973283394 w 896"/>
              <a:gd name="T35" fmla="*/ 430945844 h 861"/>
              <a:gd name="T36" fmla="*/ 1880036844 w 896"/>
              <a:gd name="T37" fmla="*/ 556953574 h 861"/>
              <a:gd name="T38" fmla="*/ 1373485973 w 896"/>
              <a:gd name="T39" fmla="*/ 763606253 h 861"/>
              <a:gd name="T40" fmla="*/ 1144151023 w 896"/>
              <a:gd name="T41" fmla="*/ 869452945 h 861"/>
              <a:gd name="T42" fmla="*/ 982861067 w 896"/>
              <a:gd name="T43" fmla="*/ 1076105623 h 861"/>
              <a:gd name="T44" fmla="*/ 1189513823 w 896"/>
              <a:gd name="T45" fmla="*/ 1270158322 h 861"/>
              <a:gd name="T46" fmla="*/ 1328123172 w 896"/>
              <a:gd name="T47" fmla="*/ 1318040466 h 861"/>
              <a:gd name="T48" fmla="*/ 2134573350 w 896"/>
              <a:gd name="T49" fmla="*/ 962699459 h 861"/>
              <a:gd name="T50" fmla="*/ 2134573350 w 896"/>
              <a:gd name="T51" fmla="*/ 1469249743 h 861"/>
              <a:gd name="T52" fmla="*/ 1950601200 w 896"/>
              <a:gd name="T53" fmla="*/ 1769149332 h 861"/>
              <a:gd name="T54" fmla="*/ 1534775929 w 896"/>
              <a:gd name="T55" fmla="*/ 2091729123 h 861"/>
              <a:gd name="T56" fmla="*/ 1350803779 w 896"/>
              <a:gd name="T57" fmla="*/ 2137091906 h 861"/>
              <a:gd name="T58" fmla="*/ 889616104 w 896"/>
              <a:gd name="T59" fmla="*/ 2137091906 h 861"/>
              <a:gd name="T60" fmla="*/ 360383139 w 896"/>
              <a:gd name="T61" fmla="*/ 1937998898 h 86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896"/>
              <a:gd name="T94" fmla="*/ 0 h 861"/>
              <a:gd name="T95" fmla="*/ 896 w 896"/>
              <a:gd name="T96" fmla="*/ 861 h 861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896" h="861">
                <a:moveTo>
                  <a:pt x="143" y="769"/>
                </a:moveTo>
                <a:cubicBezTo>
                  <a:pt x="126" y="744"/>
                  <a:pt x="108" y="727"/>
                  <a:pt x="88" y="705"/>
                </a:cubicBezTo>
                <a:cubicBezTo>
                  <a:pt x="82" y="687"/>
                  <a:pt x="58" y="656"/>
                  <a:pt x="52" y="638"/>
                </a:cubicBezTo>
                <a:cubicBezTo>
                  <a:pt x="40" y="602"/>
                  <a:pt x="21" y="532"/>
                  <a:pt x="15" y="491"/>
                </a:cubicBezTo>
                <a:cubicBezTo>
                  <a:pt x="9" y="450"/>
                  <a:pt x="0" y="436"/>
                  <a:pt x="15" y="391"/>
                </a:cubicBezTo>
                <a:cubicBezTo>
                  <a:pt x="30" y="346"/>
                  <a:pt x="85" y="255"/>
                  <a:pt x="106" y="221"/>
                </a:cubicBezTo>
                <a:cubicBezTo>
                  <a:pt x="112" y="204"/>
                  <a:pt x="132" y="198"/>
                  <a:pt x="143" y="184"/>
                </a:cubicBezTo>
                <a:cubicBezTo>
                  <a:pt x="153" y="171"/>
                  <a:pt x="163" y="148"/>
                  <a:pt x="180" y="139"/>
                </a:cubicBezTo>
                <a:cubicBezTo>
                  <a:pt x="226" y="116"/>
                  <a:pt x="256" y="117"/>
                  <a:pt x="308" y="111"/>
                </a:cubicBezTo>
                <a:cubicBezTo>
                  <a:pt x="341" y="103"/>
                  <a:pt x="348" y="105"/>
                  <a:pt x="381" y="93"/>
                </a:cubicBezTo>
                <a:cubicBezTo>
                  <a:pt x="434" y="76"/>
                  <a:pt x="456" y="55"/>
                  <a:pt x="509" y="38"/>
                </a:cubicBezTo>
                <a:cubicBezTo>
                  <a:pt x="518" y="35"/>
                  <a:pt x="527" y="32"/>
                  <a:pt x="536" y="29"/>
                </a:cubicBezTo>
                <a:cubicBezTo>
                  <a:pt x="545" y="26"/>
                  <a:pt x="555" y="23"/>
                  <a:pt x="564" y="20"/>
                </a:cubicBezTo>
                <a:cubicBezTo>
                  <a:pt x="573" y="17"/>
                  <a:pt x="591" y="11"/>
                  <a:pt x="591" y="11"/>
                </a:cubicBezTo>
                <a:cubicBezTo>
                  <a:pt x="643" y="15"/>
                  <a:pt x="703" y="0"/>
                  <a:pt x="746" y="29"/>
                </a:cubicBezTo>
                <a:cubicBezTo>
                  <a:pt x="764" y="41"/>
                  <a:pt x="792" y="75"/>
                  <a:pt x="792" y="75"/>
                </a:cubicBezTo>
                <a:cubicBezTo>
                  <a:pt x="800" y="88"/>
                  <a:pt x="811" y="91"/>
                  <a:pt x="810" y="107"/>
                </a:cubicBezTo>
                <a:cubicBezTo>
                  <a:pt x="809" y="123"/>
                  <a:pt x="794" y="152"/>
                  <a:pt x="783" y="171"/>
                </a:cubicBezTo>
                <a:cubicBezTo>
                  <a:pt x="772" y="190"/>
                  <a:pt x="786" y="199"/>
                  <a:pt x="746" y="221"/>
                </a:cubicBezTo>
                <a:cubicBezTo>
                  <a:pt x="684" y="262"/>
                  <a:pt x="618" y="288"/>
                  <a:pt x="545" y="303"/>
                </a:cubicBezTo>
                <a:cubicBezTo>
                  <a:pt x="497" y="326"/>
                  <a:pt x="480" y="324"/>
                  <a:pt x="454" y="345"/>
                </a:cubicBezTo>
                <a:cubicBezTo>
                  <a:pt x="428" y="366"/>
                  <a:pt x="387" y="401"/>
                  <a:pt x="390" y="427"/>
                </a:cubicBezTo>
                <a:cubicBezTo>
                  <a:pt x="393" y="453"/>
                  <a:pt x="449" y="488"/>
                  <a:pt x="472" y="504"/>
                </a:cubicBezTo>
                <a:cubicBezTo>
                  <a:pt x="487" y="516"/>
                  <a:pt x="508" y="518"/>
                  <a:pt x="527" y="523"/>
                </a:cubicBezTo>
                <a:cubicBezTo>
                  <a:pt x="603" y="544"/>
                  <a:pt x="765" y="336"/>
                  <a:pt x="847" y="382"/>
                </a:cubicBezTo>
                <a:cubicBezTo>
                  <a:pt x="896" y="386"/>
                  <a:pt x="859" y="530"/>
                  <a:pt x="847" y="583"/>
                </a:cubicBezTo>
                <a:cubicBezTo>
                  <a:pt x="835" y="636"/>
                  <a:pt x="814" y="661"/>
                  <a:pt x="774" y="702"/>
                </a:cubicBezTo>
                <a:cubicBezTo>
                  <a:pt x="734" y="743"/>
                  <a:pt x="649" y="806"/>
                  <a:pt x="609" y="830"/>
                </a:cubicBezTo>
                <a:cubicBezTo>
                  <a:pt x="569" y="854"/>
                  <a:pt x="579" y="845"/>
                  <a:pt x="536" y="848"/>
                </a:cubicBezTo>
                <a:cubicBezTo>
                  <a:pt x="493" y="851"/>
                  <a:pt x="418" y="861"/>
                  <a:pt x="353" y="848"/>
                </a:cubicBezTo>
                <a:cubicBezTo>
                  <a:pt x="288" y="835"/>
                  <a:pt x="187" y="785"/>
                  <a:pt x="143" y="769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FF99FF"/>
              </a:gs>
              <a:gs pos="100000">
                <a:srgbClr val="FFFFFF"/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>
            <a:off x="6881813" y="569913"/>
            <a:ext cx="688975" cy="755650"/>
          </a:xfrm>
          <a:custGeom>
            <a:avLst/>
            <a:gdLst/>
            <a:ahLst/>
            <a:cxnLst>
              <a:cxn ang="0">
                <a:pos x="4" y="93"/>
              </a:cxn>
              <a:cxn ang="0">
                <a:pos x="132" y="38"/>
              </a:cxn>
              <a:cxn ang="0">
                <a:pos x="159" y="29"/>
              </a:cxn>
              <a:cxn ang="0">
                <a:pos x="187" y="20"/>
              </a:cxn>
              <a:cxn ang="0">
                <a:pos x="214" y="11"/>
              </a:cxn>
              <a:cxn ang="0">
                <a:pos x="369" y="29"/>
              </a:cxn>
              <a:cxn ang="0">
                <a:pos x="415" y="75"/>
              </a:cxn>
              <a:cxn ang="0">
                <a:pos x="433" y="107"/>
              </a:cxn>
              <a:cxn ang="0">
                <a:pos x="406" y="171"/>
              </a:cxn>
              <a:cxn ang="0">
                <a:pos x="369" y="221"/>
              </a:cxn>
              <a:cxn ang="0">
                <a:pos x="168" y="303"/>
              </a:cxn>
              <a:cxn ang="0">
                <a:pos x="75" y="334"/>
              </a:cxn>
              <a:cxn ang="0">
                <a:pos x="30" y="379"/>
              </a:cxn>
              <a:cxn ang="0">
                <a:pos x="13" y="427"/>
              </a:cxn>
              <a:cxn ang="0">
                <a:pos x="14" y="83"/>
              </a:cxn>
              <a:cxn ang="0">
                <a:pos x="4" y="93"/>
              </a:cxn>
            </a:cxnLst>
            <a:rect l="0" t="0" r="r" b="b"/>
            <a:pathLst>
              <a:path w="434" h="476">
                <a:moveTo>
                  <a:pt x="4" y="93"/>
                </a:moveTo>
                <a:cubicBezTo>
                  <a:pt x="57" y="76"/>
                  <a:pt x="79" y="55"/>
                  <a:pt x="132" y="38"/>
                </a:cubicBezTo>
                <a:cubicBezTo>
                  <a:pt x="141" y="35"/>
                  <a:pt x="150" y="32"/>
                  <a:pt x="159" y="29"/>
                </a:cubicBezTo>
                <a:cubicBezTo>
                  <a:pt x="168" y="26"/>
                  <a:pt x="178" y="23"/>
                  <a:pt x="187" y="20"/>
                </a:cubicBezTo>
                <a:cubicBezTo>
                  <a:pt x="196" y="17"/>
                  <a:pt x="214" y="11"/>
                  <a:pt x="214" y="11"/>
                </a:cubicBezTo>
                <a:cubicBezTo>
                  <a:pt x="266" y="15"/>
                  <a:pt x="326" y="0"/>
                  <a:pt x="369" y="29"/>
                </a:cubicBezTo>
                <a:cubicBezTo>
                  <a:pt x="387" y="41"/>
                  <a:pt x="415" y="75"/>
                  <a:pt x="415" y="75"/>
                </a:cubicBezTo>
                <a:cubicBezTo>
                  <a:pt x="423" y="88"/>
                  <a:pt x="434" y="91"/>
                  <a:pt x="433" y="107"/>
                </a:cubicBezTo>
                <a:cubicBezTo>
                  <a:pt x="432" y="123"/>
                  <a:pt x="417" y="152"/>
                  <a:pt x="406" y="171"/>
                </a:cubicBezTo>
                <a:cubicBezTo>
                  <a:pt x="395" y="190"/>
                  <a:pt x="409" y="199"/>
                  <a:pt x="369" y="221"/>
                </a:cubicBezTo>
                <a:cubicBezTo>
                  <a:pt x="307" y="262"/>
                  <a:pt x="241" y="288"/>
                  <a:pt x="168" y="303"/>
                </a:cubicBezTo>
                <a:cubicBezTo>
                  <a:pt x="120" y="326"/>
                  <a:pt x="98" y="321"/>
                  <a:pt x="75" y="334"/>
                </a:cubicBezTo>
                <a:cubicBezTo>
                  <a:pt x="52" y="347"/>
                  <a:pt x="40" y="364"/>
                  <a:pt x="30" y="379"/>
                </a:cubicBezTo>
                <a:cubicBezTo>
                  <a:pt x="20" y="394"/>
                  <a:pt x="16" y="476"/>
                  <a:pt x="13" y="427"/>
                </a:cubicBezTo>
                <a:cubicBezTo>
                  <a:pt x="0" y="368"/>
                  <a:pt x="14" y="83"/>
                  <a:pt x="14" y="83"/>
                </a:cubicBezTo>
                <a:cubicBezTo>
                  <a:pt x="14" y="83"/>
                  <a:pt x="4" y="93"/>
                  <a:pt x="4" y="93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rgbClr val="00FFFF"/>
              </a:gs>
              <a:gs pos="100000">
                <a:schemeClr val="bg1"/>
              </a:gs>
            </a:gsLst>
            <a:lin ang="18900000" scaled="1"/>
          </a:gra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283" name="Freeform 19"/>
          <p:cNvSpPr>
            <a:spLocks/>
          </p:cNvSpPr>
          <p:nvPr/>
        </p:nvSpPr>
        <p:spPr bwMode="auto">
          <a:xfrm>
            <a:off x="6272213" y="722313"/>
            <a:ext cx="631825" cy="1200150"/>
          </a:xfrm>
          <a:custGeom>
            <a:avLst/>
            <a:gdLst/>
            <a:ahLst/>
            <a:cxnLst>
              <a:cxn ang="0">
                <a:pos x="386" y="5"/>
              </a:cxn>
              <a:cxn ang="0">
                <a:pos x="384" y="747"/>
              </a:cxn>
              <a:cxn ang="0">
                <a:pos x="375" y="756"/>
              </a:cxn>
              <a:cxn ang="0">
                <a:pos x="143" y="680"/>
              </a:cxn>
              <a:cxn ang="0">
                <a:pos x="88" y="616"/>
              </a:cxn>
              <a:cxn ang="0">
                <a:pos x="52" y="549"/>
              </a:cxn>
              <a:cxn ang="0">
                <a:pos x="15" y="402"/>
              </a:cxn>
              <a:cxn ang="0">
                <a:pos x="15" y="302"/>
              </a:cxn>
              <a:cxn ang="0">
                <a:pos x="106" y="132"/>
              </a:cxn>
              <a:cxn ang="0">
                <a:pos x="143" y="95"/>
              </a:cxn>
              <a:cxn ang="0">
                <a:pos x="180" y="50"/>
              </a:cxn>
              <a:cxn ang="0">
                <a:pos x="375" y="6"/>
              </a:cxn>
              <a:cxn ang="0">
                <a:pos x="320" y="15"/>
              </a:cxn>
              <a:cxn ang="0">
                <a:pos x="386" y="5"/>
              </a:cxn>
            </a:cxnLst>
            <a:rect l="0" t="0" r="r" b="b"/>
            <a:pathLst>
              <a:path w="398" h="756">
                <a:moveTo>
                  <a:pt x="386" y="5"/>
                </a:moveTo>
                <a:cubicBezTo>
                  <a:pt x="386" y="129"/>
                  <a:pt x="384" y="593"/>
                  <a:pt x="384" y="747"/>
                </a:cubicBezTo>
                <a:cubicBezTo>
                  <a:pt x="384" y="747"/>
                  <a:pt x="375" y="756"/>
                  <a:pt x="375" y="756"/>
                </a:cubicBezTo>
                <a:cubicBezTo>
                  <a:pt x="340" y="743"/>
                  <a:pt x="191" y="703"/>
                  <a:pt x="143" y="680"/>
                </a:cubicBezTo>
                <a:cubicBezTo>
                  <a:pt x="126" y="655"/>
                  <a:pt x="108" y="638"/>
                  <a:pt x="88" y="616"/>
                </a:cubicBezTo>
                <a:cubicBezTo>
                  <a:pt x="82" y="598"/>
                  <a:pt x="58" y="567"/>
                  <a:pt x="52" y="549"/>
                </a:cubicBezTo>
                <a:cubicBezTo>
                  <a:pt x="40" y="513"/>
                  <a:pt x="21" y="443"/>
                  <a:pt x="15" y="402"/>
                </a:cubicBezTo>
                <a:cubicBezTo>
                  <a:pt x="9" y="361"/>
                  <a:pt x="0" y="347"/>
                  <a:pt x="15" y="302"/>
                </a:cubicBezTo>
                <a:cubicBezTo>
                  <a:pt x="30" y="257"/>
                  <a:pt x="85" y="166"/>
                  <a:pt x="106" y="132"/>
                </a:cubicBezTo>
                <a:cubicBezTo>
                  <a:pt x="112" y="115"/>
                  <a:pt x="132" y="109"/>
                  <a:pt x="143" y="95"/>
                </a:cubicBezTo>
                <a:cubicBezTo>
                  <a:pt x="153" y="82"/>
                  <a:pt x="163" y="59"/>
                  <a:pt x="180" y="50"/>
                </a:cubicBezTo>
                <a:cubicBezTo>
                  <a:pt x="226" y="27"/>
                  <a:pt x="352" y="12"/>
                  <a:pt x="375" y="6"/>
                </a:cubicBezTo>
                <a:cubicBezTo>
                  <a:pt x="398" y="0"/>
                  <a:pt x="331" y="13"/>
                  <a:pt x="320" y="15"/>
                </a:cubicBezTo>
                <a:cubicBezTo>
                  <a:pt x="320" y="15"/>
                  <a:pt x="386" y="5"/>
                  <a:pt x="386" y="5"/>
                </a:cubicBezTo>
                <a:close/>
              </a:path>
            </a:pathLst>
          </a:custGeom>
          <a:gradFill rotWithShape="0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0" scaled="1"/>
          </a:gra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284" name="Freeform 20"/>
          <p:cNvSpPr>
            <a:spLocks/>
          </p:cNvSpPr>
          <p:nvPr/>
        </p:nvSpPr>
        <p:spPr bwMode="auto">
          <a:xfrm>
            <a:off x="6881813" y="1098550"/>
            <a:ext cx="806450" cy="842963"/>
          </a:xfrm>
          <a:custGeom>
            <a:avLst/>
            <a:gdLst/>
            <a:ahLst/>
            <a:cxnLst>
              <a:cxn ang="0">
                <a:pos x="74" y="174"/>
              </a:cxn>
              <a:cxn ang="0">
                <a:pos x="125" y="195"/>
              </a:cxn>
              <a:cxn ang="0">
                <a:pos x="450" y="46"/>
              </a:cxn>
              <a:cxn ang="0">
                <a:pos x="478" y="138"/>
              </a:cxn>
              <a:cxn ang="0">
                <a:pos x="478" y="211"/>
              </a:cxn>
              <a:cxn ang="0">
                <a:pos x="450" y="275"/>
              </a:cxn>
              <a:cxn ang="0">
                <a:pos x="372" y="374"/>
              </a:cxn>
              <a:cxn ang="0">
                <a:pos x="207" y="502"/>
              </a:cxn>
              <a:cxn ang="0">
                <a:pos x="134" y="520"/>
              </a:cxn>
              <a:cxn ang="0">
                <a:pos x="10" y="531"/>
              </a:cxn>
              <a:cxn ang="0">
                <a:pos x="10" y="110"/>
              </a:cxn>
              <a:cxn ang="0">
                <a:pos x="74" y="174"/>
              </a:cxn>
            </a:cxnLst>
            <a:rect l="0" t="0" r="r" b="b"/>
            <a:pathLst>
              <a:path w="508" h="531">
                <a:moveTo>
                  <a:pt x="74" y="174"/>
                </a:moveTo>
                <a:cubicBezTo>
                  <a:pt x="89" y="186"/>
                  <a:pt x="106" y="190"/>
                  <a:pt x="125" y="195"/>
                </a:cubicBezTo>
                <a:cubicBezTo>
                  <a:pt x="201" y="216"/>
                  <a:pt x="368" y="0"/>
                  <a:pt x="450" y="46"/>
                </a:cubicBezTo>
                <a:cubicBezTo>
                  <a:pt x="508" y="35"/>
                  <a:pt x="479" y="103"/>
                  <a:pt x="478" y="138"/>
                </a:cubicBezTo>
                <a:cubicBezTo>
                  <a:pt x="483" y="165"/>
                  <a:pt x="483" y="188"/>
                  <a:pt x="478" y="211"/>
                </a:cubicBezTo>
                <a:cubicBezTo>
                  <a:pt x="473" y="234"/>
                  <a:pt x="468" y="248"/>
                  <a:pt x="450" y="275"/>
                </a:cubicBezTo>
                <a:cubicBezTo>
                  <a:pt x="432" y="302"/>
                  <a:pt x="413" y="336"/>
                  <a:pt x="372" y="374"/>
                </a:cubicBezTo>
                <a:cubicBezTo>
                  <a:pt x="331" y="412"/>
                  <a:pt x="247" y="478"/>
                  <a:pt x="207" y="502"/>
                </a:cubicBezTo>
                <a:cubicBezTo>
                  <a:pt x="167" y="526"/>
                  <a:pt x="167" y="515"/>
                  <a:pt x="134" y="520"/>
                </a:cubicBezTo>
                <a:cubicBezTo>
                  <a:pt x="101" y="525"/>
                  <a:pt x="19" y="513"/>
                  <a:pt x="10" y="531"/>
                </a:cubicBezTo>
                <a:cubicBezTo>
                  <a:pt x="19" y="422"/>
                  <a:pt x="0" y="169"/>
                  <a:pt x="10" y="110"/>
                </a:cubicBezTo>
                <a:cubicBezTo>
                  <a:pt x="10" y="101"/>
                  <a:pt x="62" y="160"/>
                  <a:pt x="74" y="174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rgbClr val="00FF00"/>
              </a:gs>
              <a:gs pos="100000">
                <a:schemeClr val="bg1"/>
              </a:gs>
            </a:gsLst>
            <a:lin ang="2700000" scaled="1"/>
          </a:gra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1285" name="Object 21"/>
          <p:cNvGraphicFramePr>
            <a:graphicFrameLocks/>
          </p:cNvGraphicFramePr>
          <p:nvPr/>
        </p:nvGraphicFramePr>
        <p:xfrm>
          <a:off x="7116763" y="646113"/>
          <a:ext cx="2984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9" r:id="rId13" imgW="418918" imgH="431613" progId="Equation.3">
                  <p:embed/>
                </p:oleObj>
              </mc:Choice>
              <mc:Fallback>
                <p:oleObj r:id="rId13" imgW="418918" imgH="431613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6763" y="646113"/>
                        <a:ext cx="2984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22"/>
          <p:cNvGraphicFramePr>
            <a:graphicFrameLocks/>
          </p:cNvGraphicFramePr>
          <p:nvPr/>
        </p:nvGraphicFramePr>
        <p:xfrm>
          <a:off x="7167563" y="1397000"/>
          <a:ext cx="2921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0" r:id="rId15" imgW="419100" imgH="419100" progId="Equation.3">
                  <p:embed/>
                </p:oleObj>
              </mc:Choice>
              <mc:Fallback>
                <p:oleObj r:id="rId15" imgW="419100" imgH="419100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7563" y="1397000"/>
                        <a:ext cx="2921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23"/>
          <p:cNvGraphicFramePr>
            <a:graphicFrameLocks/>
          </p:cNvGraphicFramePr>
          <p:nvPr/>
        </p:nvGraphicFramePr>
        <p:xfrm>
          <a:off x="6500813" y="1104900"/>
          <a:ext cx="26987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1" r:id="rId17" imgW="393529" imgH="418918" progId="Equation.3">
                  <p:embed/>
                </p:oleObj>
              </mc:Choice>
              <mc:Fallback>
                <p:oleObj r:id="rId17" imgW="393529" imgH="418918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13" y="1104900"/>
                        <a:ext cx="269875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7110413" y="479425"/>
            <a:ext cx="0" cy="1614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6881813" y="417513"/>
            <a:ext cx="0" cy="1752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7339013" y="417513"/>
            <a:ext cx="0" cy="1614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69" grpId="0" autoUpdateAnimBg="0"/>
      <p:bldP spid="11273" grpId="0" autoUpdateAnimBg="0"/>
      <p:bldP spid="11281" grpId="0" animBg="1"/>
      <p:bldP spid="11282" grpId="0" animBg="1"/>
      <p:bldP spid="11283" grpId="0" animBg="1"/>
      <p:bldP spid="11284" grpId="0" animBg="1"/>
      <p:bldP spid="11288" grpId="0" animBg="1"/>
      <p:bldP spid="11289" grpId="0" animBg="1"/>
      <p:bldP spid="112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64982D0-AA10-4623-9E62-2CD5C13DD38E}" type="slidenum">
              <a:rPr lang="en-US" altLang="zh-CN" sz="1400" smtClean="0"/>
              <a:pPr eaLnBrk="1" hangingPunct="1"/>
              <a:t>12</a:t>
            </a:fld>
            <a:endParaRPr lang="en-US" altLang="zh-CN" sz="1400" smtClean="0"/>
          </a:p>
        </p:txBody>
      </p:sp>
      <p:sp>
        <p:nvSpPr>
          <p:cNvPr id="60420" name="Freeform 4"/>
          <p:cNvSpPr>
            <a:spLocks/>
          </p:cNvSpPr>
          <p:nvPr/>
        </p:nvSpPr>
        <p:spPr bwMode="auto">
          <a:xfrm>
            <a:off x="5797550" y="1436688"/>
            <a:ext cx="869950" cy="871537"/>
          </a:xfrm>
          <a:custGeom>
            <a:avLst/>
            <a:gdLst>
              <a:gd name="T0" fmla="*/ 1381045407 w 548"/>
              <a:gd name="T1" fmla="*/ 0 h 549"/>
              <a:gd name="T2" fmla="*/ 1058465550 w 548"/>
              <a:gd name="T3" fmla="*/ 93244917 h 549"/>
              <a:gd name="T4" fmla="*/ 592235860 w 548"/>
              <a:gd name="T5" fmla="*/ 322579771 h 549"/>
              <a:gd name="T6" fmla="*/ 229333422 w 548"/>
              <a:gd name="T7" fmla="*/ 685482000 h 549"/>
              <a:gd name="T8" fmla="*/ 22680609 w 548"/>
              <a:gd name="T9" fmla="*/ 1060984304 h 549"/>
              <a:gd name="T10" fmla="*/ 0 w 548"/>
              <a:gd name="T11" fmla="*/ 1383563975 h 549"/>
              <a:gd name="T12" fmla="*/ 136088426 w 548"/>
              <a:gd name="T13" fmla="*/ 1383563975 h 549"/>
              <a:gd name="T14" fmla="*/ 367942748 w 548"/>
              <a:gd name="T15" fmla="*/ 1335681849 h 549"/>
              <a:gd name="T16" fmla="*/ 597276170 w 548"/>
              <a:gd name="T17" fmla="*/ 1197072603 h 549"/>
              <a:gd name="T18" fmla="*/ 955138396 w 548"/>
              <a:gd name="T19" fmla="*/ 927416952 h 549"/>
              <a:gd name="T20" fmla="*/ 1197073289 w 548"/>
              <a:gd name="T21" fmla="*/ 564514624 h 549"/>
              <a:gd name="T22" fmla="*/ 1318042322 w 548"/>
              <a:gd name="T23" fmla="*/ 322579771 h 549"/>
              <a:gd name="T24" fmla="*/ 1381045407 w 548"/>
              <a:gd name="T25" fmla="*/ 0 h 54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48"/>
              <a:gd name="T40" fmla="*/ 0 h 549"/>
              <a:gd name="T41" fmla="*/ 548 w 548"/>
              <a:gd name="T42" fmla="*/ 549 h 54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48" h="549">
                <a:moveTo>
                  <a:pt x="548" y="0"/>
                </a:moveTo>
                <a:lnTo>
                  <a:pt x="420" y="37"/>
                </a:lnTo>
                <a:lnTo>
                  <a:pt x="235" y="128"/>
                </a:lnTo>
                <a:lnTo>
                  <a:pt x="91" y="272"/>
                </a:lnTo>
                <a:lnTo>
                  <a:pt x="9" y="421"/>
                </a:lnTo>
                <a:lnTo>
                  <a:pt x="0" y="549"/>
                </a:lnTo>
                <a:lnTo>
                  <a:pt x="54" y="549"/>
                </a:lnTo>
                <a:lnTo>
                  <a:pt x="146" y="530"/>
                </a:lnTo>
                <a:lnTo>
                  <a:pt x="237" y="475"/>
                </a:lnTo>
                <a:lnTo>
                  <a:pt x="379" y="368"/>
                </a:lnTo>
                <a:lnTo>
                  <a:pt x="475" y="224"/>
                </a:lnTo>
                <a:lnTo>
                  <a:pt x="523" y="128"/>
                </a:lnTo>
                <a:lnTo>
                  <a:pt x="548" y="0"/>
                </a:lnTo>
                <a:close/>
              </a:path>
            </a:pathLst>
          </a:custGeom>
          <a:gradFill rotWithShape="0">
            <a:gsLst>
              <a:gs pos="0">
                <a:srgbClr val="FFCC99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561013" y="725488"/>
            <a:ext cx="2209800" cy="1955800"/>
            <a:chOff x="528" y="2880"/>
            <a:chExt cx="1392" cy="1232"/>
          </a:xfrm>
        </p:grpSpPr>
        <p:graphicFrame>
          <p:nvGraphicFramePr>
            <p:cNvPr id="9232" name="Object 6"/>
            <p:cNvGraphicFramePr>
              <a:graphicFrameLocks noChangeAspect="1"/>
            </p:cNvGraphicFramePr>
            <p:nvPr/>
          </p:nvGraphicFramePr>
          <p:xfrm>
            <a:off x="1746" y="3936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5" name="Equation" r:id="rId3" imgW="139680" imgH="139680" progId="Equation.3">
                    <p:embed/>
                  </p:oleObj>
                </mc:Choice>
                <mc:Fallback>
                  <p:oleObj name="Equation" r:id="rId3" imgW="139680" imgH="1396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3936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3" name="Object 7"/>
            <p:cNvGraphicFramePr>
              <a:graphicFrameLocks noChangeAspect="1"/>
            </p:cNvGraphicFramePr>
            <p:nvPr/>
          </p:nvGraphicFramePr>
          <p:xfrm>
            <a:off x="720" y="2880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6" name="Equation" r:id="rId5" imgW="139680" imgH="164880" progId="Equation.3">
                    <p:embed/>
                  </p:oleObj>
                </mc:Choice>
                <mc:Fallback>
                  <p:oleObj name="Equation" r:id="rId5" imgW="139680" imgH="1648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880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7" name="Line 8"/>
            <p:cNvSpPr>
              <a:spLocks noChangeShapeType="1"/>
            </p:cNvSpPr>
            <p:nvPr/>
          </p:nvSpPr>
          <p:spPr bwMode="auto">
            <a:xfrm>
              <a:off x="672" y="3872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Line 9"/>
            <p:cNvSpPr>
              <a:spLocks noChangeShapeType="1"/>
            </p:cNvSpPr>
            <p:nvPr/>
          </p:nvSpPr>
          <p:spPr bwMode="auto">
            <a:xfrm flipV="1">
              <a:off x="672" y="2944"/>
              <a:ext cx="0" cy="9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34" name="Object 10"/>
            <p:cNvGraphicFramePr>
              <a:graphicFrameLocks noChangeAspect="1"/>
            </p:cNvGraphicFramePr>
            <p:nvPr/>
          </p:nvGraphicFramePr>
          <p:xfrm>
            <a:off x="528" y="3878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7" name="Equation" r:id="rId7" imgW="164880" imgH="177480" progId="Equation.3">
                    <p:embed/>
                  </p:oleObj>
                </mc:Choice>
                <mc:Fallback>
                  <p:oleObj name="Equation" r:id="rId7" imgW="164880" imgH="1774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3878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8" name="Rectangle 11"/>
          <p:cNvSpPr>
            <a:spLocks noChangeArrowheads="1"/>
          </p:cNvSpPr>
          <p:nvPr/>
        </p:nvSpPr>
        <p:spPr bwMode="auto">
          <a:xfrm>
            <a:off x="773113" y="130175"/>
            <a:ext cx="700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kumimoji="1" lang="zh-CN" altLang="en-US" sz="30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kumimoji="1" lang="zh-CN" altLang="en-US" sz="2400" b="0"/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684213" y="1411288"/>
            <a:ext cx="723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>
                <a:ea typeface="黑体" pitchFamily="49" charset="-122"/>
              </a:rPr>
              <a:t>解</a:t>
            </a:r>
          </a:p>
        </p:txBody>
      </p:sp>
      <p:graphicFrame>
        <p:nvGraphicFramePr>
          <p:cNvPr id="60429" name="Object 13"/>
          <p:cNvGraphicFramePr>
            <a:graphicFrameLocks noChangeAspect="1"/>
          </p:cNvGraphicFramePr>
          <p:nvPr/>
        </p:nvGraphicFramePr>
        <p:xfrm>
          <a:off x="1579563" y="3463925"/>
          <a:ext cx="268605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" name="Equation" r:id="rId9" imgW="2590560" imgH="812520" progId="Equation.3">
                  <p:embed/>
                </p:oleObj>
              </mc:Choice>
              <mc:Fallback>
                <p:oleObj name="Equation" r:id="rId9" imgW="2590560" imgH="8125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3463925"/>
                        <a:ext cx="268605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0" name="Object 14"/>
          <p:cNvGraphicFramePr>
            <a:graphicFrameLocks noChangeAspect="1"/>
          </p:cNvGraphicFramePr>
          <p:nvPr/>
        </p:nvGraphicFramePr>
        <p:xfrm>
          <a:off x="1293813" y="4230688"/>
          <a:ext cx="50768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" name="Equation" r:id="rId11" imgW="4762440" imgH="825480" progId="Equation.3">
                  <p:embed/>
                </p:oleObj>
              </mc:Choice>
              <mc:Fallback>
                <p:oleObj name="Equation" r:id="rId11" imgW="4762440" imgH="825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4230688"/>
                        <a:ext cx="507682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1" name="Object 15"/>
          <p:cNvGraphicFramePr>
            <a:graphicFrameLocks noChangeAspect="1"/>
          </p:cNvGraphicFramePr>
          <p:nvPr/>
        </p:nvGraphicFramePr>
        <p:xfrm>
          <a:off x="6383338" y="4360863"/>
          <a:ext cx="82708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" name="Equation" r:id="rId13" imgW="977760" imgH="838080" progId="Equation.3">
                  <p:embed/>
                </p:oleObj>
              </mc:Choice>
              <mc:Fallback>
                <p:oleObj name="Equation" r:id="rId13" imgW="977760" imgH="838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4360863"/>
                        <a:ext cx="82708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4799013" y="2797175"/>
            <a:ext cx="4038600" cy="519113"/>
          </a:xfrm>
          <a:prstGeom prst="rect">
            <a:avLst/>
          </a:prstGeom>
          <a:gradFill rotWithShape="0">
            <a:gsLst>
              <a:gs pos="0">
                <a:srgbClr val="5E762F"/>
              </a:gs>
              <a:gs pos="50000">
                <a:srgbClr val="CCFF66"/>
              </a:gs>
              <a:gs pos="100000">
                <a:srgbClr val="5E762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0"/>
              <a:t> </a:t>
            </a:r>
            <a:r>
              <a:rPr kumimoji="1" lang="zh-CN" altLang="en-US" sz="2800">
                <a:solidFill>
                  <a:srgbClr val="FF0000"/>
                </a:solidFill>
              </a:rPr>
              <a:t>积分域既是</a:t>
            </a:r>
            <a:r>
              <a:rPr kumimoji="1" lang="en-US" altLang="zh-CN" sz="2800">
                <a:solidFill>
                  <a:srgbClr val="FF0000"/>
                </a:solidFill>
              </a:rPr>
              <a:t>X</a:t>
            </a:r>
            <a:r>
              <a:rPr kumimoji="1" lang="zh-CN" altLang="en-US" sz="2800">
                <a:solidFill>
                  <a:srgbClr val="FF0000"/>
                </a:solidFill>
              </a:rPr>
              <a:t>型又是</a:t>
            </a:r>
            <a:r>
              <a:rPr kumimoji="1" lang="en-US" altLang="zh-CN" sz="2800">
                <a:solidFill>
                  <a:srgbClr val="FF0000"/>
                </a:solidFill>
              </a:rPr>
              <a:t>Y</a:t>
            </a:r>
            <a:r>
              <a:rPr kumimoji="1" lang="zh-CN" altLang="en-US" sz="2800">
                <a:solidFill>
                  <a:srgbClr val="FF0000"/>
                </a:solidFill>
              </a:rPr>
              <a:t>型</a:t>
            </a:r>
            <a:endParaRPr kumimoji="1" lang="zh-CN" altLang="en-US" sz="2800">
              <a:solidFill>
                <a:srgbClr val="FF3399"/>
              </a:solidFill>
            </a:endParaRPr>
          </a:p>
        </p:txBody>
      </p:sp>
      <p:graphicFrame>
        <p:nvGraphicFramePr>
          <p:cNvPr id="60433" name="Object 17"/>
          <p:cNvGraphicFramePr>
            <a:graphicFrameLocks noChangeAspect="1"/>
          </p:cNvGraphicFramePr>
          <p:nvPr/>
        </p:nvGraphicFramePr>
        <p:xfrm>
          <a:off x="1370013" y="2054225"/>
          <a:ext cx="1277937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" name="Equation" r:id="rId15" imgW="1180800" imgH="1028520" progId="Equation.3">
                  <p:embed/>
                </p:oleObj>
              </mc:Choice>
              <mc:Fallback>
                <p:oleObj name="Equation" r:id="rId15" imgW="1180800" imgH="10285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2054225"/>
                        <a:ext cx="1277937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4" name="Object 18"/>
          <p:cNvGraphicFramePr>
            <a:graphicFrameLocks noChangeAspect="1"/>
          </p:cNvGraphicFramePr>
          <p:nvPr/>
        </p:nvGraphicFramePr>
        <p:xfrm>
          <a:off x="5027613" y="3392488"/>
          <a:ext cx="19050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" name="Equation" r:id="rId17" imgW="2006280" imgH="736560" progId="Equation.3">
                  <p:embed/>
                </p:oleObj>
              </mc:Choice>
              <mc:Fallback>
                <p:oleObj name="Equation" r:id="rId17" imgW="2006280" imgH="7365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3392488"/>
                        <a:ext cx="190500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5" name="Object 19"/>
          <p:cNvGraphicFramePr>
            <a:graphicFrameLocks noChangeAspect="1"/>
          </p:cNvGraphicFramePr>
          <p:nvPr/>
        </p:nvGraphicFramePr>
        <p:xfrm>
          <a:off x="4316413" y="3392488"/>
          <a:ext cx="7112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" name="Equation" r:id="rId19" imgW="723600" imgH="698400" progId="Equation.3">
                  <p:embed/>
                </p:oleObj>
              </mc:Choice>
              <mc:Fallback>
                <p:oleObj name="Equation" r:id="rId19" imgW="723600" imgH="698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413" y="3392488"/>
                        <a:ext cx="7112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684213" y="34544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</a:rPr>
              <a:t>法一</a:t>
            </a:r>
          </a:p>
        </p:txBody>
      </p:sp>
      <p:graphicFrame>
        <p:nvGraphicFramePr>
          <p:cNvPr id="60437" name="Object 21"/>
          <p:cNvGraphicFramePr>
            <a:graphicFrameLocks noChangeAspect="1"/>
          </p:cNvGraphicFramePr>
          <p:nvPr/>
        </p:nvGraphicFramePr>
        <p:xfrm>
          <a:off x="2779713" y="2374900"/>
          <a:ext cx="19256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4" name="Equation" r:id="rId21" imgW="1904760" imgH="393480" progId="Equation.3">
                  <p:embed/>
                </p:oleObj>
              </mc:Choice>
              <mc:Fallback>
                <p:oleObj name="Equation" r:id="rId21" imgW="190476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2374900"/>
                        <a:ext cx="192563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2" name="Text Box 22"/>
          <p:cNvSpPr txBox="1">
            <a:spLocks noChangeArrowheads="1"/>
          </p:cNvSpPr>
          <p:nvPr/>
        </p:nvSpPr>
        <p:spPr bwMode="auto">
          <a:xfrm>
            <a:off x="2284413" y="8778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</a:rPr>
              <a:t>所围平面闭区域</a:t>
            </a:r>
            <a:r>
              <a:rPr kumimoji="1" lang="en-US" altLang="zh-CN" sz="280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9225" name="Object 23"/>
          <p:cNvGraphicFramePr>
            <a:graphicFrameLocks noChangeAspect="1"/>
          </p:cNvGraphicFramePr>
          <p:nvPr/>
        </p:nvGraphicFramePr>
        <p:xfrm>
          <a:off x="1268413" y="115888"/>
          <a:ext cx="6438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5" name="Equation" r:id="rId23" imgW="6438600" imgH="812520" progId="Equation.3">
                  <p:embed/>
                </p:oleObj>
              </mc:Choice>
              <mc:Fallback>
                <p:oleObj name="Equation" r:id="rId23" imgW="6438600" imgH="81252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115888"/>
                        <a:ext cx="64389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24"/>
          <p:cNvGraphicFramePr>
            <a:graphicFrameLocks noChangeAspect="1"/>
          </p:cNvGraphicFramePr>
          <p:nvPr/>
        </p:nvGraphicFramePr>
        <p:xfrm>
          <a:off x="1382713" y="879475"/>
          <a:ext cx="965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" name="Equation" r:id="rId25" imgW="965160" imgH="469800" progId="Equation.3">
                  <p:embed/>
                </p:oleObj>
              </mc:Choice>
              <mc:Fallback>
                <p:oleObj name="Equation" r:id="rId25" imgW="965160" imgH="469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879475"/>
                        <a:ext cx="965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1293813" y="14112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800"/>
              <a:t>两曲线的交点</a:t>
            </a:r>
          </a:p>
        </p:txBody>
      </p:sp>
      <p:graphicFrame>
        <p:nvGraphicFramePr>
          <p:cNvPr id="60442" name="Object 26"/>
          <p:cNvGraphicFramePr>
            <a:graphicFrameLocks noChangeAspect="1"/>
          </p:cNvGraphicFramePr>
          <p:nvPr/>
        </p:nvGraphicFramePr>
        <p:xfrm>
          <a:off x="5129213" y="3865563"/>
          <a:ext cx="2794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7" name="Equation" r:id="rId27" imgW="380880" imgH="393480" progId="Equation.3">
                  <p:embed/>
                </p:oleObj>
              </mc:Choice>
              <mc:Fallback>
                <p:oleObj name="Equation" r:id="rId27" imgW="380880" imgH="393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213" y="3865563"/>
                        <a:ext cx="2794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3" name="Object 27"/>
          <p:cNvGraphicFramePr>
            <a:graphicFrameLocks noChangeAspect="1"/>
          </p:cNvGraphicFramePr>
          <p:nvPr/>
        </p:nvGraphicFramePr>
        <p:xfrm>
          <a:off x="5186363" y="3408363"/>
          <a:ext cx="3746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" name="Equation" r:id="rId29" imgW="507960" imgH="393480" progId="Equation.3">
                  <p:embed/>
                </p:oleObj>
              </mc:Choice>
              <mc:Fallback>
                <p:oleObj name="Equation" r:id="rId29" imgW="507960" imgH="393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363" y="3408363"/>
                        <a:ext cx="37465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4" name="Object 28"/>
          <p:cNvGraphicFramePr>
            <a:graphicFrameLocks noChangeAspect="1"/>
          </p:cNvGraphicFramePr>
          <p:nvPr/>
        </p:nvGraphicFramePr>
        <p:xfrm>
          <a:off x="6208713" y="893763"/>
          <a:ext cx="77628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" name="Equation" r:id="rId31" imgW="965160" imgH="469800" progId="Equation.3">
                  <p:embed/>
                </p:oleObj>
              </mc:Choice>
              <mc:Fallback>
                <p:oleObj name="Equation" r:id="rId31" imgW="965160" imgH="4698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8713" y="893763"/>
                        <a:ext cx="776287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5" name="Arc 29"/>
          <p:cNvSpPr>
            <a:spLocks/>
          </p:cNvSpPr>
          <p:nvPr/>
        </p:nvSpPr>
        <p:spPr bwMode="auto">
          <a:xfrm flipV="1">
            <a:off x="5789613" y="1106488"/>
            <a:ext cx="904875" cy="1219200"/>
          </a:xfrm>
          <a:custGeom>
            <a:avLst/>
            <a:gdLst>
              <a:gd name="T0" fmla="*/ 0 w 21349"/>
              <a:gd name="T1" fmla="*/ 0 h 21600"/>
              <a:gd name="T2" fmla="*/ 1625587401 w 21349"/>
              <a:gd name="T3" fmla="*/ 2147483647 h 21600"/>
              <a:gd name="T4" fmla="*/ 0 w 21349"/>
              <a:gd name="T5" fmla="*/ 2147483647 h 21600"/>
              <a:gd name="T6" fmla="*/ 0 60000 65536"/>
              <a:gd name="T7" fmla="*/ 0 60000 65536"/>
              <a:gd name="T8" fmla="*/ 0 60000 65536"/>
              <a:gd name="T9" fmla="*/ 0 w 21349"/>
              <a:gd name="T10" fmla="*/ 0 h 21600"/>
              <a:gd name="T11" fmla="*/ 21349 w 2134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49" h="21600" fill="none" extrusionOk="0">
                <a:moveTo>
                  <a:pt x="-1" y="0"/>
                </a:moveTo>
                <a:cubicBezTo>
                  <a:pt x="10661" y="0"/>
                  <a:pt x="19727" y="7778"/>
                  <a:pt x="21348" y="18316"/>
                </a:cubicBezTo>
              </a:path>
              <a:path w="21349" h="21600" stroke="0" extrusionOk="0">
                <a:moveTo>
                  <a:pt x="-1" y="0"/>
                </a:moveTo>
                <a:cubicBezTo>
                  <a:pt x="10661" y="0"/>
                  <a:pt x="19727" y="7778"/>
                  <a:pt x="21348" y="18316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0446" name="Object 30"/>
          <p:cNvGraphicFramePr>
            <a:graphicFrameLocks noChangeAspect="1"/>
          </p:cNvGraphicFramePr>
          <p:nvPr/>
        </p:nvGraphicFramePr>
        <p:xfrm>
          <a:off x="6918325" y="1130300"/>
          <a:ext cx="7762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" name="Equation" r:id="rId33" imgW="965160" imgH="469800" progId="Equation.3">
                  <p:embed/>
                </p:oleObj>
              </mc:Choice>
              <mc:Fallback>
                <p:oleObj name="Equation" r:id="rId33" imgW="965160" imgH="4698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8325" y="1130300"/>
                        <a:ext cx="77628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7" name="Arc 31"/>
          <p:cNvSpPr>
            <a:spLocks/>
          </p:cNvSpPr>
          <p:nvPr/>
        </p:nvSpPr>
        <p:spPr bwMode="auto">
          <a:xfrm rot="16183987" flipV="1">
            <a:off x="5940425" y="1265238"/>
            <a:ext cx="901700" cy="1219200"/>
          </a:xfrm>
          <a:custGeom>
            <a:avLst/>
            <a:gdLst>
              <a:gd name="T0" fmla="*/ 1621726744 w 21262"/>
              <a:gd name="T1" fmla="*/ 685334876 h 21600"/>
              <a:gd name="T2" fmla="*/ 0 w 21262"/>
              <a:gd name="T3" fmla="*/ 2147483647 h 21600"/>
              <a:gd name="T4" fmla="*/ 75530 w 21262"/>
              <a:gd name="T5" fmla="*/ 0 h 21600"/>
              <a:gd name="T6" fmla="*/ 0 60000 65536"/>
              <a:gd name="T7" fmla="*/ 0 60000 65536"/>
              <a:gd name="T8" fmla="*/ 0 60000 65536"/>
              <a:gd name="T9" fmla="*/ 0 w 21262"/>
              <a:gd name="T10" fmla="*/ 0 h 21600"/>
              <a:gd name="T11" fmla="*/ 21262 w 2126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62" h="21600" fill="none" extrusionOk="0">
                <a:moveTo>
                  <a:pt x="21262" y="3811"/>
                </a:moveTo>
                <a:cubicBezTo>
                  <a:pt x="19416" y="14106"/>
                  <a:pt x="10460" y="21599"/>
                  <a:pt x="1" y="21600"/>
                </a:cubicBezTo>
                <a:cubicBezTo>
                  <a:pt x="0" y="21600"/>
                  <a:pt x="0" y="21599"/>
                  <a:pt x="0" y="21599"/>
                </a:cubicBezTo>
              </a:path>
              <a:path w="21262" h="21600" stroke="0" extrusionOk="0">
                <a:moveTo>
                  <a:pt x="21262" y="3811"/>
                </a:moveTo>
                <a:cubicBezTo>
                  <a:pt x="19416" y="14106"/>
                  <a:pt x="10460" y="21599"/>
                  <a:pt x="1" y="21600"/>
                </a:cubicBezTo>
                <a:cubicBezTo>
                  <a:pt x="0" y="21600"/>
                  <a:pt x="0" y="21599"/>
                  <a:pt x="0" y="21599"/>
                </a:cubicBezTo>
                <a:lnTo>
                  <a:pt x="1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0448" name="Object 32"/>
          <p:cNvGraphicFramePr>
            <a:graphicFrameLocks noChangeAspect="1"/>
          </p:cNvGraphicFramePr>
          <p:nvPr/>
        </p:nvGraphicFramePr>
        <p:xfrm>
          <a:off x="6627813" y="1335088"/>
          <a:ext cx="6286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1" name="Equation" r:id="rId35" imgW="799920" imgH="469800" progId="Equation.3">
                  <p:embed/>
                </p:oleObj>
              </mc:Choice>
              <mc:Fallback>
                <p:oleObj name="Equation" r:id="rId35" imgW="799920" imgH="469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7813" y="1335088"/>
                        <a:ext cx="6286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9" name="Line 33"/>
          <p:cNvSpPr>
            <a:spLocks noChangeShapeType="1"/>
          </p:cNvSpPr>
          <p:nvPr/>
        </p:nvSpPr>
        <p:spPr bwMode="auto">
          <a:xfrm flipV="1">
            <a:off x="6170613" y="1411288"/>
            <a:ext cx="0" cy="10668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0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0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0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0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nimBg="1"/>
      <p:bldP spid="60428" grpId="0" autoUpdateAnimBg="0"/>
      <p:bldP spid="60432" grpId="0" animBg="1" autoUpdateAnimBg="0"/>
      <p:bldP spid="60436" grpId="0" autoUpdateAnimBg="0"/>
      <p:bldP spid="60441" grpId="0" autoUpdateAnimBg="0"/>
      <p:bldP spid="60445" grpId="0" animBg="1"/>
      <p:bldP spid="60447" grpId="0" animBg="1"/>
      <p:bldP spid="604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406EC9F-1F8A-4E5C-B1F6-A18259C4E961}" type="slidenum">
              <a:rPr lang="en-US" altLang="zh-CN" sz="1400" smtClean="0"/>
              <a:pPr eaLnBrk="1" hangingPunct="1"/>
              <a:t>13</a:t>
            </a:fld>
            <a:endParaRPr lang="en-US" altLang="zh-CN" sz="1400" smtClean="0"/>
          </a:p>
        </p:txBody>
      </p:sp>
      <p:sp>
        <p:nvSpPr>
          <p:cNvPr id="61444" name="WordArt 4"/>
          <p:cNvSpPr>
            <a:spLocks noChangeArrowheads="1" noChangeShapeType="1" noTextEdit="1"/>
          </p:cNvSpPr>
          <p:nvPr/>
        </p:nvSpPr>
        <p:spPr bwMode="auto">
          <a:xfrm>
            <a:off x="4781550" y="1230313"/>
            <a:ext cx="3810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3069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宋体"/>
                <a:ea typeface="宋体"/>
              </a:rPr>
              <a:t>？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1885950" y="1230313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zh-CN" sz="2800">
                <a:solidFill>
                  <a:schemeClr val="tx2"/>
                </a:solidFill>
              </a:rPr>
              <a:t>先对</a:t>
            </a:r>
            <a:r>
              <a:rPr kumimoji="1" lang="en-US" altLang="zh-CN" sz="2800" i="1">
                <a:solidFill>
                  <a:schemeClr val="tx2"/>
                </a:solidFill>
              </a:rPr>
              <a:t>x</a:t>
            </a:r>
            <a:r>
              <a:rPr kumimoji="1" lang="zh-CN" altLang="zh-CN" sz="2800">
                <a:solidFill>
                  <a:schemeClr val="tx2"/>
                </a:solidFill>
              </a:rPr>
              <a:t>后对</a:t>
            </a:r>
            <a:r>
              <a:rPr kumimoji="1" lang="en-US" altLang="zh-CN" sz="2800" i="1">
                <a:solidFill>
                  <a:schemeClr val="tx2"/>
                </a:solidFill>
              </a:rPr>
              <a:t>y</a:t>
            </a:r>
            <a:r>
              <a:rPr kumimoji="1" lang="zh-CN" altLang="zh-CN" sz="2800">
                <a:solidFill>
                  <a:schemeClr val="tx2"/>
                </a:solidFill>
              </a:rPr>
              <a:t>的积分</a:t>
            </a:r>
            <a:endParaRPr kumimoji="1" lang="zh-CN" altLang="en-US" sz="2800"/>
          </a:p>
        </p:txBody>
      </p:sp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1123950" y="2297113"/>
          <a:ext cx="26860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1" name="Equation" r:id="rId3" imgW="2590560" imgH="812520" progId="Equation.3">
                  <p:embed/>
                </p:oleObj>
              </mc:Choice>
              <mc:Fallback>
                <p:oleObj name="Equation" r:id="rId3" imgW="2590560" imgH="812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2297113"/>
                        <a:ext cx="268605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3486150" y="3138488"/>
          <a:ext cx="9906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2" name="公式" r:id="rId5" imgW="419040" imgH="406080" progId="Equation.3">
                  <p:embed/>
                </p:oleObj>
              </mc:Choice>
              <mc:Fallback>
                <p:oleObj name="公式" r:id="rId5" imgW="41904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3138488"/>
                        <a:ext cx="9906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3857625" y="2287588"/>
          <a:ext cx="6953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3" name="Equation" r:id="rId7" imgW="698400" imgH="698400" progId="Equation.3">
                  <p:embed/>
                </p:oleObj>
              </mc:Choice>
              <mc:Fallback>
                <p:oleObj name="Equation" r:id="rId7" imgW="698400" imgH="698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2287588"/>
                        <a:ext cx="6953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971550" y="12446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</a:rPr>
              <a:t>法二</a:t>
            </a:r>
          </a:p>
        </p:txBody>
      </p:sp>
      <p:graphicFrame>
        <p:nvGraphicFramePr>
          <p:cNvPr id="61450" name="Object 10"/>
          <p:cNvGraphicFramePr>
            <a:graphicFrameLocks noChangeAspect="1"/>
          </p:cNvGraphicFramePr>
          <p:nvPr/>
        </p:nvGraphicFramePr>
        <p:xfrm>
          <a:off x="4540250" y="2274888"/>
          <a:ext cx="216058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4" name="Equation" r:id="rId9" imgW="2031840" imgH="736560" progId="Equation.3">
                  <p:embed/>
                </p:oleObj>
              </mc:Choice>
              <mc:Fallback>
                <p:oleObj name="Equation" r:id="rId9" imgW="2031840" imgH="736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2274888"/>
                        <a:ext cx="216058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1"/>
          <p:cNvGraphicFramePr>
            <a:graphicFrameLocks noChangeAspect="1"/>
          </p:cNvGraphicFramePr>
          <p:nvPr/>
        </p:nvGraphicFramePr>
        <p:xfrm>
          <a:off x="4705350" y="2713038"/>
          <a:ext cx="2698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5" name="Equation" r:id="rId11" imgW="368280" imgH="469800" progId="Equation.3">
                  <p:embed/>
                </p:oleObj>
              </mc:Choice>
              <mc:Fallback>
                <p:oleObj name="Equation" r:id="rId11" imgW="368280" imgH="46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2713038"/>
                        <a:ext cx="2698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2" name="Object 12"/>
          <p:cNvGraphicFramePr>
            <a:graphicFrameLocks noChangeAspect="1"/>
          </p:cNvGraphicFramePr>
          <p:nvPr/>
        </p:nvGraphicFramePr>
        <p:xfrm>
          <a:off x="4705350" y="2271713"/>
          <a:ext cx="3746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6" name="Equation" r:id="rId13" imgW="507960" imgH="469800" progId="Equation.3">
                  <p:embed/>
                </p:oleObj>
              </mc:Choice>
              <mc:Fallback>
                <p:oleObj name="Equation" r:id="rId13" imgW="507960" imgH="469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2271713"/>
                        <a:ext cx="3746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13"/>
          <p:cNvGraphicFramePr>
            <a:graphicFrameLocks noChangeAspect="1"/>
          </p:cNvGraphicFramePr>
          <p:nvPr/>
        </p:nvGraphicFramePr>
        <p:xfrm>
          <a:off x="1123950" y="188913"/>
          <a:ext cx="2362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7" name="Equation" r:id="rId15" imgW="2361960" imgH="812520" progId="Equation.3">
                  <p:embed/>
                </p:oleObj>
              </mc:Choice>
              <mc:Fallback>
                <p:oleObj name="Equation" r:id="rId15" imgW="2361960" imgH="8125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188913"/>
                        <a:ext cx="2362200" cy="8128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00FF99"/>
                          </a:gs>
                        </a:gsLst>
                        <a:lin ang="5400000" scaled="1"/>
                      </a:gra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9" name="Group 14"/>
          <p:cNvGrpSpPr>
            <a:grpSpLocks/>
          </p:cNvGrpSpPr>
          <p:nvPr/>
        </p:nvGrpSpPr>
        <p:grpSpPr bwMode="auto">
          <a:xfrm>
            <a:off x="5619750" y="239713"/>
            <a:ext cx="2209800" cy="1955800"/>
            <a:chOff x="3600" y="2608"/>
            <a:chExt cx="1392" cy="1232"/>
          </a:xfrm>
        </p:grpSpPr>
        <p:sp>
          <p:nvSpPr>
            <p:cNvPr id="10261" name="Freeform 15"/>
            <p:cNvSpPr>
              <a:spLocks/>
            </p:cNvSpPr>
            <p:nvPr/>
          </p:nvSpPr>
          <p:spPr bwMode="auto">
            <a:xfrm>
              <a:off x="3749" y="3051"/>
              <a:ext cx="548" cy="549"/>
            </a:xfrm>
            <a:custGeom>
              <a:avLst/>
              <a:gdLst>
                <a:gd name="T0" fmla="*/ 548 w 548"/>
                <a:gd name="T1" fmla="*/ 0 h 549"/>
                <a:gd name="T2" fmla="*/ 420 w 548"/>
                <a:gd name="T3" fmla="*/ 37 h 549"/>
                <a:gd name="T4" fmla="*/ 235 w 548"/>
                <a:gd name="T5" fmla="*/ 128 h 549"/>
                <a:gd name="T6" fmla="*/ 91 w 548"/>
                <a:gd name="T7" fmla="*/ 272 h 549"/>
                <a:gd name="T8" fmla="*/ 9 w 548"/>
                <a:gd name="T9" fmla="*/ 421 h 549"/>
                <a:gd name="T10" fmla="*/ 0 w 548"/>
                <a:gd name="T11" fmla="*/ 549 h 549"/>
                <a:gd name="T12" fmla="*/ 54 w 548"/>
                <a:gd name="T13" fmla="*/ 549 h 549"/>
                <a:gd name="T14" fmla="*/ 146 w 548"/>
                <a:gd name="T15" fmla="*/ 530 h 549"/>
                <a:gd name="T16" fmla="*/ 237 w 548"/>
                <a:gd name="T17" fmla="*/ 475 h 549"/>
                <a:gd name="T18" fmla="*/ 379 w 548"/>
                <a:gd name="T19" fmla="*/ 368 h 549"/>
                <a:gd name="T20" fmla="*/ 475 w 548"/>
                <a:gd name="T21" fmla="*/ 224 h 549"/>
                <a:gd name="T22" fmla="*/ 523 w 548"/>
                <a:gd name="T23" fmla="*/ 128 h 549"/>
                <a:gd name="T24" fmla="*/ 548 w 548"/>
                <a:gd name="T25" fmla="*/ 0 h 5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48"/>
                <a:gd name="T40" fmla="*/ 0 h 549"/>
                <a:gd name="T41" fmla="*/ 548 w 548"/>
                <a:gd name="T42" fmla="*/ 549 h 5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48" h="549">
                  <a:moveTo>
                    <a:pt x="548" y="0"/>
                  </a:moveTo>
                  <a:lnTo>
                    <a:pt x="420" y="37"/>
                  </a:lnTo>
                  <a:lnTo>
                    <a:pt x="235" y="128"/>
                  </a:lnTo>
                  <a:lnTo>
                    <a:pt x="91" y="272"/>
                  </a:lnTo>
                  <a:lnTo>
                    <a:pt x="9" y="421"/>
                  </a:lnTo>
                  <a:lnTo>
                    <a:pt x="0" y="549"/>
                  </a:lnTo>
                  <a:lnTo>
                    <a:pt x="54" y="549"/>
                  </a:lnTo>
                  <a:lnTo>
                    <a:pt x="146" y="530"/>
                  </a:lnTo>
                  <a:lnTo>
                    <a:pt x="237" y="475"/>
                  </a:lnTo>
                  <a:lnTo>
                    <a:pt x="379" y="368"/>
                  </a:lnTo>
                  <a:lnTo>
                    <a:pt x="475" y="224"/>
                  </a:lnTo>
                  <a:lnTo>
                    <a:pt x="523" y="128"/>
                  </a:lnTo>
                  <a:lnTo>
                    <a:pt x="548" y="0"/>
                  </a:lnTo>
                  <a:close/>
                </a:path>
              </a:pathLst>
            </a:custGeom>
            <a:gradFill rotWithShape="0">
              <a:gsLst>
                <a:gs pos="0">
                  <a:srgbClr val="FFCC99"/>
                </a:gs>
                <a:gs pos="100000">
                  <a:srgbClr val="FF0000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62" name="Group 16"/>
            <p:cNvGrpSpPr>
              <a:grpSpLocks/>
            </p:cNvGrpSpPr>
            <p:nvPr/>
          </p:nvGrpSpPr>
          <p:grpSpPr bwMode="auto">
            <a:xfrm>
              <a:off x="3600" y="2608"/>
              <a:ext cx="1392" cy="1232"/>
              <a:chOff x="528" y="2880"/>
              <a:chExt cx="1392" cy="1232"/>
            </a:xfrm>
          </p:grpSpPr>
          <p:graphicFrame>
            <p:nvGraphicFramePr>
              <p:cNvPr id="10252" name="Object 17"/>
              <p:cNvGraphicFramePr>
                <a:graphicFrameLocks noChangeAspect="1"/>
              </p:cNvGraphicFramePr>
              <p:nvPr/>
            </p:nvGraphicFramePr>
            <p:xfrm>
              <a:off x="1746" y="3936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38" name="Equation" r:id="rId17" imgW="139680" imgH="139680" progId="Equation.3">
                      <p:embed/>
                    </p:oleObj>
                  </mc:Choice>
                  <mc:Fallback>
                    <p:oleObj name="Equation" r:id="rId17" imgW="139680" imgH="13968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6" y="3936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3" name="Object 18"/>
              <p:cNvGraphicFramePr>
                <a:graphicFrameLocks noChangeAspect="1"/>
              </p:cNvGraphicFramePr>
              <p:nvPr/>
            </p:nvGraphicFramePr>
            <p:xfrm>
              <a:off x="720" y="2880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39" name="Equation" r:id="rId19" imgW="139680" imgH="164880" progId="Equation.3">
                      <p:embed/>
                    </p:oleObj>
                  </mc:Choice>
                  <mc:Fallback>
                    <p:oleObj name="Equation" r:id="rId19" imgW="139680" imgH="16488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880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5" name="Line 19"/>
              <p:cNvSpPr>
                <a:spLocks noChangeShapeType="1"/>
              </p:cNvSpPr>
              <p:nvPr/>
            </p:nvSpPr>
            <p:spPr bwMode="auto">
              <a:xfrm>
                <a:off x="672" y="3872"/>
                <a:ext cx="1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6" name="Line 20"/>
              <p:cNvSpPr>
                <a:spLocks noChangeShapeType="1"/>
              </p:cNvSpPr>
              <p:nvPr/>
            </p:nvSpPr>
            <p:spPr bwMode="auto">
              <a:xfrm flipV="1">
                <a:off x="672" y="2944"/>
                <a:ext cx="0" cy="9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254" name="Object 21"/>
              <p:cNvGraphicFramePr>
                <a:graphicFrameLocks noChangeAspect="1"/>
              </p:cNvGraphicFramePr>
              <p:nvPr/>
            </p:nvGraphicFramePr>
            <p:xfrm>
              <a:off x="528" y="3878"/>
              <a:ext cx="184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40" name="Equation" r:id="rId21" imgW="164880" imgH="177480" progId="Equation.3">
                      <p:embed/>
                    </p:oleObj>
                  </mc:Choice>
                  <mc:Fallback>
                    <p:oleObj name="Equation" r:id="rId21" imgW="164880" imgH="17748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3878"/>
                            <a:ext cx="184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249" name="Object 22"/>
            <p:cNvGraphicFramePr>
              <a:graphicFrameLocks noChangeAspect="1"/>
            </p:cNvGraphicFramePr>
            <p:nvPr/>
          </p:nvGraphicFramePr>
          <p:xfrm>
            <a:off x="4008" y="2714"/>
            <a:ext cx="48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1" name="Equation" r:id="rId23" imgW="965160" imgH="469800" progId="Equation.3">
                    <p:embed/>
                  </p:oleObj>
                </mc:Choice>
                <mc:Fallback>
                  <p:oleObj name="Equation" r:id="rId23" imgW="965160" imgH="4698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8" y="2714"/>
                          <a:ext cx="489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3" name="Arc 23"/>
            <p:cNvSpPr>
              <a:spLocks/>
            </p:cNvSpPr>
            <p:nvPr/>
          </p:nvSpPr>
          <p:spPr bwMode="auto">
            <a:xfrm flipV="1">
              <a:off x="3744" y="2848"/>
              <a:ext cx="570" cy="768"/>
            </a:xfrm>
            <a:custGeom>
              <a:avLst/>
              <a:gdLst>
                <a:gd name="T0" fmla="*/ 0 w 21349"/>
                <a:gd name="T1" fmla="*/ 0 h 21600"/>
                <a:gd name="T2" fmla="*/ 0 w 21349"/>
                <a:gd name="T3" fmla="*/ 1 h 21600"/>
                <a:gd name="T4" fmla="*/ 0 w 21349"/>
                <a:gd name="T5" fmla="*/ 1 h 21600"/>
                <a:gd name="T6" fmla="*/ 0 60000 65536"/>
                <a:gd name="T7" fmla="*/ 0 60000 65536"/>
                <a:gd name="T8" fmla="*/ 0 60000 65536"/>
                <a:gd name="T9" fmla="*/ 0 w 21349"/>
                <a:gd name="T10" fmla="*/ 0 h 21600"/>
                <a:gd name="T11" fmla="*/ 21349 w 2134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49" h="21600" fill="none" extrusionOk="0">
                  <a:moveTo>
                    <a:pt x="-1" y="0"/>
                  </a:moveTo>
                  <a:cubicBezTo>
                    <a:pt x="10661" y="0"/>
                    <a:pt x="19727" y="7778"/>
                    <a:pt x="21348" y="18316"/>
                  </a:cubicBezTo>
                </a:path>
                <a:path w="21349" h="21600" stroke="0" extrusionOk="0">
                  <a:moveTo>
                    <a:pt x="-1" y="0"/>
                  </a:moveTo>
                  <a:cubicBezTo>
                    <a:pt x="10661" y="0"/>
                    <a:pt x="19727" y="7778"/>
                    <a:pt x="21348" y="1831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50" name="Object 24"/>
            <p:cNvGraphicFramePr>
              <a:graphicFrameLocks noChangeAspect="1"/>
            </p:cNvGraphicFramePr>
            <p:nvPr/>
          </p:nvGraphicFramePr>
          <p:xfrm>
            <a:off x="4455" y="2863"/>
            <a:ext cx="48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2" name="Equation" r:id="rId25" imgW="965160" imgH="469800" progId="Equation.3">
                    <p:embed/>
                  </p:oleObj>
                </mc:Choice>
                <mc:Fallback>
                  <p:oleObj name="Equation" r:id="rId25" imgW="965160" imgH="4698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5" y="2863"/>
                          <a:ext cx="489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4" name="Arc 25"/>
            <p:cNvSpPr>
              <a:spLocks/>
            </p:cNvSpPr>
            <p:nvPr/>
          </p:nvSpPr>
          <p:spPr bwMode="auto">
            <a:xfrm rot="16183987" flipV="1">
              <a:off x="3839" y="2948"/>
              <a:ext cx="568" cy="768"/>
            </a:xfrm>
            <a:custGeom>
              <a:avLst/>
              <a:gdLst>
                <a:gd name="T0" fmla="*/ 0 w 21262"/>
                <a:gd name="T1" fmla="*/ 0 h 21600"/>
                <a:gd name="T2" fmla="*/ 0 w 21262"/>
                <a:gd name="T3" fmla="*/ 1 h 21600"/>
                <a:gd name="T4" fmla="*/ 0 w 2126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262"/>
                <a:gd name="T10" fmla="*/ 0 h 21600"/>
                <a:gd name="T11" fmla="*/ 21262 w 2126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62" h="21600" fill="none" extrusionOk="0">
                  <a:moveTo>
                    <a:pt x="21262" y="3811"/>
                  </a:moveTo>
                  <a:cubicBezTo>
                    <a:pt x="19416" y="14106"/>
                    <a:pt x="10460" y="21599"/>
                    <a:pt x="1" y="21600"/>
                  </a:cubicBezTo>
                  <a:cubicBezTo>
                    <a:pt x="0" y="21600"/>
                    <a:pt x="0" y="21599"/>
                    <a:pt x="0" y="21599"/>
                  </a:cubicBezTo>
                </a:path>
                <a:path w="21262" h="21600" stroke="0" extrusionOk="0">
                  <a:moveTo>
                    <a:pt x="21262" y="3811"/>
                  </a:moveTo>
                  <a:cubicBezTo>
                    <a:pt x="19416" y="14106"/>
                    <a:pt x="10460" y="21599"/>
                    <a:pt x="1" y="21600"/>
                  </a:cubicBezTo>
                  <a:cubicBezTo>
                    <a:pt x="0" y="21600"/>
                    <a:pt x="0" y="21599"/>
                    <a:pt x="0" y="21599"/>
                  </a:cubicBezTo>
                  <a:lnTo>
                    <a:pt x="1" y="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51" name="Object 26"/>
            <p:cNvGraphicFramePr>
              <a:graphicFrameLocks noChangeAspect="1"/>
            </p:cNvGraphicFramePr>
            <p:nvPr/>
          </p:nvGraphicFramePr>
          <p:xfrm>
            <a:off x="4272" y="2992"/>
            <a:ext cx="396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3" name="Equation" r:id="rId27" imgW="799920" imgH="469800" progId="Equation.3">
                    <p:embed/>
                  </p:oleObj>
                </mc:Choice>
                <mc:Fallback>
                  <p:oleObj name="Equation" r:id="rId27" imgW="799920" imgH="4698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992"/>
                          <a:ext cx="396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67" name="Line 27"/>
          <p:cNvSpPr>
            <a:spLocks noChangeShapeType="1"/>
          </p:cNvSpPr>
          <p:nvPr/>
        </p:nvSpPr>
        <p:spPr bwMode="auto">
          <a:xfrm>
            <a:off x="5772150" y="1382713"/>
            <a:ext cx="1219200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nimBg="1"/>
      <p:bldP spid="61445" grpId="0" autoUpdateAnimBg="0"/>
      <p:bldP spid="61449" grpId="0" autoUpdateAnimBg="0"/>
      <p:bldP spid="614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9EA4A0E-6E02-4DA6-AFA9-440157F8D49F}" type="slidenum">
              <a:rPr lang="en-US" altLang="zh-CN" sz="1400" smtClean="0"/>
              <a:pPr eaLnBrk="1" hangingPunct="1"/>
              <a:t>14</a:t>
            </a:fld>
            <a:endParaRPr lang="en-US" altLang="zh-CN" sz="1400" smtClean="0"/>
          </a:p>
        </p:txBody>
      </p:sp>
      <p:graphicFrame>
        <p:nvGraphicFramePr>
          <p:cNvPr id="11266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558912"/>
              </p:ext>
            </p:extLst>
          </p:nvPr>
        </p:nvGraphicFramePr>
        <p:xfrm>
          <a:off x="1979613" y="188913"/>
          <a:ext cx="10795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9" name="Equation" r:id="rId3" imgW="952500" imgH="596900" progId="Equation.DSMT4">
                  <p:embed/>
                </p:oleObj>
              </mc:Choice>
              <mc:Fallback>
                <p:oleObj name="Equation" r:id="rId3" imgW="952500" imgH="59690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88913"/>
                        <a:ext cx="10795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5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7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288106"/>
              </p:ext>
            </p:extLst>
          </p:nvPr>
        </p:nvGraphicFramePr>
        <p:xfrm>
          <a:off x="1706563" y="836613"/>
          <a:ext cx="16986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0" name="Equation" r:id="rId5" imgW="749160" imgH="203040" progId="Equation.DSMT4">
                  <p:embed/>
                </p:oleObj>
              </mc:Choice>
              <mc:Fallback>
                <p:oleObj name="Equation" r:id="rId5" imgW="749160" imgH="20304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836613"/>
                        <a:ext cx="16986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6" name="Rectangle 6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252144"/>
              </p:ext>
            </p:extLst>
          </p:nvPr>
        </p:nvGraphicFramePr>
        <p:xfrm>
          <a:off x="4049090" y="891604"/>
          <a:ext cx="107791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1" name="Equation" r:id="rId7" imgW="393480" imgH="164880" progId="Equation.DSMT4">
                  <p:embed/>
                </p:oleObj>
              </mc:Choice>
              <mc:Fallback>
                <p:oleObj name="Equation" r:id="rId7" imgW="393480" imgH="16488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090" y="891604"/>
                        <a:ext cx="1077912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9"/>
          <p:cNvGraphicFramePr>
            <a:graphicFrameLocks/>
          </p:cNvGraphicFramePr>
          <p:nvPr/>
        </p:nvGraphicFramePr>
        <p:xfrm>
          <a:off x="2124075" y="1412875"/>
          <a:ext cx="11525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2" r:id="rId9" imgW="723586" imgH="355446" progId="Equation.DSMT4">
                  <p:embed/>
                </p:oleObj>
              </mc:Choice>
              <mc:Fallback>
                <p:oleObj r:id="rId9" imgW="723586" imgH="355446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412875"/>
                        <a:ext cx="115252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8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99" name="Text Box 11"/>
          <p:cNvSpPr txBox="1">
            <a:spLocks noChangeArrowheads="1"/>
          </p:cNvSpPr>
          <p:nvPr/>
        </p:nvSpPr>
        <p:spPr bwMode="auto">
          <a:xfrm>
            <a:off x="179388" y="188913"/>
            <a:ext cx="1790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/>
              <a:t>练习  计算</a:t>
            </a:r>
          </a:p>
        </p:txBody>
      </p:sp>
      <p:sp>
        <p:nvSpPr>
          <p:cNvPr id="11300" name="Text Box 12"/>
          <p:cNvSpPr txBox="1">
            <a:spLocks noChangeArrowheads="1"/>
          </p:cNvSpPr>
          <p:nvPr/>
        </p:nvSpPr>
        <p:spPr bwMode="auto">
          <a:xfrm>
            <a:off x="3132138" y="188913"/>
            <a:ext cx="1512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/>
              <a:t>其中</a:t>
            </a:r>
            <a:r>
              <a:rPr lang="en-US" altLang="zh-CN" sz="2800"/>
              <a:t>D</a:t>
            </a:r>
            <a:r>
              <a:rPr lang="zh-CN" altLang="en-US" sz="2800"/>
              <a:t>是</a:t>
            </a:r>
          </a:p>
        </p:txBody>
      </p:sp>
      <p:sp>
        <p:nvSpPr>
          <p:cNvPr id="11301" name="Text Box 13"/>
          <p:cNvSpPr txBox="1">
            <a:spLocks noChangeArrowheads="1"/>
          </p:cNvSpPr>
          <p:nvPr/>
        </p:nvSpPr>
        <p:spPr bwMode="auto">
          <a:xfrm>
            <a:off x="279028" y="765175"/>
            <a:ext cx="1738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1. </a:t>
            </a:r>
            <a:r>
              <a:rPr lang="zh-CN" altLang="en-US" sz="2800" dirty="0"/>
              <a:t>由直线</a:t>
            </a:r>
            <a:r>
              <a:rPr lang="zh-CN" altLang="en-US" dirty="0"/>
              <a:t>  </a:t>
            </a:r>
          </a:p>
        </p:txBody>
      </p:sp>
      <p:sp>
        <p:nvSpPr>
          <p:cNvPr id="11302" name="Text Box 14"/>
          <p:cNvSpPr txBox="1">
            <a:spLocks noChangeArrowheads="1"/>
          </p:cNvSpPr>
          <p:nvPr/>
        </p:nvSpPr>
        <p:spPr bwMode="auto">
          <a:xfrm>
            <a:off x="3281875" y="784029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/>
              <a:t>以及</a:t>
            </a:r>
          </a:p>
        </p:txBody>
      </p:sp>
      <p:sp>
        <p:nvSpPr>
          <p:cNvPr id="11303" name="Text Box 15"/>
          <p:cNvSpPr txBox="1">
            <a:spLocks noChangeArrowheads="1"/>
          </p:cNvSpPr>
          <p:nvPr/>
        </p:nvSpPr>
        <p:spPr bwMode="auto">
          <a:xfrm>
            <a:off x="4860032" y="765175"/>
            <a:ext cx="316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 </a:t>
            </a:r>
            <a:r>
              <a:rPr lang="zh-CN" altLang="en-US" sz="2800" dirty="0"/>
              <a:t>所围成的闭区域；</a:t>
            </a:r>
            <a:r>
              <a:rPr lang="zh-CN" altLang="en-US" dirty="0"/>
              <a:t> </a:t>
            </a:r>
          </a:p>
        </p:txBody>
      </p:sp>
      <p:sp>
        <p:nvSpPr>
          <p:cNvPr id="11304" name="Text Box 16"/>
          <p:cNvSpPr txBox="1">
            <a:spLocks noChangeArrowheads="1"/>
          </p:cNvSpPr>
          <p:nvPr/>
        </p:nvSpPr>
        <p:spPr bwMode="auto">
          <a:xfrm>
            <a:off x="254000" y="1457325"/>
            <a:ext cx="2095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2. </a:t>
            </a:r>
            <a:r>
              <a:rPr lang="zh-CN" altLang="en-US" sz="2800" dirty="0"/>
              <a:t>由抛物线</a:t>
            </a:r>
            <a:r>
              <a:rPr lang="zh-CN" altLang="en-US" dirty="0"/>
              <a:t>  </a:t>
            </a:r>
          </a:p>
        </p:txBody>
      </p:sp>
      <p:sp>
        <p:nvSpPr>
          <p:cNvPr id="11305" name="Text Box 17"/>
          <p:cNvSpPr txBox="1">
            <a:spLocks noChangeArrowheads="1"/>
          </p:cNvSpPr>
          <p:nvPr/>
        </p:nvSpPr>
        <p:spPr bwMode="auto">
          <a:xfrm>
            <a:off x="3166140" y="1422302"/>
            <a:ext cx="1319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/>
              <a:t>和直线</a:t>
            </a:r>
            <a:r>
              <a:rPr lang="zh-CN" altLang="en-US"/>
              <a:t> </a:t>
            </a:r>
          </a:p>
        </p:txBody>
      </p:sp>
      <p:sp>
        <p:nvSpPr>
          <p:cNvPr id="11306" name="Rectangle 1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70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5532052"/>
              </p:ext>
            </p:extLst>
          </p:nvPr>
        </p:nvGraphicFramePr>
        <p:xfrm>
          <a:off x="4355976" y="1484313"/>
          <a:ext cx="147161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3" name="Equation" r:id="rId11" imgW="609480" imgH="203040" progId="Equation.DSMT4">
                  <p:embed/>
                </p:oleObj>
              </mc:Choice>
              <mc:Fallback>
                <p:oleObj name="Equation" r:id="rId11" imgW="609480" imgH="203040" progId="Equation.DSMT4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1484313"/>
                        <a:ext cx="147161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7" name="Text Box 20"/>
          <p:cNvSpPr txBox="1">
            <a:spLocks noChangeArrowheads="1"/>
          </p:cNvSpPr>
          <p:nvPr/>
        </p:nvSpPr>
        <p:spPr bwMode="auto">
          <a:xfrm>
            <a:off x="5580112" y="1412875"/>
            <a:ext cx="316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 </a:t>
            </a:r>
            <a:r>
              <a:rPr lang="zh-CN" altLang="en-US" sz="2800"/>
              <a:t>所围成的闭区域；</a:t>
            </a:r>
            <a:r>
              <a:rPr lang="zh-CN" altLang="en-US"/>
              <a:t> </a:t>
            </a:r>
          </a:p>
        </p:txBody>
      </p:sp>
      <p:graphicFrame>
        <p:nvGraphicFramePr>
          <p:cNvPr id="14404" name="Object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5706801"/>
              </p:ext>
            </p:extLst>
          </p:nvPr>
        </p:nvGraphicFramePr>
        <p:xfrm>
          <a:off x="7956376" y="476151"/>
          <a:ext cx="3222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4" name="Equation" r:id="rId13" imgW="139680" imgH="406080" progId="Equation.DSMT4">
                  <p:embed/>
                </p:oleObj>
              </mc:Choice>
              <mc:Fallback>
                <p:oleObj name="Equation" r:id="rId13" imgW="139680" imgH="406080" progId="Equation.DSMT4">
                  <p:embed/>
                  <p:pic>
                    <p:nvPicPr>
                      <p:cNvPr id="0" name="Object 6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376" y="476151"/>
                        <a:ext cx="32226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5" name="Object 6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932029"/>
              </p:ext>
            </p:extLst>
          </p:nvPr>
        </p:nvGraphicFramePr>
        <p:xfrm>
          <a:off x="8460432" y="1248568"/>
          <a:ext cx="4968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5" name="Equation" r:id="rId15" imgW="215640" imgH="406080" progId="Equation.DSMT4">
                  <p:embed/>
                </p:oleObj>
              </mc:Choice>
              <mc:Fallback>
                <p:oleObj name="Equation" r:id="rId15" imgW="215640" imgH="406080" progId="Equation.DSMT4">
                  <p:embed/>
                  <p:pic>
                    <p:nvPicPr>
                      <p:cNvPr id="0" name="Object 6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0432" y="1248568"/>
                        <a:ext cx="49688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 Box 12"/>
          <p:cNvSpPr txBox="1">
            <a:spLocks noChangeArrowheads="1"/>
          </p:cNvSpPr>
          <p:nvPr/>
        </p:nvSpPr>
        <p:spPr bwMode="auto">
          <a:xfrm>
            <a:off x="179388" y="206084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dirty="0" smtClean="0">
                <a:ea typeface="黑体" pitchFamily="49" charset="-122"/>
              </a:rPr>
              <a:t>解 </a:t>
            </a:r>
            <a:r>
              <a:rPr kumimoji="1" lang="en-US" altLang="zh-CN" sz="2800" dirty="0" smtClean="0">
                <a:ea typeface="黑体" pitchFamily="49" charset="-122"/>
              </a:rPr>
              <a:t>1.</a:t>
            </a:r>
            <a:endParaRPr kumimoji="1" lang="zh-CN" altLang="en-US" sz="2800" dirty="0">
              <a:ea typeface="黑体" pitchFamily="49" charset="-122"/>
            </a:endParaRPr>
          </a:p>
        </p:txBody>
      </p:sp>
      <p:grpSp>
        <p:nvGrpSpPr>
          <p:cNvPr id="72" name="Group 21"/>
          <p:cNvGrpSpPr>
            <a:grpSpLocks/>
          </p:cNvGrpSpPr>
          <p:nvPr/>
        </p:nvGrpSpPr>
        <p:grpSpPr bwMode="auto">
          <a:xfrm>
            <a:off x="5796136" y="1772816"/>
            <a:ext cx="3528392" cy="2723604"/>
            <a:chOff x="0" y="0"/>
            <a:chExt cx="3240" cy="2979"/>
          </a:xfrm>
        </p:grpSpPr>
        <p:sp>
          <p:nvSpPr>
            <p:cNvPr id="73" name="AutoShape 22"/>
            <p:cNvSpPr>
              <a:spLocks noChangeArrowheads="1"/>
            </p:cNvSpPr>
            <p:nvPr/>
          </p:nvSpPr>
          <p:spPr bwMode="auto">
            <a:xfrm>
              <a:off x="0" y="0"/>
              <a:ext cx="3240" cy="2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graphicFrame>
          <p:nvGraphicFramePr>
            <p:cNvPr id="74" name="Object 23"/>
            <p:cNvGraphicFramePr>
              <a:graphicFrameLocks/>
            </p:cNvGraphicFramePr>
            <p:nvPr/>
          </p:nvGraphicFramePr>
          <p:xfrm>
            <a:off x="2580" y="2789"/>
            <a:ext cx="172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26" r:id="rId17" imgW="126725" imgH="139397" progId="Equation.DSMT4">
                    <p:embed/>
                  </p:oleObj>
                </mc:Choice>
                <mc:Fallback>
                  <p:oleObj r:id="rId17" imgW="126725" imgH="139397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0" y="2789"/>
                          <a:ext cx="172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Line 24"/>
            <p:cNvSpPr>
              <a:spLocks noChangeShapeType="1"/>
            </p:cNvSpPr>
            <p:nvPr/>
          </p:nvSpPr>
          <p:spPr bwMode="auto">
            <a:xfrm>
              <a:off x="1602" y="1747"/>
              <a:ext cx="0" cy="9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6" name="Line 25"/>
            <p:cNvSpPr>
              <a:spLocks noChangeShapeType="1"/>
            </p:cNvSpPr>
            <p:nvPr/>
          </p:nvSpPr>
          <p:spPr bwMode="auto">
            <a:xfrm>
              <a:off x="2429" y="1702"/>
              <a:ext cx="0" cy="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7" name="Line 26"/>
            <p:cNvSpPr>
              <a:spLocks noChangeShapeType="1"/>
            </p:cNvSpPr>
            <p:nvPr/>
          </p:nvSpPr>
          <p:spPr bwMode="auto">
            <a:xfrm>
              <a:off x="775" y="2677"/>
              <a:ext cx="20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8" name="Line 27"/>
            <p:cNvSpPr>
              <a:spLocks noChangeShapeType="1"/>
            </p:cNvSpPr>
            <p:nvPr/>
          </p:nvSpPr>
          <p:spPr bwMode="auto">
            <a:xfrm flipV="1">
              <a:off x="775" y="255"/>
              <a:ext cx="0" cy="24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9" name="Line 28"/>
            <p:cNvSpPr>
              <a:spLocks noChangeShapeType="1"/>
            </p:cNvSpPr>
            <p:nvPr/>
          </p:nvSpPr>
          <p:spPr bwMode="auto">
            <a:xfrm>
              <a:off x="775" y="1702"/>
              <a:ext cx="8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0" name="Freeform 29"/>
            <p:cNvSpPr>
              <a:spLocks/>
            </p:cNvSpPr>
            <p:nvPr/>
          </p:nvSpPr>
          <p:spPr bwMode="auto">
            <a:xfrm>
              <a:off x="1602" y="878"/>
              <a:ext cx="827" cy="824"/>
            </a:xfrm>
            <a:custGeom>
              <a:avLst/>
              <a:gdLst>
                <a:gd name="T0" fmla="*/ 0 w 384"/>
                <a:gd name="T1" fmla="*/ 2998 h 432"/>
                <a:gd name="T2" fmla="*/ 3836 w 384"/>
                <a:gd name="T3" fmla="*/ 2998 h 432"/>
                <a:gd name="T4" fmla="*/ 3836 w 384"/>
                <a:gd name="T5" fmla="*/ 0 h 432"/>
                <a:gd name="T6" fmla="*/ 0 w 384"/>
                <a:gd name="T7" fmla="*/ 2998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432"/>
                <a:gd name="T14" fmla="*/ 384 w 384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432">
                  <a:moveTo>
                    <a:pt x="0" y="432"/>
                  </a:moveTo>
                  <a:lnTo>
                    <a:pt x="384" y="432"/>
                  </a:lnTo>
                  <a:lnTo>
                    <a:pt x="384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81" name="Object 30"/>
            <p:cNvGraphicFramePr>
              <a:graphicFrameLocks/>
            </p:cNvGraphicFramePr>
            <p:nvPr/>
          </p:nvGraphicFramePr>
          <p:xfrm>
            <a:off x="878" y="134"/>
            <a:ext cx="328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27" r:id="rId19" imgW="139518" imgH="164885" progId="Equation.DSMT4">
                    <p:embed/>
                  </p:oleObj>
                </mc:Choice>
                <mc:Fallback>
                  <p:oleObj r:id="rId19" imgW="139518" imgH="164885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8" y="134"/>
                          <a:ext cx="328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Object 31"/>
            <p:cNvGraphicFramePr>
              <a:graphicFrameLocks/>
            </p:cNvGraphicFramePr>
            <p:nvPr/>
          </p:nvGraphicFramePr>
          <p:xfrm>
            <a:off x="2313" y="2701"/>
            <a:ext cx="17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28" r:id="rId21" imgW="126725" imgH="164742" progId="Equation.DSMT4">
                    <p:embed/>
                  </p:oleObj>
                </mc:Choice>
                <mc:Fallback>
                  <p:oleObj r:id="rId21" imgW="126725" imgH="164742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3" y="2701"/>
                          <a:ext cx="172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Object 32"/>
            <p:cNvGraphicFramePr>
              <a:graphicFrameLocks/>
            </p:cNvGraphicFramePr>
            <p:nvPr/>
          </p:nvGraphicFramePr>
          <p:xfrm>
            <a:off x="540" y="1648"/>
            <a:ext cx="121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29" r:id="rId23" imgW="88554" imgH="164458" progId="Equation.DSMT4">
                    <p:embed/>
                  </p:oleObj>
                </mc:Choice>
                <mc:Fallback>
                  <p:oleObj r:id="rId23" imgW="88554" imgH="164458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" y="1648"/>
                          <a:ext cx="121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Object 33"/>
            <p:cNvGraphicFramePr>
              <a:graphicFrameLocks/>
            </p:cNvGraphicFramePr>
            <p:nvPr/>
          </p:nvGraphicFramePr>
          <p:xfrm>
            <a:off x="1550" y="2693"/>
            <a:ext cx="121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30" r:id="rId25" imgW="88554" imgH="164458" progId="Equation.DSMT4">
                    <p:embed/>
                  </p:oleObj>
                </mc:Choice>
                <mc:Fallback>
                  <p:oleObj r:id="rId25" imgW="88554" imgH="164458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0" y="2693"/>
                          <a:ext cx="121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Object 34"/>
            <p:cNvGraphicFramePr>
              <a:graphicFrameLocks/>
            </p:cNvGraphicFramePr>
            <p:nvPr/>
          </p:nvGraphicFramePr>
          <p:xfrm>
            <a:off x="1481" y="961"/>
            <a:ext cx="499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31" r:id="rId27" imgW="367821" imgH="164885" progId="Equation.DSMT4">
                    <p:embed/>
                  </p:oleObj>
                </mc:Choice>
                <mc:Fallback>
                  <p:oleObj r:id="rId27" imgW="367821" imgH="164885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1" y="961"/>
                          <a:ext cx="499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Object 35"/>
            <p:cNvGraphicFramePr>
              <a:graphicFrameLocks/>
            </p:cNvGraphicFramePr>
            <p:nvPr/>
          </p:nvGraphicFramePr>
          <p:xfrm>
            <a:off x="501" y="2652"/>
            <a:ext cx="24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32" r:id="rId29" imgW="126725" imgH="139397" progId="Equation.DSMT4">
                    <p:embed/>
                  </p:oleObj>
                </mc:Choice>
                <mc:Fallback>
                  <p:oleObj r:id="rId29" imgW="126725" imgH="139397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" y="2652"/>
                          <a:ext cx="248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Object 36"/>
            <p:cNvGraphicFramePr>
              <a:graphicFrameLocks/>
            </p:cNvGraphicFramePr>
            <p:nvPr/>
          </p:nvGraphicFramePr>
          <p:xfrm>
            <a:off x="360" y="624"/>
            <a:ext cx="22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33" r:id="rId31" imgW="126725" imgH="164742" progId="Equation.DSMT4">
                    <p:embed/>
                  </p:oleObj>
                </mc:Choice>
                <mc:Fallback>
                  <p:oleObj r:id="rId31" imgW="126725" imgH="164742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" y="624"/>
                          <a:ext cx="22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" name="Line 37"/>
            <p:cNvSpPr>
              <a:spLocks noChangeShapeType="1"/>
            </p:cNvSpPr>
            <p:nvPr/>
          </p:nvSpPr>
          <p:spPr bwMode="auto">
            <a:xfrm>
              <a:off x="775" y="875"/>
              <a:ext cx="165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89" name="Group 38"/>
            <p:cNvGrpSpPr>
              <a:grpSpLocks/>
            </p:cNvGrpSpPr>
            <p:nvPr/>
          </p:nvGrpSpPr>
          <p:grpSpPr bwMode="auto">
            <a:xfrm>
              <a:off x="2133" y="1185"/>
              <a:ext cx="3" cy="1519"/>
              <a:chOff x="0" y="0"/>
              <a:chExt cx="1" cy="706"/>
            </a:xfrm>
          </p:grpSpPr>
          <p:sp>
            <p:nvSpPr>
              <p:cNvPr id="95" name="Line 39"/>
              <p:cNvSpPr>
                <a:spLocks noChangeShapeType="1"/>
              </p:cNvSpPr>
              <p:nvPr/>
            </p:nvSpPr>
            <p:spPr bwMode="auto">
              <a:xfrm>
                <a:off x="0" y="262"/>
                <a:ext cx="1" cy="444"/>
              </a:xfrm>
              <a:prstGeom prst="line">
                <a:avLst/>
              </a:prstGeom>
              <a:noFill/>
              <a:ln w="12700">
                <a:solidFill>
                  <a:srgbClr val="8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96" name="Line 40"/>
              <p:cNvSpPr>
                <a:spLocks noChangeShapeType="1"/>
              </p:cNvSpPr>
              <p:nvPr/>
            </p:nvSpPr>
            <p:spPr bwMode="auto">
              <a:xfrm>
                <a:off x="1" y="0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90" name="Object 41"/>
            <p:cNvGraphicFramePr>
              <a:graphicFrameLocks/>
            </p:cNvGraphicFramePr>
            <p:nvPr/>
          </p:nvGraphicFramePr>
          <p:xfrm>
            <a:off x="2015" y="2734"/>
            <a:ext cx="17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34" r:id="rId33" imgW="126725" imgH="139397" progId="Equation.DSMT4">
                    <p:embed/>
                  </p:oleObj>
                </mc:Choice>
                <mc:Fallback>
                  <p:oleObj r:id="rId33" imgW="126725" imgH="139397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" y="2734"/>
                          <a:ext cx="17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1" name="Group 42"/>
            <p:cNvGrpSpPr>
              <a:grpSpLocks/>
            </p:cNvGrpSpPr>
            <p:nvPr/>
          </p:nvGrpSpPr>
          <p:grpSpPr bwMode="auto">
            <a:xfrm>
              <a:off x="792" y="1392"/>
              <a:ext cx="1654" cy="0"/>
              <a:chOff x="0" y="0"/>
              <a:chExt cx="768" cy="0"/>
            </a:xfrm>
          </p:grpSpPr>
          <p:sp>
            <p:nvSpPr>
              <p:cNvPr id="93" name="Line 43"/>
              <p:cNvSpPr>
                <a:spLocks noChangeShapeType="1"/>
              </p:cNvSpPr>
              <p:nvPr/>
            </p:nvSpPr>
            <p:spPr bwMode="auto">
              <a:xfrm>
                <a:off x="0" y="0"/>
                <a:ext cx="528" cy="0"/>
              </a:xfrm>
              <a:prstGeom prst="line">
                <a:avLst/>
              </a:prstGeom>
              <a:noFill/>
              <a:ln w="12700">
                <a:solidFill>
                  <a:srgbClr val="003366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94" name="Line 44"/>
              <p:cNvSpPr>
                <a:spLocks noChangeShapeType="1"/>
              </p:cNvSpPr>
              <p:nvPr/>
            </p:nvSpPr>
            <p:spPr bwMode="auto">
              <a:xfrm>
                <a:off x="528" y="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00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92" name="Object 45"/>
            <p:cNvGraphicFramePr>
              <a:graphicFrameLocks/>
            </p:cNvGraphicFramePr>
            <p:nvPr/>
          </p:nvGraphicFramePr>
          <p:xfrm>
            <a:off x="395" y="1254"/>
            <a:ext cx="26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35" r:id="rId35" imgW="139518" imgH="164885" progId="Equation.DSMT4">
                    <p:embed/>
                  </p:oleObj>
                </mc:Choice>
                <mc:Fallback>
                  <p:oleObj r:id="rId35" imgW="139518" imgH="164885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" y="1254"/>
                          <a:ext cx="260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806760"/>
              </p:ext>
            </p:extLst>
          </p:nvPr>
        </p:nvGraphicFramePr>
        <p:xfrm>
          <a:off x="179512" y="2567908"/>
          <a:ext cx="1995997" cy="95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6" name="Equation" r:id="rId37" imgW="799920" imgH="380880" progId="Equation.DSMT4">
                  <p:embed/>
                </p:oleObj>
              </mc:Choice>
              <mc:Fallback>
                <p:oleObj name="Equation" r:id="rId37" imgW="799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567908"/>
                        <a:ext cx="1995997" cy="950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43842"/>
              </p:ext>
            </p:extLst>
          </p:nvPr>
        </p:nvGraphicFramePr>
        <p:xfrm>
          <a:off x="2149043" y="2555315"/>
          <a:ext cx="853216" cy="767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7" name="Equation" r:id="rId39" imgW="368280" imgH="330120" progId="Equation.DSMT4">
                  <p:embed/>
                </p:oleObj>
              </mc:Choice>
              <mc:Fallback>
                <p:oleObj name="Equation" r:id="rId39" imgW="368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043" y="2555315"/>
                        <a:ext cx="853216" cy="767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Text Box 20"/>
          <p:cNvSpPr txBox="1">
            <a:spLocks noChangeArrowheads="1"/>
          </p:cNvSpPr>
          <p:nvPr/>
        </p:nvSpPr>
        <p:spPr bwMode="auto">
          <a:xfrm>
            <a:off x="1052736" y="2060848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</a:rPr>
              <a:t>法一</a:t>
            </a:r>
          </a:p>
        </p:txBody>
      </p:sp>
      <p:sp>
        <p:nvSpPr>
          <p:cNvPr id="106" name="Text Box 16"/>
          <p:cNvSpPr txBox="1">
            <a:spLocks noChangeArrowheads="1"/>
          </p:cNvSpPr>
          <p:nvPr/>
        </p:nvSpPr>
        <p:spPr bwMode="auto">
          <a:xfrm>
            <a:off x="2017340" y="2005954"/>
            <a:ext cx="1871241" cy="523220"/>
          </a:xfrm>
          <a:prstGeom prst="rect">
            <a:avLst/>
          </a:prstGeom>
          <a:gradFill rotWithShape="0">
            <a:gsLst>
              <a:gs pos="0">
                <a:srgbClr val="5E762F"/>
              </a:gs>
              <a:gs pos="50000">
                <a:srgbClr val="CCFF66"/>
              </a:gs>
              <a:gs pos="100000">
                <a:srgbClr val="5E762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FF0000"/>
                </a:solidFill>
              </a:rPr>
              <a:t>先对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y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积分</a:t>
            </a:r>
            <a:endParaRPr kumimoji="1" lang="zh-CN" altLang="en-US" sz="2800" dirty="0">
              <a:solidFill>
                <a:srgbClr val="FF3399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750926"/>
              </p:ext>
            </p:extLst>
          </p:nvPr>
        </p:nvGraphicFramePr>
        <p:xfrm>
          <a:off x="2889970" y="2526793"/>
          <a:ext cx="120808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8" name="Equation" r:id="rId41" imgW="520560" imgH="330120" progId="Equation.DSMT4">
                  <p:embed/>
                </p:oleObj>
              </mc:Choice>
              <mc:Fallback>
                <p:oleObj name="Equation" r:id="rId41" imgW="520560" imgH="33012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970" y="2526793"/>
                        <a:ext cx="1208088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968932"/>
              </p:ext>
            </p:extLst>
          </p:nvPr>
        </p:nvGraphicFramePr>
        <p:xfrm>
          <a:off x="4055163" y="2348880"/>
          <a:ext cx="2238375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9" name="Equation" r:id="rId43" imgW="965160" imgH="507960" progId="Equation.DSMT4">
                  <p:embed/>
                </p:oleObj>
              </mc:Choice>
              <mc:Fallback>
                <p:oleObj name="Equation" r:id="rId43" imgW="965160" imgH="50796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5163" y="2348880"/>
                        <a:ext cx="2238375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280782"/>
              </p:ext>
            </p:extLst>
          </p:nvPr>
        </p:nvGraphicFramePr>
        <p:xfrm>
          <a:off x="611560" y="3284984"/>
          <a:ext cx="5006975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0" name="Equation" r:id="rId45" imgW="2158920" imgH="507960" progId="Equation.DSMT4">
                  <p:embed/>
                </p:oleObj>
              </mc:Choice>
              <mc:Fallback>
                <p:oleObj name="Equation" r:id="rId45" imgW="2158920" imgH="5079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284984"/>
                        <a:ext cx="5006975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Text Box 20"/>
          <p:cNvSpPr txBox="1">
            <a:spLocks noChangeArrowheads="1"/>
          </p:cNvSpPr>
          <p:nvPr/>
        </p:nvSpPr>
        <p:spPr bwMode="auto">
          <a:xfrm>
            <a:off x="899592" y="4437112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0000FF"/>
                </a:solidFill>
              </a:rPr>
              <a:t>法二</a:t>
            </a:r>
            <a:endParaRPr kumimoji="1" lang="zh-CN" alt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397060"/>
              </p:ext>
            </p:extLst>
          </p:nvPr>
        </p:nvGraphicFramePr>
        <p:xfrm>
          <a:off x="2206625" y="4869036"/>
          <a:ext cx="82391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1" name="Equation" r:id="rId47" imgW="355320" imgH="330120" progId="Equation.DSMT4">
                  <p:embed/>
                </p:oleObj>
              </mc:Choice>
              <mc:Fallback>
                <p:oleObj name="Equation" r:id="rId47" imgW="355320" imgH="33012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4869036"/>
                        <a:ext cx="823913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923861"/>
              </p:ext>
            </p:extLst>
          </p:nvPr>
        </p:nvGraphicFramePr>
        <p:xfrm>
          <a:off x="2932113" y="4855357"/>
          <a:ext cx="1208087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2" name="Equation" r:id="rId49" imgW="520560" imgH="342720" progId="Equation.DSMT4">
                  <p:embed/>
                </p:oleObj>
              </mc:Choice>
              <mc:Fallback>
                <p:oleObj name="Equation" r:id="rId49" imgW="520560" imgH="34272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3" y="4855357"/>
                        <a:ext cx="1208087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492501"/>
              </p:ext>
            </p:extLst>
          </p:nvPr>
        </p:nvGraphicFramePr>
        <p:xfrm>
          <a:off x="222002" y="4882206"/>
          <a:ext cx="1995487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3" name="Equation" r:id="rId51" imgW="799920" imgH="380880" progId="Equation.DSMT4">
                  <p:embed/>
                </p:oleObj>
              </mc:Choice>
              <mc:Fallback>
                <p:oleObj name="Equation" r:id="rId51" imgW="799920" imgH="3808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02" y="4882206"/>
                        <a:ext cx="1995487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236256"/>
              </p:ext>
            </p:extLst>
          </p:nvPr>
        </p:nvGraphicFramePr>
        <p:xfrm>
          <a:off x="4067175" y="4653136"/>
          <a:ext cx="223837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4" name="Equation" r:id="rId53" imgW="965160" imgH="533160" progId="Equation.DSMT4">
                  <p:embed/>
                </p:oleObj>
              </mc:Choice>
              <mc:Fallback>
                <p:oleObj name="Equation" r:id="rId53" imgW="965160" imgH="5331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653136"/>
                        <a:ext cx="2238375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302092"/>
              </p:ext>
            </p:extLst>
          </p:nvPr>
        </p:nvGraphicFramePr>
        <p:xfrm>
          <a:off x="1809750" y="5516563"/>
          <a:ext cx="5272088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5" name="Equation" r:id="rId55" imgW="2273040" imgH="507960" progId="Equation.DSMT4">
                  <p:embed/>
                </p:oleObj>
              </mc:Choice>
              <mc:Fallback>
                <p:oleObj name="Equation" r:id="rId55" imgW="2273040" imgH="50796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5516563"/>
                        <a:ext cx="5272088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Text Box 16"/>
          <p:cNvSpPr txBox="1">
            <a:spLocks noChangeArrowheads="1"/>
          </p:cNvSpPr>
          <p:nvPr/>
        </p:nvSpPr>
        <p:spPr bwMode="auto">
          <a:xfrm>
            <a:off x="2051720" y="4417948"/>
            <a:ext cx="1871241" cy="523220"/>
          </a:xfrm>
          <a:prstGeom prst="rect">
            <a:avLst/>
          </a:prstGeom>
          <a:gradFill rotWithShape="0">
            <a:gsLst>
              <a:gs pos="0">
                <a:srgbClr val="5E762F"/>
              </a:gs>
              <a:gs pos="50000">
                <a:srgbClr val="CCFF66"/>
              </a:gs>
              <a:gs pos="100000">
                <a:srgbClr val="5E762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FF0000"/>
                </a:solidFill>
              </a:rPr>
              <a:t>先对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x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积分</a:t>
            </a:r>
            <a:endParaRPr kumimoji="1" lang="zh-CN" altLang="en-US" sz="2800" dirty="0">
              <a:solidFill>
                <a:srgbClr val="FF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utoUpdateAnimBg="0"/>
      <p:bldP spid="103" grpId="0" autoUpdateAnimBg="0"/>
      <p:bldP spid="106" grpId="0" animBg="1" autoUpdateAnimBg="0"/>
      <p:bldP spid="110" grpId="0" autoUpdateAnimBg="0"/>
      <p:bldP spid="11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734B8-FA84-461E-834D-AAAD193C2A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grpSp>
        <p:nvGrpSpPr>
          <p:cNvPr id="29" name="Group 46"/>
          <p:cNvGrpSpPr>
            <a:grpSpLocks/>
          </p:cNvGrpSpPr>
          <p:nvPr/>
        </p:nvGrpSpPr>
        <p:grpSpPr bwMode="auto">
          <a:xfrm>
            <a:off x="5328592" y="44624"/>
            <a:ext cx="3923928" cy="2997332"/>
            <a:chOff x="0" y="0"/>
            <a:chExt cx="3600" cy="2985"/>
          </a:xfrm>
        </p:grpSpPr>
        <p:sp>
          <p:nvSpPr>
            <p:cNvPr id="30" name="AutoShape 47"/>
            <p:cNvSpPr>
              <a:spLocks noChangeArrowheads="1"/>
            </p:cNvSpPr>
            <p:nvPr/>
          </p:nvSpPr>
          <p:spPr bwMode="auto">
            <a:xfrm>
              <a:off x="0" y="0"/>
              <a:ext cx="3600" cy="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48"/>
            <p:cNvSpPr>
              <a:spLocks/>
            </p:cNvSpPr>
            <p:nvPr/>
          </p:nvSpPr>
          <p:spPr bwMode="auto">
            <a:xfrm>
              <a:off x="836" y="516"/>
              <a:ext cx="2109" cy="1541"/>
            </a:xfrm>
            <a:custGeom>
              <a:avLst/>
              <a:gdLst>
                <a:gd name="T0" fmla="*/ 960 w 1248"/>
                <a:gd name="T1" fmla="*/ 2604 h 912"/>
                <a:gd name="T2" fmla="*/ 0 w 1248"/>
                <a:gd name="T3" fmla="*/ 1781 h 912"/>
                <a:gd name="T4" fmla="*/ 960 w 1248"/>
                <a:gd name="T5" fmla="*/ 960 h 912"/>
                <a:gd name="T6" fmla="*/ 3564 w 1248"/>
                <a:gd name="T7" fmla="*/ 0 h 9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912"/>
                <a:gd name="T14" fmla="*/ 1248 w 1248"/>
                <a:gd name="T15" fmla="*/ 912 h 9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912">
                  <a:moveTo>
                    <a:pt x="336" y="912"/>
                  </a:moveTo>
                  <a:cubicBezTo>
                    <a:pt x="168" y="816"/>
                    <a:pt x="0" y="720"/>
                    <a:pt x="0" y="624"/>
                  </a:cubicBezTo>
                  <a:cubicBezTo>
                    <a:pt x="0" y="528"/>
                    <a:pt x="128" y="440"/>
                    <a:pt x="336" y="336"/>
                  </a:cubicBezTo>
                  <a:cubicBezTo>
                    <a:pt x="544" y="232"/>
                    <a:pt x="1096" y="56"/>
                    <a:pt x="1248" y="0"/>
                  </a:cubicBezTo>
                </a:path>
              </a:pathLst>
            </a:custGeom>
            <a:solidFill>
              <a:srgbClr val="CCFFCC"/>
            </a:solidFill>
            <a:ln w="15875">
              <a:solidFill>
                <a:srgbClr val="8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32" name="Object 49"/>
            <p:cNvGraphicFramePr>
              <a:graphicFrameLocks/>
            </p:cNvGraphicFramePr>
            <p:nvPr/>
          </p:nvGraphicFramePr>
          <p:xfrm>
            <a:off x="1440" y="1113"/>
            <a:ext cx="36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726" r:id="rId3" imgW="164885" imgH="164885" progId="Equation.DSMT4">
                    <p:embed/>
                  </p:oleObj>
                </mc:Choice>
                <mc:Fallback>
                  <p:oleObj r:id="rId3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113"/>
                          <a:ext cx="36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Freeform 50"/>
            <p:cNvSpPr>
              <a:spLocks/>
            </p:cNvSpPr>
            <p:nvPr/>
          </p:nvSpPr>
          <p:spPr bwMode="auto">
            <a:xfrm>
              <a:off x="836" y="516"/>
              <a:ext cx="2109" cy="1541"/>
            </a:xfrm>
            <a:custGeom>
              <a:avLst/>
              <a:gdLst>
                <a:gd name="T0" fmla="*/ 960 w 1248"/>
                <a:gd name="T1" fmla="*/ 2604 h 912"/>
                <a:gd name="T2" fmla="*/ 0 w 1248"/>
                <a:gd name="T3" fmla="*/ 1781 h 912"/>
                <a:gd name="T4" fmla="*/ 960 w 1248"/>
                <a:gd name="T5" fmla="*/ 960 h 912"/>
                <a:gd name="T6" fmla="*/ 3564 w 1248"/>
                <a:gd name="T7" fmla="*/ 0 h 9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912"/>
                <a:gd name="T14" fmla="*/ 1248 w 1248"/>
                <a:gd name="T15" fmla="*/ 912 h 9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912">
                  <a:moveTo>
                    <a:pt x="336" y="912"/>
                  </a:moveTo>
                  <a:cubicBezTo>
                    <a:pt x="168" y="816"/>
                    <a:pt x="0" y="720"/>
                    <a:pt x="0" y="624"/>
                  </a:cubicBezTo>
                  <a:cubicBezTo>
                    <a:pt x="0" y="528"/>
                    <a:pt x="128" y="440"/>
                    <a:pt x="336" y="336"/>
                  </a:cubicBezTo>
                  <a:cubicBezTo>
                    <a:pt x="544" y="232"/>
                    <a:pt x="1096" y="56"/>
                    <a:pt x="1248" y="0"/>
                  </a:cubicBezTo>
                </a:path>
              </a:pathLst>
            </a:custGeom>
            <a:noFill/>
            <a:ln w="9525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34" name="Object 51"/>
            <p:cNvGraphicFramePr>
              <a:graphicFrameLocks/>
            </p:cNvGraphicFramePr>
            <p:nvPr/>
          </p:nvGraphicFramePr>
          <p:xfrm>
            <a:off x="1486" y="601"/>
            <a:ext cx="49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727" r:id="rId5" imgW="431613" imgH="228501" progId="Equation.DSMT4">
                    <p:embed/>
                  </p:oleObj>
                </mc:Choice>
                <mc:Fallback>
                  <p:oleObj r:id="rId5" imgW="431613" imgH="228501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6" y="601"/>
                          <a:ext cx="49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52"/>
            <p:cNvGraphicFramePr>
              <a:graphicFrameLocks/>
            </p:cNvGraphicFramePr>
            <p:nvPr/>
          </p:nvGraphicFramePr>
          <p:xfrm>
            <a:off x="1404" y="1976"/>
            <a:ext cx="6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728" r:id="rId7" imgW="571004" imgH="203024" progId="Equation.DSMT4">
                    <p:embed/>
                  </p:oleObj>
                </mc:Choice>
                <mc:Fallback>
                  <p:oleObj r:id="rId7" imgW="571004" imgH="203024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4" y="1976"/>
                          <a:ext cx="6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53"/>
            <p:cNvGraphicFramePr>
              <a:graphicFrameLocks/>
            </p:cNvGraphicFramePr>
            <p:nvPr/>
          </p:nvGraphicFramePr>
          <p:xfrm>
            <a:off x="579" y="333"/>
            <a:ext cx="209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729" r:id="rId9" imgW="126725" imgH="164742" progId="Equation.DSMT4">
                    <p:embed/>
                  </p:oleObj>
                </mc:Choice>
                <mc:Fallback>
                  <p:oleObj r:id="rId9" imgW="126725" imgH="164742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" y="333"/>
                          <a:ext cx="209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Line 54"/>
            <p:cNvSpPr>
              <a:spLocks noChangeShapeType="1"/>
            </p:cNvSpPr>
            <p:nvPr/>
          </p:nvSpPr>
          <p:spPr bwMode="auto">
            <a:xfrm flipH="1">
              <a:off x="838" y="516"/>
              <a:ext cx="21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8" name="Line 55"/>
            <p:cNvSpPr>
              <a:spLocks noChangeShapeType="1"/>
            </p:cNvSpPr>
            <p:nvPr/>
          </p:nvSpPr>
          <p:spPr bwMode="auto">
            <a:xfrm flipH="1">
              <a:off x="838" y="2058"/>
              <a:ext cx="56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39" name="Object 56"/>
            <p:cNvGraphicFramePr>
              <a:graphicFrameLocks/>
            </p:cNvGraphicFramePr>
            <p:nvPr/>
          </p:nvGraphicFramePr>
          <p:xfrm>
            <a:off x="491" y="1882"/>
            <a:ext cx="281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730" r:id="rId11" imgW="202936" imgH="164885" progId="Equation.DSMT4">
                    <p:embed/>
                  </p:oleObj>
                </mc:Choice>
                <mc:Fallback>
                  <p:oleObj r:id="rId11" imgW="202936" imgH="164885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" y="1882"/>
                          <a:ext cx="281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Line 57"/>
            <p:cNvSpPr>
              <a:spLocks noChangeShapeType="1"/>
            </p:cNvSpPr>
            <p:nvPr/>
          </p:nvSpPr>
          <p:spPr bwMode="auto">
            <a:xfrm flipV="1">
              <a:off x="2943" y="516"/>
              <a:ext cx="0" cy="1054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41" name="Object 58"/>
            <p:cNvGraphicFramePr>
              <a:graphicFrameLocks/>
            </p:cNvGraphicFramePr>
            <p:nvPr/>
          </p:nvGraphicFramePr>
          <p:xfrm>
            <a:off x="2923" y="1600"/>
            <a:ext cx="186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731" r:id="rId13" imgW="126725" imgH="164742" progId="Equation.DSMT4">
                    <p:embed/>
                  </p:oleObj>
                </mc:Choice>
                <mc:Fallback>
                  <p:oleObj r:id="rId13" imgW="126725" imgH="164742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3" y="1600"/>
                          <a:ext cx="186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Line 59"/>
            <p:cNvSpPr>
              <a:spLocks noChangeShapeType="1"/>
            </p:cNvSpPr>
            <p:nvPr/>
          </p:nvSpPr>
          <p:spPr bwMode="auto">
            <a:xfrm flipH="1" flipV="1">
              <a:off x="838" y="111"/>
              <a:ext cx="0" cy="27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3" name="Line 60"/>
            <p:cNvSpPr>
              <a:spLocks noChangeShapeType="1"/>
            </p:cNvSpPr>
            <p:nvPr/>
          </p:nvSpPr>
          <p:spPr bwMode="auto">
            <a:xfrm>
              <a:off x="838" y="1570"/>
              <a:ext cx="267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44" name="Object 61"/>
            <p:cNvGraphicFramePr>
              <a:graphicFrameLocks/>
            </p:cNvGraphicFramePr>
            <p:nvPr/>
          </p:nvGraphicFramePr>
          <p:xfrm>
            <a:off x="502" y="1425"/>
            <a:ext cx="21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732" r:id="rId15" imgW="126725" imgH="139397" progId="Equation.DSMT4">
                    <p:embed/>
                  </p:oleObj>
                </mc:Choice>
                <mc:Fallback>
                  <p:oleObj r:id="rId15" imgW="126725" imgH="139397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" y="1425"/>
                          <a:ext cx="21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62"/>
            <p:cNvGraphicFramePr>
              <a:graphicFrameLocks/>
            </p:cNvGraphicFramePr>
            <p:nvPr/>
          </p:nvGraphicFramePr>
          <p:xfrm>
            <a:off x="554" y="83"/>
            <a:ext cx="21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733" r:id="rId17" imgW="139518" imgH="164885" progId="Equation.DSMT4">
                    <p:embed/>
                  </p:oleObj>
                </mc:Choice>
                <mc:Fallback>
                  <p:oleObj r:id="rId17" imgW="139518" imgH="164885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" y="83"/>
                          <a:ext cx="214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63"/>
            <p:cNvGraphicFramePr>
              <a:graphicFrameLocks/>
            </p:cNvGraphicFramePr>
            <p:nvPr/>
          </p:nvGraphicFramePr>
          <p:xfrm>
            <a:off x="3246" y="1652"/>
            <a:ext cx="219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734" r:id="rId19" imgW="126725" imgH="139397" progId="Equation.DSMT4">
                    <p:embed/>
                  </p:oleObj>
                </mc:Choice>
                <mc:Fallback>
                  <p:oleObj r:id="rId19" imgW="126725" imgH="139397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6" y="1652"/>
                          <a:ext cx="219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Line 64"/>
            <p:cNvSpPr>
              <a:spLocks noChangeShapeType="1"/>
            </p:cNvSpPr>
            <p:nvPr/>
          </p:nvSpPr>
          <p:spPr bwMode="auto">
            <a:xfrm flipV="1">
              <a:off x="595" y="275"/>
              <a:ext cx="2591" cy="2593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65"/>
            <p:cNvSpPr>
              <a:spLocks noChangeShapeType="1"/>
            </p:cNvSpPr>
            <p:nvPr/>
          </p:nvSpPr>
          <p:spPr bwMode="auto">
            <a:xfrm>
              <a:off x="836" y="1020"/>
              <a:ext cx="730" cy="1"/>
            </a:xfrm>
            <a:prstGeom prst="line">
              <a:avLst/>
            </a:prstGeom>
            <a:noFill/>
            <a:ln w="9525">
              <a:solidFill>
                <a:srgbClr val="33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9" name="Line 66"/>
            <p:cNvSpPr>
              <a:spLocks noChangeShapeType="1"/>
            </p:cNvSpPr>
            <p:nvPr/>
          </p:nvSpPr>
          <p:spPr bwMode="auto">
            <a:xfrm>
              <a:off x="1553" y="1019"/>
              <a:ext cx="880" cy="1"/>
            </a:xfrm>
            <a:prstGeom prst="line">
              <a:avLst/>
            </a:prstGeom>
            <a:noFill/>
            <a:ln w="12700">
              <a:solidFill>
                <a:srgbClr val="33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50" name="Object 67"/>
            <p:cNvGraphicFramePr>
              <a:graphicFrameLocks/>
            </p:cNvGraphicFramePr>
            <p:nvPr/>
          </p:nvGraphicFramePr>
          <p:xfrm>
            <a:off x="540" y="842"/>
            <a:ext cx="25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735" r:id="rId21" imgW="139518" imgH="164885" progId="Equation.DSMT4">
                    <p:embed/>
                  </p:oleObj>
                </mc:Choice>
                <mc:Fallback>
                  <p:oleObj r:id="rId21" imgW="139518" imgH="164885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" y="842"/>
                          <a:ext cx="25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179388" y="116632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dirty="0" smtClean="0">
                <a:ea typeface="黑体" pitchFamily="49" charset="-122"/>
              </a:rPr>
              <a:t>解 </a:t>
            </a:r>
            <a:r>
              <a:rPr kumimoji="1" lang="en-US" altLang="zh-CN" sz="2800" dirty="0" smtClean="0">
                <a:ea typeface="黑体" pitchFamily="49" charset="-122"/>
              </a:rPr>
              <a:t>2.</a:t>
            </a:r>
            <a:endParaRPr kumimoji="1" lang="zh-CN" altLang="en-US" sz="2800" dirty="0">
              <a:ea typeface="黑体" pitchFamily="49" charset="-122"/>
            </a:endParaRPr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308973"/>
              </p:ext>
            </p:extLst>
          </p:nvPr>
        </p:nvGraphicFramePr>
        <p:xfrm>
          <a:off x="179388" y="733971"/>
          <a:ext cx="19954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36" name="Equation" r:id="rId23" imgW="799920" imgH="380880" progId="Equation.DSMT4">
                  <p:embed/>
                </p:oleObj>
              </mc:Choice>
              <mc:Fallback>
                <p:oleObj name="Equation" r:id="rId23" imgW="799920" imgH="3808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733971"/>
                        <a:ext cx="19954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727324"/>
              </p:ext>
            </p:extLst>
          </p:nvPr>
        </p:nvGraphicFramePr>
        <p:xfrm>
          <a:off x="2135188" y="720725"/>
          <a:ext cx="881062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37" name="Equation" r:id="rId25" imgW="380880" imgH="330120" progId="Equation.DSMT4">
                  <p:embed/>
                </p:oleObj>
              </mc:Choice>
              <mc:Fallback>
                <p:oleObj name="Equation" r:id="rId25" imgW="380880" imgH="33012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720725"/>
                        <a:ext cx="881062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718681"/>
              </p:ext>
            </p:extLst>
          </p:nvPr>
        </p:nvGraphicFramePr>
        <p:xfrm>
          <a:off x="2954784" y="689447"/>
          <a:ext cx="14732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38" name="Equation" r:id="rId27" imgW="634680" imgH="342720" progId="Equation.DSMT4">
                  <p:embed/>
                </p:oleObj>
              </mc:Choice>
              <mc:Fallback>
                <p:oleObj name="Equation" r:id="rId27" imgW="634680" imgH="34272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784" y="689447"/>
                        <a:ext cx="1473200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1908671" y="116632"/>
            <a:ext cx="1871241" cy="523220"/>
          </a:xfrm>
          <a:prstGeom prst="rect">
            <a:avLst/>
          </a:prstGeom>
          <a:gradFill rotWithShape="0">
            <a:gsLst>
              <a:gs pos="0">
                <a:srgbClr val="5E762F"/>
              </a:gs>
              <a:gs pos="50000">
                <a:srgbClr val="CCFF66"/>
              </a:gs>
              <a:gs pos="100000">
                <a:srgbClr val="5E762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FF0000"/>
                </a:solidFill>
              </a:rPr>
              <a:t>先对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x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积分</a:t>
            </a:r>
            <a:endParaRPr kumimoji="1" lang="zh-CN" altLang="en-US" sz="2800" dirty="0">
              <a:solidFill>
                <a:srgbClr val="FF3399"/>
              </a:solidFill>
            </a:endParaRPr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445824"/>
              </p:ext>
            </p:extLst>
          </p:nvPr>
        </p:nvGraphicFramePr>
        <p:xfrm>
          <a:off x="2556049" y="1628775"/>
          <a:ext cx="3240087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39" name="Equation" r:id="rId29" imgW="1396800" imgH="419040" progId="Equation.DSMT4">
                  <p:embed/>
                </p:oleObj>
              </mc:Choice>
              <mc:Fallback>
                <p:oleObj name="Equation" r:id="rId29" imgW="1396800" imgH="41904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049" y="1628775"/>
                        <a:ext cx="3240087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768057"/>
              </p:ext>
            </p:extLst>
          </p:nvPr>
        </p:nvGraphicFramePr>
        <p:xfrm>
          <a:off x="206375" y="1549400"/>
          <a:ext cx="2474913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40" name="Equation" r:id="rId31" imgW="1066680" imgH="533160" progId="Equation.DSMT4">
                  <p:embed/>
                </p:oleObj>
              </mc:Choice>
              <mc:Fallback>
                <p:oleObj name="Equation" r:id="rId31" imgW="1066680" imgH="53316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1549400"/>
                        <a:ext cx="2474913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860314"/>
              </p:ext>
            </p:extLst>
          </p:nvPr>
        </p:nvGraphicFramePr>
        <p:xfrm>
          <a:off x="323528" y="2564904"/>
          <a:ext cx="3979863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41" name="Equation" r:id="rId33" imgW="1790640" imgH="507960" progId="Equation.DSMT4">
                  <p:embed/>
                </p:oleObj>
              </mc:Choice>
              <mc:Fallback>
                <p:oleObj name="Equation" r:id="rId33" imgW="1790640" imgH="507960" progId="Equation.DSMT4">
                  <p:embed/>
                  <p:pic>
                    <p:nvPicPr>
                      <p:cNvPr id="0" name="对象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564904"/>
                        <a:ext cx="3979863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20"/>
          <p:cNvSpPr txBox="1">
            <a:spLocks noChangeArrowheads="1"/>
          </p:cNvSpPr>
          <p:nvPr/>
        </p:nvSpPr>
        <p:spPr bwMode="auto">
          <a:xfrm>
            <a:off x="1052736" y="116632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</a:rPr>
              <a:t>法一</a:t>
            </a:r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899592" y="3773983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0000FF"/>
                </a:solidFill>
              </a:rPr>
              <a:t>法二</a:t>
            </a:r>
            <a:endParaRPr kumimoji="1"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2051720" y="3754819"/>
            <a:ext cx="1871241" cy="523220"/>
          </a:xfrm>
          <a:prstGeom prst="rect">
            <a:avLst/>
          </a:prstGeom>
          <a:gradFill rotWithShape="0">
            <a:gsLst>
              <a:gs pos="0">
                <a:srgbClr val="5E762F"/>
              </a:gs>
              <a:gs pos="50000">
                <a:srgbClr val="CCFF66"/>
              </a:gs>
              <a:gs pos="100000">
                <a:srgbClr val="5E762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FF0000"/>
                </a:solidFill>
              </a:rPr>
              <a:t>先对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y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积分</a:t>
            </a:r>
            <a:endParaRPr kumimoji="1" lang="zh-CN" altLang="en-US" sz="2800" dirty="0">
              <a:solidFill>
                <a:srgbClr val="FF3399"/>
              </a:solidFill>
            </a:endParaRPr>
          </a:p>
        </p:txBody>
      </p:sp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808812"/>
              </p:ext>
            </p:extLst>
          </p:nvPr>
        </p:nvGraphicFramePr>
        <p:xfrm>
          <a:off x="179388" y="4341837"/>
          <a:ext cx="19954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42" name="Equation" r:id="rId35" imgW="799920" imgH="380880" progId="Equation.DSMT4">
                  <p:embed/>
                </p:oleObj>
              </mc:Choice>
              <mc:Fallback>
                <p:oleObj name="Equation" r:id="rId35" imgW="799920" imgH="3808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41837"/>
                        <a:ext cx="19954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294437"/>
              </p:ext>
            </p:extLst>
          </p:nvPr>
        </p:nvGraphicFramePr>
        <p:xfrm>
          <a:off x="2163763" y="4329113"/>
          <a:ext cx="823912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43" name="Equation" r:id="rId36" imgW="355320" imgH="330120" progId="Equation.DSMT4">
                  <p:embed/>
                </p:oleObj>
              </mc:Choice>
              <mc:Fallback>
                <p:oleObj name="Equation" r:id="rId36" imgW="355320" imgH="33012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4329113"/>
                        <a:ext cx="823912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703315"/>
              </p:ext>
            </p:extLst>
          </p:nvPr>
        </p:nvGraphicFramePr>
        <p:xfrm>
          <a:off x="2882776" y="4257675"/>
          <a:ext cx="14732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44" name="Equation" r:id="rId38" imgW="634680" imgH="368280" progId="Equation.DSMT4">
                  <p:embed/>
                </p:oleObj>
              </mc:Choice>
              <mc:Fallback>
                <p:oleObj name="Equation" r:id="rId38" imgW="634680" imgH="3682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776" y="4257675"/>
                        <a:ext cx="14732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763602"/>
              </p:ext>
            </p:extLst>
          </p:nvPr>
        </p:nvGraphicFramePr>
        <p:xfrm>
          <a:off x="5173762" y="4264025"/>
          <a:ext cx="14144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45" name="Equation" r:id="rId40" imgW="609480" imgH="355320" progId="Equation.DSMT4">
                  <p:embed/>
                </p:oleObj>
              </mc:Choice>
              <mc:Fallback>
                <p:oleObj name="Equation" r:id="rId40" imgW="609480" imgH="355320" progId="Equation.DSMT4">
                  <p:embed/>
                  <p:pic>
                    <p:nvPicPr>
                      <p:cNvPr id="0" name="对象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762" y="4264025"/>
                        <a:ext cx="141446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530038"/>
              </p:ext>
            </p:extLst>
          </p:nvPr>
        </p:nvGraphicFramePr>
        <p:xfrm>
          <a:off x="4233217" y="4321175"/>
          <a:ext cx="1058863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46" name="Equation" r:id="rId42" imgW="457200" imgH="330120" progId="Equation.DSMT4">
                  <p:embed/>
                </p:oleObj>
              </mc:Choice>
              <mc:Fallback>
                <p:oleObj name="Equation" r:id="rId42" imgW="457200" imgH="330120" progId="Equation.DSMT4">
                  <p:embed/>
                  <p:pic>
                    <p:nvPicPr>
                      <p:cNvPr id="0" name="对象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217" y="4321175"/>
                        <a:ext cx="1058863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362336"/>
              </p:ext>
            </p:extLst>
          </p:nvPr>
        </p:nvGraphicFramePr>
        <p:xfrm>
          <a:off x="6482091" y="4064936"/>
          <a:ext cx="247332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47" name="Equation" r:id="rId44" imgW="1066680" imgH="533160" progId="Equation.DSMT4">
                  <p:embed/>
                </p:oleObj>
              </mc:Choice>
              <mc:Fallback>
                <p:oleObj name="Equation" r:id="rId44" imgW="1066680" imgH="533160" progId="Equation.DSMT4">
                  <p:embed/>
                  <p:pic>
                    <p:nvPicPr>
                      <p:cNvPr id="0" name="对象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2091" y="4064936"/>
                        <a:ext cx="2473325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88348"/>
              </p:ext>
            </p:extLst>
          </p:nvPr>
        </p:nvGraphicFramePr>
        <p:xfrm>
          <a:off x="151209" y="5445224"/>
          <a:ext cx="3268663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48" name="Equation" r:id="rId46" imgW="1409400" imgH="419040" progId="Equation.DSMT4">
                  <p:embed/>
                </p:oleObj>
              </mc:Choice>
              <mc:Fallback>
                <p:oleObj name="Equation" r:id="rId46" imgW="1409400" imgH="419040" progId="Equation.DSMT4">
                  <p:embed/>
                  <p:pic>
                    <p:nvPicPr>
                      <p:cNvPr id="0" name="对象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09" y="5445224"/>
                        <a:ext cx="3268663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12"/>
          <p:cNvSpPr txBox="1">
            <a:spLocks noChangeArrowheads="1"/>
          </p:cNvSpPr>
          <p:nvPr/>
        </p:nvSpPr>
        <p:spPr bwMode="auto">
          <a:xfrm>
            <a:off x="6669514" y="2334593"/>
            <a:ext cx="251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 dirty="0" smtClean="0">
                <a:solidFill>
                  <a:srgbClr val="FF6600"/>
                </a:solidFill>
              </a:rPr>
              <a:t>D</a:t>
            </a:r>
            <a:r>
              <a:rPr lang="en-US" altLang="zh-CN" sz="2400" baseline="-25000" dirty="0" smtClean="0">
                <a:solidFill>
                  <a:srgbClr val="FF6600"/>
                </a:solidFill>
              </a:rPr>
              <a:t>1</a:t>
            </a:r>
            <a:r>
              <a:rPr lang="zh-CN" altLang="en-US" sz="2400" dirty="0" smtClean="0">
                <a:solidFill>
                  <a:srgbClr val="FF6600"/>
                </a:solidFill>
              </a:rPr>
              <a:t>关于</a:t>
            </a:r>
            <a:r>
              <a:rPr lang="en-US" altLang="zh-CN" sz="2400" dirty="0" smtClean="0">
                <a:solidFill>
                  <a:srgbClr val="FF6600"/>
                </a:solidFill>
              </a:rPr>
              <a:t>x</a:t>
            </a:r>
            <a:r>
              <a:rPr lang="zh-CN" altLang="en-US" sz="2400" dirty="0" smtClean="0">
                <a:solidFill>
                  <a:srgbClr val="FF6600"/>
                </a:solidFill>
              </a:rPr>
              <a:t>轴对称</a:t>
            </a:r>
            <a:endParaRPr lang="zh-CN" altLang="en-US" sz="2400" dirty="0">
              <a:solidFill>
                <a:srgbClr val="336600"/>
              </a:solidFill>
            </a:endParaRPr>
          </a:p>
        </p:txBody>
      </p:sp>
      <p:sp>
        <p:nvSpPr>
          <p:cNvPr id="73" name="Line 13"/>
          <p:cNvSpPr>
            <a:spLocks noChangeShapeType="1"/>
          </p:cNvSpPr>
          <p:nvPr/>
        </p:nvSpPr>
        <p:spPr bwMode="auto">
          <a:xfrm flipH="1" flipV="1">
            <a:off x="6551004" y="1700808"/>
            <a:ext cx="309010" cy="63378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7" name="直接连接符 76"/>
          <p:cNvCxnSpPr/>
          <p:nvPr/>
        </p:nvCxnSpPr>
        <p:spPr bwMode="auto">
          <a:xfrm flipV="1">
            <a:off x="6860014" y="1091933"/>
            <a:ext cx="0" cy="101919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6372200" y="1300698"/>
            <a:ext cx="487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graphicFrame>
        <p:nvGraphicFramePr>
          <p:cNvPr id="79" name="对象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456894"/>
              </p:ext>
            </p:extLst>
          </p:nvPr>
        </p:nvGraphicFramePr>
        <p:xfrm>
          <a:off x="4242048" y="2708920"/>
          <a:ext cx="7620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49" name="Equation" r:id="rId48" imgW="342720" imgH="406080" progId="Equation.DSMT4">
                  <p:embed/>
                </p:oleObj>
              </mc:Choice>
              <mc:Fallback>
                <p:oleObj name="Equation" r:id="rId48" imgW="342720" imgH="406080" progId="Equation.DSMT4">
                  <p:embed/>
                  <p:pic>
                    <p:nvPicPr>
                      <p:cNvPr id="0" name="对象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2048" y="2708920"/>
                        <a:ext cx="7620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830012"/>
              </p:ext>
            </p:extLst>
          </p:nvPr>
        </p:nvGraphicFramePr>
        <p:xfrm>
          <a:off x="3347864" y="5301208"/>
          <a:ext cx="3944937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50" name="Equation" r:id="rId50" imgW="1701720" imgH="507960" progId="Equation.DSMT4">
                  <p:embed/>
                </p:oleObj>
              </mc:Choice>
              <mc:Fallback>
                <p:oleObj name="Equation" r:id="rId50" imgW="1701720" imgH="507960" progId="Equation.DSMT4">
                  <p:embed/>
                  <p:pic>
                    <p:nvPicPr>
                      <p:cNvPr id="0" name="对象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301208"/>
                        <a:ext cx="3944937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779441"/>
              </p:ext>
            </p:extLst>
          </p:nvPr>
        </p:nvGraphicFramePr>
        <p:xfrm>
          <a:off x="7338392" y="5445224"/>
          <a:ext cx="7620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51" name="Equation" r:id="rId52" imgW="342720" imgH="406080" progId="Equation.DSMT4">
                  <p:embed/>
                </p:oleObj>
              </mc:Choice>
              <mc:Fallback>
                <p:oleObj name="Equation" r:id="rId52" imgW="342720" imgH="406080" progId="Equation.DSMT4">
                  <p:embed/>
                  <p:pic>
                    <p:nvPicPr>
                      <p:cNvPr id="0" name="对象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8392" y="5445224"/>
                        <a:ext cx="7620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697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utoUpdateAnimBg="0"/>
      <p:bldP spid="55" grpId="0" animBg="1" autoUpdateAnimBg="0"/>
      <p:bldP spid="60" grpId="0" autoUpdateAnimBg="0"/>
      <p:bldP spid="61" grpId="0" autoUpdateAnimBg="0"/>
      <p:bldP spid="62" grpId="0" animBg="1" autoUpdateAnimBg="0"/>
      <p:bldP spid="72" grpId="0" autoUpdateAnimBg="0"/>
      <p:bldP spid="73" grpId="0" animBg="1"/>
      <p:bldP spid="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B874E42-62F0-4ECB-8795-CED476DE3D89}" type="slidenum">
              <a:rPr lang="en-US" altLang="zh-CN" sz="1400" smtClean="0"/>
              <a:pPr eaLnBrk="1" hangingPunct="1"/>
              <a:t>16</a:t>
            </a:fld>
            <a:endParaRPr lang="en-US" altLang="zh-CN" sz="1400" smtClean="0"/>
          </a:p>
        </p:txBody>
      </p:sp>
      <p:sp>
        <p:nvSpPr>
          <p:cNvPr id="15362" name="Oval 2"/>
          <p:cNvSpPr>
            <a:spLocks noChangeArrowheads="1"/>
          </p:cNvSpPr>
          <p:nvPr/>
        </p:nvSpPr>
        <p:spPr bwMode="auto">
          <a:xfrm>
            <a:off x="4494213" y="544513"/>
            <a:ext cx="228600" cy="228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3732213" y="544513"/>
            <a:ext cx="228600" cy="228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4494213" y="87313"/>
            <a:ext cx="228600" cy="228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3808413" y="87313"/>
            <a:ext cx="228600" cy="228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2" name="Text Box 6"/>
          <p:cNvSpPr txBox="1">
            <a:spLocks noChangeArrowheads="1"/>
          </p:cNvSpPr>
          <p:nvPr/>
        </p:nvSpPr>
        <p:spPr bwMode="auto">
          <a:xfrm>
            <a:off x="836613" y="177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例</a:t>
            </a:r>
            <a:endParaRPr lang="zh-CN" altLang="en-US" sz="2800"/>
          </a:p>
        </p:txBody>
      </p:sp>
      <p:graphicFrame>
        <p:nvGraphicFramePr>
          <p:cNvPr id="12290" name="Object 7"/>
          <p:cNvGraphicFramePr>
            <a:graphicFrameLocks/>
          </p:cNvGraphicFramePr>
          <p:nvPr/>
        </p:nvGraphicFramePr>
        <p:xfrm>
          <a:off x="3630613" y="44450"/>
          <a:ext cx="23114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4" r:id="rId3" imgW="2209800" imgH="698500" progId="Equation.3">
                  <p:embed/>
                </p:oleObj>
              </mc:Choice>
              <mc:Fallback>
                <p:oleObj r:id="rId3" imgW="2209800" imgH="6985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613" y="44450"/>
                        <a:ext cx="231140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751013" y="763686"/>
            <a:ext cx="26670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/>
              <a:t>sin</a:t>
            </a:r>
            <a:r>
              <a:rPr lang="en-US" altLang="zh-CN" sz="2800" i="1" dirty="0"/>
              <a:t>y</a:t>
            </a:r>
            <a:r>
              <a:rPr lang="en-US" altLang="zh-CN" sz="2800" baseline="30000" dirty="0"/>
              <a:t>2 </a:t>
            </a:r>
            <a:r>
              <a:rPr lang="zh-CN" altLang="en-US" sz="2800" dirty="0"/>
              <a:t>对</a:t>
            </a:r>
            <a:r>
              <a:rPr lang="en-US" altLang="zh-CN" sz="2800" i="1" dirty="0">
                <a:solidFill>
                  <a:srgbClr val="0000FF"/>
                </a:solidFill>
              </a:rPr>
              <a:t>y</a:t>
            </a:r>
            <a:r>
              <a:rPr lang="zh-CN" altLang="en-US" sz="2800" dirty="0"/>
              <a:t>的积分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760413" y="1306513"/>
            <a:ext cx="26670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而它对</a:t>
            </a:r>
            <a:r>
              <a:rPr lang="en-US" altLang="zh-CN" sz="2800" i="1">
                <a:solidFill>
                  <a:srgbClr val="0000FF"/>
                </a:solidFill>
              </a:rPr>
              <a:t>x</a:t>
            </a:r>
            <a:r>
              <a:rPr lang="zh-CN" altLang="en-US" sz="2800"/>
              <a:t>的积分</a:t>
            </a:r>
            <a:endParaRPr lang="zh-CN" altLang="en-US" sz="2400" b="0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84213" y="2220913"/>
            <a:ext cx="4343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</a:rPr>
              <a:t>交换积分次序</a:t>
            </a:r>
            <a:r>
              <a:rPr lang="zh-CN" altLang="en-US" sz="2800">
                <a:solidFill>
                  <a:schemeClr val="tx2"/>
                </a:solidFill>
              </a:rPr>
              <a:t>的方法是</a:t>
            </a:r>
            <a:r>
              <a:rPr lang="en-US" altLang="zh-CN" sz="280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293813" y="465931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改写</a:t>
            </a:r>
            <a:r>
              <a:rPr lang="en-US" altLang="zh-CN" sz="2800" i="1"/>
              <a:t>D</a:t>
            </a:r>
            <a:r>
              <a:rPr lang="zh-CN" altLang="en-US" sz="2800"/>
              <a:t>为</a:t>
            </a:r>
            <a:r>
              <a:rPr lang="en-US" altLang="zh-CN" sz="2800"/>
              <a:t>: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713413" y="3225800"/>
            <a:ext cx="2971800" cy="2424113"/>
            <a:chOff x="0" y="0"/>
            <a:chExt cx="1872" cy="1527"/>
          </a:xfrm>
        </p:grpSpPr>
        <p:sp>
          <p:nvSpPr>
            <p:cNvPr id="12323" name="Line 13"/>
            <p:cNvSpPr>
              <a:spLocks noChangeShapeType="1"/>
            </p:cNvSpPr>
            <p:nvPr/>
          </p:nvSpPr>
          <p:spPr bwMode="auto">
            <a:xfrm>
              <a:off x="0" y="1248"/>
              <a:ext cx="153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4" name="Line 14"/>
            <p:cNvSpPr>
              <a:spLocks noChangeShapeType="1"/>
            </p:cNvSpPr>
            <p:nvPr/>
          </p:nvSpPr>
          <p:spPr bwMode="auto">
            <a:xfrm flipV="1">
              <a:off x="432" y="144"/>
              <a:ext cx="0" cy="129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5" name="Text Box 15"/>
            <p:cNvSpPr txBox="1">
              <a:spLocks noChangeArrowheads="1"/>
            </p:cNvSpPr>
            <p:nvPr/>
          </p:nvSpPr>
          <p:spPr bwMode="auto">
            <a:xfrm>
              <a:off x="192" y="115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/>
                <a:t>o</a:t>
              </a:r>
            </a:p>
          </p:txBody>
        </p:sp>
        <p:sp>
          <p:nvSpPr>
            <p:cNvPr id="12326" name="Text Box 16"/>
            <p:cNvSpPr txBox="1">
              <a:spLocks noChangeArrowheads="1"/>
            </p:cNvSpPr>
            <p:nvPr/>
          </p:nvSpPr>
          <p:spPr bwMode="auto">
            <a:xfrm>
              <a:off x="1392" y="120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/>
                <a:t>x</a:t>
              </a:r>
              <a:endParaRPr lang="en-US" altLang="zh-CN" sz="2800"/>
            </a:p>
          </p:txBody>
        </p:sp>
        <p:sp>
          <p:nvSpPr>
            <p:cNvPr id="12327" name="Text Box 17"/>
            <p:cNvSpPr txBox="1">
              <a:spLocks noChangeArrowheads="1"/>
            </p:cNvSpPr>
            <p:nvPr/>
          </p:nvSpPr>
          <p:spPr bwMode="auto">
            <a:xfrm>
              <a:off x="192" y="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/>
                <a:t>y</a:t>
              </a:r>
              <a:endParaRPr lang="en-US" altLang="zh-CN" sz="2800"/>
            </a:p>
          </p:txBody>
        </p:sp>
      </p:grp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684213" y="839886"/>
            <a:ext cx="1066800" cy="519112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 dirty="0">
                <a:solidFill>
                  <a:schemeClr val="tx2"/>
                </a:solidFill>
              </a:rPr>
              <a:t> </a:t>
            </a:r>
            <a:r>
              <a:rPr lang="zh-CN" altLang="en-US" sz="2800" dirty="0">
                <a:solidFill>
                  <a:schemeClr val="tx2"/>
                </a:solidFill>
              </a:rPr>
              <a:t>分析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1446213" y="1763713"/>
            <a:ext cx="32004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所以将</a:t>
            </a:r>
            <a:r>
              <a:rPr lang="zh-CN" altLang="en-US" sz="2800">
                <a:solidFill>
                  <a:srgbClr val="CC0000"/>
                </a:solidFill>
              </a:rPr>
              <a:t>二次积分</a:t>
            </a:r>
            <a:r>
              <a:rPr lang="zh-CN" altLang="en-US" sz="2800"/>
              <a:t>先</a:t>
            </a: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1236467" y="2792021"/>
            <a:ext cx="2971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将所给的积分域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684213" y="28448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/>
              <a:t>(1)</a:t>
            </a:r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684213" y="39735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/>
              <a:t>(2)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1293813" y="3973513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画出积分域的草图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684213" y="46593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/>
              <a:t>(3)</a:t>
            </a:r>
          </a:p>
        </p:txBody>
      </p:sp>
      <p:sp>
        <p:nvSpPr>
          <p:cNvPr id="12315" name="Rectangle 25"/>
          <p:cNvSpPr>
            <a:spLocks noChangeArrowheads="1"/>
          </p:cNvSpPr>
          <p:nvPr/>
        </p:nvSpPr>
        <p:spPr bwMode="auto">
          <a:xfrm>
            <a:off x="1446213" y="16351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计算二次积分</a:t>
            </a: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4113213" y="777875"/>
            <a:ext cx="41910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不能用基本积分法算出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405563" y="4127500"/>
            <a:ext cx="1517650" cy="1065213"/>
            <a:chOff x="-12" y="0"/>
            <a:chExt cx="956" cy="671"/>
          </a:xfrm>
        </p:grpSpPr>
        <p:graphicFrame>
          <p:nvGraphicFramePr>
            <p:cNvPr id="12295" name="Object 28"/>
            <p:cNvGraphicFramePr>
              <a:graphicFrameLocks/>
            </p:cNvGraphicFramePr>
            <p:nvPr/>
          </p:nvGraphicFramePr>
          <p:xfrm>
            <a:off x="288" y="411"/>
            <a:ext cx="432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5" r:id="rId5" imgW="837473" imgH="317225" progId="Equation.3">
                    <p:embed/>
                  </p:oleObj>
                </mc:Choice>
                <mc:Fallback>
                  <p:oleObj r:id="rId5" imgW="837473" imgH="317225" progId="Equation.3">
                    <p:embed/>
                    <p:pic>
                      <p:nvPicPr>
                        <p:cNvPr id="0" name="Object 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411"/>
                          <a:ext cx="432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2" name="AutoShape 29"/>
            <p:cNvSpPr>
              <a:spLocks noChangeArrowheads="1"/>
            </p:cNvSpPr>
            <p:nvPr/>
          </p:nvSpPr>
          <p:spPr bwMode="auto">
            <a:xfrm rot="5358151">
              <a:off x="-12" y="95"/>
              <a:ext cx="576" cy="576"/>
            </a:xfrm>
            <a:prstGeom prst="rtTriangle">
              <a:avLst/>
            </a:prstGeom>
            <a:solidFill>
              <a:srgbClr val="66FF33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6" name="Object 30"/>
            <p:cNvGraphicFramePr>
              <a:graphicFrameLocks/>
            </p:cNvGraphicFramePr>
            <p:nvPr/>
          </p:nvGraphicFramePr>
          <p:xfrm>
            <a:off x="624" y="0"/>
            <a:ext cx="320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6" r:id="rId7" imgW="660113" imgH="393529" progId="Equation.3">
                    <p:embed/>
                  </p:oleObj>
                </mc:Choice>
                <mc:Fallback>
                  <p:oleObj r:id="rId7" imgW="660113" imgH="393529" progId="Equation.3">
                    <p:embed/>
                    <p:pic>
                      <p:nvPicPr>
                        <p:cNvPr id="0" name="Object 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0"/>
                          <a:ext cx="320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91" name="Line 31"/>
          <p:cNvSpPr>
            <a:spLocks noChangeShapeType="1"/>
          </p:cNvSpPr>
          <p:nvPr/>
        </p:nvSpPr>
        <p:spPr bwMode="auto">
          <a:xfrm>
            <a:off x="6094413" y="4659313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3049588" y="1345005"/>
            <a:ext cx="4035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dirty="0">
                <a:solidFill>
                  <a:srgbClr val="0000FF"/>
                </a:solidFill>
              </a:rPr>
              <a:t>可用基本积分法算出</a:t>
            </a:r>
            <a:r>
              <a:rPr lang="en-US" altLang="zh-CN" sz="2800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4341813" y="1763713"/>
            <a:ext cx="27432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交换积分次序</a:t>
            </a:r>
            <a:r>
              <a:rPr lang="en-US" altLang="zh-CN" sz="280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3794125" y="2792413"/>
            <a:ext cx="39004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用联立不等式表示 </a:t>
            </a:r>
            <a:r>
              <a:rPr lang="en-US" altLang="zh-CN" sz="2800" i="1">
                <a:solidFill>
                  <a:schemeClr val="tx2"/>
                </a:solidFill>
              </a:rPr>
              <a:t>D</a:t>
            </a:r>
            <a:r>
              <a:rPr lang="en-US" altLang="zh-CN" sz="2800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15395" name="Object 35"/>
          <p:cNvGraphicFramePr>
            <a:graphicFrameLocks/>
          </p:cNvGraphicFramePr>
          <p:nvPr/>
        </p:nvGraphicFramePr>
        <p:xfrm>
          <a:off x="3402013" y="3482975"/>
          <a:ext cx="1384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7" r:id="rId9" imgW="1384300" imgH="368300" progId="Equation.3">
                  <p:embed/>
                </p:oleObj>
              </mc:Choice>
              <mc:Fallback>
                <p:oleObj r:id="rId9" imgW="1384300" imgH="368300" progId="Equation.3">
                  <p:embed/>
                  <p:pic>
                    <p:nvPicPr>
                      <p:cNvPr id="0" name="Object 3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3482975"/>
                        <a:ext cx="1384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6" name="Object 36"/>
          <p:cNvGraphicFramePr>
            <a:graphicFrameLocks/>
          </p:cNvGraphicFramePr>
          <p:nvPr/>
        </p:nvGraphicFramePr>
        <p:xfrm>
          <a:off x="1673225" y="3482975"/>
          <a:ext cx="1346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8" r:id="rId11" imgW="1345616" imgH="393529" progId="Equation.3">
                  <p:embed/>
                </p:oleObj>
              </mc:Choice>
              <mc:Fallback>
                <p:oleObj r:id="rId11" imgW="1345616" imgH="393529" progId="Equation.3">
                  <p:embed/>
                  <p:pic>
                    <p:nvPicPr>
                      <p:cNvPr id="0" name="Object 3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3482975"/>
                        <a:ext cx="1346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7" name="Object 37"/>
          <p:cNvGraphicFramePr>
            <a:graphicFrameLocks/>
          </p:cNvGraphicFramePr>
          <p:nvPr/>
        </p:nvGraphicFramePr>
        <p:xfrm>
          <a:off x="4410075" y="4706938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9" r:id="rId13" imgW="1383699" imgH="393529" progId="Equation.3">
                  <p:embed/>
                </p:oleObj>
              </mc:Choice>
              <mc:Fallback>
                <p:oleObj r:id="rId13" imgW="1383699" imgH="393529" progId="Equation.3">
                  <p:embed/>
                  <p:pic>
                    <p:nvPicPr>
                      <p:cNvPr id="0" name="Object 3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075" y="4706938"/>
                        <a:ext cx="1384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8" name="Object 38"/>
          <p:cNvGraphicFramePr>
            <a:graphicFrameLocks/>
          </p:cNvGraphicFramePr>
          <p:nvPr/>
        </p:nvGraphicFramePr>
        <p:xfrm>
          <a:off x="2897188" y="4706938"/>
          <a:ext cx="1371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0" r:id="rId15" imgW="1371005" imgH="393529" progId="Equation.3">
                  <p:embed/>
                </p:oleObj>
              </mc:Choice>
              <mc:Fallback>
                <p:oleObj r:id="rId15" imgW="1371005" imgH="393529" progId="Equation.3">
                  <p:embed/>
                  <p:pic>
                    <p:nvPicPr>
                      <p:cNvPr id="0" name="Object 3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4706938"/>
                        <a:ext cx="1371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  <p:bldP spid="15363" grpId="0" animBg="1"/>
      <p:bldP spid="15364" grpId="0" animBg="1"/>
      <p:bldP spid="15365" grpId="0" animBg="1"/>
      <p:bldP spid="15368" grpId="0" autoUpdateAnimBg="0"/>
      <p:bldP spid="15369" grpId="0" autoUpdateAnimBg="0"/>
      <p:bldP spid="15370" grpId="0" autoUpdateAnimBg="0"/>
      <p:bldP spid="15371" grpId="0" autoUpdateAnimBg="0"/>
      <p:bldP spid="15378" grpId="0" animBg="1" autoUpdateAnimBg="0"/>
      <p:bldP spid="15379" grpId="0" autoUpdateAnimBg="0"/>
      <p:bldP spid="15380" grpId="0" autoUpdateAnimBg="0"/>
      <p:bldP spid="15381" grpId="0" autoUpdateAnimBg="0"/>
      <p:bldP spid="15382" grpId="0" autoUpdateAnimBg="0"/>
      <p:bldP spid="15383" grpId="0" autoUpdateAnimBg="0"/>
      <p:bldP spid="15384" grpId="0" autoUpdateAnimBg="0"/>
      <p:bldP spid="15386" grpId="0" autoUpdateAnimBg="0"/>
      <p:bldP spid="15391" grpId="0" animBg="1"/>
      <p:bldP spid="15392" grpId="0" autoUpdateAnimBg="0"/>
      <p:bldP spid="15393" grpId="0" autoUpdateAnimBg="0"/>
      <p:bldP spid="1539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DC88FC5-B6A4-4801-ADB1-83FC70D51909}" type="slidenum">
              <a:rPr lang="en-US" altLang="zh-CN" sz="1400" smtClean="0"/>
              <a:pPr eaLnBrk="1" hangingPunct="1"/>
              <a:t>17</a:t>
            </a:fld>
            <a:endParaRPr lang="en-US" altLang="zh-CN" sz="1400" smtClean="0"/>
          </a:p>
        </p:txBody>
      </p:sp>
      <p:graphicFrame>
        <p:nvGraphicFramePr>
          <p:cNvPr id="13314" name="Object 2"/>
          <p:cNvGraphicFramePr>
            <a:graphicFrameLocks/>
          </p:cNvGraphicFramePr>
          <p:nvPr/>
        </p:nvGraphicFramePr>
        <p:xfrm>
          <a:off x="1277938" y="188913"/>
          <a:ext cx="227171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2" r:id="rId3" imgW="2209800" imgH="698500" progId="Equation.3">
                  <p:embed/>
                </p:oleObj>
              </mc:Choice>
              <mc:Fallback>
                <p:oleObj r:id="rId3" imgW="2209800" imgH="6985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188913"/>
                        <a:ext cx="2271712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/>
          </p:cNvGraphicFramePr>
          <p:nvPr/>
        </p:nvGraphicFramePr>
        <p:xfrm>
          <a:off x="1187450" y="1292225"/>
          <a:ext cx="304800" cy="1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3" r:id="rId5" imgW="241091" imgH="152268" progId="Equation.3">
                  <p:embed/>
                </p:oleObj>
              </mc:Choice>
              <mc:Fallback>
                <p:oleObj r:id="rId5" imgW="241091" imgH="152268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292225"/>
                        <a:ext cx="304800" cy="1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/>
          </p:cNvGraphicFramePr>
          <p:nvPr/>
        </p:nvGraphicFramePr>
        <p:xfrm>
          <a:off x="1223963" y="1712913"/>
          <a:ext cx="2935287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4" r:id="rId7" imgW="2665843" imgH="799753" progId="Equation.3">
                  <p:embed/>
                </p:oleObj>
              </mc:Choice>
              <mc:Fallback>
                <p:oleObj r:id="rId7" imgW="2665843" imgH="799753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1712913"/>
                        <a:ext cx="2935287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/>
          </p:cNvGraphicFramePr>
          <p:nvPr/>
        </p:nvGraphicFramePr>
        <p:xfrm>
          <a:off x="1187450" y="2641600"/>
          <a:ext cx="220186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5" r:id="rId9" imgW="2057400" imgH="698500" progId="Equation.3">
                  <p:embed/>
                </p:oleObj>
              </mc:Choice>
              <mc:Fallback>
                <p:oleObj r:id="rId9" imgW="2057400" imgH="6985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641600"/>
                        <a:ext cx="2201863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/>
          </p:cNvGraphicFramePr>
          <p:nvPr/>
        </p:nvGraphicFramePr>
        <p:xfrm>
          <a:off x="1187450" y="3435350"/>
          <a:ext cx="22923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6" r:id="rId11" imgW="2171700" imgH="825500" progId="Equation.3">
                  <p:embed/>
                </p:oleObj>
              </mc:Choice>
              <mc:Fallback>
                <p:oleObj r:id="rId11" imgW="2171700" imgH="8255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435350"/>
                        <a:ext cx="229235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/>
          </p:cNvGraphicFramePr>
          <p:nvPr/>
        </p:nvGraphicFramePr>
        <p:xfrm>
          <a:off x="3549650" y="3465513"/>
          <a:ext cx="19050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7" r:id="rId13" imgW="875540" imgH="406048" progId="Equation.3">
                  <p:embed/>
                </p:oleObj>
              </mc:Choice>
              <mc:Fallback>
                <p:oleObj r:id="rId13" imgW="875540" imgH="406048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3465513"/>
                        <a:ext cx="1905000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/>
          </p:cNvGraphicFramePr>
          <p:nvPr/>
        </p:nvGraphicFramePr>
        <p:xfrm>
          <a:off x="2241550" y="962025"/>
          <a:ext cx="170338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8" r:id="rId15" imgW="1587500" imgH="698500" progId="Equation.3">
                  <p:embed/>
                </p:oleObj>
              </mc:Choice>
              <mc:Fallback>
                <p:oleObj r:id="rId15" imgW="1587500" imgH="69850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962025"/>
                        <a:ext cx="1703388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/>
          </p:cNvGraphicFramePr>
          <p:nvPr/>
        </p:nvGraphicFramePr>
        <p:xfrm>
          <a:off x="1485900" y="950913"/>
          <a:ext cx="7604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9" r:id="rId17" imgW="698500" imgH="698500" progId="Equation.3">
                  <p:embed/>
                </p:oleObj>
              </mc:Choice>
              <mc:Fallback>
                <p:oleObj r:id="rId17" imgW="698500" imgH="69850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950913"/>
                        <a:ext cx="7604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7" name="Group 10"/>
          <p:cNvGrpSpPr>
            <a:grpSpLocks/>
          </p:cNvGrpSpPr>
          <p:nvPr/>
        </p:nvGrpSpPr>
        <p:grpSpPr bwMode="auto">
          <a:xfrm>
            <a:off x="5835650" y="93663"/>
            <a:ext cx="2971800" cy="2424112"/>
            <a:chOff x="0" y="0"/>
            <a:chExt cx="1872" cy="1527"/>
          </a:xfrm>
        </p:grpSpPr>
        <p:sp>
          <p:nvSpPr>
            <p:cNvPr id="13331" name="Line 11"/>
            <p:cNvSpPr>
              <a:spLocks noChangeShapeType="1"/>
            </p:cNvSpPr>
            <p:nvPr/>
          </p:nvSpPr>
          <p:spPr bwMode="auto">
            <a:xfrm>
              <a:off x="0" y="1248"/>
              <a:ext cx="153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2" name="Line 12"/>
            <p:cNvSpPr>
              <a:spLocks noChangeShapeType="1"/>
            </p:cNvSpPr>
            <p:nvPr/>
          </p:nvSpPr>
          <p:spPr bwMode="auto">
            <a:xfrm flipV="1">
              <a:off x="432" y="144"/>
              <a:ext cx="0" cy="129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Text Box 13"/>
            <p:cNvSpPr txBox="1">
              <a:spLocks noChangeArrowheads="1"/>
            </p:cNvSpPr>
            <p:nvPr/>
          </p:nvSpPr>
          <p:spPr bwMode="auto">
            <a:xfrm>
              <a:off x="192" y="115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/>
                <a:t>o</a:t>
              </a:r>
            </a:p>
          </p:txBody>
        </p:sp>
        <p:sp>
          <p:nvSpPr>
            <p:cNvPr id="13334" name="Text Box 14"/>
            <p:cNvSpPr txBox="1">
              <a:spLocks noChangeArrowheads="1"/>
            </p:cNvSpPr>
            <p:nvPr/>
          </p:nvSpPr>
          <p:spPr bwMode="auto">
            <a:xfrm>
              <a:off x="1392" y="120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/>
                <a:t>x</a:t>
              </a:r>
              <a:endParaRPr lang="en-US" altLang="zh-CN" sz="2800"/>
            </a:p>
          </p:txBody>
        </p:sp>
        <p:sp>
          <p:nvSpPr>
            <p:cNvPr id="13335" name="Text Box 15"/>
            <p:cNvSpPr txBox="1">
              <a:spLocks noChangeArrowheads="1"/>
            </p:cNvSpPr>
            <p:nvPr/>
          </p:nvSpPr>
          <p:spPr bwMode="auto">
            <a:xfrm>
              <a:off x="192" y="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/>
                <a:t>y</a:t>
              </a:r>
              <a:endParaRPr lang="en-US" altLang="zh-CN" sz="2800"/>
            </a:p>
          </p:txBody>
        </p:sp>
      </p:grpSp>
      <p:grpSp>
        <p:nvGrpSpPr>
          <p:cNvPr id="13328" name="Group 16"/>
          <p:cNvGrpSpPr>
            <a:grpSpLocks/>
          </p:cNvGrpSpPr>
          <p:nvPr/>
        </p:nvGrpSpPr>
        <p:grpSpPr bwMode="auto">
          <a:xfrm>
            <a:off x="6521450" y="995363"/>
            <a:ext cx="1498600" cy="1065212"/>
            <a:chOff x="0" y="0"/>
            <a:chExt cx="944" cy="671"/>
          </a:xfrm>
        </p:grpSpPr>
        <p:graphicFrame>
          <p:nvGraphicFramePr>
            <p:cNvPr id="13324" name="Object 17"/>
            <p:cNvGraphicFramePr>
              <a:graphicFrameLocks/>
            </p:cNvGraphicFramePr>
            <p:nvPr/>
          </p:nvGraphicFramePr>
          <p:xfrm>
            <a:off x="288" y="411"/>
            <a:ext cx="432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0" r:id="rId19" imgW="837473" imgH="317225" progId="Equation.3">
                    <p:embed/>
                  </p:oleObj>
                </mc:Choice>
                <mc:Fallback>
                  <p:oleObj r:id="rId19" imgW="837473" imgH="317225" progId="Equation.3">
                    <p:embed/>
                    <p:pic>
                      <p:nvPicPr>
                        <p:cNvPr id="0" name="Object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411"/>
                          <a:ext cx="432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0" name="AutoShape 18"/>
            <p:cNvSpPr>
              <a:spLocks noChangeArrowheads="1"/>
            </p:cNvSpPr>
            <p:nvPr/>
          </p:nvSpPr>
          <p:spPr bwMode="auto">
            <a:xfrm rot="5358151">
              <a:off x="0" y="95"/>
              <a:ext cx="576" cy="576"/>
            </a:xfrm>
            <a:prstGeom prst="rtTriangle">
              <a:avLst/>
            </a:prstGeom>
            <a:solidFill>
              <a:srgbClr val="66FF33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5" name="Object 19"/>
            <p:cNvGraphicFramePr>
              <a:graphicFrameLocks/>
            </p:cNvGraphicFramePr>
            <p:nvPr/>
          </p:nvGraphicFramePr>
          <p:xfrm>
            <a:off x="624" y="0"/>
            <a:ext cx="320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1" r:id="rId21" imgW="660113" imgH="393529" progId="Equation.3">
                    <p:embed/>
                  </p:oleObj>
                </mc:Choice>
                <mc:Fallback>
                  <p:oleObj r:id="rId21" imgW="660113" imgH="393529" progId="Equation.3">
                    <p:embed/>
                    <p:pic>
                      <p:nvPicPr>
                        <p:cNvPr id="0" name="Object 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0"/>
                          <a:ext cx="320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9" name="Line 20"/>
          <p:cNvSpPr>
            <a:spLocks noChangeShapeType="1"/>
          </p:cNvSpPr>
          <p:nvPr/>
        </p:nvSpPr>
        <p:spPr bwMode="auto">
          <a:xfrm>
            <a:off x="6216650" y="1527175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22" name="Object 21"/>
          <p:cNvGraphicFramePr>
            <a:graphicFrameLocks/>
          </p:cNvGraphicFramePr>
          <p:nvPr/>
        </p:nvGraphicFramePr>
        <p:xfrm>
          <a:off x="5175250" y="2595563"/>
          <a:ext cx="195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2" r:id="rId23" imgW="1954951" imgH="393529" progId="Equation.3">
                  <p:embed/>
                </p:oleObj>
              </mc:Choice>
              <mc:Fallback>
                <p:oleObj r:id="rId23" imgW="1954951" imgH="393529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0" y="2595563"/>
                        <a:ext cx="1955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22"/>
          <p:cNvGraphicFramePr>
            <a:graphicFrameLocks/>
          </p:cNvGraphicFramePr>
          <p:nvPr/>
        </p:nvGraphicFramePr>
        <p:xfrm>
          <a:off x="7207250" y="2595563"/>
          <a:ext cx="1371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3" r:id="rId25" imgW="1371005" imgH="393529" progId="Equation.3">
                  <p:embed/>
                </p:oleObj>
              </mc:Choice>
              <mc:Fallback>
                <p:oleObj r:id="rId25" imgW="1371005" imgH="393529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0" y="2595563"/>
                        <a:ext cx="1371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278C977-75B9-4230-BF0D-433BD60DF659}" type="slidenum">
              <a:rPr lang="en-US" altLang="zh-CN" sz="1400" smtClean="0"/>
              <a:pPr eaLnBrk="1" hangingPunct="1"/>
              <a:t>18</a:t>
            </a:fld>
            <a:endParaRPr lang="en-US" altLang="zh-CN" sz="1400" smtClean="0"/>
          </a:p>
        </p:txBody>
      </p:sp>
      <p:sp>
        <p:nvSpPr>
          <p:cNvPr id="62468" name="Freeform 4"/>
          <p:cNvSpPr>
            <a:spLocks/>
          </p:cNvSpPr>
          <p:nvPr/>
        </p:nvSpPr>
        <p:spPr bwMode="auto">
          <a:xfrm>
            <a:off x="3598863" y="3016152"/>
            <a:ext cx="1814512" cy="795338"/>
          </a:xfrm>
          <a:custGeom>
            <a:avLst/>
            <a:gdLst/>
            <a:ahLst/>
            <a:cxnLst>
              <a:cxn ang="0">
                <a:pos x="0" y="501"/>
              </a:cxn>
              <a:cxn ang="0">
                <a:pos x="1143" y="501"/>
              </a:cxn>
              <a:cxn ang="0">
                <a:pos x="567" y="0"/>
              </a:cxn>
              <a:cxn ang="0">
                <a:pos x="421" y="28"/>
              </a:cxn>
              <a:cxn ang="0">
                <a:pos x="325" y="62"/>
              </a:cxn>
              <a:cxn ang="0">
                <a:pos x="229" y="119"/>
              </a:cxn>
              <a:cxn ang="0">
                <a:pos x="165" y="172"/>
              </a:cxn>
              <a:cxn ang="0">
                <a:pos x="101" y="256"/>
              </a:cxn>
              <a:cxn ang="0">
                <a:pos x="37" y="366"/>
              </a:cxn>
              <a:cxn ang="0">
                <a:pos x="19" y="446"/>
              </a:cxn>
              <a:cxn ang="0">
                <a:pos x="0" y="501"/>
              </a:cxn>
            </a:cxnLst>
            <a:rect l="0" t="0" r="r" b="b"/>
            <a:pathLst>
              <a:path w="1143" h="501">
                <a:moveTo>
                  <a:pt x="0" y="501"/>
                </a:moveTo>
                <a:lnTo>
                  <a:pt x="1143" y="501"/>
                </a:lnTo>
                <a:lnTo>
                  <a:pt x="567" y="0"/>
                </a:lnTo>
                <a:lnTo>
                  <a:pt x="421" y="28"/>
                </a:lnTo>
                <a:lnTo>
                  <a:pt x="325" y="62"/>
                </a:lnTo>
                <a:lnTo>
                  <a:pt x="229" y="119"/>
                </a:lnTo>
                <a:lnTo>
                  <a:pt x="165" y="172"/>
                </a:lnTo>
                <a:lnTo>
                  <a:pt x="101" y="256"/>
                </a:lnTo>
                <a:lnTo>
                  <a:pt x="37" y="366"/>
                </a:lnTo>
                <a:lnTo>
                  <a:pt x="19" y="446"/>
                </a:lnTo>
                <a:lnTo>
                  <a:pt x="0" y="501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2469" name="AutoShape 5"/>
          <p:cNvSpPr>
            <a:spLocks noChangeArrowheads="1"/>
          </p:cNvSpPr>
          <p:nvPr/>
        </p:nvSpPr>
        <p:spPr bwMode="auto">
          <a:xfrm>
            <a:off x="6019800" y="801688"/>
            <a:ext cx="533400" cy="304800"/>
          </a:xfrm>
          <a:prstGeom prst="parallelogram">
            <a:avLst>
              <a:gd name="adj" fmla="val 19793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0" name="AutoShape 6"/>
          <p:cNvSpPr>
            <a:spLocks noChangeArrowheads="1"/>
          </p:cNvSpPr>
          <p:nvPr/>
        </p:nvSpPr>
        <p:spPr bwMode="auto">
          <a:xfrm>
            <a:off x="2286000" y="725488"/>
            <a:ext cx="990600" cy="381000"/>
          </a:xfrm>
          <a:prstGeom prst="parallelogram">
            <a:avLst>
              <a:gd name="adj" fmla="val 29406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Rectangle 7"/>
          <p:cNvSpPr>
            <a:spLocks noChangeArrowheads="1"/>
          </p:cNvSpPr>
          <p:nvPr/>
        </p:nvSpPr>
        <p:spPr bwMode="auto">
          <a:xfrm>
            <a:off x="914400" y="115888"/>
            <a:ext cx="369888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kumimoji="1" lang="zh-CN" altLang="en-US" sz="29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kumimoji="1" lang="zh-CN" altLang="en-US" sz="2400" b="0"/>
          </a:p>
        </p:txBody>
      </p:sp>
      <p:sp>
        <p:nvSpPr>
          <p:cNvPr id="14355" name="Rectangle 8"/>
          <p:cNvSpPr>
            <a:spLocks noChangeArrowheads="1"/>
          </p:cNvSpPr>
          <p:nvPr/>
        </p:nvSpPr>
        <p:spPr bwMode="auto">
          <a:xfrm>
            <a:off x="1423988" y="115888"/>
            <a:ext cx="327183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kumimoji="1" lang="zh-CN" altLang="en-US" sz="2900">
                <a:solidFill>
                  <a:srgbClr val="000000"/>
                </a:solidFill>
                <a:latin typeface="宋体" pitchFamily="2" charset="-122"/>
              </a:rPr>
              <a:t>交换积分次序：</a:t>
            </a:r>
            <a:endParaRPr kumimoji="1" lang="zh-CN" altLang="en-US" sz="2400" b="0"/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 flipH="1">
            <a:off x="3962400" y="2782888"/>
            <a:ext cx="0" cy="1295400"/>
          </a:xfrm>
          <a:prstGeom prst="line">
            <a:avLst/>
          </a:prstGeom>
          <a:noFill/>
          <a:ln w="38100">
            <a:solidFill>
              <a:srgbClr val="33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>
            <a:off x="4876800" y="2859088"/>
            <a:ext cx="0" cy="1214437"/>
          </a:xfrm>
          <a:prstGeom prst="line">
            <a:avLst/>
          </a:prstGeom>
          <a:noFill/>
          <a:ln w="38100">
            <a:solidFill>
              <a:srgbClr val="33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>
            <a:off x="3276600" y="3544888"/>
            <a:ext cx="2438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838200" y="17160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>
                <a:ea typeface="黑体" pitchFamily="49" charset="-122"/>
              </a:rPr>
              <a:t>解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1371600" y="1730375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/>
              <a:t>积分区域</a:t>
            </a:r>
            <a:r>
              <a:rPr kumimoji="1" lang="en-US" altLang="zh-CN" sz="2800"/>
              <a:t>:</a:t>
            </a:r>
          </a:p>
        </p:txBody>
      </p:sp>
      <p:graphicFrame>
        <p:nvGraphicFramePr>
          <p:cNvPr id="14338" name="Object 14"/>
          <p:cNvGraphicFramePr>
            <a:graphicFrameLocks noChangeAspect="1"/>
          </p:cNvGraphicFramePr>
          <p:nvPr/>
        </p:nvGraphicFramePr>
        <p:xfrm>
          <a:off x="1371600" y="757238"/>
          <a:ext cx="67056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5" name="Equation" r:id="rId3" imgW="6324480" imgH="761760" progId="Equation.3">
                  <p:embed/>
                </p:oleObj>
              </mc:Choice>
              <mc:Fallback>
                <p:oleObj name="Equation" r:id="rId3" imgW="6324480" imgH="7617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757238"/>
                        <a:ext cx="67056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1295400" y="42799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</a:rPr>
              <a:t>原式</a:t>
            </a:r>
            <a:r>
              <a:rPr kumimoji="1" lang="en-US" altLang="zh-CN" sz="2800">
                <a:solidFill>
                  <a:schemeClr val="tx2"/>
                </a:solidFill>
              </a:rPr>
              <a:t>=</a:t>
            </a:r>
            <a:endParaRPr kumimoji="1" lang="en-US" altLang="zh-CN" sz="2800">
              <a:solidFill>
                <a:srgbClr val="0000FF"/>
              </a:solidFill>
            </a:endParaRPr>
          </a:p>
        </p:txBody>
      </p:sp>
      <p:graphicFrame>
        <p:nvGraphicFramePr>
          <p:cNvPr id="62480" name="Object 16"/>
          <p:cNvGraphicFramePr>
            <a:graphicFrameLocks noChangeAspect="1"/>
          </p:cNvGraphicFramePr>
          <p:nvPr/>
        </p:nvGraphicFramePr>
        <p:xfrm>
          <a:off x="2286000" y="4230688"/>
          <a:ext cx="68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6" name="Equation" r:id="rId5" imgW="698400" imgH="698400" progId="Equation.3">
                  <p:embed/>
                </p:oleObj>
              </mc:Choice>
              <mc:Fallback>
                <p:oleObj name="Equation" r:id="rId5" imgW="698400" imgH="698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230688"/>
                        <a:ext cx="68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1" name="Object 17"/>
          <p:cNvGraphicFramePr>
            <a:graphicFrameLocks noChangeAspect="1"/>
          </p:cNvGraphicFramePr>
          <p:nvPr/>
        </p:nvGraphicFramePr>
        <p:xfrm>
          <a:off x="3124200" y="4251325"/>
          <a:ext cx="547688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7" name="Equation" r:id="rId7" imgW="761760" imgH="393480" progId="Equation.3">
                  <p:embed/>
                </p:oleObj>
              </mc:Choice>
              <mc:Fallback>
                <p:oleObj name="Equation" r:id="rId7" imgW="76176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251325"/>
                        <a:ext cx="547688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2" name="Object 18"/>
          <p:cNvGraphicFramePr>
            <a:graphicFrameLocks noChangeAspect="1"/>
          </p:cNvGraphicFramePr>
          <p:nvPr/>
        </p:nvGraphicFramePr>
        <p:xfrm>
          <a:off x="2952750" y="4230688"/>
          <a:ext cx="27622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8" name="Equation" r:id="rId9" imgW="2539800" imgH="736560" progId="Equation.3">
                  <p:embed/>
                </p:oleObj>
              </mc:Choice>
              <mc:Fallback>
                <p:oleObj name="Equation" r:id="rId9" imgW="2539800" imgH="7365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4230688"/>
                        <a:ext cx="276225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3" name="Object 19"/>
          <p:cNvGraphicFramePr>
            <a:graphicFrameLocks noChangeAspect="1"/>
          </p:cNvGraphicFramePr>
          <p:nvPr/>
        </p:nvGraphicFramePr>
        <p:xfrm>
          <a:off x="3124200" y="4687888"/>
          <a:ext cx="9144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9" name="Equation" r:id="rId11" imgW="1600200" imgH="520560" progId="Equation.3">
                  <p:embed/>
                </p:oleObj>
              </mc:Choice>
              <mc:Fallback>
                <p:oleObj name="Equation" r:id="rId11" imgW="1600200" imgH="5205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687888"/>
                        <a:ext cx="91440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4" name="Object 20"/>
          <p:cNvGraphicFramePr>
            <a:graphicFrameLocks noChangeAspect="1"/>
          </p:cNvGraphicFramePr>
          <p:nvPr/>
        </p:nvGraphicFramePr>
        <p:xfrm>
          <a:off x="5410200" y="3163888"/>
          <a:ext cx="12954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0" name="Equation" r:id="rId13" imgW="1981080" imgH="507960" progId="Equation.3">
                  <p:embed/>
                </p:oleObj>
              </mc:Choice>
              <mc:Fallback>
                <p:oleObj name="Equation" r:id="rId13" imgW="1981080" imgH="5079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163888"/>
                        <a:ext cx="12954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5" name="Object 21"/>
          <p:cNvGraphicFramePr>
            <a:graphicFrameLocks noChangeAspect="1"/>
          </p:cNvGraphicFramePr>
          <p:nvPr/>
        </p:nvGraphicFramePr>
        <p:xfrm>
          <a:off x="3962400" y="2097088"/>
          <a:ext cx="9906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1" name="Equation" r:id="rId15" imgW="1346040" imgH="393480" progId="Equation.3">
                  <p:embed/>
                </p:oleObj>
              </mc:Choice>
              <mc:Fallback>
                <p:oleObj name="Equation" r:id="rId15" imgW="134604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097088"/>
                        <a:ext cx="99060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371654" y="1639888"/>
            <a:ext cx="2819400" cy="2438400"/>
            <a:chOff x="2112" y="1344"/>
            <a:chExt cx="1776" cy="1536"/>
          </a:xfrm>
        </p:grpSpPr>
        <p:sp>
          <p:nvSpPr>
            <p:cNvPr id="14367" name="Line 23"/>
            <p:cNvSpPr>
              <a:spLocks noChangeShapeType="1"/>
            </p:cNvSpPr>
            <p:nvPr/>
          </p:nvSpPr>
          <p:spPr bwMode="auto">
            <a:xfrm flipV="1">
              <a:off x="2256" y="1392"/>
              <a:ext cx="0" cy="1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8" name="Line 24"/>
            <p:cNvSpPr>
              <a:spLocks noChangeShapeType="1"/>
            </p:cNvSpPr>
            <p:nvPr/>
          </p:nvSpPr>
          <p:spPr bwMode="auto">
            <a:xfrm>
              <a:off x="2256" y="2719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7" name="Object 25"/>
            <p:cNvGraphicFramePr>
              <a:graphicFrameLocks noChangeAspect="1"/>
            </p:cNvGraphicFramePr>
            <p:nvPr/>
          </p:nvGraphicFramePr>
          <p:xfrm>
            <a:off x="3772" y="2770"/>
            <a:ext cx="116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12" name="Equation" r:id="rId17" imgW="253800" imgH="241200" progId="Equation.3">
                    <p:embed/>
                  </p:oleObj>
                </mc:Choice>
                <mc:Fallback>
                  <p:oleObj name="Equation" r:id="rId17" imgW="253800" imgH="2412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2" y="2770"/>
                          <a:ext cx="116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8" name="Object 26"/>
            <p:cNvGraphicFramePr>
              <a:graphicFrameLocks noChangeAspect="1"/>
            </p:cNvGraphicFramePr>
            <p:nvPr/>
          </p:nvGraphicFramePr>
          <p:xfrm>
            <a:off x="2112" y="1344"/>
            <a:ext cx="116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13" name="Equation" r:id="rId19" imgW="253800" imgH="317160" progId="Equation.3">
                    <p:embed/>
                  </p:oleObj>
                </mc:Choice>
                <mc:Fallback>
                  <p:oleObj name="Equation" r:id="rId19" imgW="253800" imgH="3171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344"/>
                          <a:ext cx="116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9" name="Object 27"/>
            <p:cNvGraphicFramePr>
              <a:graphicFrameLocks noChangeAspect="1"/>
            </p:cNvGraphicFramePr>
            <p:nvPr/>
          </p:nvGraphicFramePr>
          <p:xfrm>
            <a:off x="2112" y="2688"/>
            <a:ext cx="134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14" name="Equation" r:id="rId21" imgW="291960" imgH="317160" progId="Equation.3">
                    <p:embed/>
                  </p:oleObj>
                </mc:Choice>
                <mc:Fallback>
                  <p:oleObj name="Equation" r:id="rId21" imgW="291960" imgH="31716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688"/>
                          <a:ext cx="134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492" name="Line 28"/>
          <p:cNvSpPr>
            <a:spLocks noChangeShapeType="1"/>
          </p:cNvSpPr>
          <p:nvPr/>
        </p:nvSpPr>
        <p:spPr bwMode="auto">
          <a:xfrm>
            <a:off x="3352800" y="1944688"/>
            <a:ext cx="2590800" cy="2362200"/>
          </a:xfrm>
          <a:prstGeom prst="line">
            <a:avLst/>
          </a:prstGeom>
          <a:noFill/>
          <a:ln w="28575">
            <a:solidFill>
              <a:srgbClr val="CC18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4495800" y="3011488"/>
            <a:ext cx="127000" cy="1066800"/>
            <a:chOff x="2832" y="2208"/>
            <a:chExt cx="80" cy="672"/>
          </a:xfrm>
        </p:grpSpPr>
        <p:sp>
          <p:nvSpPr>
            <p:cNvPr id="14366" name="Line 30"/>
            <p:cNvSpPr>
              <a:spLocks noChangeShapeType="1"/>
            </p:cNvSpPr>
            <p:nvPr/>
          </p:nvSpPr>
          <p:spPr bwMode="auto">
            <a:xfrm>
              <a:off x="2864" y="2208"/>
              <a:ext cx="0" cy="528"/>
            </a:xfrm>
            <a:prstGeom prst="line">
              <a:avLst/>
            </a:prstGeom>
            <a:noFill/>
            <a:ln w="6350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46" name="Object 31"/>
            <p:cNvGraphicFramePr>
              <a:graphicFrameLocks noChangeAspect="1"/>
            </p:cNvGraphicFramePr>
            <p:nvPr/>
          </p:nvGraphicFramePr>
          <p:xfrm>
            <a:off x="2832" y="2744"/>
            <a:ext cx="8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15" name="Equation" r:id="rId23" imgW="177480" imgH="304560" progId="Equation.3">
                    <p:embed/>
                  </p:oleObj>
                </mc:Choice>
                <mc:Fallback>
                  <p:oleObj name="Equation" r:id="rId23" imgW="177480" imgH="30456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744"/>
                          <a:ext cx="8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96" name="Object 32"/>
          <p:cNvGraphicFramePr>
            <a:graphicFrameLocks noChangeAspect="1"/>
          </p:cNvGraphicFramePr>
          <p:nvPr/>
        </p:nvGraphicFramePr>
        <p:xfrm>
          <a:off x="5334000" y="3862388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6" name="Equation" r:id="rId25" imgW="215640" imgH="304560" progId="Equation.3">
                  <p:embed/>
                </p:oleObj>
              </mc:Choice>
              <mc:Fallback>
                <p:oleObj name="Equation" r:id="rId25" imgW="215640" imgH="3045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862388"/>
                        <a:ext cx="152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7" name="Arc 33"/>
          <p:cNvSpPr>
            <a:spLocks/>
          </p:cNvSpPr>
          <p:nvPr/>
        </p:nvSpPr>
        <p:spPr bwMode="auto">
          <a:xfrm rot="-1182873">
            <a:off x="3581400" y="3005138"/>
            <a:ext cx="1746250" cy="1149350"/>
          </a:xfrm>
          <a:custGeom>
            <a:avLst/>
            <a:gdLst>
              <a:gd name="T0" fmla="*/ 0 w 41241"/>
              <a:gd name="T1" fmla="*/ 956217277 h 27155"/>
              <a:gd name="T2" fmla="*/ 2147483647 w 41241"/>
              <a:gd name="T3" fmla="*/ 2059004126 h 27155"/>
              <a:gd name="T4" fmla="*/ 1491058885 w 41241"/>
              <a:gd name="T5" fmla="*/ 1637802158 h 27155"/>
              <a:gd name="T6" fmla="*/ 0 60000 65536"/>
              <a:gd name="T7" fmla="*/ 0 60000 65536"/>
              <a:gd name="T8" fmla="*/ 0 60000 65536"/>
              <a:gd name="T9" fmla="*/ 0 w 41241"/>
              <a:gd name="T10" fmla="*/ 0 h 27155"/>
              <a:gd name="T11" fmla="*/ 41241 w 41241"/>
              <a:gd name="T12" fmla="*/ 27155 h 271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241" h="27155" fill="none" extrusionOk="0">
                <a:moveTo>
                  <a:pt x="0" y="12611"/>
                </a:moveTo>
                <a:cubicBezTo>
                  <a:pt x="3516" y="4927"/>
                  <a:pt x="11190" y="-1"/>
                  <a:pt x="19641" y="0"/>
                </a:cubicBezTo>
                <a:cubicBezTo>
                  <a:pt x="31570" y="0"/>
                  <a:pt x="41241" y="9670"/>
                  <a:pt x="41241" y="21600"/>
                </a:cubicBezTo>
                <a:cubicBezTo>
                  <a:pt x="41241" y="23475"/>
                  <a:pt x="40996" y="25342"/>
                  <a:pt x="40514" y="27154"/>
                </a:cubicBezTo>
              </a:path>
              <a:path w="41241" h="27155" stroke="0" extrusionOk="0">
                <a:moveTo>
                  <a:pt x="0" y="12611"/>
                </a:moveTo>
                <a:cubicBezTo>
                  <a:pt x="3516" y="4927"/>
                  <a:pt x="11190" y="-1"/>
                  <a:pt x="19641" y="0"/>
                </a:cubicBezTo>
                <a:cubicBezTo>
                  <a:pt x="31570" y="0"/>
                  <a:pt x="41241" y="9670"/>
                  <a:pt x="41241" y="21600"/>
                </a:cubicBezTo>
                <a:cubicBezTo>
                  <a:pt x="41241" y="23475"/>
                  <a:pt x="40996" y="25342"/>
                  <a:pt x="40514" y="27154"/>
                </a:cubicBezTo>
                <a:lnTo>
                  <a:pt x="19641" y="2160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nimBg="1"/>
      <p:bldP spid="62469" grpId="0" animBg="1"/>
      <p:bldP spid="62470" grpId="0" animBg="1"/>
      <p:bldP spid="62473" grpId="0" animBg="1"/>
      <p:bldP spid="62474" grpId="0" animBg="1"/>
      <p:bldP spid="62475" grpId="0" animBg="1"/>
      <p:bldP spid="62476" grpId="0" autoUpdateAnimBg="0"/>
      <p:bldP spid="62477" grpId="0" autoUpdateAnimBg="0"/>
      <p:bldP spid="62479" grpId="0" autoUpdateAnimBg="0"/>
      <p:bldP spid="62492" grpId="0" animBg="1"/>
      <p:bldP spid="6249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B767497-239A-4428-9A88-D0B0DFAD3A43}" type="slidenum">
              <a:rPr lang="en-US" altLang="zh-CN" sz="1400" smtClean="0"/>
              <a:pPr eaLnBrk="1" hangingPunct="1"/>
              <a:t>19</a:t>
            </a:fld>
            <a:endParaRPr lang="en-US" altLang="zh-CN" sz="1400" smtClean="0"/>
          </a:p>
        </p:txBody>
      </p:sp>
      <p:sp>
        <p:nvSpPr>
          <p:cNvPr id="66564" name="Freeform 4"/>
          <p:cNvSpPr>
            <a:spLocks/>
          </p:cNvSpPr>
          <p:nvPr/>
        </p:nvSpPr>
        <p:spPr bwMode="auto">
          <a:xfrm>
            <a:off x="1974850" y="1411288"/>
            <a:ext cx="1831975" cy="1814512"/>
          </a:xfrm>
          <a:custGeom>
            <a:avLst/>
            <a:gdLst/>
            <a:ahLst/>
            <a:cxnLst>
              <a:cxn ang="0">
                <a:pos x="1152" y="1143"/>
              </a:cxn>
              <a:cxn ang="0">
                <a:pos x="1154" y="0"/>
              </a:cxn>
              <a:cxn ang="0">
                <a:pos x="1017" y="55"/>
              </a:cxn>
              <a:cxn ang="0">
                <a:pos x="816" y="155"/>
              </a:cxn>
              <a:cxn ang="0">
                <a:pos x="706" y="220"/>
              </a:cxn>
              <a:cxn ang="0">
                <a:pos x="551" y="320"/>
              </a:cxn>
              <a:cxn ang="0">
                <a:pos x="469" y="375"/>
              </a:cxn>
              <a:cxn ang="0">
                <a:pos x="405" y="430"/>
              </a:cxn>
              <a:cxn ang="0">
                <a:pos x="341" y="485"/>
              </a:cxn>
              <a:cxn ang="0">
                <a:pos x="304" y="530"/>
              </a:cxn>
              <a:cxn ang="0">
                <a:pos x="231" y="603"/>
              </a:cxn>
              <a:cxn ang="0">
                <a:pos x="158" y="686"/>
              </a:cxn>
              <a:cxn ang="0">
                <a:pos x="103" y="750"/>
              </a:cxn>
              <a:cxn ang="0">
                <a:pos x="57" y="841"/>
              </a:cxn>
              <a:cxn ang="0">
                <a:pos x="21" y="933"/>
              </a:cxn>
              <a:cxn ang="0">
                <a:pos x="0" y="1047"/>
              </a:cxn>
              <a:cxn ang="0">
                <a:pos x="0" y="1143"/>
              </a:cxn>
              <a:cxn ang="0">
                <a:pos x="39" y="978"/>
              </a:cxn>
              <a:cxn ang="0">
                <a:pos x="66" y="905"/>
              </a:cxn>
              <a:cxn ang="0">
                <a:pos x="112" y="823"/>
              </a:cxn>
              <a:cxn ang="0">
                <a:pos x="158" y="768"/>
              </a:cxn>
              <a:cxn ang="0">
                <a:pos x="203" y="731"/>
              </a:cxn>
              <a:cxn ang="0">
                <a:pos x="258" y="686"/>
              </a:cxn>
              <a:cxn ang="0">
                <a:pos x="359" y="613"/>
              </a:cxn>
              <a:cxn ang="0">
                <a:pos x="450" y="585"/>
              </a:cxn>
              <a:cxn ang="0">
                <a:pos x="542" y="576"/>
              </a:cxn>
              <a:cxn ang="0">
                <a:pos x="661" y="576"/>
              </a:cxn>
              <a:cxn ang="0">
                <a:pos x="743" y="594"/>
              </a:cxn>
              <a:cxn ang="0">
                <a:pos x="834" y="631"/>
              </a:cxn>
              <a:cxn ang="0">
                <a:pos x="907" y="677"/>
              </a:cxn>
              <a:cxn ang="0">
                <a:pos x="960" y="711"/>
              </a:cxn>
              <a:cxn ang="0">
                <a:pos x="1045" y="805"/>
              </a:cxn>
              <a:cxn ang="0">
                <a:pos x="1104" y="903"/>
              </a:cxn>
              <a:cxn ang="0">
                <a:pos x="1145" y="1051"/>
              </a:cxn>
              <a:cxn ang="0">
                <a:pos x="1152" y="1143"/>
              </a:cxn>
            </a:cxnLst>
            <a:rect l="0" t="0" r="r" b="b"/>
            <a:pathLst>
              <a:path w="1154" h="1143">
                <a:moveTo>
                  <a:pt x="1152" y="1143"/>
                </a:moveTo>
                <a:lnTo>
                  <a:pt x="1154" y="0"/>
                </a:lnTo>
                <a:lnTo>
                  <a:pt x="1017" y="55"/>
                </a:lnTo>
                <a:lnTo>
                  <a:pt x="816" y="155"/>
                </a:lnTo>
                <a:lnTo>
                  <a:pt x="706" y="220"/>
                </a:lnTo>
                <a:lnTo>
                  <a:pt x="551" y="320"/>
                </a:lnTo>
                <a:lnTo>
                  <a:pt x="469" y="375"/>
                </a:lnTo>
                <a:lnTo>
                  <a:pt x="405" y="430"/>
                </a:lnTo>
                <a:lnTo>
                  <a:pt x="341" y="485"/>
                </a:lnTo>
                <a:lnTo>
                  <a:pt x="304" y="530"/>
                </a:lnTo>
                <a:lnTo>
                  <a:pt x="231" y="603"/>
                </a:lnTo>
                <a:lnTo>
                  <a:pt x="158" y="686"/>
                </a:lnTo>
                <a:lnTo>
                  <a:pt x="103" y="750"/>
                </a:lnTo>
                <a:lnTo>
                  <a:pt x="57" y="841"/>
                </a:lnTo>
                <a:lnTo>
                  <a:pt x="21" y="933"/>
                </a:lnTo>
                <a:lnTo>
                  <a:pt x="0" y="1047"/>
                </a:lnTo>
                <a:lnTo>
                  <a:pt x="0" y="1143"/>
                </a:lnTo>
                <a:lnTo>
                  <a:pt x="39" y="978"/>
                </a:lnTo>
                <a:lnTo>
                  <a:pt x="66" y="905"/>
                </a:lnTo>
                <a:lnTo>
                  <a:pt x="112" y="823"/>
                </a:lnTo>
                <a:lnTo>
                  <a:pt x="158" y="768"/>
                </a:lnTo>
                <a:lnTo>
                  <a:pt x="203" y="731"/>
                </a:lnTo>
                <a:lnTo>
                  <a:pt x="258" y="686"/>
                </a:lnTo>
                <a:lnTo>
                  <a:pt x="359" y="613"/>
                </a:lnTo>
                <a:lnTo>
                  <a:pt x="450" y="585"/>
                </a:lnTo>
                <a:lnTo>
                  <a:pt x="542" y="576"/>
                </a:lnTo>
                <a:lnTo>
                  <a:pt x="661" y="576"/>
                </a:lnTo>
                <a:lnTo>
                  <a:pt x="743" y="594"/>
                </a:lnTo>
                <a:lnTo>
                  <a:pt x="834" y="631"/>
                </a:lnTo>
                <a:lnTo>
                  <a:pt x="907" y="677"/>
                </a:lnTo>
                <a:lnTo>
                  <a:pt x="960" y="711"/>
                </a:lnTo>
                <a:lnTo>
                  <a:pt x="1045" y="805"/>
                </a:lnTo>
                <a:lnTo>
                  <a:pt x="1104" y="903"/>
                </a:lnTo>
                <a:lnTo>
                  <a:pt x="1145" y="1051"/>
                </a:lnTo>
                <a:lnTo>
                  <a:pt x="1152" y="1143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rgbClr val="FF00FF"/>
              </a:gs>
              <a:gs pos="100000">
                <a:schemeClr val="bg1"/>
              </a:gs>
            </a:gsLst>
            <a:lin ang="2700000" scaled="1"/>
          </a:gradFill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5397" name="Rectangle 5"/>
          <p:cNvSpPr>
            <a:spLocks noChangeArrowheads="1"/>
          </p:cNvSpPr>
          <p:nvPr/>
        </p:nvSpPr>
        <p:spPr bwMode="auto">
          <a:xfrm>
            <a:off x="831850" y="238125"/>
            <a:ext cx="54451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kumimoji="1" lang="zh-CN" altLang="en-US" sz="27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kumimoji="1" lang="zh-CN" altLang="en-US" sz="2400" b="0"/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3956050" y="1335088"/>
          <a:ext cx="122713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2" name="公式" r:id="rId3" imgW="1511280" imgH="469800" progId="Equation.3">
                  <p:embed/>
                </p:oleObj>
              </mc:Choice>
              <mc:Fallback>
                <p:oleObj name="公式" r:id="rId3" imgW="151128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1335088"/>
                        <a:ext cx="1227138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1870075" y="2554288"/>
            <a:ext cx="2085975" cy="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3983038" y="2514600"/>
          <a:ext cx="18288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3" name="公式" r:id="rId5" imgW="2260440" imgH="520560" progId="Equation.3">
                  <p:embed/>
                </p:oleObj>
              </mc:Choice>
              <mc:Fallback>
                <p:oleObj name="公式" r:id="rId5" imgW="22604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038" y="2514600"/>
                        <a:ext cx="18288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5888038" y="2478088"/>
          <a:ext cx="256381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4" name="公式" r:id="rId7" imgW="3060360" imgH="533160" progId="Equation.3">
                  <p:embed/>
                </p:oleObj>
              </mc:Choice>
              <mc:Fallback>
                <p:oleObj name="公式" r:id="rId7" imgW="3060360" imgH="533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8038" y="2478088"/>
                        <a:ext cx="2563812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755650" y="89217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>
                <a:ea typeface="黑体" pitchFamily="49" charset="-122"/>
              </a:rPr>
              <a:t>解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984250" y="39258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/>
              <a:t>原式</a:t>
            </a:r>
            <a:r>
              <a:rPr kumimoji="1" lang="en-US" altLang="zh-CN" sz="2800"/>
              <a:t>=</a:t>
            </a:r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 flipV="1">
            <a:off x="3117850" y="1258888"/>
            <a:ext cx="0" cy="22098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6573" name="Object 13"/>
          <p:cNvGraphicFramePr>
            <a:graphicFrameLocks noChangeAspect="1"/>
          </p:cNvGraphicFramePr>
          <p:nvPr/>
        </p:nvGraphicFramePr>
        <p:xfrm>
          <a:off x="2116138" y="4840288"/>
          <a:ext cx="29829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5" name="Equation" r:id="rId9" imgW="2895480" imgH="736560" progId="Equation.3">
                  <p:embed/>
                </p:oleObj>
              </mc:Choice>
              <mc:Fallback>
                <p:oleObj name="Equation" r:id="rId9" imgW="2895480" imgH="736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4840288"/>
                        <a:ext cx="298291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2" name="Rectangle 14"/>
          <p:cNvSpPr>
            <a:spLocks noChangeArrowheads="1"/>
          </p:cNvSpPr>
          <p:nvPr/>
        </p:nvSpPr>
        <p:spPr bwMode="auto">
          <a:xfrm>
            <a:off x="1352550" y="230188"/>
            <a:ext cx="3271838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kumimoji="1" lang="zh-CN" altLang="en-US" sz="2900">
                <a:solidFill>
                  <a:srgbClr val="000000"/>
                </a:solidFill>
                <a:latin typeface="宋体" pitchFamily="2" charset="-122"/>
              </a:rPr>
              <a:t>交换积分次序：</a:t>
            </a:r>
            <a:endParaRPr kumimoji="1" lang="zh-CN" altLang="en-US" sz="2400" b="0"/>
          </a:p>
        </p:txBody>
      </p:sp>
      <p:graphicFrame>
        <p:nvGraphicFramePr>
          <p:cNvPr id="15366" name="Object 15"/>
          <p:cNvGraphicFramePr>
            <a:graphicFrameLocks noChangeAspect="1"/>
          </p:cNvGraphicFramePr>
          <p:nvPr/>
        </p:nvGraphicFramePr>
        <p:xfrm>
          <a:off x="3714750" y="115888"/>
          <a:ext cx="3390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6" name="Equation" r:id="rId11" imgW="3390840" imgH="723600" progId="Equation.3">
                  <p:embed/>
                </p:oleObj>
              </mc:Choice>
              <mc:Fallback>
                <p:oleObj name="Equation" r:id="rId11" imgW="3390840" imgH="723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115888"/>
                        <a:ext cx="3390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16"/>
          <p:cNvGraphicFramePr>
            <a:graphicFrameLocks noChangeAspect="1"/>
          </p:cNvGraphicFramePr>
          <p:nvPr/>
        </p:nvGraphicFramePr>
        <p:xfrm>
          <a:off x="7296150" y="306388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7" name="Equation" r:id="rId13" imgW="1002960" imgH="393480" progId="Equation.3">
                  <p:embed/>
                </p:oleObj>
              </mc:Choice>
              <mc:Fallback>
                <p:oleObj name="Equation" r:id="rId13" imgW="100296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6150" y="306388"/>
                        <a:ext cx="100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7" name="Object 17"/>
          <p:cNvGraphicFramePr>
            <a:graphicFrameLocks noChangeAspect="1"/>
          </p:cNvGraphicFramePr>
          <p:nvPr/>
        </p:nvGraphicFramePr>
        <p:xfrm>
          <a:off x="1987550" y="3849688"/>
          <a:ext cx="71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8" name="Equation" r:id="rId15" imgW="711000" imgH="736560" progId="Equation.3">
                  <p:embed/>
                </p:oleObj>
              </mc:Choice>
              <mc:Fallback>
                <p:oleObj name="Equation" r:id="rId15" imgW="711000" imgH="7365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3849688"/>
                        <a:ext cx="711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8" name="Object 18"/>
          <p:cNvGraphicFramePr>
            <a:graphicFrameLocks noChangeAspect="1"/>
          </p:cNvGraphicFramePr>
          <p:nvPr/>
        </p:nvGraphicFramePr>
        <p:xfrm>
          <a:off x="2889250" y="4140200"/>
          <a:ext cx="30321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9" name="Equation" r:id="rId17" imgW="431640" imgH="888840" progId="Equation.3">
                  <p:embed/>
                </p:oleObj>
              </mc:Choice>
              <mc:Fallback>
                <p:oleObj name="Equation" r:id="rId17" imgW="431640" imgH="8888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4140200"/>
                        <a:ext cx="303213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9" name="Object 19"/>
          <p:cNvGraphicFramePr>
            <a:graphicFrameLocks noChangeAspect="1"/>
          </p:cNvGraphicFramePr>
          <p:nvPr/>
        </p:nvGraphicFramePr>
        <p:xfrm>
          <a:off x="2686050" y="3849688"/>
          <a:ext cx="2819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0" name="Equation" r:id="rId19" imgW="2819160" imgH="736560" progId="Equation.3">
                  <p:embed/>
                </p:oleObj>
              </mc:Choice>
              <mc:Fallback>
                <p:oleObj name="Equation" r:id="rId19" imgW="2819160" imgH="7365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3849688"/>
                        <a:ext cx="2819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0" name="Object 20"/>
          <p:cNvGraphicFramePr>
            <a:graphicFrameLocks noChangeAspect="1"/>
          </p:cNvGraphicFramePr>
          <p:nvPr/>
        </p:nvGraphicFramePr>
        <p:xfrm>
          <a:off x="2889250" y="3789363"/>
          <a:ext cx="12969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1" name="Equation" r:id="rId21" imgW="1841400" imgH="520560" progId="Equation.3">
                  <p:embed/>
                </p:oleObj>
              </mc:Choice>
              <mc:Fallback>
                <p:oleObj name="Equation" r:id="rId21" imgW="1841400" imgH="5205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3789363"/>
                        <a:ext cx="12969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1" name="Object 21"/>
          <p:cNvGraphicFramePr>
            <a:graphicFrameLocks noChangeAspect="1"/>
          </p:cNvGraphicFramePr>
          <p:nvPr/>
        </p:nvGraphicFramePr>
        <p:xfrm>
          <a:off x="2139950" y="4316413"/>
          <a:ext cx="1397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2" name="Equation" r:id="rId23" imgW="203040" imgH="317160" progId="Equation.3">
                  <p:embed/>
                </p:oleObj>
              </mc:Choice>
              <mc:Fallback>
                <p:oleObj name="Equation" r:id="rId23" imgW="203040" imgH="3171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4316413"/>
                        <a:ext cx="13970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2" name="Object 22"/>
          <p:cNvGraphicFramePr>
            <a:graphicFrameLocks noChangeAspect="1"/>
          </p:cNvGraphicFramePr>
          <p:nvPr/>
        </p:nvGraphicFramePr>
        <p:xfrm>
          <a:off x="2198688" y="3925888"/>
          <a:ext cx="157162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3" name="Equation" r:id="rId25" imgW="228600" imgH="241200" progId="Equation.3">
                  <p:embed/>
                </p:oleObj>
              </mc:Choice>
              <mc:Fallback>
                <p:oleObj name="Equation" r:id="rId25" imgW="228600" imgH="241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3925888"/>
                        <a:ext cx="157162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3" name="Object 23"/>
          <p:cNvGraphicFramePr>
            <a:graphicFrameLocks noChangeAspect="1"/>
          </p:cNvGraphicFramePr>
          <p:nvPr/>
        </p:nvGraphicFramePr>
        <p:xfrm>
          <a:off x="2355850" y="4926013"/>
          <a:ext cx="2794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4" name="Equation" r:id="rId27" imgW="406080" imgH="317160" progId="Equation.3">
                  <p:embed/>
                </p:oleObj>
              </mc:Choice>
              <mc:Fallback>
                <p:oleObj name="Equation" r:id="rId27" imgW="406080" imgH="3171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4926013"/>
                        <a:ext cx="27940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4" name="Object 24"/>
          <p:cNvGraphicFramePr>
            <a:graphicFrameLocks noChangeAspect="1"/>
          </p:cNvGraphicFramePr>
          <p:nvPr/>
        </p:nvGraphicFramePr>
        <p:xfrm>
          <a:off x="2270125" y="5297488"/>
          <a:ext cx="13049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5" name="Equation" r:id="rId29" imgW="1854000" imgH="520560" progId="Equation.3">
                  <p:embed/>
                </p:oleObj>
              </mc:Choice>
              <mc:Fallback>
                <p:oleObj name="Equation" r:id="rId29" imgW="1854000" imgH="5205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5297488"/>
                        <a:ext cx="13049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5" name="Object 25"/>
          <p:cNvGraphicFramePr>
            <a:graphicFrameLocks noChangeAspect="1"/>
          </p:cNvGraphicFramePr>
          <p:nvPr/>
        </p:nvGraphicFramePr>
        <p:xfrm>
          <a:off x="1187450" y="5068888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6" name="Equation" r:id="rId31" imgW="253800" imgH="241200" progId="Equation.3">
                  <p:embed/>
                </p:oleObj>
              </mc:Choice>
              <mc:Fallback>
                <p:oleObj name="Equation" r:id="rId31" imgW="253800" imgH="241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068888"/>
                        <a:ext cx="254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6" name="Object 26"/>
          <p:cNvGraphicFramePr>
            <a:graphicFrameLocks noChangeAspect="1"/>
          </p:cNvGraphicFramePr>
          <p:nvPr/>
        </p:nvGraphicFramePr>
        <p:xfrm>
          <a:off x="1441450" y="4840288"/>
          <a:ext cx="71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7" name="Equation" r:id="rId33" imgW="711000" imgH="736560" progId="Equation.3">
                  <p:embed/>
                </p:oleObj>
              </mc:Choice>
              <mc:Fallback>
                <p:oleObj name="Equation" r:id="rId33" imgW="711000" imgH="7365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4840288"/>
                        <a:ext cx="711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7" name="Object 27"/>
          <p:cNvGraphicFramePr>
            <a:graphicFrameLocks noChangeAspect="1"/>
          </p:cNvGraphicFramePr>
          <p:nvPr/>
        </p:nvGraphicFramePr>
        <p:xfrm>
          <a:off x="1593850" y="5307013"/>
          <a:ext cx="1397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8" name="Equation" r:id="rId35" imgW="203040" imgH="317160" progId="Equation.3">
                  <p:embed/>
                </p:oleObj>
              </mc:Choice>
              <mc:Fallback>
                <p:oleObj name="Equation" r:id="rId35" imgW="203040" imgH="3171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5307013"/>
                        <a:ext cx="13970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8" name="Object 28"/>
          <p:cNvGraphicFramePr>
            <a:graphicFrameLocks noChangeAspect="1"/>
          </p:cNvGraphicFramePr>
          <p:nvPr/>
        </p:nvGraphicFramePr>
        <p:xfrm>
          <a:off x="1652588" y="4916488"/>
          <a:ext cx="157162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9" name="Equation" r:id="rId37" imgW="228600" imgH="241200" progId="Equation.3">
                  <p:embed/>
                </p:oleObj>
              </mc:Choice>
              <mc:Fallback>
                <p:oleObj name="Equation" r:id="rId37" imgW="228600" imgH="241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916488"/>
                        <a:ext cx="157162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9" name="Object 29"/>
          <p:cNvGraphicFramePr>
            <a:graphicFrameLocks noChangeAspect="1"/>
          </p:cNvGraphicFramePr>
          <p:nvPr/>
        </p:nvGraphicFramePr>
        <p:xfrm>
          <a:off x="5149850" y="5068888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60" name="Equation" r:id="rId39" imgW="253800" imgH="241200" progId="Equation.3">
                  <p:embed/>
                </p:oleObj>
              </mc:Choice>
              <mc:Fallback>
                <p:oleObj name="Equation" r:id="rId39" imgW="253800" imgH="241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068888"/>
                        <a:ext cx="254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0" name="Object 30"/>
          <p:cNvGraphicFramePr>
            <a:graphicFrameLocks noChangeAspect="1"/>
          </p:cNvGraphicFramePr>
          <p:nvPr/>
        </p:nvGraphicFramePr>
        <p:xfrm>
          <a:off x="6115050" y="4865688"/>
          <a:ext cx="1955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61" name="Equation" r:id="rId40" imgW="1955520" imgH="736560" progId="Equation.3">
                  <p:embed/>
                </p:oleObj>
              </mc:Choice>
              <mc:Fallback>
                <p:oleObj name="Equation" r:id="rId40" imgW="1955520" imgH="7365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4865688"/>
                        <a:ext cx="1955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1" name="Object 31"/>
          <p:cNvGraphicFramePr>
            <a:graphicFrameLocks noChangeAspect="1"/>
          </p:cNvGraphicFramePr>
          <p:nvPr/>
        </p:nvGraphicFramePr>
        <p:xfrm>
          <a:off x="5346700" y="4865688"/>
          <a:ext cx="825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62" name="Equation" r:id="rId42" imgW="825480" imgH="736560" progId="Equation.3">
                  <p:embed/>
                </p:oleObj>
              </mc:Choice>
              <mc:Fallback>
                <p:oleObj name="Equation" r:id="rId42" imgW="825480" imgH="7365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4865688"/>
                        <a:ext cx="825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2" name="Object 32"/>
          <p:cNvGraphicFramePr>
            <a:graphicFrameLocks noChangeAspect="1"/>
          </p:cNvGraphicFramePr>
          <p:nvPr/>
        </p:nvGraphicFramePr>
        <p:xfrm>
          <a:off x="5505450" y="4916488"/>
          <a:ext cx="2794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63" name="Equation" r:id="rId44" imgW="406080" imgH="317160" progId="Equation.3">
                  <p:embed/>
                </p:oleObj>
              </mc:Choice>
              <mc:Fallback>
                <p:oleObj name="Equation" r:id="rId44" imgW="406080" imgH="3171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50" y="4916488"/>
                        <a:ext cx="27940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3" name="Object 33"/>
          <p:cNvGraphicFramePr>
            <a:graphicFrameLocks noChangeAspect="1"/>
          </p:cNvGraphicFramePr>
          <p:nvPr/>
        </p:nvGraphicFramePr>
        <p:xfrm>
          <a:off x="6319838" y="5130800"/>
          <a:ext cx="303212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64" name="Equation" r:id="rId46" imgW="431640" imgH="888840" progId="Equation.3">
                  <p:embed/>
                </p:oleObj>
              </mc:Choice>
              <mc:Fallback>
                <p:oleObj name="Equation" r:id="rId46" imgW="431640" imgH="8888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9838" y="5130800"/>
                        <a:ext cx="303212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4" name="Object 34"/>
          <p:cNvGraphicFramePr>
            <a:graphicFrameLocks noChangeAspect="1"/>
          </p:cNvGraphicFramePr>
          <p:nvPr/>
        </p:nvGraphicFramePr>
        <p:xfrm>
          <a:off x="6318250" y="4916488"/>
          <a:ext cx="2794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65" name="Equation" r:id="rId48" imgW="406080" imgH="317160" progId="Equation.3">
                  <p:embed/>
                </p:oleObj>
              </mc:Choice>
              <mc:Fallback>
                <p:oleObj name="Equation" r:id="rId48" imgW="406080" imgH="3171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0" y="4916488"/>
                        <a:ext cx="27940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5" name="Object 35"/>
          <p:cNvGraphicFramePr>
            <a:graphicFrameLocks noChangeAspect="1"/>
          </p:cNvGraphicFramePr>
          <p:nvPr/>
        </p:nvGraphicFramePr>
        <p:xfrm>
          <a:off x="5480050" y="5373688"/>
          <a:ext cx="157163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66" name="Equation" r:id="rId50" imgW="228600" imgH="241200" progId="Equation.3">
                  <p:embed/>
                </p:oleObj>
              </mc:Choice>
              <mc:Fallback>
                <p:oleObj name="Equation" r:id="rId50" imgW="228600" imgH="241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5373688"/>
                        <a:ext cx="157163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746250" y="1030288"/>
            <a:ext cx="2819400" cy="2438400"/>
            <a:chOff x="2112" y="1344"/>
            <a:chExt cx="1776" cy="1536"/>
          </a:xfrm>
        </p:grpSpPr>
        <p:sp>
          <p:nvSpPr>
            <p:cNvPr id="15416" name="Line 37"/>
            <p:cNvSpPr>
              <a:spLocks noChangeShapeType="1"/>
            </p:cNvSpPr>
            <p:nvPr/>
          </p:nvSpPr>
          <p:spPr bwMode="auto">
            <a:xfrm flipV="1">
              <a:off x="2256" y="1392"/>
              <a:ext cx="0" cy="1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7" name="Line 38"/>
            <p:cNvSpPr>
              <a:spLocks noChangeShapeType="1"/>
            </p:cNvSpPr>
            <p:nvPr/>
          </p:nvSpPr>
          <p:spPr bwMode="auto">
            <a:xfrm>
              <a:off x="2256" y="2719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92" name="Object 39"/>
            <p:cNvGraphicFramePr>
              <a:graphicFrameLocks noChangeAspect="1"/>
            </p:cNvGraphicFramePr>
            <p:nvPr/>
          </p:nvGraphicFramePr>
          <p:xfrm>
            <a:off x="3772" y="2770"/>
            <a:ext cx="116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67" name="Equation" r:id="rId52" imgW="253800" imgH="241200" progId="Equation.3">
                    <p:embed/>
                  </p:oleObj>
                </mc:Choice>
                <mc:Fallback>
                  <p:oleObj name="Equation" r:id="rId52" imgW="253800" imgH="2412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2" y="2770"/>
                          <a:ext cx="116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3" name="Object 40"/>
            <p:cNvGraphicFramePr>
              <a:graphicFrameLocks noChangeAspect="1"/>
            </p:cNvGraphicFramePr>
            <p:nvPr/>
          </p:nvGraphicFramePr>
          <p:xfrm>
            <a:off x="2112" y="1344"/>
            <a:ext cx="116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68" name="Equation" r:id="rId54" imgW="253800" imgH="317160" progId="Equation.3">
                    <p:embed/>
                  </p:oleObj>
                </mc:Choice>
                <mc:Fallback>
                  <p:oleObj name="Equation" r:id="rId54" imgW="253800" imgH="31716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344"/>
                          <a:ext cx="116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4" name="Object 41"/>
            <p:cNvGraphicFramePr>
              <a:graphicFrameLocks noChangeAspect="1"/>
            </p:cNvGraphicFramePr>
            <p:nvPr/>
          </p:nvGraphicFramePr>
          <p:xfrm>
            <a:off x="2112" y="2688"/>
            <a:ext cx="134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69" name="Equation" r:id="rId56" imgW="291960" imgH="317160" progId="Equation.3">
                    <p:embed/>
                  </p:oleObj>
                </mc:Choice>
                <mc:Fallback>
                  <p:oleObj name="Equation" r:id="rId56" imgW="291960" imgH="31716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688"/>
                          <a:ext cx="134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602" name="AutoShape 42"/>
          <p:cNvSpPr>
            <a:spLocks noChangeArrowheads="1"/>
          </p:cNvSpPr>
          <p:nvPr/>
        </p:nvSpPr>
        <p:spPr bwMode="auto">
          <a:xfrm>
            <a:off x="4718050" y="496888"/>
            <a:ext cx="914400" cy="381000"/>
          </a:xfrm>
          <a:prstGeom prst="parallelogram">
            <a:avLst>
              <a:gd name="adj" fmla="val 27144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3" name="Arc 43"/>
          <p:cNvSpPr>
            <a:spLocks/>
          </p:cNvSpPr>
          <p:nvPr/>
        </p:nvSpPr>
        <p:spPr bwMode="auto">
          <a:xfrm>
            <a:off x="1974850" y="2325688"/>
            <a:ext cx="1828800" cy="914400"/>
          </a:xfrm>
          <a:custGeom>
            <a:avLst/>
            <a:gdLst>
              <a:gd name="T0" fmla="*/ 0 w 43200"/>
              <a:gd name="T1" fmla="*/ 1638705130 h 21600"/>
              <a:gd name="T2" fmla="*/ 2147483647 w 43200"/>
              <a:gd name="T3" fmla="*/ 1638705130 h 21600"/>
              <a:gd name="T4" fmla="*/ 1638705130 w 43200"/>
              <a:gd name="T5" fmla="*/ 1638705130 h 21600"/>
              <a:gd name="T6" fmla="*/ 0 60000 65536"/>
              <a:gd name="T7" fmla="*/ 0 60000 65536"/>
              <a:gd name="T8" fmla="*/ 0 60000 65536"/>
              <a:gd name="T9" fmla="*/ 0 w 43200"/>
              <a:gd name="T10" fmla="*/ 0 h 21600"/>
              <a:gd name="T11" fmla="*/ 43200 w 432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2813050" y="2325688"/>
            <a:ext cx="201613" cy="1204912"/>
            <a:chOff x="1824" y="1728"/>
            <a:chExt cx="127" cy="759"/>
          </a:xfrm>
        </p:grpSpPr>
        <p:graphicFrame>
          <p:nvGraphicFramePr>
            <p:cNvPr id="15391" name="Object 45"/>
            <p:cNvGraphicFramePr>
              <a:graphicFrameLocks noChangeAspect="1"/>
            </p:cNvGraphicFramePr>
            <p:nvPr/>
          </p:nvGraphicFramePr>
          <p:xfrm>
            <a:off x="1824" y="2352"/>
            <a:ext cx="127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70" name="Equation" r:id="rId58" imgW="228600" imgH="241200" progId="Equation.3">
                    <p:embed/>
                  </p:oleObj>
                </mc:Choice>
                <mc:Fallback>
                  <p:oleObj name="Equation" r:id="rId58" imgW="228600" imgH="2412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352"/>
                          <a:ext cx="127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15" name="Line 46"/>
            <p:cNvSpPr>
              <a:spLocks noChangeShapeType="1"/>
            </p:cNvSpPr>
            <p:nvPr/>
          </p:nvSpPr>
          <p:spPr bwMode="auto">
            <a:xfrm>
              <a:off x="1872" y="1728"/>
              <a:ext cx="0" cy="576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607" name="AutoShape 47"/>
          <p:cNvSpPr>
            <a:spLocks noChangeArrowheads="1"/>
          </p:cNvSpPr>
          <p:nvPr/>
        </p:nvSpPr>
        <p:spPr bwMode="auto">
          <a:xfrm>
            <a:off x="4718050" y="115888"/>
            <a:ext cx="609600" cy="304800"/>
          </a:xfrm>
          <a:prstGeom prst="parallelogram">
            <a:avLst>
              <a:gd name="adj" fmla="val 22620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6608" name="Object 48"/>
          <p:cNvGraphicFramePr>
            <a:graphicFrameLocks noChangeAspect="1"/>
          </p:cNvGraphicFramePr>
          <p:nvPr/>
        </p:nvGraphicFramePr>
        <p:xfrm>
          <a:off x="3597275" y="3263900"/>
          <a:ext cx="35877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71" name="Equation" r:id="rId60" imgW="406080" imgH="317160" progId="Equation.3">
                  <p:embed/>
                </p:oleObj>
              </mc:Choice>
              <mc:Fallback>
                <p:oleObj name="Equation" r:id="rId60" imgW="406080" imgH="3171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3263900"/>
                        <a:ext cx="358775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09" name="Line 49"/>
          <p:cNvSpPr>
            <a:spLocks noChangeShapeType="1"/>
          </p:cNvSpPr>
          <p:nvPr/>
        </p:nvSpPr>
        <p:spPr bwMode="auto">
          <a:xfrm flipV="1">
            <a:off x="3803650" y="1411288"/>
            <a:ext cx="0" cy="1752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10" name="Arc 50"/>
          <p:cNvSpPr>
            <a:spLocks/>
          </p:cNvSpPr>
          <p:nvPr/>
        </p:nvSpPr>
        <p:spPr bwMode="auto">
          <a:xfrm rot="-7246178">
            <a:off x="2488406" y="1127919"/>
            <a:ext cx="836613" cy="2473325"/>
          </a:xfrm>
          <a:custGeom>
            <a:avLst/>
            <a:gdLst>
              <a:gd name="T0" fmla="*/ 246829640 w 21600"/>
              <a:gd name="T1" fmla="*/ 0 h 29959"/>
              <a:gd name="T2" fmla="*/ 1146699475 w 21600"/>
              <a:gd name="T3" fmla="*/ 2147483647 h 29959"/>
              <a:gd name="T4" fmla="*/ 0 w 21600"/>
              <a:gd name="T5" fmla="*/ 2147483647 h 29959"/>
              <a:gd name="T6" fmla="*/ 0 60000 65536"/>
              <a:gd name="T7" fmla="*/ 0 60000 65536"/>
              <a:gd name="T8" fmla="*/ 0 60000 65536"/>
              <a:gd name="T9" fmla="*/ 0 w 21600"/>
              <a:gd name="T10" fmla="*/ 0 h 29959"/>
              <a:gd name="T11" fmla="*/ 21600 w 21600"/>
              <a:gd name="T12" fmla="*/ 29959 h 299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9959" fill="none" extrusionOk="0">
                <a:moveTo>
                  <a:pt x="4248" y="-1"/>
                </a:moveTo>
                <a:cubicBezTo>
                  <a:pt x="14338" y="2023"/>
                  <a:pt x="21600" y="10886"/>
                  <a:pt x="21600" y="21178"/>
                </a:cubicBezTo>
                <a:cubicBezTo>
                  <a:pt x="21600" y="24203"/>
                  <a:pt x="20964" y="27194"/>
                  <a:pt x="19734" y="29958"/>
                </a:cubicBezTo>
              </a:path>
              <a:path w="21600" h="29959" stroke="0" extrusionOk="0">
                <a:moveTo>
                  <a:pt x="4248" y="-1"/>
                </a:moveTo>
                <a:cubicBezTo>
                  <a:pt x="14338" y="2023"/>
                  <a:pt x="21600" y="10886"/>
                  <a:pt x="21600" y="21178"/>
                </a:cubicBezTo>
                <a:cubicBezTo>
                  <a:pt x="21600" y="24203"/>
                  <a:pt x="20964" y="27194"/>
                  <a:pt x="19734" y="29958"/>
                </a:cubicBezTo>
                <a:lnTo>
                  <a:pt x="0" y="21178"/>
                </a:lnTo>
                <a:close/>
              </a:path>
            </a:pathLst>
          </a:custGeom>
          <a:noFill/>
          <a:ln w="28575">
            <a:solidFill>
              <a:srgbClr val="CC18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1773238" y="2249488"/>
            <a:ext cx="1116012" cy="214312"/>
            <a:chOff x="1169" y="1680"/>
            <a:chExt cx="703" cy="135"/>
          </a:xfrm>
        </p:grpSpPr>
        <p:sp>
          <p:nvSpPr>
            <p:cNvPr id="15414" name="Line 52"/>
            <p:cNvSpPr>
              <a:spLocks noChangeShapeType="1"/>
            </p:cNvSpPr>
            <p:nvPr/>
          </p:nvSpPr>
          <p:spPr bwMode="auto">
            <a:xfrm>
              <a:off x="1296" y="1728"/>
              <a:ext cx="576" cy="0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90" name="Object 53"/>
            <p:cNvGraphicFramePr>
              <a:graphicFrameLocks noChangeAspect="1"/>
            </p:cNvGraphicFramePr>
            <p:nvPr/>
          </p:nvGraphicFramePr>
          <p:xfrm>
            <a:off x="1169" y="1680"/>
            <a:ext cx="127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72" name="Equation" r:id="rId62" imgW="228600" imgH="241200" progId="Equation.3">
                    <p:embed/>
                  </p:oleObj>
                </mc:Choice>
                <mc:Fallback>
                  <p:oleObj name="Equation" r:id="rId62" imgW="228600" imgH="2412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" y="1680"/>
                          <a:ext cx="127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1616075" y="1258888"/>
            <a:ext cx="2187575" cy="280987"/>
            <a:chOff x="1070" y="1056"/>
            <a:chExt cx="1378" cy="177"/>
          </a:xfrm>
        </p:grpSpPr>
        <p:graphicFrame>
          <p:nvGraphicFramePr>
            <p:cNvPr id="15389" name="Object 55"/>
            <p:cNvGraphicFramePr>
              <a:graphicFrameLocks noChangeAspect="1"/>
            </p:cNvGraphicFramePr>
            <p:nvPr/>
          </p:nvGraphicFramePr>
          <p:xfrm>
            <a:off x="1070" y="1056"/>
            <a:ext cx="226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73" name="Equation" r:id="rId63" imgW="406080" imgH="317160" progId="Equation.3">
                    <p:embed/>
                  </p:oleObj>
                </mc:Choice>
                <mc:Fallback>
                  <p:oleObj name="Equation" r:id="rId63" imgW="406080" imgH="31716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0" y="1056"/>
                          <a:ext cx="226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13" name="Line 56"/>
            <p:cNvSpPr>
              <a:spLocks noChangeShapeType="1"/>
            </p:cNvSpPr>
            <p:nvPr/>
          </p:nvSpPr>
          <p:spPr bwMode="auto">
            <a:xfrm>
              <a:off x="1296" y="1152"/>
              <a:ext cx="1152" cy="0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6617" name="Object 57"/>
          <p:cNvGraphicFramePr>
            <a:graphicFrameLocks noChangeAspect="1"/>
          </p:cNvGraphicFramePr>
          <p:nvPr/>
        </p:nvGraphicFramePr>
        <p:xfrm>
          <a:off x="5251450" y="1111250"/>
          <a:ext cx="1223963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74" name="Equation" r:id="rId64" imgW="1460160" imgH="888840" progId="Equation.3">
                  <p:embed/>
                </p:oleObj>
              </mc:Choice>
              <mc:Fallback>
                <p:oleObj name="Equation" r:id="rId64" imgW="1460160" imgH="88884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1111250"/>
                        <a:ext cx="1223963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18" name="Line 58"/>
          <p:cNvSpPr>
            <a:spLocks noChangeShapeType="1"/>
          </p:cNvSpPr>
          <p:nvPr/>
        </p:nvSpPr>
        <p:spPr bwMode="auto">
          <a:xfrm>
            <a:off x="1746250" y="1944688"/>
            <a:ext cx="2238375" cy="0"/>
          </a:xfrm>
          <a:prstGeom prst="line">
            <a:avLst/>
          </a:prstGeom>
          <a:noFill/>
          <a:ln w="28575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6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6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6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6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6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6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6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6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6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6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66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66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66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66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66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66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66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66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6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6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6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nimBg="1"/>
      <p:bldP spid="66567" grpId="0" animBg="1"/>
      <p:bldP spid="66570" grpId="0" autoUpdateAnimBg="0"/>
      <p:bldP spid="66571" grpId="0" autoUpdateAnimBg="0"/>
      <p:bldP spid="66572" grpId="0" animBg="1"/>
      <p:bldP spid="66602" grpId="0" animBg="1"/>
      <p:bldP spid="66603" grpId="0" animBg="1"/>
      <p:bldP spid="66607" grpId="0" animBg="1"/>
      <p:bldP spid="66609" grpId="0" animBg="1"/>
      <p:bldP spid="66610" grpId="0" animBg="1"/>
      <p:bldP spid="666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F7C85F4-122B-40EF-AC27-FE3C159D034F}" type="slidenum">
              <a:rPr lang="en-US" altLang="zh-CN" sz="1400" smtClean="0"/>
              <a:pPr eaLnBrk="1" hangingPunct="1"/>
              <a:t>2</a:t>
            </a:fld>
            <a:endParaRPr lang="en-US" altLang="zh-CN" sz="1400" smtClean="0"/>
          </a:p>
        </p:txBody>
      </p: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762000" y="188913"/>
            <a:ext cx="7696200" cy="22860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219200" y="523875"/>
            <a:ext cx="594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</a:rPr>
              <a:t>本节介绍计算二重积分的方法</a:t>
            </a:r>
            <a:r>
              <a:rPr lang="en-US" altLang="zh-CN" sz="320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217613" y="1179513"/>
            <a:ext cx="2819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</a:rPr>
              <a:t>二重积分化为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656013" y="1179513"/>
            <a:ext cx="48783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累次积分</a:t>
            </a:r>
            <a:r>
              <a:rPr lang="en-US" altLang="zh-CN" sz="320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即两次定积分</a:t>
            </a:r>
            <a:r>
              <a:rPr lang="en-US" altLang="zh-CN" sz="320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).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76" grpId="0" autoUpdateAnimBg="0"/>
      <p:bldP spid="307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DFD9BA3-EA0E-472C-8D19-E6971BAD6BBA}" type="slidenum">
              <a:rPr lang="en-US" altLang="zh-CN" sz="1400" smtClean="0"/>
              <a:pPr eaLnBrk="1" hangingPunct="1"/>
              <a:t>20</a:t>
            </a:fld>
            <a:endParaRPr lang="en-US" altLang="zh-CN" sz="1400" smtClean="0"/>
          </a:p>
        </p:txBody>
      </p:sp>
      <p:sp>
        <p:nvSpPr>
          <p:cNvPr id="18434" name="AutoShape 2"/>
          <p:cNvSpPr>
            <a:spLocks noChangeArrowheads="1"/>
          </p:cNvSpPr>
          <p:nvPr/>
        </p:nvSpPr>
        <p:spPr bwMode="auto">
          <a:xfrm>
            <a:off x="827088" y="973138"/>
            <a:ext cx="7391400" cy="2743200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2503488" y="134938"/>
            <a:ext cx="4114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3200" u="sng">
                <a:solidFill>
                  <a:srgbClr val="0000FF"/>
                </a:solidFill>
                <a:ea typeface="黑体" pitchFamily="49" charset="-122"/>
              </a:rPr>
              <a:t>交换积分次序的步骤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131888" y="1354138"/>
            <a:ext cx="67056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       (1) </a:t>
            </a:r>
            <a:r>
              <a:rPr lang="zh-CN" altLang="en-US" sz="2800">
                <a:solidFill>
                  <a:schemeClr val="tx2"/>
                </a:solidFill>
              </a:rPr>
              <a:t>将已给的二次积分的积分限得出相应的二重积分的积分区域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741488" y="2573338"/>
            <a:ext cx="61722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(2) </a:t>
            </a:r>
            <a:r>
              <a:rPr lang="zh-CN" altLang="en-US" sz="2800">
                <a:solidFill>
                  <a:schemeClr val="tx2"/>
                </a:solidFill>
              </a:rPr>
              <a:t>按相反顺序写出相应的二次积分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5207000" y="1887538"/>
            <a:ext cx="23256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并画出草图</a:t>
            </a:r>
            <a:r>
              <a:rPr lang="en-US" altLang="zh-CN" sz="2800">
                <a:solidFill>
                  <a:schemeClr val="tx2"/>
                </a:solidFill>
              </a:rPr>
              <a:t>;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  <p:bldP spid="18436" grpId="0" autoUpdateAnimBg="0"/>
      <p:bldP spid="18437" grpId="0" autoUpdateAnimBg="0"/>
      <p:bldP spid="1843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2C6B587-BEF9-433F-BB40-8D1DDCCBDB76}" type="slidenum">
              <a:rPr lang="en-US" altLang="zh-CN" sz="1400" smtClean="0"/>
              <a:pPr eaLnBrk="1" hangingPunct="1"/>
              <a:t>21</a:t>
            </a:fld>
            <a:endParaRPr lang="en-US" altLang="zh-CN" sz="1400" smtClean="0"/>
          </a:p>
        </p:txBody>
      </p:sp>
      <p:graphicFrame>
        <p:nvGraphicFramePr>
          <p:cNvPr id="16386" name="Object 3"/>
          <p:cNvGraphicFramePr>
            <a:graphicFrameLocks/>
          </p:cNvGraphicFramePr>
          <p:nvPr/>
        </p:nvGraphicFramePr>
        <p:xfrm>
          <a:off x="1662113" y="166688"/>
          <a:ext cx="360997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3" r:id="rId3" imgW="3289300" imgH="698500" progId="Equation.3">
                  <p:embed/>
                </p:oleObj>
              </mc:Choice>
              <mc:Fallback>
                <p:oleObj r:id="rId3" imgW="3289300" imgH="6985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166688"/>
                        <a:ext cx="3609975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/>
          </p:cNvGraphicFramePr>
          <p:nvPr/>
        </p:nvGraphicFramePr>
        <p:xfrm>
          <a:off x="6096000" y="142875"/>
          <a:ext cx="16764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4" r:id="rId5" imgW="786717" imgH="406048" progId="Equation.3">
                  <p:embed/>
                </p:oleObj>
              </mc:Choice>
              <mc:Fallback>
                <p:oleObj r:id="rId5" imgW="786717" imgH="406048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42875"/>
                        <a:ext cx="16764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70600" y="1766888"/>
            <a:ext cx="2251075" cy="2135187"/>
            <a:chOff x="0" y="0"/>
            <a:chExt cx="1418" cy="1345"/>
          </a:xfrm>
        </p:grpSpPr>
        <p:graphicFrame>
          <p:nvGraphicFramePr>
            <p:cNvPr id="16394" name="Object 6"/>
            <p:cNvGraphicFramePr>
              <a:graphicFrameLocks/>
            </p:cNvGraphicFramePr>
            <p:nvPr/>
          </p:nvGraphicFramePr>
          <p:xfrm>
            <a:off x="544" y="717"/>
            <a:ext cx="561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5" r:id="rId7" imgW="393188" imgH="164885" progId="Equation.3">
                    <p:embed/>
                  </p:oleObj>
                </mc:Choice>
                <mc:Fallback>
                  <p:oleObj r:id="rId7" imgW="393188" imgH="164885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717"/>
                          <a:ext cx="561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06" name="Group 7"/>
            <p:cNvGrpSpPr>
              <a:grpSpLocks/>
            </p:cNvGrpSpPr>
            <p:nvPr/>
          </p:nvGrpSpPr>
          <p:grpSpPr bwMode="auto">
            <a:xfrm>
              <a:off x="0" y="0"/>
              <a:ext cx="1418" cy="1345"/>
              <a:chOff x="0" y="0"/>
              <a:chExt cx="1418" cy="1345"/>
            </a:xfrm>
          </p:grpSpPr>
          <p:sp>
            <p:nvSpPr>
              <p:cNvPr id="16407" name="AutoShape 8"/>
              <p:cNvSpPr>
                <a:spLocks noChangeArrowheads="1"/>
              </p:cNvSpPr>
              <p:nvPr/>
            </p:nvSpPr>
            <p:spPr bwMode="auto">
              <a:xfrm rot="5400000">
                <a:off x="198" y="296"/>
                <a:ext cx="849" cy="831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6408" name="Group 9"/>
              <p:cNvGrpSpPr>
                <a:grpSpLocks/>
              </p:cNvGrpSpPr>
              <p:nvPr/>
            </p:nvGrpSpPr>
            <p:grpSpPr bwMode="auto">
              <a:xfrm>
                <a:off x="0" y="0"/>
                <a:ext cx="1418" cy="1345"/>
                <a:chOff x="0" y="0"/>
                <a:chExt cx="1418" cy="1345"/>
              </a:xfrm>
            </p:grpSpPr>
            <p:sp>
              <p:nvSpPr>
                <p:cNvPr id="16409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08" y="48"/>
                  <a:ext cx="0" cy="12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10" name="Line 11"/>
                <p:cNvSpPr>
                  <a:spLocks noChangeShapeType="1"/>
                </p:cNvSpPr>
                <p:nvPr/>
              </p:nvSpPr>
              <p:spPr bwMode="auto">
                <a:xfrm>
                  <a:off x="0" y="1142"/>
                  <a:ext cx="1408" cy="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6395" name="Object 12"/>
                <p:cNvGraphicFramePr>
                  <a:graphicFrameLocks/>
                </p:cNvGraphicFramePr>
                <p:nvPr/>
              </p:nvGraphicFramePr>
              <p:xfrm>
                <a:off x="1264" y="1204"/>
                <a:ext cx="154" cy="14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806" r:id="rId9" imgW="253780" imgH="241091" progId="Equation.3">
                        <p:embed/>
                      </p:oleObj>
                    </mc:Choice>
                    <mc:Fallback>
                      <p:oleObj r:id="rId9" imgW="253780" imgH="241091" progId="Equation.3">
                        <p:embed/>
                        <p:pic>
                          <p:nvPicPr>
                            <p:cNvPr id="0" name="Object 12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64" y="1204"/>
                              <a:ext cx="154" cy="14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396" name="Object 13"/>
                <p:cNvGraphicFramePr>
                  <a:graphicFrameLocks/>
                </p:cNvGraphicFramePr>
                <p:nvPr/>
              </p:nvGraphicFramePr>
              <p:xfrm>
                <a:off x="77" y="1152"/>
                <a:ext cx="131" cy="14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807" r:id="rId11" imgW="215619" imgH="240986" progId="Equation.3">
                        <p:embed/>
                      </p:oleObj>
                    </mc:Choice>
                    <mc:Fallback>
                      <p:oleObj r:id="rId11" imgW="215619" imgH="240986" progId="Equation.3">
                        <p:embed/>
                        <p:pic>
                          <p:nvPicPr>
                            <p:cNvPr id="0" name="Object 13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7" y="1152"/>
                              <a:ext cx="131" cy="14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397" name="Object 14"/>
                <p:cNvGraphicFramePr>
                  <a:graphicFrameLocks/>
                </p:cNvGraphicFramePr>
                <p:nvPr/>
              </p:nvGraphicFramePr>
              <p:xfrm>
                <a:off x="6" y="0"/>
                <a:ext cx="154" cy="1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808" r:id="rId13" imgW="253780" imgH="317225" progId="Equation.3">
                        <p:embed/>
                      </p:oleObj>
                    </mc:Choice>
                    <mc:Fallback>
                      <p:oleObj r:id="rId13" imgW="253780" imgH="317225" progId="Equation.3">
                        <p:embed/>
                        <p:pic>
                          <p:nvPicPr>
                            <p:cNvPr id="0" name="Object 14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" y="0"/>
                              <a:ext cx="154" cy="1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398" name="Object 15"/>
                <p:cNvGraphicFramePr>
                  <a:graphicFrameLocks/>
                </p:cNvGraphicFramePr>
                <p:nvPr/>
              </p:nvGraphicFramePr>
              <p:xfrm>
                <a:off x="911" y="1137"/>
                <a:ext cx="161" cy="20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809" r:id="rId15" imgW="126725" imgH="164742" progId="Equation.3">
                        <p:embed/>
                      </p:oleObj>
                    </mc:Choice>
                    <mc:Fallback>
                      <p:oleObj r:id="rId15" imgW="126725" imgH="164742" progId="Equation.3">
                        <p:embed/>
                        <p:pic>
                          <p:nvPicPr>
                            <p:cNvPr id="0" name="Object 15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11" y="1137"/>
                              <a:ext cx="161" cy="2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399" name="Object 16"/>
                <p:cNvGraphicFramePr>
                  <a:graphicFrameLocks/>
                </p:cNvGraphicFramePr>
                <p:nvPr/>
              </p:nvGraphicFramePr>
              <p:xfrm>
                <a:off x="47" y="225"/>
                <a:ext cx="161" cy="20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810" r:id="rId17" imgW="126725" imgH="164742" progId="Equation.3">
                        <p:embed/>
                      </p:oleObj>
                    </mc:Choice>
                    <mc:Fallback>
                      <p:oleObj r:id="rId17" imgW="126725" imgH="164742" progId="Equation.3">
                        <p:embed/>
                        <p:pic>
                          <p:nvPicPr>
                            <p:cNvPr id="0" name="Object 1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" y="225"/>
                              <a:ext cx="161" cy="2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838200" y="110966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黑体" pitchFamily="49" charset="-122"/>
              </a:rPr>
              <a:t>解</a:t>
            </a:r>
            <a:endParaRPr lang="zh-CN" altLang="en-US" sz="2800">
              <a:solidFill>
                <a:srgbClr val="0000FF"/>
              </a:solidFill>
              <a:ea typeface="黑体" pitchFamily="49" charset="-122"/>
            </a:endParaRPr>
          </a:p>
        </p:txBody>
      </p:sp>
      <p:graphicFrame>
        <p:nvGraphicFramePr>
          <p:cNvPr id="19474" name="Object 18"/>
          <p:cNvGraphicFramePr>
            <a:graphicFrameLocks/>
          </p:cNvGraphicFramePr>
          <p:nvPr/>
        </p:nvGraphicFramePr>
        <p:xfrm>
          <a:off x="1724025" y="1050925"/>
          <a:ext cx="20574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1" r:id="rId18" imgW="2006600" imgH="698500" progId="Equation.3">
                  <p:embed/>
                </p:oleObj>
              </mc:Choice>
              <mc:Fallback>
                <p:oleObj r:id="rId18" imgW="2006600" imgH="698500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1050925"/>
                        <a:ext cx="20574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5" name="Object 19"/>
          <p:cNvGraphicFramePr>
            <a:graphicFrameLocks/>
          </p:cNvGraphicFramePr>
          <p:nvPr/>
        </p:nvGraphicFramePr>
        <p:xfrm>
          <a:off x="1419225" y="1866900"/>
          <a:ext cx="246697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2" r:id="rId20" imgW="2311400" imgH="698500" progId="Equation.3">
                  <p:embed/>
                </p:oleObj>
              </mc:Choice>
              <mc:Fallback>
                <p:oleObj r:id="rId20" imgW="2311400" imgH="698500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1866900"/>
                        <a:ext cx="2466975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Object 20"/>
          <p:cNvGraphicFramePr>
            <a:graphicFrameLocks/>
          </p:cNvGraphicFramePr>
          <p:nvPr/>
        </p:nvGraphicFramePr>
        <p:xfrm>
          <a:off x="3708400" y="2689225"/>
          <a:ext cx="1884363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3" r:id="rId22" imgW="1778000" imgH="698500" progId="Equation.3">
                  <p:embed/>
                </p:oleObj>
              </mc:Choice>
              <mc:Fallback>
                <p:oleObj r:id="rId22" imgW="1778000" imgH="698500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689225"/>
                        <a:ext cx="1884363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Object 21"/>
          <p:cNvGraphicFramePr>
            <a:graphicFrameLocks/>
          </p:cNvGraphicFramePr>
          <p:nvPr/>
        </p:nvGraphicFramePr>
        <p:xfrm>
          <a:off x="1042988" y="3554413"/>
          <a:ext cx="268763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4" r:id="rId24" imgW="2730500" imgH="825500" progId="Equation.3">
                  <p:embed/>
                </p:oleObj>
              </mc:Choice>
              <mc:Fallback>
                <p:oleObj r:id="rId24" imgW="2730500" imgH="825500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554413"/>
                        <a:ext cx="2687637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8" name="Object 22"/>
          <p:cNvGraphicFramePr>
            <a:graphicFrameLocks/>
          </p:cNvGraphicFramePr>
          <p:nvPr/>
        </p:nvGraphicFramePr>
        <p:xfrm>
          <a:off x="3851275" y="3481388"/>
          <a:ext cx="20574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5" r:id="rId26" imgW="900918" imgH="406048" progId="Equation.3">
                  <p:embed/>
                </p:oleObj>
              </mc:Choice>
              <mc:Fallback>
                <p:oleObj r:id="rId26" imgW="900918" imgH="406048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481388"/>
                        <a:ext cx="2057400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6019800" y="2681288"/>
            <a:ext cx="1676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0" name="WordArt 24"/>
          <p:cNvSpPr>
            <a:spLocks noChangeArrowheads="1" noChangeShapeType="1" noTextEdit="1"/>
          </p:cNvSpPr>
          <p:nvPr/>
        </p:nvSpPr>
        <p:spPr bwMode="auto">
          <a:xfrm>
            <a:off x="838200" y="304777"/>
            <a:ext cx="685800" cy="62388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Flat1" dir="r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>
              <a:defRPr/>
            </a:pPr>
            <a:r>
              <a:rPr lang="zh-CN" altLang="en-US" sz="360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楷体_GB2312"/>
              </a:rPr>
              <a:t>练习</a:t>
            </a:r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4038600" y="1085850"/>
            <a:ext cx="27432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交换积分次序</a:t>
            </a:r>
          </a:p>
        </p:txBody>
      </p:sp>
      <p:graphicFrame>
        <p:nvGraphicFramePr>
          <p:cNvPr id="19482" name="Object 26"/>
          <p:cNvGraphicFramePr>
            <a:graphicFrameLocks/>
          </p:cNvGraphicFramePr>
          <p:nvPr/>
        </p:nvGraphicFramePr>
        <p:xfrm>
          <a:off x="1273175" y="2689225"/>
          <a:ext cx="234791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6" r:id="rId28" imgW="1028254" imgH="330057" progId="Equation.DSMT4">
                  <p:embed/>
                </p:oleObj>
              </mc:Choice>
              <mc:Fallback>
                <p:oleObj r:id="rId28" imgW="1028254" imgH="330057" progId="Equation.DSMT4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2689225"/>
                        <a:ext cx="2347913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3" grpId="0" autoUpdateAnimBg="0"/>
      <p:bldP spid="19479" grpId="0" animBg="1"/>
      <p:bldP spid="1948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734B8-FA84-461E-834D-AAAD193C2A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圆角矩形 12"/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250825" y="620713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 smtClean="0"/>
              <a:t>已知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x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y</a:t>
            </a:r>
            <a:r>
              <a:rPr lang="en-US" altLang="zh-CN" sz="2800" dirty="0"/>
              <a:t>)</a:t>
            </a:r>
            <a:r>
              <a:rPr lang="zh-CN" altLang="en-US" sz="2800" dirty="0"/>
              <a:t>连续，交换积分次序</a:t>
            </a:r>
          </a:p>
        </p:txBody>
      </p:sp>
      <p:graphicFrame>
        <p:nvGraphicFramePr>
          <p:cNvPr id="21" name="Object 6"/>
          <p:cNvGraphicFramePr>
            <a:graphicFrameLocks noChangeAspect="1"/>
          </p:cNvGraphicFramePr>
          <p:nvPr/>
        </p:nvGraphicFramePr>
        <p:xfrm>
          <a:off x="1320800" y="1339850"/>
          <a:ext cx="55562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9" name="Equation" r:id="rId15" imgW="2539800" imgH="330120" progId="Equation.DSMT4">
                  <p:embed/>
                </p:oleObj>
              </mc:Choice>
              <mc:Fallback>
                <p:oleObj name="Equation" r:id="rId15" imgW="2539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1339850"/>
                        <a:ext cx="555625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276195"/>
              </p:ext>
            </p:extLst>
          </p:nvPr>
        </p:nvGraphicFramePr>
        <p:xfrm>
          <a:off x="1941513" y="2681288"/>
          <a:ext cx="27495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0" name="Equation" r:id="rId17" imgW="1257120" imgH="355320" progId="Equation.DSMT4">
                  <p:embed/>
                </p:oleObj>
              </mc:Choice>
              <mc:Fallback>
                <p:oleObj name="Equation" r:id="rId17" imgW="1257120" imgH="3553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2681288"/>
                        <a:ext cx="274955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98517"/>
              </p:ext>
            </p:extLst>
          </p:nvPr>
        </p:nvGraphicFramePr>
        <p:xfrm>
          <a:off x="1933575" y="3536950"/>
          <a:ext cx="28067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1" name="Equation" r:id="rId19" imgW="1282680" imgH="355320" progId="Equation.DSMT4">
                  <p:embed/>
                </p:oleObj>
              </mc:Choice>
              <mc:Fallback>
                <p:oleObj name="Equation" r:id="rId19" imgW="1282680" imgH="355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3536950"/>
                        <a:ext cx="280670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993726"/>
              </p:ext>
            </p:extLst>
          </p:nvPr>
        </p:nvGraphicFramePr>
        <p:xfrm>
          <a:off x="1947863" y="5251450"/>
          <a:ext cx="2747962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2" name="Equation" r:id="rId21" imgW="1257120" imgH="355320" progId="Equation.DSMT4">
                  <p:embed/>
                </p:oleObj>
              </mc:Choice>
              <mc:Fallback>
                <p:oleObj name="Equation" r:id="rId21" imgW="1257120" imgH="355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5251450"/>
                        <a:ext cx="2747962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139283"/>
              </p:ext>
            </p:extLst>
          </p:nvPr>
        </p:nvGraphicFramePr>
        <p:xfrm>
          <a:off x="1895463" y="4326154"/>
          <a:ext cx="2917851" cy="909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3" name="Equation" r:id="rId23" imgW="1282680" imgH="355320" progId="Equation.DSMT4">
                  <p:embed/>
                </p:oleObj>
              </mc:Choice>
              <mc:Fallback>
                <p:oleObj name="Equation" r:id="rId23" imgW="1282680" imgH="3553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63" y="4326154"/>
                        <a:ext cx="2917851" cy="909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7" name="TipText"/>
            <p:cNvSpPr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l"/>
              <a:r>
                <a:rPr lang="en-US" altLang="zh-CN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20289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EE4ECF4-0515-4462-BDBC-096DF83F4413}" type="slidenum">
              <a:rPr lang="en-US" altLang="zh-CN" sz="1400" smtClean="0"/>
              <a:pPr eaLnBrk="1" hangingPunct="1"/>
              <a:t>23</a:t>
            </a:fld>
            <a:endParaRPr lang="en-US" altLang="zh-CN" sz="1400" smtClean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666750" y="2447925"/>
          <a:ext cx="3443288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6" name="Equation" r:id="rId3" imgW="1574640" imgH="342720" progId="Equation.DSMT4">
                  <p:embed/>
                </p:oleObj>
              </mc:Choice>
              <mc:Fallback>
                <p:oleObj name="Equation" r:id="rId3" imgW="15746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2447925"/>
                        <a:ext cx="3443288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5073650" y="2473325"/>
          <a:ext cx="3416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7" name="Equation" r:id="rId5" imgW="1562040" imgH="342720" progId="Equation.DSMT4">
                  <p:embed/>
                </p:oleObj>
              </mc:Choice>
              <mc:Fallback>
                <p:oleObj name="Equation" r:id="rId5" imgW="15620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2473325"/>
                        <a:ext cx="3416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690563" y="3500438"/>
          <a:ext cx="3416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8" name="Equation" r:id="rId7" imgW="1562040" imgH="342720" progId="Equation.DSMT4">
                  <p:embed/>
                </p:oleObj>
              </mc:Choice>
              <mc:Fallback>
                <p:oleObj name="Equation" r:id="rId7" imgW="15620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3500438"/>
                        <a:ext cx="3416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5145088" y="3500438"/>
          <a:ext cx="33877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9" name="Equation" r:id="rId9" imgW="1549080" imgH="342720" progId="Equation.DSMT4">
                  <p:embed/>
                </p:oleObj>
              </mc:Choice>
              <mc:Fallback>
                <p:oleObj name="Equation" r:id="rId9" imgW="15490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3500438"/>
                        <a:ext cx="33877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250825" y="620713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例</a:t>
            </a:r>
            <a:r>
              <a:rPr lang="zh-CN" altLang="en-US" sz="2800"/>
              <a:t>  已知</a:t>
            </a:r>
            <a:r>
              <a:rPr lang="en-US" altLang="zh-CN" sz="2800" i="1"/>
              <a:t>f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,</a:t>
            </a:r>
            <a:r>
              <a:rPr lang="en-US" altLang="zh-CN" sz="2800" i="1"/>
              <a:t>y</a:t>
            </a:r>
            <a:r>
              <a:rPr lang="en-US" altLang="zh-CN" sz="2800"/>
              <a:t>)</a:t>
            </a:r>
            <a:r>
              <a:rPr lang="zh-CN" altLang="en-US" sz="2800"/>
              <a:t>连续，交换积分次序</a:t>
            </a: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1320800" y="1339850"/>
          <a:ext cx="55562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0" name="Equation" r:id="rId11" imgW="2539800" imgH="330120" progId="Equation.DSMT4">
                  <p:embed/>
                </p:oleObj>
              </mc:Choice>
              <mc:Fallback>
                <p:oleObj name="Equation" r:id="rId11" imgW="2539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1339850"/>
                        <a:ext cx="555625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48" name="Object 7"/>
          <p:cNvGraphicFramePr>
            <a:graphicFrameLocks noChangeAspect="1"/>
          </p:cNvGraphicFramePr>
          <p:nvPr/>
        </p:nvGraphicFramePr>
        <p:xfrm>
          <a:off x="698500" y="3490913"/>
          <a:ext cx="3416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1" name="Equation" r:id="rId13" imgW="1562040" imgH="342720" progId="Equation.DSMT4">
                  <p:embed/>
                </p:oleObj>
              </mc:Choice>
              <mc:Fallback>
                <p:oleObj name="Equation" r:id="rId13" imgW="15620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3490913"/>
                        <a:ext cx="3416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196154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0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0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0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00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2DC46CD-CE87-4044-AE66-437841A3D3CC}" type="slidenum">
              <a:rPr lang="en-US" altLang="zh-CN" sz="1400" smtClean="0"/>
              <a:pPr eaLnBrk="1" hangingPunct="1"/>
              <a:t>24</a:t>
            </a:fld>
            <a:endParaRPr lang="en-US" altLang="zh-CN" sz="1400" smtClean="0"/>
          </a:p>
        </p:txBody>
      </p:sp>
      <p:sp>
        <p:nvSpPr>
          <p:cNvPr id="17423" name="Text Box 4"/>
          <p:cNvSpPr txBox="1">
            <a:spLocks noChangeArrowheads="1"/>
          </p:cNvSpPr>
          <p:nvPr/>
        </p:nvSpPr>
        <p:spPr bwMode="auto">
          <a:xfrm>
            <a:off x="762000" y="304800"/>
            <a:ext cx="45720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i="1">
                <a:solidFill>
                  <a:srgbClr val="0000FF"/>
                </a:solidFill>
              </a:rPr>
              <a:t>二次积分一定能交换次序</a:t>
            </a:r>
          </a:p>
        </p:txBody>
      </p:sp>
      <p:sp>
        <p:nvSpPr>
          <p:cNvPr id="67589" name="WordArt 5"/>
          <p:cNvSpPr>
            <a:spLocks noChangeArrowheads="1" noChangeShapeType="1" noTextEdit="1"/>
          </p:cNvSpPr>
          <p:nvPr/>
        </p:nvSpPr>
        <p:spPr bwMode="auto">
          <a:xfrm>
            <a:off x="4953000" y="304800"/>
            <a:ext cx="228600" cy="70008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4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?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486400" y="304800"/>
            <a:ext cx="685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  <a:ea typeface="黑体" pitchFamily="49" charset="-122"/>
              </a:rPr>
              <a:t>答</a:t>
            </a:r>
            <a:endParaRPr kumimoji="1" lang="zh-CN" altLang="en-US" sz="2800">
              <a:solidFill>
                <a:schemeClr val="tx2"/>
              </a:solidFill>
            </a:endParaRP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5943600" y="304800"/>
            <a:ext cx="16002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</a:rPr>
              <a:t>不一定</a:t>
            </a:r>
            <a:r>
              <a:rPr kumimoji="1" lang="en-US" altLang="zh-CN" sz="2800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762000" y="1397889"/>
            <a:ext cx="16002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</a:rPr>
              <a:t>例如</a:t>
            </a:r>
            <a:r>
              <a:rPr kumimoji="1" lang="en-US" altLang="zh-CN" sz="2800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67593" name="Object 9"/>
          <p:cNvGraphicFramePr>
            <a:graphicFrameLocks noChangeAspect="1"/>
          </p:cNvGraphicFramePr>
          <p:nvPr/>
        </p:nvGraphicFramePr>
        <p:xfrm>
          <a:off x="1752600" y="990600"/>
          <a:ext cx="6388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7" name="Equation" r:id="rId3" imgW="6387840" imgH="1447560" progId="Equation.3">
                  <p:embed/>
                </p:oleObj>
              </mc:Choice>
              <mc:Fallback>
                <p:oleObj name="Equation" r:id="rId3" imgW="6387840" imgH="1447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990600"/>
                        <a:ext cx="63881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10"/>
          <p:cNvGraphicFramePr>
            <a:graphicFrameLocks noChangeAspect="1"/>
          </p:cNvGraphicFramePr>
          <p:nvPr/>
        </p:nvGraphicFramePr>
        <p:xfrm>
          <a:off x="889000" y="2730500"/>
          <a:ext cx="3225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8" name="Equation" r:id="rId5" imgW="3225600" imgH="698400" progId="Equation.3">
                  <p:embed/>
                </p:oleObj>
              </mc:Choice>
              <mc:Fallback>
                <p:oleObj name="Equation" r:id="rId5" imgW="3225600" imgH="698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2730500"/>
                        <a:ext cx="3225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4038600" y="2778125"/>
            <a:ext cx="9144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</a:rPr>
              <a:t>由于</a:t>
            </a:r>
          </a:p>
        </p:txBody>
      </p:sp>
      <p:graphicFrame>
        <p:nvGraphicFramePr>
          <p:cNvPr id="67596" name="Object 12"/>
          <p:cNvGraphicFramePr>
            <a:graphicFrameLocks noChangeAspect="1"/>
          </p:cNvGraphicFramePr>
          <p:nvPr/>
        </p:nvGraphicFramePr>
        <p:xfrm>
          <a:off x="4953000" y="2590800"/>
          <a:ext cx="2184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9" name="Equation" r:id="rId7" imgW="2184120" imgH="977760" progId="Equation.3">
                  <p:embed/>
                </p:oleObj>
              </mc:Choice>
              <mc:Fallback>
                <p:oleObj name="Equation" r:id="rId7" imgW="2184120" imgH="9777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590800"/>
                        <a:ext cx="2184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685800" y="3822700"/>
            <a:ext cx="9144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</a:rPr>
              <a:t>故</a:t>
            </a:r>
          </a:p>
        </p:txBody>
      </p:sp>
      <p:graphicFrame>
        <p:nvGraphicFramePr>
          <p:cNvPr id="67598" name="Object 14"/>
          <p:cNvGraphicFramePr>
            <a:graphicFrameLocks noChangeAspect="1"/>
          </p:cNvGraphicFramePr>
          <p:nvPr/>
        </p:nvGraphicFramePr>
        <p:xfrm>
          <a:off x="1143000" y="3771900"/>
          <a:ext cx="2120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0" name="Equation" r:id="rId9" imgW="2120760" imgH="698400" progId="Equation.3">
                  <p:embed/>
                </p:oleObj>
              </mc:Choice>
              <mc:Fallback>
                <p:oleObj name="Equation" r:id="rId9" imgW="2120760" imgH="698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71900"/>
                        <a:ext cx="2120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15"/>
          <p:cNvGraphicFramePr>
            <a:graphicFrameLocks noChangeAspect="1"/>
          </p:cNvGraphicFramePr>
          <p:nvPr/>
        </p:nvGraphicFramePr>
        <p:xfrm>
          <a:off x="5080000" y="4648200"/>
          <a:ext cx="1930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1" name="Equation" r:id="rId11" imgW="1930320" imgH="838080" progId="Equation.3">
                  <p:embed/>
                </p:oleObj>
              </mc:Choice>
              <mc:Fallback>
                <p:oleObj name="Equation" r:id="rId11" imgW="1930320" imgH="838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4648200"/>
                        <a:ext cx="1930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0" name="Object 16"/>
          <p:cNvGraphicFramePr>
            <a:graphicFrameLocks noChangeAspect="1"/>
          </p:cNvGraphicFramePr>
          <p:nvPr/>
        </p:nvGraphicFramePr>
        <p:xfrm>
          <a:off x="1612900" y="4724400"/>
          <a:ext cx="3416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2" name="Equation" r:id="rId13" imgW="3416040" imgH="698400" progId="Equation.3">
                  <p:embed/>
                </p:oleObj>
              </mc:Choice>
              <mc:Fallback>
                <p:oleObj name="Equation" r:id="rId13" imgW="3416040" imgH="698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4724400"/>
                        <a:ext cx="3416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685800" y="4772025"/>
            <a:ext cx="12192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</a:rPr>
              <a:t>所以</a:t>
            </a:r>
          </a:p>
        </p:txBody>
      </p:sp>
      <p:graphicFrame>
        <p:nvGraphicFramePr>
          <p:cNvPr id="67602" name="Object 18"/>
          <p:cNvGraphicFramePr>
            <a:graphicFrameLocks noChangeAspect="1"/>
          </p:cNvGraphicFramePr>
          <p:nvPr/>
        </p:nvGraphicFramePr>
        <p:xfrm>
          <a:off x="1981200" y="5486400"/>
          <a:ext cx="698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3" name="Equation" r:id="rId15" imgW="698400" imgH="825480" progId="Equation.3">
                  <p:embed/>
                </p:oleObj>
              </mc:Choice>
              <mc:Fallback>
                <p:oleObj name="Equation" r:id="rId15" imgW="698400" imgH="825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86400"/>
                        <a:ext cx="698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3" name="Object 19"/>
          <p:cNvGraphicFramePr>
            <a:graphicFrameLocks noChangeAspect="1"/>
          </p:cNvGraphicFramePr>
          <p:nvPr/>
        </p:nvGraphicFramePr>
        <p:xfrm>
          <a:off x="7162800" y="2895600"/>
          <a:ext cx="120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4" name="Equation" r:id="rId17" imgW="1206360" imgH="393480" progId="Equation.3">
                  <p:embed/>
                </p:oleObj>
              </mc:Choice>
              <mc:Fallback>
                <p:oleObj name="Equation" r:id="rId17" imgW="120636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895600"/>
                        <a:ext cx="1206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4" name="Object 20"/>
          <p:cNvGraphicFramePr>
            <a:graphicFrameLocks noChangeAspect="1"/>
          </p:cNvGraphicFramePr>
          <p:nvPr/>
        </p:nvGraphicFramePr>
        <p:xfrm>
          <a:off x="7035800" y="4787900"/>
          <a:ext cx="1422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5" name="Equation" r:id="rId19" imgW="1422360" imgH="545760" progId="Equation.3">
                  <p:embed/>
                </p:oleObj>
              </mc:Choice>
              <mc:Fallback>
                <p:oleObj name="Equation" r:id="rId19" imgW="1422360" imgH="5457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4787900"/>
                        <a:ext cx="1422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5" name="Object 21"/>
          <p:cNvGraphicFramePr>
            <a:graphicFrameLocks noChangeAspect="1"/>
          </p:cNvGraphicFramePr>
          <p:nvPr/>
        </p:nvGraphicFramePr>
        <p:xfrm>
          <a:off x="3276600" y="3657600"/>
          <a:ext cx="2882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6" name="Equation" r:id="rId21" imgW="2882880" imgH="977760" progId="Equation.3">
                  <p:embed/>
                </p:oleObj>
              </mc:Choice>
              <mc:Fallback>
                <p:oleObj name="Equation" r:id="rId21" imgW="2882880" imgH="9777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57600"/>
                        <a:ext cx="2882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6" name="Object 22"/>
          <p:cNvGraphicFramePr>
            <a:graphicFrameLocks noChangeAspect="1"/>
          </p:cNvGraphicFramePr>
          <p:nvPr/>
        </p:nvGraphicFramePr>
        <p:xfrm>
          <a:off x="6159500" y="3568700"/>
          <a:ext cx="16129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7" name="Equation" r:id="rId23" imgW="1612800" imgH="1079280" progId="Equation.3">
                  <p:embed/>
                </p:oleObj>
              </mc:Choice>
              <mc:Fallback>
                <p:oleObj name="Equation" r:id="rId23" imgW="1612800" imgH="10792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3568700"/>
                        <a:ext cx="16129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7" name="Object 23"/>
          <p:cNvGraphicFramePr>
            <a:graphicFrameLocks noChangeAspect="1"/>
          </p:cNvGraphicFramePr>
          <p:nvPr/>
        </p:nvGraphicFramePr>
        <p:xfrm>
          <a:off x="7810500" y="3702050"/>
          <a:ext cx="1028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8" name="Equation" r:id="rId25" imgW="1028520" imgH="838080" progId="Equation.3">
                  <p:embed/>
                </p:oleObj>
              </mc:Choice>
              <mc:Fallback>
                <p:oleObj name="Equation" r:id="rId25" imgW="1028520" imgH="8380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0" y="3702050"/>
                        <a:ext cx="1028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animBg="1"/>
      <p:bldP spid="67590" grpId="0" autoUpdateAnimBg="0"/>
      <p:bldP spid="67591" grpId="0" autoUpdateAnimBg="0"/>
      <p:bldP spid="67592" grpId="0" autoUpdateAnimBg="0"/>
      <p:bldP spid="67595" grpId="0" autoUpdateAnimBg="0"/>
      <p:bldP spid="67597" grpId="0" autoUpdateAnimBg="0"/>
      <p:bldP spid="6760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59FCEBF-0ABB-47D6-AA7A-5077219D9BEE}" type="slidenum">
              <a:rPr lang="en-US" altLang="zh-CN" sz="1400" smtClean="0"/>
              <a:pPr eaLnBrk="1" hangingPunct="1"/>
              <a:t>25</a:t>
            </a:fld>
            <a:endParaRPr lang="en-US" altLang="zh-CN" sz="1400" smtClean="0"/>
          </a:p>
        </p:txBody>
      </p:sp>
      <p:graphicFrame>
        <p:nvGraphicFramePr>
          <p:cNvPr id="18434" name="Object 8"/>
          <p:cNvGraphicFramePr>
            <a:graphicFrameLocks noChangeAspect="1"/>
          </p:cNvGraphicFramePr>
          <p:nvPr/>
        </p:nvGraphicFramePr>
        <p:xfrm>
          <a:off x="801688" y="192088"/>
          <a:ext cx="3416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8" name="Equation" r:id="rId3" imgW="3416040" imgH="698400" progId="Equation.3">
                  <p:embed/>
                </p:oleObj>
              </mc:Choice>
              <mc:Fallback>
                <p:oleObj name="Equation" r:id="rId3" imgW="3416040" imgH="698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192088"/>
                        <a:ext cx="3416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9"/>
          <p:cNvGraphicFramePr>
            <a:graphicFrameLocks noChangeAspect="1"/>
          </p:cNvGraphicFramePr>
          <p:nvPr/>
        </p:nvGraphicFramePr>
        <p:xfrm>
          <a:off x="4281488" y="128588"/>
          <a:ext cx="406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9" name="Equation" r:id="rId5" imgW="406080" imgH="825480" progId="Equation.3">
                  <p:embed/>
                </p:oleObj>
              </mc:Choice>
              <mc:Fallback>
                <p:oleObj name="Equation" r:id="rId5" imgW="406080" imgH="825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488" y="128588"/>
                        <a:ext cx="406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8" name="Object 10"/>
          <p:cNvGraphicFramePr>
            <a:graphicFrameLocks noChangeAspect="1"/>
          </p:cNvGraphicFramePr>
          <p:nvPr/>
        </p:nvGraphicFramePr>
        <p:xfrm>
          <a:off x="801688" y="1017588"/>
          <a:ext cx="3238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0" name="Equation" r:id="rId7" imgW="3238200" imgH="698400" progId="Equation.3">
                  <p:embed/>
                </p:oleObj>
              </mc:Choice>
              <mc:Fallback>
                <p:oleObj name="Equation" r:id="rId7" imgW="3238200" imgH="698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1017588"/>
                        <a:ext cx="3238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4078288" y="1052513"/>
            <a:ext cx="9144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</a:rPr>
              <a:t>由于</a:t>
            </a:r>
          </a:p>
        </p:txBody>
      </p:sp>
      <p:graphicFrame>
        <p:nvGraphicFramePr>
          <p:cNvPr id="68620" name="Object 12"/>
          <p:cNvGraphicFramePr>
            <a:graphicFrameLocks noChangeAspect="1"/>
          </p:cNvGraphicFramePr>
          <p:nvPr/>
        </p:nvGraphicFramePr>
        <p:xfrm>
          <a:off x="4929188" y="865188"/>
          <a:ext cx="2197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1" name="Equation" r:id="rId9" imgW="2197080" imgH="977760" progId="Equation.3">
                  <p:embed/>
                </p:oleObj>
              </mc:Choice>
              <mc:Fallback>
                <p:oleObj name="Equation" r:id="rId9" imgW="2197080" imgH="9777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865188"/>
                        <a:ext cx="2197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9" name="Object 21"/>
          <p:cNvGraphicFramePr>
            <a:graphicFrameLocks noChangeAspect="1"/>
          </p:cNvGraphicFramePr>
          <p:nvPr/>
        </p:nvGraphicFramePr>
        <p:xfrm>
          <a:off x="7138988" y="1182688"/>
          <a:ext cx="120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2" name="Equation" r:id="rId11" imgW="1206360" imgH="393480" progId="Equation.3">
                  <p:embed/>
                </p:oleObj>
              </mc:Choice>
              <mc:Fallback>
                <p:oleObj name="Equation" r:id="rId11" imgW="120636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8988" y="1182688"/>
                        <a:ext cx="1206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4" name="AutoShape 26"/>
          <p:cNvSpPr>
            <a:spLocks noChangeArrowheads="1"/>
          </p:cNvSpPr>
          <p:nvPr/>
        </p:nvSpPr>
        <p:spPr bwMode="auto">
          <a:xfrm>
            <a:off x="725488" y="268288"/>
            <a:ext cx="457200" cy="609600"/>
          </a:xfrm>
          <a:prstGeom prst="parallelogram">
            <a:avLst>
              <a:gd name="adj" fmla="val 25000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35" name="AutoShape 27"/>
          <p:cNvSpPr>
            <a:spLocks noChangeArrowheads="1"/>
          </p:cNvSpPr>
          <p:nvPr/>
        </p:nvSpPr>
        <p:spPr bwMode="auto">
          <a:xfrm>
            <a:off x="4154488" y="192088"/>
            <a:ext cx="533400" cy="762000"/>
          </a:xfrm>
          <a:prstGeom prst="parallelogram">
            <a:avLst>
              <a:gd name="adj" fmla="val 25000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1" lang="zh-CN" altLang="zh-CN">
              <a:solidFill>
                <a:srgbClr val="0000FF"/>
              </a:solidFill>
            </a:endParaRPr>
          </a:p>
        </p:txBody>
      </p:sp>
      <p:sp>
        <p:nvSpPr>
          <p:cNvPr id="68642" name="AutoShape 34"/>
          <p:cNvSpPr>
            <a:spLocks noChangeArrowheads="1"/>
          </p:cNvSpPr>
          <p:nvPr/>
        </p:nvSpPr>
        <p:spPr bwMode="auto">
          <a:xfrm>
            <a:off x="3049588" y="3746500"/>
            <a:ext cx="5410200" cy="762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99"/>
              </a:gs>
              <a:gs pos="50000">
                <a:srgbClr val="FFFFFF"/>
              </a:gs>
              <a:gs pos="100000">
                <a:srgbClr val="00FF99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3" name="Text Box 35"/>
          <p:cNvSpPr txBox="1">
            <a:spLocks noChangeArrowheads="1"/>
          </p:cNvSpPr>
          <p:nvPr/>
        </p:nvSpPr>
        <p:spPr bwMode="auto">
          <a:xfrm>
            <a:off x="611188" y="1930400"/>
            <a:ext cx="9144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</a:rPr>
              <a:t>故</a:t>
            </a:r>
          </a:p>
        </p:txBody>
      </p:sp>
      <p:graphicFrame>
        <p:nvGraphicFramePr>
          <p:cNvPr id="68644" name="Object 36"/>
          <p:cNvGraphicFramePr>
            <a:graphicFrameLocks noChangeAspect="1"/>
          </p:cNvGraphicFramePr>
          <p:nvPr/>
        </p:nvGraphicFramePr>
        <p:xfrm>
          <a:off x="1068388" y="1879600"/>
          <a:ext cx="2133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3" name="Equation" r:id="rId13" imgW="2133360" imgH="698400" progId="Equation.3">
                  <p:embed/>
                </p:oleObj>
              </mc:Choice>
              <mc:Fallback>
                <p:oleObj name="Equation" r:id="rId13" imgW="2133360" imgH="6984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1879600"/>
                        <a:ext cx="2133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5" name="Object 37"/>
          <p:cNvGraphicFramePr>
            <a:graphicFrameLocks noChangeAspect="1"/>
          </p:cNvGraphicFramePr>
          <p:nvPr/>
        </p:nvGraphicFramePr>
        <p:xfrm>
          <a:off x="4954588" y="2755900"/>
          <a:ext cx="1930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4" name="Equation" r:id="rId15" imgW="1930320" imgH="914400" progId="Equation.3">
                  <p:embed/>
                </p:oleObj>
              </mc:Choice>
              <mc:Fallback>
                <p:oleObj name="Equation" r:id="rId15" imgW="1930320" imgH="9144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588" y="2755900"/>
                        <a:ext cx="1930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6" name="Text Box 38"/>
          <p:cNvSpPr txBox="1">
            <a:spLocks noChangeArrowheads="1"/>
          </p:cNvSpPr>
          <p:nvPr/>
        </p:nvSpPr>
        <p:spPr bwMode="auto">
          <a:xfrm>
            <a:off x="636588" y="2879725"/>
            <a:ext cx="12192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</a:rPr>
              <a:t>所以</a:t>
            </a:r>
          </a:p>
        </p:txBody>
      </p:sp>
      <p:graphicFrame>
        <p:nvGraphicFramePr>
          <p:cNvPr id="68647" name="Object 39"/>
          <p:cNvGraphicFramePr>
            <a:graphicFrameLocks noChangeAspect="1"/>
          </p:cNvGraphicFramePr>
          <p:nvPr/>
        </p:nvGraphicFramePr>
        <p:xfrm>
          <a:off x="1811338" y="3594100"/>
          <a:ext cx="939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5" name="Equation" r:id="rId17" imgW="939600" imgH="825480" progId="Equation.3">
                  <p:embed/>
                </p:oleObj>
              </mc:Choice>
              <mc:Fallback>
                <p:oleObj name="Equation" r:id="rId17" imgW="939600" imgH="8254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3594100"/>
                        <a:ext cx="939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8" name="Object 40"/>
          <p:cNvGraphicFramePr>
            <a:graphicFrameLocks noChangeAspect="1"/>
          </p:cNvGraphicFramePr>
          <p:nvPr/>
        </p:nvGraphicFramePr>
        <p:xfrm>
          <a:off x="1512888" y="2832100"/>
          <a:ext cx="3441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6" name="Equation" r:id="rId19" imgW="3441600" imgH="698400" progId="Equation.3">
                  <p:embed/>
                </p:oleObj>
              </mc:Choice>
              <mc:Fallback>
                <p:oleObj name="Equation" r:id="rId19" imgW="3441600" imgH="6984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2832100"/>
                        <a:ext cx="3441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9" name="Object 41"/>
          <p:cNvGraphicFramePr>
            <a:graphicFrameLocks noChangeAspect="1"/>
          </p:cNvGraphicFramePr>
          <p:nvPr/>
        </p:nvGraphicFramePr>
        <p:xfrm>
          <a:off x="3125788" y="3733800"/>
          <a:ext cx="2755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7" name="Equation" r:id="rId21" imgW="2755800" imgH="698400" progId="Equation.3">
                  <p:embed/>
                </p:oleObj>
              </mc:Choice>
              <mc:Fallback>
                <p:oleObj name="Equation" r:id="rId21" imgW="2755800" imgH="6984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3733800"/>
                        <a:ext cx="2755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50" name="Object 42"/>
          <p:cNvGraphicFramePr>
            <a:graphicFrameLocks noChangeAspect="1"/>
          </p:cNvGraphicFramePr>
          <p:nvPr/>
        </p:nvGraphicFramePr>
        <p:xfrm>
          <a:off x="5945188" y="3746500"/>
          <a:ext cx="2552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8" name="Equation" r:id="rId23" imgW="2552400" imgH="698400" progId="Equation.3">
                  <p:embed/>
                </p:oleObj>
              </mc:Choice>
              <mc:Fallback>
                <p:oleObj name="Equation" r:id="rId23" imgW="2552400" imgH="6984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188" y="3746500"/>
                        <a:ext cx="2552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51" name="Object 43"/>
          <p:cNvGraphicFramePr>
            <a:graphicFrameLocks noChangeAspect="1"/>
          </p:cNvGraphicFramePr>
          <p:nvPr/>
        </p:nvGraphicFramePr>
        <p:xfrm>
          <a:off x="3240088" y="1778000"/>
          <a:ext cx="2933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9" name="Equation" r:id="rId25" imgW="2933640" imgH="977760" progId="Equation.3">
                  <p:embed/>
                </p:oleObj>
              </mc:Choice>
              <mc:Fallback>
                <p:oleObj name="Equation" r:id="rId25" imgW="2933640" imgH="97776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1778000"/>
                        <a:ext cx="2933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52" name="Object 44"/>
          <p:cNvGraphicFramePr>
            <a:graphicFrameLocks noChangeAspect="1"/>
          </p:cNvGraphicFramePr>
          <p:nvPr/>
        </p:nvGraphicFramePr>
        <p:xfrm>
          <a:off x="6161088" y="1689100"/>
          <a:ext cx="16129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0" name="Equation" r:id="rId27" imgW="1612800" imgH="1079280" progId="Equation.3">
                  <p:embed/>
                </p:oleObj>
              </mc:Choice>
              <mc:Fallback>
                <p:oleObj name="Equation" r:id="rId27" imgW="1612800" imgH="10792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088" y="1689100"/>
                        <a:ext cx="16129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53" name="Object 45"/>
          <p:cNvGraphicFramePr>
            <a:graphicFrameLocks noChangeAspect="1"/>
          </p:cNvGraphicFramePr>
          <p:nvPr/>
        </p:nvGraphicFramePr>
        <p:xfrm>
          <a:off x="7812088" y="1841500"/>
          <a:ext cx="1028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1" name="Equation" r:id="rId29" imgW="1028520" imgH="914400" progId="Equation.3">
                  <p:embed/>
                </p:oleObj>
              </mc:Choice>
              <mc:Fallback>
                <p:oleObj name="Equation" r:id="rId29" imgW="1028520" imgH="9144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1841500"/>
                        <a:ext cx="1028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54" name="Object 46"/>
          <p:cNvGraphicFramePr>
            <a:graphicFrameLocks noChangeAspect="1"/>
          </p:cNvGraphicFramePr>
          <p:nvPr/>
        </p:nvGraphicFramePr>
        <p:xfrm>
          <a:off x="6935788" y="2908300"/>
          <a:ext cx="1689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2" name="Equation" r:id="rId31" imgW="1688760" imgH="545760" progId="Equation.3">
                  <p:embed/>
                </p:oleObj>
              </mc:Choice>
              <mc:Fallback>
                <p:oleObj name="Equation" r:id="rId31" imgW="1688760" imgH="5457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5788" y="2908300"/>
                        <a:ext cx="1689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55" name="AutoShape 47"/>
          <p:cNvSpPr>
            <a:spLocks noChangeArrowheads="1"/>
          </p:cNvSpPr>
          <p:nvPr/>
        </p:nvSpPr>
        <p:spPr bwMode="auto">
          <a:xfrm>
            <a:off x="1449388" y="2908300"/>
            <a:ext cx="457200" cy="609600"/>
          </a:xfrm>
          <a:prstGeom prst="parallelogram">
            <a:avLst>
              <a:gd name="adj" fmla="val 25000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56" name="AutoShape 48"/>
          <p:cNvSpPr>
            <a:spLocks noChangeArrowheads="1"/>
          </p:cNvSpPr>
          <p:nvPr/>
        </p:nvSpPr>
        <p:spPr bwMode="auto">
          <a:xfrm>
            <a:off x="1982788" y="3670300"/>
            <a:ext cx="762000" cy="762000"/>
          </a:xfrm>
          <a:prstGeom prst="parallelogram">
            <a:avLst>
              <a:gd name="adj" fmla="val 25000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1" lang="zh-CN" altLang="zh-CN">
              <a:solidFill>
                <a:srgbClr val="0000FF"/>
              </a:solidFill>
            </a:endParaRPr>
          </a:p>
        </p:txBody>
      </p:sp>
      <p:sp>
        <p:nvSpPr>
          <p:cNvPr id="28" name="AutoShape 22" descr="花束"/>
          <p:cNvSpPr>
            <a:spLocks noChangeArrowheads="1"/>
          </p:cNvSpPr>
          <p:nvPr/>
        </p:nvSpPr>
        <p:spPr bwMode="auto">
          <a:xfrm>
            <a:off x="251520" y="4581128"/>
            <a:ext cx="7543800" cy="1524000"/>
          </a:xfrm>
          <a:prstGeom prst="roundRect">
            <a:avLst>
              <a:gd name="adj" fmla="val 16667"/>
            </a:avLst>
          </a:prstGeom>
          <a:blipFill dpi="0" rotWithShape="0">
            <a:blip r:embed="rId33"/>
            <a:srcRect/>
            <a:tile tx="0" ty="0" sx="100000" sy="100000" flip="none" algn="tl"/>
          </a:blip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784920" y="4714478"/>
            <a:ext cx="13716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说明</a:t>
            </a:r>
            <a:r>
              <a:rPr kumimoji="1" lang="en-US" altLang="zh-CN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:</a:t>
            </a: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1851720" y="4781153"/>
            <a:ext cx="57912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</a:rPr>
              <a:t>当</a:t>
            </a:r>
            <a:r>
              <a:rPr kumimoji="1" lang="en-US" altLang="zh-CN" sz="2800" i="1">
                <a:solidFill>
                  <a:schemeClr val="tx2"/>
                </a:solidFill>
              </a:rPr>
              <a:t>f </a:t>
            </a:r>
            <a:r>
              <a:rPr kumimoji="1" lang="en-US" altLang="zh-CN" sz="2800">
                <a:solidFill>
                  <a:schemeClr val="tx2"/>
                </a:solidFill>
              </a:rPr>
              <a:t>(</a:t>
            </a:r>
            <a:r>
              <a:rPr kumimoji="1" lang="en-US" altLang="zh-CN" sz="2800" i="1">
                <a:solidFill>
                  <a:schemeClr val="tx2"/>
                </a:solidFill>
              </a:rPr>
              <a:t>x</a:t>
            </a:r>
            <a:r>
              <a:rPr kumimoji="1" lang="en-US" altLang="zh-CN" sz="2800">
                <a:solidFill>
                  <a:schemeClr val="tx2"/>
                </a:solidFill>
              </a:rPr>
              <a:t>,</a:t>
            </a:r>
            <a:r>
              <a:rPr kumimoji="1" lang="en-US" altLang="zh-CN" sz="2800" i="1">
                <a:solidFill>
                  <a:schemeClr val="tx2"/>
                </a:solidFill>
              </a:rPr>
              <a:t> y</a:t>
            </a:r>
            <a:r>
              <a:rPr kumimoji="1" lang="en-US" altLang="zh-CN" sz="2800">
                <a:solidFill>
                  <a:schemeClr val="tx2"/>
                </a:solidFill>
              </a:rPr>
              <a:t>)</a:t>
            </a:r>
            <a:r>
              <a:rPr kumimoji="1" lang="zh-CN" altLang="en-US" sz="2800">
                <a:solidFill>
                  <a:schemeClr val="tx2"/>
                </a:solidFill>
              </a:rPr>
              <a:t>在所考虑的区域上连续时</a:t>
            </a:r>
            <a:r>
              <a:rPr kumimoji="1"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61120" y="5314553"/>
            <a:ext cx="57912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</a:rPr>
              <a:t>二次积分可以交换积分次序</a:t>
            </a:r>
            <a:r>
              <a:rPr kumimoji="1" lang="en-US" altLang="zh-CN" sz="280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8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8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8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8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9" grpId="0" autoUpdateAnimBg="0"/>
      <p:bldP spid="68634" grpId="0" animBg="1"/>
      <p:bldP spid="68635" grpId="0" animBg="1" autoUpdateAnimBg="0"/>
      <p:bldP spid="68642" grpId="0" animBg="1"/>
      <p:bldP spid="68643" grpId="0" autoUpdateAnimBg="0"/>
      <p:bldP spid="68646" grpId="0" autoUpdateAnimBg="0"/>
      <p:bldP spid="68655" grpId="0" animBg="1"/>
      <p:bldP spid="68656" grpId="0" animBg="1" autoUpdateAnimBg="0"/>
      <p:bldP spid="28" grpId="0" animBg="1"/>
      <p:bldP spid="29" grpId="0" autoUpdateAnimBg="0"/>
      <p:bldP spid="30" grpId="0" autoUpdateAnimBg="0"/>
      <p:bldP spid="3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BA6B9E9-A842-46CF-82D0-4260EEABB6D1}" type="slidenum">
              <a:rPr lang="en-US" altLang="zh-CN" sz="1400" smtClean="0"/>
              <a:pPr eaLnBrk="1" hangingPunct="1"/>
              <a:t>26</a:t>
            </a:fld>
            <a:endParaRPr lang="en-US" altLang="zh-CN" sz="1400" smtClean="0"/>
          </a:p>
        </p:txBody>
      </p:sp>
      <p:sp>
        <p:nvSpPr>
          <p:cNvPr id="19466" name="AutoShape 2" descr="花束"/>
          <p:cNvSpPr>
            <a:spLocks noChangeArrowheads="1"/>
          </p:cNvSpPr>
          <p:nvPr/>
        </p:nvSpPr>
        <p:spPr bwMode="auto">
          <a:xfrm>
            <a:off x="914400" y="-26988"/>
            <a:ext cx="7315200" cy="5181601"/>
          </a:xfrm>
          <a:prstGeom prst="horizontalScroll">
            <a:avLst>
              <a:gd name="adj" fmla="val 394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219200" y="1344613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又是能否进行计算的问题</a:t>
            </a:r>
            <a:r>
              <a:rPr lang="en-US" altLang="zh-CN" sz="2800">
                <a:latin typeface="宋体" pitchFamily="2" charset="-122"/>
              </a:rPr>
              <a:t>.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952625" y="430213"/>
            <a:ext cx="2863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latin typeface="宋体" pitchFamily="2" charset="-122"/>
              </a:rPr>
              <a:t>计算二重积分时</a:t>
            </a:r>
            <a:r>
              <a:rPr lang="en-US" altLang="zh-CN" sz="2800">
                <a:latin typeface="宋体" pitchFamily="2" charset="-122"/>
              </a:rPr>
              <a:t>,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543425" y="430213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latin typeface="宋体" pitchFamily="2" charset="-122"/>
              </a:rPr>
              <a:t>恰当的选取积分次序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219200" y="963613"/>
            <a:ext cx="1792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latin typeface="宋体" pitchFamily="2" charset="-122"/>
              </a:rPr>
              <a:t>十分重要</a:t>
            </a:r>
            <a:r>
              <a:rPr lang="en-US" altLang="zh-CN" sz="2800">
                <a:latin typeface="宋体" pitchFamily="2" charset="-122"/>
              </a:rPr>
              <a:t>,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2714625" y="963613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latin typeface="宋体" pitchFamily="2" charset="-122"/>
              </a:rPr>
              <a:t>它不仅涉及到计算繁简问题</a:t>
            </a:r>
            <a:r>
              <a:rPr lang="en-US" altLang="zh-CN" sz="2800">
                <a:latin typeface="宋体" pitchFamily="2" charset="-122"/>
              </a:rPr>
              <a:t>,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7099300" y="963613"/>
            <a:ext cx="977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latin typeface="宋体" pitchFamily="2" charset="-122"/>
              </a:rPr>
              <a:t>而且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960563" y="1954213"/>
            <a:ext cx="3221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latin typeface="宋体" pitchFamily="2" charset="-122"/>
              </a:rPr>
              <a:t>凡遇如下形式积分</a:t>
            </a:r>
            <a:r>
              <a:rPr lang="en-US" altLang="zh-CN" sz="2800">
                <a:latin typeface="宋体" pitchFamily="2" charset="-122"/>
              </a:rPr>
              <a:t>:</a:t>
            </a:r>
          </a:p>
        </p:txBody>
      </p:sp>
      <p:graphicFrame>
        <p:nvGraphicFramePr>
          <p:cNvPr id="20490" name="Object 10"/>
          <p:cNvGraphicFramePr>
            <a:graphicFrameLocks/>
          </p:cNvGraphicFramePr>
          <p:nvPr/>
        </p:nvGraphicFramePr>
        <p:xfrm>
          <a:off x="1692275" y="2439988"/>
          <a:ext cx="1422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3" r:id="rId4" imgW="1422400" imgH="838200" progId="Equation.3">
                  <p:embed/>
                </p:oleObj>
              </mc:Choice>
              <mc:Fallback>
                <p:oleObj r:id="rId4" imgW="1422400" imgH="838200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439988"/>
                        <a:ext cx="1422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/>
          </p:cNvGraphicFramePr>
          <p:nvPr/>
        </p:nvGraphicFramePr>
        <p:xfrm>
          <a:off x="1676400" y="3402013"/>
          <a:ext cx="1155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4" r:id="rId6" imgW="1155700" imgH="609600" progId="Equation.3">
                  <p:embed/>
                </p:oleObj>
              </mc:Choice>
              <mc:Fallback>
                <p:oleObj r:id="rId6" imgW="1155700" imgH="60960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02013"/>
                        <a:ext cx="1155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/>
          </p:cNvGraphicFramePr>
          <p:nvPr/>
        </p:nvGraphicFramePr>
        <p:xfrm>
          <a:off x="4114800" y="3249613"/>
          <a:ext cx="927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5" r:id="rId8" imgW="927100" imgH="838200" progId="Equation.3">
                  <p:embed/>
                </p:oleObj>
              </mc:Choice>
              <mc:Fallback>
                <p:oleObj r:id="rId8" imgW="927100" imgH="8382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49613"/>
                        <a:ext cx="927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029200" y="3416300"/>
            <a:ext cx="1504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latin typeface="宋体" pitchFamily="2" charset="-122"/>
              </a:rPr>
              <a:t>等等</a:t>
            </a:r>
            <a:r>
              <a:rPr lang="en-US" altLang="zh-CN" sz="2800">
                <a:latin typeface="宋体" pitchFamily="2" charset="-122"/>
              </a:rPr>
              <a:t>,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5943600" y="3402013"/>
            <a:ext cx="211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latin typeface="宋体" pitchFamily="2" charset="-122"/>
              </a:rPr>
              <a:t>一定要放在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1295400" y="4102100"/>
            <a:ext cx="211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latin typeface="宋体" pitchFamily="2" charset="-122"/>
              </a:rPr>
              <a:t>后面积分</a:t>
            </a:r>
            <a:r>
              <a:rPr lang="en-US" altLang="zh-CN" sz="2800">
                <a:latin typeface="宋体" pitchFamily="2" charset="-122"/>
              </a:rPr>
              <a:t>.</a:t>
            </a:r>
          </a:p>
        </p:txBody>
      </p:sp>
      <p:graphicFrame>
        <p:nvGraphicFramePr>
          <p:cNvPr id="20496" name="Object 16"/>
          <p:cNvGraphicFramePr>
            <a:graphicFrameLocks/>
          </p:cNvGraphicFramePr>
          <p:nvPr/>
        </p:nvGraphicFramePr>
        <p:xfrm>
          <a:off x="3314700" y="2563813"/>
          <a:ext cx="1485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6" r:id="rId10" imgW="1485900" imgH="596900" progId="Equation.3">
                  <p:embed/>
                </p:oleObj>
              </mc:Choice>
              <mc:Fallback>
                <p:oleObj r:id="rId10" imgW="1485900" imgH="596900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2563813"/>
                        <a:ext cx="1485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17"/>
          <p:cNvGraphicFramePr>
            <a:graphicFrameLocks/>
          </p:cNvGraphicFramePr>
          <p:nvPr/>
        </p:nvGraphicFramePr>
        <p:xfrm>
          <a:off x="4953000" y="2563813"/>
          <a:ext cx="1524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7" r:id="rId12" imgW="1524000" imgH="596900" progId="Equation.3">
                  <p:embed/>
                </p:oleObj>
              </mc:Choice>
              <mc:Fallback>
                <p:oleObj r:id="rId12" imgW="1524000" imgH="596900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563813"/>
                        <a:ext cx="1524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Object 18"/>
          <p:cNvGraphicFramePr>
            <a:graphicFrameLocks/>
          </p:cNvGraphicFramePr>
          <p:nvPr/>
        </p:nvGraphicFramePr>
        <p:xfrm>
          <a:off x="6565900" y="2563813"/>
          <a:ext cx="1282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8" r:id="rId14" imgW="1282700" imgH="609600" progId="Equation.3">
                  <p:embed/>
                </p:oleObj>
              </mc:Choice>
              <mc:Fallback>
                <p:oleObj r:id="rId14" imgW="1282700" imgH="609600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2563813"/>
                        <a:ext cx="1282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19"/>
          <p:cNvGraphicFramePr>
            <a:graphicFrameLocks/>
          </p:cNvGraphicFramePr>
          <p:nvPr/>
        </p:nvGraphicFramePr>
        <p:xfrm>
          <a:off x="2895600" y="3198813"/>
          <a:ext cx="1066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9" r:id="rId16" imgW="1066337" imgH="812447" progId="Equation.3">
                  <p:embed/>
                </p:oleObj>
              </mc:Choice>
              <mc:Fallback>
                <p:oleObj r:id="rId16" imgW="1066337" imgH="812447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198813"/>
                        <a:ext cx="10668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  <p:bldP spid="20484" grpId="0" autoUpdateAnimBg="0"/>
      <p:bldP spid="20485" grpId="0" autoUpdateAnimBg="0"/>
      <p:bldP spid="20486" grpId="0" autoUpdateAnimBg="0"/>
      <p:bldP spid="20487" grpId="0" autoUpdateAnimBg="0"/>
      <p:bldP spid="20488" grpId="0" autoUpdateAnimBg="0"/>
      <p:bldP spid="20489" grpId="0" autoUpdateAnimBg="0"/>
      <p:bldP spid="20493" grpId="0" autoUpdateAnimBg="0"/>
      <p:bldP spid="20494" grpId="0" autoUpdateAnimBg="0"/>
      <p:bldP spid="2049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C541FBA-5F30-4FB3-9D55-B052CC4AD51E}" type="slidenum">
              <a:rPr lang="en-US" altLang="zh-CN" sz="1400" smtClean="0"/>
              <a:pPr eaLnBrk="1" hangingPunct="1"/>
              <a:t>27</a:t>
            </a:fld>
            <a:endParaRPr lang="en-US" altLang="zh-CN" sz="1400" smtClean="0"/>
          </a:p>
        </p:txBody>
      </p:sp>
      <p:sp>
        <p:nvSpPr>
          <p:cNvPr id="21506" name="AutoShape 2"/>
          <p:cNvSpPr>
            <a:spLocks noChangeArrowheads="1"/>
          </p:cNvSpPr>
          <p:nvPr/>
        </p:nvSpPr>
        <p:spPr bwMode="auto">
          <a:xfrm>
            <a:off x="3124200" y="436563"/>
            <a:ext cx="304800" cy="762000"/>
          </a:xfrm>
          <a:prstGeom prst="parallelogram">
            <a:avLst>
              <a:gd name="adj" fmla="val 25000"/>
            </a:avLst>
          </a:prstGeom>
          <a:gradFill rotWithShape="0">
            <a:gsLst>
              <a:gs pos="0">
                <a:srgbClr val="66FF33"/>
              </a:gs>
              <a:gs pos="50000">
                <a:srgbClr val="FF99CC"/>
              </a:gs>
              <a:gs pos="100000">
                <a:srgbClr val="66FF3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2362200" y="436563"/>
            <a:ext cx="304800" cy="762000"/>
          </a:xfrm>
          <a:prstGeom prst="parallelogram">
            <a:avLst>
              <a:gd name="adj" fmla="val 25000"/>
            </a:avLst>
          </a:prstGeom>
          <a:gradFill rotWithShape="0">
            <a:gsLst>
              <a:gs pos="0">
                <a:srgbClr val="66FF33"/>
              </a:gs>
              <a:gs pos="50000">
                <a:srgbClr val="FF99CC"/>
              </a:gs>
              <a:gs pos="100000">
                <a:srgbClr val="66FF3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3" name="Text Box 4"/>
          <p:cNvSpPr txBox="1">
            <a:spLocks noChangeArrowheads="1"/>
          </p:cNvSpPr>
          <p:nvPr/>
        </p:nvSpPr>
        <p:spPr bwMode="auto">
          <a:xfrm>
            <a:off x="838200" y="50482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例</a:t>
            </a:r>
            <a:r>
              <a:rPr lang="zh-CN" altLang="en-US" sz="2800"/>
              <a:t>  求证</a:t>
            </a:r>
          </a:p>
        </p:txBody>
      </p:sp>
      <p:graphicFrame>
        <p:nvGraphicFramePr>
          <p:cNvPr id="20482" name="Object 5"/>
          <p:cNvGraphicFramePr>
            <a:graphicFrameLocks/>
          </p:cNvGraphicFramePr>
          <p:nvPr/>
        </p:nvGraphicFramePr>
        <p:xfrm>
          <a:off x="2273300" y="412750"/>
          <a:ext cx="513238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8" r:id="rId3" imgW="5054600" imgH="698500" progId="Equation.3">
                  <p:embed/>
                </p:oleObj>
              </mc:Choice>
              <mc:Fallback>
                <p:oleObj r:id="rId3" imgW="5054600" imgH="6985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412750"/>
                        <a:ext cx="5132388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816100" y="1136650"/>
            <a:ext cx="3505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/>
              <a:t>左边的累次积分中</a:t>
            </a:r>
            <a:r>
              <a:rPr lang="en-US" altLang="zh-CN" sz="2800"/>
              <a:t>,</a:t>
            </a:r>
          </a:p>
        </p:txBody>
      </p:sp>
      <p:sp>
        <p:nvSpPr>
          <p:cNvPr id="21511" name="AutoShape 7"/>
          <p:cNvSpPr>
            <a:spLocks noChangeArrowheads="1"/>
          </p:cNvSpPr>
          <p:nvPr/>
        </p:nvSpPr>
        <p:spPr bwMode="auto">
          <a:xfrm rot="-5298324">
            <a:off x="6629400" y="3079750"/>
            <a:ext cx="914400" cy="914400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9966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762000" y="217963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积分域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762000" y="262255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可表为</a:t>
            </a:r>
            <a:endParaRPr lang="zh-CN" altLang="en-US" sz="2400" b="0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V="1">
            <a:off x="7162800" y="3079750"/>
            <a:ext cx="0" cy="1143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6477000" y="3613150"/>
            <a:ext cx="167640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838200" y="1174750"/>
            <a:ext cx="944563" cy="519113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CC0000"/>
                </a:solidFill>
              </a:rPr>
              <a:t>提示</a:t>
            </a:r>
          </a:p>
        </p:txBody>
      </p:sp>
      <p:graphicFrame>
        <p:nvGraphicFramePr>
          <p:cNvPr id="21517" name="Object 13"/>
          <p:cNvGraphicFramePr>
            <a:graphicFrameLocks/>
          </p:cNvGraphicFramePr>
          <p:nvPr/>
        </p:nvGraphicFramePr>
        <p:xfrm>
          <a:off x="920750" y="3200400"/>
          <a:ext cx="22796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9" r:id="rId5" imgW="2222500" imgH="698500" progId="Equation.3">
                  <p:embed/>
                </p:oleObj>
              </mc:Choice>
              <mc:Fallback>
                <p:oleObj r:id="rId5" imgW="2222500" imgH="698500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3200400"/>
                        <a:ext cx="227965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4"/>
          <p:cNvGraphicFramePr>
            <a:graphicFrameLocks/>
          </p:cNvGraphicFramePr>
          <p:nvPr/>
        </p:nvGraphicFramePr>
        <p:xfrm>
          <a:off x="3200400" y="3232150"/>
          <a:ext cx="250983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0" r:id="rId7" imgW="2451100" imgH="736600" progId="Equation.3">
                  <p:embed/>
                </p:oleObj>
              </mc:Choice>
              <mc:Fallback>
                <p:oleObj r:id="rId7" imgW="2451100" imgH="7366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32150"/>
                        <a:ext cx="2509838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5"/>
          <p:cNvGraphicFramePr>
            <a:graphicFrameLocks/>
          </p:cNvGraphicFramePr>
          <p:nvPr/>
        </p:nvGraphicFramePr>
        <p:xfrm>
          <a:off x="3505200" y="4111625"/>
          <a:ext cx="28495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1" r:id="rId9" imgW="2755900" imgH="698500" progId="Equation.3">
                  <p:embed/>
                </p:oleObj>
              </mc:Choice>
              <mc:Fallback>
                <p:oleObj r:id="rId9" imgW="2755900" imgH="69850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11625"/>
                        <a:ext cx="284956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6"/>
          <p:cNvGraphicFramePr>
            <a:graphicFrameLocks/>
          </p:cNvGraphicFramePr>
          <p:nvPr/>
        </p:nvGraphicFramePr>
        <p:xfrm>
          <a:off x="915988" y="4908550"/>
          <a:ext cx="2894012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2" r:id="rId11" imgW="2781300" imgH="698500" progId="Equation.3">
                  <p:embed/>
                </p:oleObj>
              </mc:Choice>
              <mc:Fallback>
                <p:oleObj r:id="rId11" imgW="2781300" imgH="698500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4908550"/>
                        <a:ext cx="2894012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3657600" y="44450"/>
            <a:ext cx="4876800" cy="519113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50000">
                <a:srgbClr val="FFFFFF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定积分与积分变量的记法无关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762000" y="1659839"/>
            <a:ext cx="27844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/>
              <a:t>不能具体计算</a:t>
            </a:r>
            <a:r>
              <a:rPr lang="en-US" altLang="zh-CN" sz="2800" dirty="0"/>
              <a:t>.</a:t>
            </a: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3048000" y="1708150"/>
            <a:ext cx="1263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所以</a:t>
            </a:r>
            <a:r>
              <a:rPr lang="en-US" altLang="zh-CN" sz="2800"/>
              <a:t>,</a:t>
            </a:r>
          </a:p>
        </p:txBody>
      </p:sp>
      <p:graphicFrame>
        <p:nvGraphicFramePr>
          <p:cNvPr id="21524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1653597"/>
              </p:ext>
            </p:extLst>
          </p:nvPr>
        </p:nvGraphicFramePr>
        <p:xfrm>
          <a:off x="4988219" y="1270588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3" r:id="rId13" imgW="774364" imgH="393529" progId="Equation.3">
                  <p:embed/>
                </p:oleObj>
              </mc:Choice>
              <mc:Fallback>
                <p:oleObj r:id="rId13" imgW="774364" imgH="393529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8219" y="1270588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5638800" y="1136650"/>
            <a:ext cx="2819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/>
              <a:t>是</a:t>
            </a:r>
            <a:r>
              <a:rPr lang="en-US" altLang="zh-CN" sz="2800" i="1" dirty="0"/>
              <a:t>y</a:t>
            </a:r>
            <a:r>
              <a:rPr lang="zh-CN" altLang="en-US" sz="2800" dirty="0"/>
              <a:t>的抽象函数</a:t>
            </a:r>
            <a:r>
              <a:rPr lang="en-US" altLang="zh-CN" sz="2800" dirty="0"/>
              <a:t>,</a:t>
            </a:r>
          </a:p>
        </p:txBody>
      </p:sp>
      <p:graphicFrame>
        <p:nvGraphicFramePr>
          <p:cNvPr id="20488" name="Object 22"/>
          <p:cNvGraphicFramePr>
            <a:graphicFrameLocks/>
          </p:cNvGraphicFramePr>
          <p:nvPr/>
        </p:nvGraphicFramePr>
        <p:xfrm>
          <a:off x="7467600" y="565150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4" r:id="rId15" imgW="1002865" imgH="393529" progId="Equation.3">
                  <p:embed/>
                </p:oleObj>
              </mc:Choice>
              <mc:Fallback>
                <p:oleObj r:id="rId15" imgW="1002865" imgH="393529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65150"/>
                        <a:ext cx="100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7" name="Object 23"/>
          <p:cNvGraphicFramePr>
            <a:graphicFrameLocks/>
          </p:cNvGraphicFramePr>
          <p:nvPr/>
        </p:nvGraphicFramePr>
        <p:xfrm>
          <a:off x="2209800" y="2268538"/>
          <a:ext cx="1435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5" r:id="rId17" imgW="1435100" imgH="368300" progId="Equation.3">
                  <p:embed/>
                </p:oleObj>
              </mc:Choice>
              <mc:Fallback>
                <p:oleObj r:id="rId17" imgW="1435100" imgH="368300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68538"/>
                        <a:ext cx="1435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8" name="Object 24"/>
          <p:cNvGraphicFramePr>
            <a:graphicFrameLocks/>
          </p:cNvGraphicFramePr>
          <p:nvPr/>
        </p:nvGraphicFramePr>
        <p:xfrm>
          <a:off x="3733800" y="2255838"/>
          <a:ext cx="1371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6" r:id="rId19" imgW="1371005" imgH="393529" progId="Equation.3">
                  <p:embed/>
                </p:oleObj>
              </mc:Choice>
              <mc:Fallback>
                <p:oleObj r:id="rId19" imgW="1371005" imgH="393529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55838"/>
                        <a:ext cx="1371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9" name="Object 25"/>
          <p:cNvGraphicFramePr>
            <a:graphicFrameLocks/>
          </p:cNvGraphicFramePr>
          <p:nvPr/>
        </p:nvGraphicFramePr>
        <p:xfrm>
          <a:off x="2209800" y="2698750"/>
          <a:ext cx="142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7" r:id="rId21" imgW="1421783" imgH="393529" progId="Equation.3">
                  <p:embed/>
                </p:oleObj>
              </mc:Choice>
              <mc:Fallback>
                <p:oleObj r:id="rId21" imgW="1421783" imgH="393529" progId="Equation.3">
                  <p:embed/>
                  <p:pic>
                    <p:nvPicPr>
                      <p:cNvPr id="0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698750"/>
                        <a:ext cx="1422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0" name="Object 26"/>
          <p:cNvGraphicFramePr>
            <a:graphicFrameLocks/>
          </p:cNvGraphicFramePr>
          <p:nvPr/>
        </p:nvGraphicFramePr>
        <p:xfrm>
          <a:off x="3721100" y="2698750"/>
          <a:ext cx="1384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8" r:id="rId23" imgW="1384300" imgH="368300" progId="Equation.3">
                  <p:embed/>
                </p:oleObj>
              </mc:Choice>
              <mc:Fallback>
                <p:oleObj r:id="rId23" imgW="1384300" imgH="368300" progId="Equation.3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2698750"/>
                        <a:ext cx="1384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1" name="Object 27"/>
          <p:cNvGraphicFramePr>
            <a:graphicFrameLocks/>
          </p:cNvGraphicFramePr>
          <p:nvPr/>
        </p:nvGraphicFramePr>
        <p:xfrm>
          <a:off x="908050" y="4070350"/>
          <a:ext cx="25685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9" r:id="rId25" imgW="2387600" imgH="698500" progId="Equation.3">
                  <p:embed/>
                </p:oleObj>
              </mc:Choice>
              <mc:Fallback>
                <p:oleObj r:id="rId25" imgW="2387600" imgH="698500" progId="Equation.3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4070350"/>
                        <a:ext cx="2568575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4419600" y="506095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证毕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3962400" y="1683946"/>
            <a:ext cx="2863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先交换积分次序</a:t>
            </a:r>
            <a:r>
              <a:rPr lang="en-US" altLang="zh-CN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400800" y="3003550"/>
            <a:ext cx="1143000" cy="185738"/>
            <a:chOff x="0" y="0"/>
            <a:chExt cx="720" cy="117"/>
          </a:xfrm>
        </p:grpSpPr>
        <p:sp>
          <p:nvSpPr>
            <p:cNvPr id="20523" name="Line 31"/>
            <p:cNvSpPr>
              <a:spLocks noChangeShapeType="1"/>
            </p:cNvSpPr>
            <p:nvPr/>
          </p:nvSpPr>
          <p:spPr bwMode="auto">
            <a:xfrm>
              <a:off x="144" y="57"/>
              <a:ext cx="576" cy="0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9" name="Object 32"/>
            <p:cNvGraphicFramePr>
              <a:graphicFrameLocks/>
            </p:cNvGraphicFramePr>
            <p:nvPr/>
          </p:nvGraphicFramePr>
          <p:xfrm>
            <a:off x="0" y="0"/>
            <a:ext cx="111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0" r:id="rId27" imgW="228501" imgH="241195" progId="Equation.3">
                    <p:embed/>
                  </p:oleObj>
                </mc:Choice>
                <mc:Fallback>
                  <p:oleObj r:id="rId27" imgW="228501" imgH="241195" progId="Equation.3">
                    <p:embed/>
                    <p:pic>
                      <p:nvPicPr>
                        <p:cNvPr id="0" name="Object 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11" cy="1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6356350" y="2317750"/>
            <a:ext cx="2146300" cy="1995488"/>
            <a:chOff x="0" y="0"/>
            <a:chExt cx="1352" cy="1257"/>
          </a:xfrm>
        </p:grpSpPr>
        <p:sp>
          <p:nvSpPr>
            <p:cNvPr id="20521" name="Line 34"/>
            <p:cNvSpPr>
              <a:spLocks noChangeShapeType="1"/>
            </p:cNvSpPr>
            <p:nvPr/>
          </p:nvSpPr>
          <p:spPr bwMode="auto">
            <a:xfrm flipV="1">
              <a:off x="28" y="1056"/>
              <a:ext cx="1296" cy="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2" name="Line 35"/>
            <p:cNvSpPr>
              <a:spLocks noChangeShapeType="1"/>
            </p:cNvSpPr>
            <p:nvPr/>
          </p:nvSpPr>
          <p:spPr bwMode="auto">
            <a:xfrm flipV="1">
              <a:off x="172" y="9"/>
              <a:ext cx="0" cy="12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6" name="Object 36"/>
            <p:cNvGraphicFramePr>
              <a:graphicFrameLocks/>
            </p:cNvGraphicFramePr>
            <p:nvPr/>
          </p:nvGraphicFramePr>
          <p:xfrm>
            <a:off x="1228" y="1130"/>
            <a:ext cx="124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1" r:id="rId29" imgW="253780" imgH="241091" progId="Equation.3">
                    <p:embed/>
                  </p:oleObj>
                </mc:Choice>
                <mc:Fallback>
                  <p:oleObj r:id="rId29" imgW="253780" imgH="241091" progId="Equation.3">
                    <p:embed/>
                    <p:pic>
                      <p:nvPicPr>
                        <p:cNvPr id="0" name="Object 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8" y="1130"/>
                          <a:ext cx="124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7" name="Object 37"/>
            <p:cNvGraphicFramePr>
              <a:graphicFrameLocks/>
            </p:cNvGraphicFramePr>
            <p:nvPr/>
          </p:nvGraphicFramePr>
          <p:xfrm>
            <a:off x="0" y="0"/>
            <a:ext cx="124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2" r:id="rId31" imgW="253780" imgH="317225" progId="Equation.3">
                    <p:embed/>
                  </p:oleObj>
                </mc:Choice>
                <mc:Fallback>
                  <p:oleObj r:id="rId31" imgW="253780" imgH="317225" progId="Equation.3">
                    <p:embed/>
                    <p:pic>
                      <p:nvPicPr>
                        <p:cNvPr id="0" name="Object 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24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8" name="Object 38"/>
            <p:cNvGraphicFramePr>
              <a:graphicFrameLocks/>
            </p:cNvGraphicFramePr>
            <p:nvPr/>
          </p:nvGraphicFramePr>
          <p:xfrm>
            <a:off x="29" y="1056"/>
            <a:ext cx="143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3" r:id="rId33" imgW="291847" imgH="317225" progId="Equation.3">
                    <p:embed/>
                  </p:oleObj>
                </mc:Choice>
                <mc:Fallback>
                  <p:oleObj r:id="rId33" imgW="291847" imgH="317225" progId="Equation.3">
                    <p:embed/>
                    <p:pic>
                      <p:nvPicPr>
                        <p:cNvPr id="0" name="Object 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" y="1056"/>
                          <a:ext cx="143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43" name="Object 39"/>
          <p:cNvGraphicFramePr>
            <a:graphicFrameLocks/>
          </p:cNvGraphicFramePr>
          <p:nvPr/>
        </p:nvGraphicFramePr>
        <p:xfrm>
          <a:off x="7467600" y="4070350"/>
          <a:ext cx="176213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4" r:id="rId35" imgW="228501" imgH="241195" progId="Equation.3">
                  <p:embed/>
                </p:oleObj>
              </mc:Choice>
              <mc:Fallback>
                <p:oleObj r:id="rId35" imgW="228501" imgH="241195" progId="Equation.3">
                  <p:embed/>
                  <p:pic>
                    <p:nvPicPr>
                      <p:cNvPr id="0" name="Object 39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070350"/>
                        <a:ext cx="176213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4" name="Line 40"/>
          <p:cNvSpPr>
            <a:spLocks noChangeShapeType="1"/>
          </p:cNvSpPr>
          <p:nvPr/>
        </p:nvSpPr>
        <p:spPr bwMode="auto">
          <a:xfrm flipV="1">
            <a:off x="6629400" y="3079750"/>
            <a:ext cx="914400" cy="914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5" name="Line 41"/>
          <p:cNvSpPr>
            <a:spLocks noChangeShapeType="1"/>
          </p:cNvSpPr>
          <p:nvPr/>
        </p:nvSpPr>
        <p:spPr bwMode="auto">
          <a:xfrm>
            <a:off x="7543800" y="3079750"/>
            <a:ext cx="0" cy="914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546" name="Object 42"/>
          <p:cNvGraphicFramePr>
            <a:graphicFrameLocks/>
          </p:cNvGraphicFramePr>
          <p:nvPr/>
        </p:nvGraphicFramePr>
        <p:xfrm>
          <a:off x="7467600" y="3019425"/>
          <a:ext cx="7080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5" r:id="rId36" imgW="914400" imgH="469900" progId="Equation.3">
                  <p:embed/>
                </p:oleObj>
              </mc:Choice>
              <mc:Fallback>
                <p:oleObj r:id="rId36" imgW="914400" imgH="469900" progId="Equation.3">
                  <p:embed/>
                  <p:pic>
                    <p:nvPicPr>
                      <p:cNvPr id="0" name="Object 42"/>
                      <p:cNvPicPr>
                        <a:picLocks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019425"/>
                        <a:ext cx="7080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  <p:bldP spid="21507" grpId="0" animBg="1"/>
      <p:bldP spid="21510" grpId="0" autoUpdateAnimBg="0"/>
      <p:bldP spid="21511" grpId="0" animBg="1"/>
      <p:bldP spid="21512" grpId="0" autoUpdateAnimBg="0"/>
      <p:bldP spid="21513" grpId="0" autoUpdateAnimBg="0"/>
      <p:bldP spid="21514" grpId="0" animBg="1"/>
      <p:bldP spid="21515" grpId="0" animBg="1"/>
      <p:bldP spid="21516" grpId="0" animBg="1" autoUpdateAnimBg="0"/>
      <p:bldP spid="21521" grpId="0" animBg="1" autoUpdateAnimBg="0"/>
      <p:bldP spid="21522" grpId="0" autoUpdateAnimBg="0"/>
      <p:bldP spid="21523" grpId="0" autoUpdateAnimBg="0"/>
      <p:bldP spid="21525" grpId="0" autoUpdateAnimBg="0"/>
      <p:bldP spid="21532" grpId="0" autoUpdateAnimBg="0"/>
      <p:bldP spid="21533" grpId="0" autoUpdateAnimBg="0"/>
      <p:bldP spid="21544" grpId="0" animBg="1"/>
      <p:bldP spid="215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94B131A-96CF-4C71-9DC4-BD4F19290E15}" type="slidenum">
              <a:rPr lang="en-US" altLang="zh-CN" sz="1400" smtClean="0"/>
              <a:pPr eaLnBrk="1" hangingPunct="1"/>
              <a:t>28</a:t>
            </a:fld>
            <a:endParaRPr lang="en-US" altLang="zh-CN" sz="1400" smtClean="0"/>
          </a:p>
        </p:txBody>
      </p:sp>
      <p:sp>
        <p:nvSpPr>
          <p:cNvPr id="63492" name="AutoShape 4"/>
          <p:cNvSpPr>
            <a:spLocks noChangeArrowheads="1"/>
          </p:cNvSpPr>
          <p:nvPr/>
        </p:nvSpPr>
        <p:spPr bwMode="auto">
          <a:xfrm>
            <a:off x="2525713" y="1852613"/>
            <a:ext cx="1143000" cy="457200"/>
          </a:xfrm>
          <a:prstGeom prst="wedgeRoundRectCallout">
            <a:avLst>
              <a:gd name="adj1" fmla="val 46250"/>
              <a:gd name="adj2" fmla="val -101736"/>
              <a:gd name="adj3" fmla="val 16667"/>
            </a:avLst>
          </a:prstGeom>
          <a:gradFill rotWithShape="0">
            <a:gsLst>
              <a:gs pos="0">
                <a:srgbClr val="FFFF99"/>
              </a:gs>
              <a:gs pos="100000">
                <a:srgbClr val="66FF33"/>
              </a:gs>
            </a:gsLst>
            <a:path path="rect">
              <a:fillToRect l="50000" t="50000" r="50000" b="50000"/>
            </a:path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kumimoji="1" lang="zh-CN" altLang="zh-CN" sz="2800">
              <a:solidFill>
                <a:srgbClr val="0000FF"/>
              </a:solidFill>
            </a:endParaRPr>
          </a:p>
        </p:txBody>
      </p:sp>
      <p:sp>
        <p:nvSpPr>
          <p:cNvPr id="21534" name="Text Box 5"/>
          <p:cNvSpPr txBox="1">
            <a:spLocks noChangeArrowheads="1"/>
          </p:cNvSpPr>
          <p:nvPr/>
        </p:nvSpPr>
        <p:spPr bwMode="auto">
          <a:xfrm>
            <a:off x="620713" y="-26988"/>
            <a:ext cx="7772400" cy="111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>
                <a:ea typeface="黑体" pitchFamily="49" charset="-122"/>
              </a:rPr>
              <a:t>例</a:t>
            </a:r>
            <a:r>
              <a:rPr kumimoji="1" lang="zh-CN" altLang="en-US" sz="2800"/>
              <a:t>  求两个底圆半径为</a:t>
            </a:r>
            <a:r>
              <a:rPr kumimoji="1" lang="en-US" altLang="zh-CN" sz="2800" i="1"/>
              <a:t>R</a:t>
            </a:r>
            <a:r>
              <a:rPr kumimoji="1" lang="en-US" altLang="zh-CN" sz="2800"/>
              <a:t>,</a:t>
            </a:r>
            <a:r>
              <a:rPr kumimoji="1" lang="zh-CN" altLang="en-US" sz="2800"/>
              <a:t>且这两个圆柱面的方程分别为                       及</a:t>
            </a:r>
          </a:p>
        </p:txBody>
      </p:sp>
      <p:graphicFrame>
        <p:nvGraphicFramePr>
          <p:cNvPr id="21506" name="Object 6"/>
          <p:cNvGraphicFramePr>
            <a:graphicFrameLocks noChangeAspect="1"/>
          </p:cNvGraphicFramePr>
          <p:nvPr/>
        </p:nvGraphicFramePr>
        <p:xfrm>
          <a:off x="1774825" y="511175"/>
          <a:ext cx="2122488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6" name="公式" r:id="rId3" imgW="838080" imgH="228600" progId="Equation.3">
                  <p:embed/>
                </p:oleObj>
              </mc:Choice>
              <mc:Fallback>
                <p:oleObj name="公式" r:id="rId3" imgW="8380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511175"/>
                        <a:ext cx="2122488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7"/>
          <p:cNvGraphicFramePr>
            <a:graphicFrameLocks noChangeAspect="1"/>
          </p:cNvGraphicFramePr>
          <p:nvPr/>
        </p:nvGraphicFramePr>
        <p:xfrm>
          <a:off x="4214813" y="517525"/>
          <a:ext cx="21209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7" name="公式" r:id="rId5" imgW="863280" imgH="203040" progId="Equation.3">
                  <p:embed/>
                </p:oleObj>
              </mc:Choice>
              <mc:Fallback>
                <p:oleObj name="公式" r:id="rId5" imgW="86328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517525"/>
                        <a:ext cx="21209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468313" y="17907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/>
              <a:t>  </a:t>
            </a:r>
            <a:r>
              <a:rPr kumimoji="1" lang="zh-CN" altLang="en-US" sz="2800">
                <a:ea typeface="黑体" pitchFamily="49" charset="-122"/>
              </a:rPr>
              <a:t>解</a:t>
            </a:r>
            <a:r>
              <a:rPr kumimoji="1" lang="zh-CN" altLang="en-US" sz="2800"/>
              <a:t> </a:t>
            </a:r>
          </a:p>
        </p:txBody>
      </p:sp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1323975" y="2622550"/>
          <a:ext cx="23526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8" name="Equation" r:id="rId7" imgW="2273040" imgH="812520" progId="Equation.3">
                  <p:embed/>
                </p:oleObj>
              </mc:Choice>
              <mc:Fallback>
                <p:oleObj name="Equation" r:id="rId7" imgW="2273040" imgH="8125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2622550"/>
                        <a:ext cx="23526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1300163" y="3452813"/>
          <a:ext cx="37782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9" name="Equation" r:id="rId9" imgW="3581280" imgH="736560" progId="Equation.3">
                  <p:embed/>
                </p:oleObj>
              </mc:Choice>
              <mc:Fallback>
                <p:oleObj name="Equation" r:id="rId9" imgW="3581280" imgH="736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3452813"/>
                        <a:ext cx="377825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1306513" y="4183063"/>
          <a:ext cx="10668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0" name="公式" r:id="rId11" imgW="457200" imgH="406080" progId="Equation.3">
                  <p:embed/>
                </p:oleObj>
              </mc:Choice>
              <mc:Fallback>
                <p:oleObj name="公式" r:id="rId11" imgW="45720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4183063"/>
                        <a:ext cx="10668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0" name="Object 12"/>
          <p:cNvGraphicFramePr>
            <a:graphicFrameLocks noChangeAspect="1"/>
          </p:cNvGraphicFramePr>
          <p:nvPr/>
        </p:nvGraphicFramePr>
        <p:xfrm>
          <a:off x="1306513" y="4976813"/>
          <a:ext cx="22860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1" name="Equation" r:id="rId13" imgW="1041120" imgH="406080" progId="Equation.3">
                  <p:embed/>
                </p:oleObj>
              </mc:Choice>
              <mc:Fallback>
                <p:oleObj name="Equation" r:id="rId13" imgW="104112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4976813"/>
                        <a:ext cx="2286000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6" name="Line 13"/>
          <p:cNvSpPr>
            <a:spLocks noChangeShapeType="1"/>
          </p:cNvSpPr>
          <p:nvPr/>
        </p:nvSpPr>
        <p:spPr bwMode="auto">
          <a:xfrm>
            <a:off x="6564313" y="3376613"/>
            <a:ext cx="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7" name="Line 14"/>
          <p:cNvSpPr>
            <a:spLocks noChangeShapeType="1"/>
          </p:cNvSpPr>
          <p:nvPr/>
        </p:nvSpPr>
        <p:spPr bwMode="auto">
          <a:xfrm>
            <a:off x="6488113" y="3452813"/>
            <a:ext cx="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>
            <a:off x="5802313" y="2005013"/>
            <a:ext cx="0" cy="137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6945313" y="1547813"/>
            <a:ext cx="0" cy="137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 flipH="1">
            <a:off x="5802313" y="1562100"/>
            <a:ext cx="4572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6" name="Arc 18"/>
          <p:cNvSpPr>
            <a:spLocks/>
          </p:cNvSpPr>
          <p:nvPr/>
        </p:nvSpPr>
        <p:spPr bwMode="auto">
          <a:xfrm flipV="1">
            <a:off x="5802313" y="1485900"/>
            <a:ext cx="1135062" cy="533400"/>
          </a:xfrm>
          <a:custGeom>
            <a:avLst/>
            <a:gdLst>
              <a:gd name="T0" fmla="*/ 0 w 21455"/>
              <a:gd name="T1" fmla="*/ 0 h 21600"/>
              <a:gd name="T2" fmla="*/ 2147483647 w 21455"/>
              <a:gd name="T3" fmla="*/ 287702916 h 21600"/>
              <a:gd name="T4" fmla="*/ 0 w 21455"/>
              <a:gd name="T5" fmla="*/ 325275598 h 21600"/>
              <a:gd name="T6" fmla="*/ 0 60000 65536"/>
              <a:gd name="T7" fmla="*/ 0 60000 65536"/>
              <a:gd name="T8" fmla="*/ 0 60000 65536"/>
              <a:gd name="T9" fmla="*/ 0 w 21455"/>
              <a:gd name="T10" fmla="*/ 0 h 21600"/>
              <a:gd name="T11" fmla="*/ 21455 w 214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55" h="21600" fill="none" extrusionOk="0">
                <a:moveTo>
                  <a:pt x="-1" y="0"/>
                </a:moveTo>
                <a:cubicBezTo>
                  <a:pt x="10964" y="0"/>
                  <a:pt x="20188" y="8214"/>
                  <a:pt x="21455" y="19104"/>
                </a:cubicBezTo>
              </a:path>
              <a:path w="21455" h="21600" stroke="0" extrusionOk="0">
                <a:moveTo>
                  <a:pt x="-1" y="0"/>
                </a:moveTo>
                <a:cubicBezTo>
                  <a:pt x="10964" y="0"/>
                  <a:pt x="20188" y="8214"/>
                  <a:pt x="21455" y="19104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>
            <a:off x="6259513" y="1562100"/>
            <a:ext cx="68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>
            <a:off x="8164513" y="2400300"/>
            <a:ext cx="0" cy="533400"/>
          </a:xfrm>
          <a:prstGeom prst="line">
            <a:avLst/>
          </a:prstGeom>
          <a:noFill/>
          <a:ln w="28575">
            <a:solidFill>
              <a:srgbClr val="99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9" name="Arc 21"/>
          <p:cNvSpPr>
            <a:spLocks/>
          </p:cNvSpPr>
          <p:nvPr/>
        </p:nvSpPr>
        <p:spPr bwMode="auto">
          <a:xfrm flipH="1">
            <a:off x="5802313" y="2400300"/>
            <a:ext cx="457200" cy="990600"/>
          </a:xfrm>
          <a:custGeom>
            <a:avLst/>
            <a:gdLst>
              <a:gd name="T0" fmla="*/ 0 w 21600"/>
              <a:gd name="T1" fmla="*/ 0 h 21600"/>
              <a:gd name="T2" fmla="*/ 204838141 w 21600"/>
              <a:gd name="T3" fmla="*/ 2083469524 h 21600"/>
              <a:gd name="T4" fmla="*/ 0 w 21600"/>
              <a:gd name="T5" fmla="*/ 2083469524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99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1" lang="zh-CN" altLang="zh-CN" sz="2400" b="0"/>
          </a:p>
        </p:txBody>
      </p:sp>
      <p:sp>
        <p:nvSpPr>
          <p:cNvPr id="63510" name="Line 22"/>
          <p:cNvSpPr>
            <a:spLocks noChangeShapeType="1"/>
          </p:cNvSpPr>
          <p:nvPr/>
        </p:nvSpPr>
        <p:spPr bwMode="auto">
          <a:xfrm>
            <a:off x="6259513" y="2400300"/>
            <a:ext cx="1905000" cy="0"/>
          </a:xfrm>
          <a:prstGeom prst="line">
            <a:avLst/>
          </a:prstGeom>
          <a:noFill/>
          <a:ln w="28575">
            <a:solidFill>
              <a:srgbClr val="99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1" name="Arc 23"/>
          <p:cNvSpPr>
            <a:spLocks/>
          </p:cNvSpPr>
          <p:nvPr/>
        </p:nvSpPr>
        <p:spPr bwMode="auto">
          <a:xfrm flipH="1">
            <a:off x="7783513" y="2386013"/>
            <a:ext cx="381000" cy="1011237"/>
          </a:xfrm>
          <a:custGeom>
            <a:avLst/>
            <a:gdLst>
              <a:gd name="T0" fmla="*/ 0 w 21600"/>
              <a:gd name="T1" fmla="*/ 0 h 22054"/>
              <a:gd name="T2" fmla="*/ 118513288 w 21600"/>
              <a:gd name="T3" fmla="*/ 2126101242 h 22054"/>
              <a:gd name="T4" fmla="*/ 0 w 21600"/>
              <a:gd name="T5" fmla="*/ 2082333504 h 22054"/>
              <a:gd name="T6" fmla="*/ 0 60000 65536"/>
              <a:gd name="T7" fmla="*/ 0 60000 65536"/>
              <a:gd name="T8" fmla="*/ 0 60000 65536"/>
              <a:gd name="T9" fmla="*/ 0 w 21600"/>
              <a:gd name="T10" fmla="*/ 0 h 22054"/>
              <a:gd name="T11" fmla="*/ 21600 w 21600"/>
              <a:gd name="T12" fmla="*/ 22054 h 220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05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751"/>
                  <a:pt x="21598" y="21902"/>
                  <a:pt x="21595" y="22054"/>
                </a:cubicBezTo>
              </a:path>
              <a:path w="21600" h="2205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751"/>
                  <a:pt x="21598" y="21902"/>
                  <a:pt x="21595" y="22054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99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1" lang="zh-CN" altLang="zh-CN" sz="2400" b="0"/>
          </a:p>
        </p:txBody>
      </p:sp>
      <p:sp>
        <p:nvSpPr>
          <p:cNvPr id="63512" name="Line 24"/>
          <p:cNvSpPr>
            <a:spLocks noChangeShapeType="1"/>
          </p:cNvSpPr>
          <p:nvPr/>
        </p:nvSpPr>
        <p:spPr bwMode="auto">
          <a:xfrm>
            <a:off x="5802313" y="3390900"/>
            <a:ext cx="1981200" cy="0"/>
          </a:xfrm>
          <a:prstGeom prst="line">
            <a:avLst/>
          </a:prstGeom>
          <a:noFill/>
          <a:ln w="28575">
            <a:solidFill>
              <a:srgbClr val="99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3" name="Line 25"/>
          <p:cNvSpPr>
            <a:spLocks noChangeShapeType="1"/>
          </p:cNvSpPr>
          <p:nvPr/>
        </p:nvSpPr>
        <p:spPr bwMode="auto">
          <a:xfrm flipH="1">
            <a:off x="7783513" y="2933700"/>
            <a:ext cx="381000" cy="457200"/>
          </a:xfrm>
          <a:prstGeom prst="line">
            <a:avLst/>
          </a:prstGeom>
          <a:noFill/>
          <a:ln w="28575">
            <a:solidFill>
              <a:srgbClr val="99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4" name="Arc 26"/>
          <p:cNvSpPr>
            <a:spLocks/>
          </p:cNvSpPr>
          <p:nvPr/>
        </p:nvSpPr>
        <p:spPr bwMode="auto">
          <a:xfrm rot="10800000" flipH="1">
            <a:off x="5802313" y="2247900"/>
            <a:ext cx="1130300" cy="1143000"/>
          </a:xfrm>
          <a:custGeom>
            <a:avLst/>
            <a:gdLst>
              <a:gd name="T0" fmla="*/ 0 w 21370"/>
              <a:gd name="T1" fmla="*/ 0 h 21600"/>
              <a:gd name="T2" fmla="*/ 2147483647 w 21370"/>
              <a:gd name="T3" fmla="*/ 2147483647 h 21600"/>
              <a:gd name="T4" fmla="*/ 0 w 21370"/>
              <a:gd name="T5" fmla="*/ 2147483647 h 21600"/>
              <a:gd name="T6" fmla="*/ 0 60000 65536"/>
              <a:gd name="T7" fmla="*/ 0 60000 65536"/>
              <a:gd name="T8" fmla="*/ 0 60000 65536"/>
              <a:gd name="T9" fmla="*/ 0 w 21370"/>
              <a:gd name="T10" fmla="*/ 0 h 21600"/>
              <a:gd name="T11" fmla="*/ 21370 w 2137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70" h="21600" fill="none" extrusionOk="0">
                <a:moveTo>
                  <a:pt x="-1" y="0"/>
                </a:moveTo>
                <a:cubicBezTo>
                  <a:pt x="10714" y="0"/>
                  <a:pt x="19810" y="7855"/>
                  <a:pt x="21369" y="18456"/>
                </a:cubicBezTo>
              </a:path>
              <a:path w="21370" h="21600" stroke="0" extrusionOk="0">
                <a:moveTo>
                  <a:pt x="-1" y="0"/>
                </a:moveTo>
                <a:cubicBezTo>
                  <a:pt x="10714" y="0"/>
                  <a:pt x="19810" y="7855"/>
                  <a:pt x="21369" y="18456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5" name="Arc 27"/>
          <p:cNvSpPr>
            <a:spLocks/>
          </p:cNvSpPr>
          <p:nvPr/>
        </p:nvSpPr>
        <p:spPr bwMode="auto">
          <a:xfrm flipV="1">
            <a:off x="5810250" y="2843213"/>
            <a:ext cx="1135063" cy="533400"/>
          </a:xfrm>
          <a:custGeom>
            <a:avLst/>
            <a:gdLst>
              <a:gd name="T0" fmla="*/ 0 w 21450"/>
              <a:gd name="T1" fmla="*/ 0 h 21600"/>
              <a:gd name="T2" fmla="*/ 2147483647 w 21450"/>
              <a:gd name="T3" fmla="*/ 286995470 h 21600"/>
              <a:gd name="T4" fmla="*/ 0 w 21450"/>
              <a:gd name="T5" fmla="*/ 325275598 h 21600"/>
              <a:gd name="T6" fmla="*/ 0 60000 65536"/>
              <a:gd name="T7" fmla="*/ 0 60000 65536"/>
              <a:gd name="T8" fmla="*/ 0 60000 65536"/>
              <a:gd name="T9" fmla="*/ 0 w 21450"/>
              <a:gd name="T10" fmla="*/ 0 h 21600"/>
              <a:gd name="T11" fmla="*/ 21450 w 214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50" h="21600" fill="none" extrusionOk="0">
                <a:moveTo>
                  <a:pt x="-1" y="0"/>
                </a:moveTo>
                <a:cubicBezTo>
                  <a:pt x="10946" y="0"/>
                  <a:pt x="20161" y="8188"/>
                  <a:pt x="21449" y="19058"/>
                </a:cubicBezTo>
              </a:path>
              <a:path w="21450" h="21600" stroke="0" extrusionOk="0">
                <a:moveTo>
                  <a:pt x="-1" y="0"/>
                </a:moveTo>
                <a:cubicBezTo>
                  <a:pt x="10946" y="0"/>
                  <a:pt x="20161" y="8188"/>
                  <a:pt x="21449" y="19058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/>
          <a:p>
            <a:endParaRPr kumimoji="1" lang="zh-CN" altLang="zh-CN" sz="2400" b="0"/>
          </a:p>
        </p:txBody>
      </p:sp>
      <p:graphicFrame>
        <p:nvGraphicFramePr>
          <p:cNvPr id="63516" name="Object 28"/>
          <p:cNvGraphicFramePr>
            <a:graphicFrameLocks noChangeAspect="1"/>
          </p:cNvGraphicFramePr>
          <p:nvPr/>
        </p:nvGraphicFramePr>
        <p:xfrm>
          <a:off x="1422400" y="1770063"/>
          <a:ext cx="278606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2" name="Equation" r:id="rId15" imgW="2666880" imgH="812520" progId="Equation.3">
                  <p:embed/>
                </p:oleObj>
              </mc:Choice>
              <mc:Fallback>
                <p:oleObj name="Equation" r:id="rId15" imgW="2666880" imgH="81252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1770063"/>
                        <a:ext cx="278606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7" name="Object 29"/>
          <p:cNvGraphicFramePr>
            <a:graphicFrameLocks noChangeAspect="1"/>
          </p:cNvGraphicFramePr>
          <p:nvPr/>
        </p:nvGraphicFramePr>
        <p:xfrm>
          <a:off x="6742113" y="3843338"/>
          <a:ext cx="14986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3" name="公式" r:id="rId17" imgW="888840" imgH="266400" progId="Equation.3">
                  <p:embed/>
                </p:oleObj>
              </mc:Choice>
              <mc:Fallback>
                <p:oleObj name="公式" r:id="rId17" imgW="888840" imgH="266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113" y="3843338"/>
                        <a:ext cx="14986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516313" y="142875"/>
            <a:ext cx="4114800" cy="1219200"/>
            <a:chOff x="2352" y="48"/>
            <a:chExt cx="2592" cy="768"/>
          </a:xfrm>
        </p:grpSpPr>
        <p:sp>
          <p:nvSpPr>
            <p:cNvPr id="21587" name="Oval 31"/>
            <p:cNvSpPr>
              <a:spLocks noChangeArrowheads="1"/>
            </p:cNvSpPr>
            <p:nvPr/>
          </p:nvSpPr>
          <p:spPr bwMode="auto">
            <a:xfrm>
              <a:off x="2352" y="48"/>
              <a:ext cx="2592" cy="768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50000">
                  <a:srgbClr val="FFFF99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31" name="Object 32"/>
            <p:cNvGraphicFramePr>
              <a:graphicFrameLocks noChangeAspect="1"/>
            </p:cNvGraphicFramePr>
            <p:nvPr/>
          </p:nvGraphicFramePr>
          <p:xfrm>
            <a:off x="2551" y="129"/>
            <a:ext cx="2201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24" name="Equation" r:id="rId19" imgW="3390840" imgH="469800" progId="Equation.3">
                    <p:embed/>
                  </p:oleObj>
                </mc:Choice>
                <mc:Fallback>
                  <p:oleObj name="Equation" r:id="rId19" imgW="3390840" imgH="4698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1" y="129"/>
                          <a:ext cx="2201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521" name="Object 33"/>
          <p:cNvGraphicFramePr>
            <a:graphicFrameLocks noChangeAspect="1"/>
          </p:cNvGraphicFramePr>
          <p:nvPr/>
        </p:nvGraphicFramePr>
        <p:xfrm>
          <a:off x="3843338" y="676275"/>
          <a:ext cx="35591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" name="Equation" r:id="rId21" imgW="3377880" imgH="469800" progId="Equation.3">
                  <p:embed/>
                </p:oleObj>
              </mc:Choice>
              <mc:Fallback>
                <p:oleObj name="Equation" r:id="rId21" imgW="3377880" imgH="4698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338" y="676275"/>
                        <a:ext cx="35591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52" name="Rectangle 34"/>
          <p:cNvSpPr>
            <a:spLocks noChangeArrowheads="1"/>
          </p:cNvSpPr>
          <p:nvPr/>
        </p:nvSpPr>
        <p:spPr bwMode="auto">
          <a:xfrm>
            <a:off x="6183313" y="409575"/>
            <a:ext cx="21082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/>
              <a:t>求所围成的</a:t>
            </a:r>
          </a:p>
        </p:txBody>
      </p:sp>
      <p:sp>
        <p:nvSpPr>
          <p:cNvPr id="21553" name="Rectangle 35"/>
          <p:cNvSpPr>
            <a:spLocks noChangeArrowheads="1"/>
          </p:cNvSpPr>
          <p:nvPr/>
        </p:nvSpPr>
        <p:spPr bwMode="auto">
          <a:xfrm>
            <a:off x="620713" y="109061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en-US" sz="2800"/>
              <a:t>立体的体积</a:t>
            </a:r>
            <a:r>
              <a:rPr kumimoji="1" lang="en-US" altLang="zh-CN" sz="2800"/>
              <a:t>.</a:t>
            </a: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421313" y="1014413"/>
            <a:ext cx="3282950" cy="2895600"/>
            <a:chOff x="2012" y="1728"/>
            <a:chExt cx="2068" cy="1824"/>
          </a:xfrm>
        </p:grpSpPr>
        <p:sp>
          <p:nvSpPr>
            <p:cNvPr id="21584" name="Line 37"/>
            <p:cNvSpPr>
              <a:spLocks noChangeShapeType="1"/>
            </p:cNvSpPr>
            <p:nvPr/>
          </p:nvSpPr>
          <p:spPr bwMode="auto">
            <a:xfrm>
              <a:off x="2544" y="292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5" name="Line 38"/>
            <p:cNvSpPr>
              <a:spLocks noChangeShapeType="1"/>
            </p:cNvSpPr>
            <p:nvPr/>
          </p:nvSpPr>
          <p:spPr bwMode="auto">
            <a:xfrm flipV="1">
              <a:off x="2544" y="172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6" name="Line 39"/>
            <p:cNvSpPr>
              <a:spLocks noChangeShapeType="1"/>
            </p:cNvSpPr>
            <p:nvPr/>
          </p:nvSpPr>
          <p:spPr bwMode="auto">
            <a:xfrm flipH="1">
              <a:off x="2012" y="2928"/>
              <a:ext cx="53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27" name="Object 40"/>
            <p:cNvGraphicFramePr>
              <a:graphicFrameLocks noChangeAspect="1"/>
            </p:cNvGraphicFramePr>
            <p:nvPr/>
          </p:nvGraphicFramePr>
          <p:xfrm>
            <a:off x="2075" y="3427"/>
            <a:ext cx="133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26" name="Equation" r:id="rId23" imgW="253800" imgH="241200" progId="Equation.3">
                    <p:embed/>
                  </p:oleObj>
                </mc:Choice>
                <mc:Fallback>
                  <p:oleObj name="Equation" r:id="rId23" imgW="253800" imgH="2412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3427"/>
                          <a:ext cx="133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8" name="Object 41"/>
            <p:cNvGraphicFramePr>
              <a:graphicFrameLocks noChangeAspect="1"/>
            </p:cNvGraphicFramePr>
            <p:nvPr/>
          </p:nvGraphicFramePr>
          <p:xfrm>
            <a:off x="2400" y="2850"/>
            <a:ext cx="113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27" name="Equation" r:id="rId25" imgW="215640" imgH="241200" progId="Equation.3">
                    <p:embed/>
                  </p:oleObj>
                </mc:Choice>
                <mc:Fallback>
                  <p:oleObj name="Equation" r:id="rId25" imgW="215640" imgH="2412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850"/>
                          <a:ext cx="113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9" name="Object 42"/>
            <p:cNvGraphicFramePr>
              <a:graphicFrameLocks noChangeAspect="1"/>
            </p:cNvGraphicFramePr>
            <p:nvPr/>
          </p:nvGraphicFramePr>
          <p:xfrm>
            <a:off x="3948" y="2976"/>
            <a:ext cx="132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28" name="Equation" r:id="rId27" imgW="253800" imgH="317160" progId="Equation.3">
                    <p:embed/>
                  </p:oleObj>
                </mc:Choice>
                <mc:Fallback>
                  <p:oleObj name="Equation" r:id="rId27" imgW="253800" imgH="31716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8" y="2976"/>
                          <a:ext cx="132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0" name="Object 43"/>
            <p:cNvGraphicFramePr>
              <a:graphicFrameLocks noChangeAspect="1"/>
            </p:cNvGraphicFramePr>
            <p:nvPr/>
          </p:nvGraphicFramePr>
          <p:xfrm>
            <a:off x="2400" y="1740"/>
            <a:ext cx="106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29" name="Equation" r:id="rId29" imgW="203040" imgH="253800" progId="Equation.3">
                    <p:embed/>
                  </p:oleObj>
                </mc:Choice>
                <mc:Fallback>
                  <p:oleObj name="Equation" r:id="rId29" imgW="203040" imgH="2538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740"/>
                          <a:ext cx="106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5954713" y="3757613"/>
            <a:ext cx="1754187" cy="1441450"/>
            <a:chOff x="3888" y="2736"/>
            <a:chExt cx="1105" cy="908"/>
          </a:xfrm>
        </p:grpSpPr>
        <p:sp>
          <p:nvSpPr>
            <p:cNvPr id="21580" name="Arc 45"/>
            <p:cNvSpPr>
              <a:spLocks/>
            </p:cNvSpPr>
            <p:nvPr/>
          </p:nvSpPr>
          <p:spPr bwMode="auto">
            <a:xfrm>
              <a:off x="4080" y="2976"/>
              <a:ext cx="48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66FF33"/>
                </a:gs>
              </a:gsLst>
              <a:lin ang="2700000" scaled="1"/>
            </a:gra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581" name="Group 46"/>
            <p:cNvGrpSpPr>
              <a:grpSpLocks/>
            </p:cNvGrpSpPr>
            <p:nvPr/>
          </p:nvGrpSpPr>
          <p:grpSpPr bwMode="auto">
            <a:xfrm>
              <a:off x="3888" y="2736"/>
              <a:ext cx="1105" cy="906"/>
              <a:chOff x="2448" y="3072"/>
              <a:chExt cx="1105" cy="906"/>
            </a:xfrm>
          </p:grpSpPr>
          <p:sp>
            <p:nvSpPr>
              <p:cNvPr id="21582" name="Line 47"/>
              <p:cNvSpPr>
                <a:spLocks noChangeShapeType="1"/>
              </p:cNvSpPr>
              <p:nvPr/>
            </p:nvSpPr>
            <p:spPr bwMode="auto">
              <a:xfrm flipV="1">
                <a:off x="2496" y="3792"/>
                <a:ext cx="1056" cy="9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83" name="Line 48"/>
              <p:cNvSpPr>
                <a:spLocks noChangeShapeType="1"/>
              </p:cNvSpPr>
              <p:nvPr/>
            </p:nvSpPr>
            <p:spPr bwMode="auto">
              <a:xfrm flipV="1">
                <a:off x="2640" y="3072"/>
                <a:ext cx="0" cy="873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24" name="Object 49"/>
              <p:cNvGraphicFramePr>
                <a:graphicFrameLocks noChangeAspect="1"/>
              </p:cNvGraphicFramePr>
              <p:nvPr/>
            </p:nvGraphicFramePr>
            <p:xfrm>
              <a:off x="2496" y="3797"/>
              <a:ext cx="124" cy="1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30" name="Equation" r:id="rId31" imgW="215640" imgH="241200" progId="Equation.3">
                      <p:embed/>
                    </p:oleObj>
                  </mc:Choice>
                  <mc:Fallback>
                    <p:oleObj name="Equation" r:id="rId31" imgW="215640" imgH="24120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6" y="3797"/>
                            <a:ext cx="124" cy="1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5" name="Object 50"/>
              <p:cNvGraphicFramePr>
                <a:graphicFrameLocks noChangeAspect="1"/>
              </p:cNvGraphicFramePr>
              <p:nvPr/>
            </p:nvGraphicFramePr>
            <p:xfrm>
              <a:off x="3408" y="3840"/>
              <a:ext cx="145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31" name="Equation" r:id="rId33" imgW="253800" imgH="241200" progId="Equation.3">
                      <p:embed/>
                    </p:oleObj>
                  </mc:Choice>
                  <mc:Fallback>
                    <p:oleObj name="Equation" r:id="rId33" imgW="253800" imgH="241200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3840"/>
                            <a:ext cx="145" cy="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6" name="Object 51"/>
              <p:cNvGraphicFramePr>
                <a:graphicFrameLocks noChangeAspect="1"/>
              </p:cNvGraphicFramePr>
              <p:nvPr/>
            </p:nvGraphicFramePr>
            <p:xfrm>
              <a:off x="2448" y="3072"/>
              <a:ext cx="146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32" name="Equation" r:id="rId35" imgW="253800" imgH="317160" progId="Equation.3">
                      <p:embed/>
                    </p:oleObj>
                  </mc:Choice>
                  <mc:Fallback>
                    <p:oleObj name="Equation" r:id="rId35" imgW="253800" imgH="317160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3072"/>
                            <a:ext cx="146" cy="1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522" name="Object 52"/>
            <p:cNvGraphicFramePr>
              <a:graphicFrameLocks noChangeAspect="1"/>
            </p:cNvGraphicFramePr>
            <p:nvPr/>
          </p:nvGraphicFramePr>
          <p:xfrm>
            <a:off x="4320" y="3216"/>
            <a:ext cx="14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33" name="Equation" r:id="rId37" imgW="317160" imgH="291960" progId="Equation.3">
                    <p:embed/>
                  </p:oleObj>
                </mc:Choice>
                <mc:Fallback>
                  <p:oleObj name="Equation" r:id="rId37" imgW="317160" imgH="29196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216"/>
                          <a:ext cx="14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3" name="Object 53"/>
            <p:cNvGraphicFramePr>
              <a:graphicFrameLocks noChangeAspect="1"/>
            </p:cNvGraphicFramePr>
            <p:nvPr/>
          </p:nvGraphicFramePr>
          <p:xfrm>
            <a:off x="4464" y="3504"/>
            <a:ext cx="140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34" name="Equation" r:id="rId39" imgW="291960" imgH="291960" progId="Equation.3">
                    <p:embed/>
                  </p:oleObj>
                </mc:Choice>
                <mc:Fallback>
                  <p:oleObj name="Equation" r:id="rId39" imgW="291960" imgH="29196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504"/>
                          <a:ext cx="140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542" name="Line 54"/>
          <p:cNvSpPr>
            <a:spLocks noChangeShapeType="1"/>
          </p:cNvSpPr>
          <p:nvPr/>
        </p:nvSpPr>
        <p:spPr bwMode="auto">
          <a:xfrm flipV="1">
            <a:off x="6564313" y="3986213"/>
            <a:ext cx="0" cy="1143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3543" name="Object 55"/>
          <p:cNvGraphicFramePr>
            <a:graphicFrameLocks noChangeAspect="1"/>
          </p:cNvGraphicFramePr>
          <p:nvPr/>
        </p:nvGraphicFramePr>
        <p:xfrm>
          <a:off x="1916113" y="2690813"/>
          <a:ext cx="129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5" name="Equation" r:id="rId41" imgW="1409400" imgH="444240" progId="Equation.3">
                  <p:embed/>
                </p:oleObj>
              </mc:Choice>
              <mc:Fallback>
                <p:oleObj name="Equation" r:id="rId41" imgW="1409400" imgH="44424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2690813"/>
                        <a:ext cx="1295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44" name="Object 56"/>
          <p:cNvGraphicFramePr>
            <a:graphicFrameLocks noChangeAspect="1"/>
          </p:cNvGraphicFramePr>
          <p:nvPr/>
        </p:nvGraphicFramePr>
        <p:xfrm>
          <a:off x="2373313" y="3438525"/>
          <a:ext cx="1011237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6" name="Equation" r:id="rId43" imgW="1409400" imgH="444240" progId="Equation.3">
                  <p:embed/>
                </p:oleObj>
              </mc:Choice>
              <mc:Fallback>
                <p:oleObj name="Equation" r:id="rId43" imgW="1409400" imgH="44424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3438525"/>
                        <a:ext cx="1011237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45" name="Object 57"/>
          <p:cNvGraphicFramePr>
            <a:graphicFrameLocks noChangeAspect="1"/>
          </p:cNvGraphicFramePr>
          <p:nvPr/>
        </p:nvGraphicFramePr>
        <p:xfrm>
          <a:off x="2449513" y="3986213"/>
          <a:ext cx="1460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7" name="Equation" r:id="rId45" imgW="203040" imgH="317160" progId="Equation.3">
                  <p:embed/>
                </p:oleObj>
              </mc:Choice>
              <mc:Fallback>
                <p:oleObj name="Equation" r:id="rId45" imgW="203040" imgH="31716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3986213"/>
                        <a:ext cx="14605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46" name="Object 58"/>
          <p:cNvGraphicFramePr>
            <a:graphicFrameLocks noChangeAspect="1"/>
          </p:cNvGraphicFramePr>
          <p:nvPr/>
        </p:nvGraphicFramePr>
        <p:xfrm>
          <a:off x="1573213" y="3541713"/>
          <a:ext cx="736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8" name="Equation" r:id="rId47" imgW="736560" imgH="596880" progId="Equation.3">
                  <p:embed/>
                </p:oleObj>
              </mc:Choice>
              <mc:Fallback>
                <p:oleObj name="Equation" r:id="rId47" imgW="736560" imgH="59688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3541713"/>
                        <a:ext cx="736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47" name="Object 59"/>
          <p:cNvGraphicFramePr>
            <a:graphicFrameLocks noChangeAspect="1"/>
          </p:cNvGraphicFramePr>
          <p:nvPr/>
        </p:nvGraphicFramePr>
        <p:xfrm>
          <a:off x="1778000" y="3986213"/>
          <a:ext cx="1381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9" name="Equation" r:id="rId49" imgW="203040" imgH="317160" progId="Equation.3">
                  <p:embed/>
                </p:oleObj>
              </mc:Choice>
              <mc:Fallback>
                <p:oleObj name="Equation" r:id="rId49" imgW="203040" imgH="31716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3986213"/>
                        <a:ext cx="1381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48" name="Object 60"/>
          <p:cNvGraphicFramePr>
            <a:graphicFrameLocks noChangeAspect="1"/>
          </p:cNvGraphicFramePr>
          <p:nvPr/>
        </p:nvGraphicFramePr>
        <p:xfrm>
          <a:off x="1763713" y="3529013"/>
          <a:ext cx="19685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0" name="Equation" r:id="rId51" imgW="291960" imgH="291960" progId="Equation.3">
                  <p:embed/>
                </p:oleObj>
              </mc:Choice>
              <mc:Fallback>
                <p:oleObj name="Equation" r:id="rId51" imgW="291960" imgH="29196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529013"/>
                        <a:ext cx="196850" cy="19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6488113" y="2614613"/>
            <a:ext cx="457200" cy="685800"/>
            <a:chOff x="4224" y="2016"/>
            <a:chExt cx="288" cy="432"/>
          </a:xfrm>
        </p:grpSpPr>
        <p:sp>
          <p:nvSpPr>
            <p:cNvPr id="21573" name="Line 62"/>
            <p:cNvSpPr>
              <a:spLocks noChangeShapeType="1"/>
            </p:cNvSpPr>
            <p:nvPr/>
          </p:nvSpPr>
          <p:spPr bwMode="auto">
            <a:xfrm>
              <a:off x="4512" y="2016"/>
              <a:ext cx="0" cy="19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4" name="Line 63"/>
            <p:cNvSpPr>
              <a:spLocks noChangeShapeType="1"/>
            </p:cNvSpPr>
            <p:nvPr/>
          </p:nvSpPr>
          <p:spPr bwMode="auto">
            <a:xfrm>
              <a:off x="4416" y="2160"/>
              <a:ext cx="0" cy="144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5" name="Line 64"/>
            <p:cNvSpPr>
              <a:spLocks noChangeShapeType="1"/>
            </p:cNvSpPr>
            <p:nvPr/>
          </p:nvSpPr>
          <p:spPr bwMode="auto">
            <a:xfrm>
              <a:off x="4368" y="2208"/>
              <a:ext cx="0" cy="144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6" name="Line 65"/>
            <p:cNvSpPr>
              <a:spLocks noChangeShapeType="1"/>
            </p:cNvSpPr>
            <p:nvPr/>
          </p:nvSpPr>
          <p:spPr bwMode="auto">
            <a:xfrm>
              <a:off x="4272" y="2304"/>
              <a:ext cx="0" cy="96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7" name="Line 66"/>
            <p:cNvSpPr>
              <a:spLocks noChangeShapeType="1"/>
            </p:cNvSpPr>
            <p:nvPr/>
          </p:nvSpPr>
          <p:spPr bwMode="auto">
            <a:xfrm>
              <a:off x="4464" y="2064"/>
              <a:ext cx="0" cy="19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8" name="Line 67"/>
            <p:cNvSpPr>
              <a:spLocks noChangeShapeType="1"/>
            </p:cNvSpPr>
            <p:nvPr/>
          </p:nvSpPr>
          <p:spPr bwMode="auto">
            <a:xfrm>
              <a:off x="4320" y="2256"/>
              <a:ext cx="0" cy="144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9" name="Line 68"/>
            <p:cNvSpPr>
              <a:spLocks noChangeShapeType="1"/>
            </p:cNvSpPr>
            <p:nvPr/>
          </p:nvSpPr>
          <p:spPr bwMode="auto">
            <a:xfrm>
              <a:off x="4224" y="2352"/>
              <a:ext cx="0" cy="96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3557" name="Object 69"/>
          <p:cNvGraphicFramePr>
            <a:graphicFrameLocks noChangeAspect="1"/>
          </p:cNvGraphicFramePr>
          <p:nvPr/>
        </p:nvGraphicFramePr>
        <p:xfrm>
          <a:off x="3176588" y="1206500"/>
          <a:ext cx="23907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1" name="Equation" r:id="rId53" imgW="2603160" imgH="457200" progId="Equation.3">
                  <p:embed/>
                </p:oleObj>
              </mc:Choice>
              <mc:Fallback>
                <p:oleObj name="Equation" r:id="rId53" imgW="2603160" imgH="4572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1206500"/>
                        <a:ext cx="2390775" cy="41751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99"/>
                          </a:gs>
                          <a:gs pos="100000">
                            <a:srgbClr val="66FF33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5802313" y="2462213"/>
            <a:ext cx="1143000" cy="838200"/>
            <a:chOff x="3792" y="1920"/>
            <a:chExt cx="720" cy="528"/>
          </a:xfrm>
        </p:grpSpPr>
        <p:sp>
          <p:nvSpPr>
            <p:cNvPr id="21561" name="Line 73"/>
            <p:cNvSpPr>
              <a:spLocks noChangeShapeType="1"/>
            </p:cNvSpPr>
            <p:nvPr/>
          </p:nvSpPr>
          <p:spPr bwMode="auto">
            <a:xfrm>
              <a:off x="3984" y="1920"/>
              <a:ext cx="52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2" name="Line 74"/>
            <p:cNvSpPr>
              <a:spLocks noChangeShapeType="1"/>
            </p:cNvSpPr>
            <p:nvPr/>
          </p:nvSpPr>
          <p:spPr bwMode="auto">
            <a:xfrm>
              <a:off x="3840" y="2112"/>
              <a:ext cx="576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3" name="Line 75"/>
            <p:cNvSpPr>
              <a:spLocks noChangeShapeType="1"/>
            </p:cNvSpPr>
            <p:nvPr/>
          </p:nvSpPr>
          <p:spPr bwMode="auto">
            <a:xfrm>
              <a:off x="3840" y="2256"/>
              <a:ext cx="48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4" name="Line 76"/>
            <p:cNvSpPr>
              <a:spLocks noChangeShapeType="1"/>
            </p:cNvSpPr>
            <p:nvPr/>
          </p:nvSpPr>
          <p:spPr bwMode="auto">
            <a:xfrm>
              <a:off x="3792" y="2304"/>
              <a:ext cx="48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5" name="Line 77"/>
            <p:cNvSpPr>
              <a:spLocks noChangeShapeType="1"/>
            </p:cNvSpPr>
            <p:nvPr/>
          </p:nvSpPr>
          <p:spPr bwMode="auto">
            <a:xfrm>
              <a:off x="3888" y="2064"/>
              <a:ext cx="576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6" name="Line 78"/>
            <p:cNvSpPr>
              <a:spLocks noChangeShapeType="1"/>
            </p:cNvSpPr>
            <p:nvPr/>
          </p:nvSpPr>
          <p:spPr bwMode="auto">
            <a:xfrm>
              <a:off x="3840" y="2208"/>
              <a:ext cx="52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7" name="Line 79"/>
            <p:cNvSpPr>
              <a:spLocks noChangeShapeType="1"/>
            </p:cNvSpPr>
            <p:nvPr/>
          </p:nvSpPr>
          <p:spPr bwMode="auto">
            <a:xfrm>
              <a:off x="3936" y="1968"/>
              <a:ext cx="52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8" name="Line 80"/>
            <p:cNvSpPr>
              <a:spLocks noChangeShapeType="1"/>
            </p:cNvSpPr>
            <p:nvPr/>
          </p:nvSpPr>
          <p:spPr bwMode="auto">
            <a:xfrm>
              <a:off x="3888" y="2016"/>
              <a:ext cx="576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9" name="Line 81"/>
            <p:cNvSpPr>
              <a:spLocks noChangeShapeType="1"/>
            </p:cNvSpPr>
            <p:nvPr/>
          </p:nvSpPr>
          <p:spPr bwMode="auto">
            <a:xfrm>
              <a:off x="3840" y="2160"/>
              <a:ext cx="576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0" name="Line 82"/>
            <p:cNvSpPr>
              <a:spLocks noChangeShapeType="1"/>
            </p:cNvSpPr>
            <p:nvPr/>
          </p:nvSpPr>
          <p:spPr bwMode="auto">
            <a:xfrm>
              <a:off x="3792" y="2352"/>
              <a:ext cx="432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1" name="Line 83"/>
            <p:cNvSpPr>
              <a:spLocks noChangeShapeType="1"/>
            </p:cNvSpPr>
            <p:nvPr/>
          </p:nvSpPr>
          <p:spPr bwMode="auto">
            <a:xfrm>
              <a:off x="3792" y="2400"/>
              <a:ext cx="336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2" name="Line 84"/>
            <p:cNvSpPr>
              <a:spLocks noChangeShapeType="1"/>
            </p:cNvSpPr>
            <p:nvPr/>
          </p:nvSpPr>
          <p:spPr bwMode="auto">
            <a:xfrm>
              <a:off x="3792" y="2448"/>
              <a:ext cx="24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3573" name="Freeform 85"/>
          <p:cNvSpPr>
            <a:spLocks/>
          </p:cNvSpPr>
          <p:nvPr/>
        </p:nvSpPr>
        <p:spPr bwMode="auto">
          <a:xfrm>
            <a:off x="5773738" y="2389188"/>
            <a:ext cx="1171575" cy="987425"/>
          </a:xfrm>
          <a:custGeom>
            <a:avLst/>
            <a:gdLst>
              <a:gd name="T0" fmla="*/ 1859875491 w 738"/>
              <a:gd name="T1" fmla="*/ 0 h 622"/>
              <a:gd name="T2" fmla="*/ 720764647 w 738"/>
              <a:gd name="T3" fmla="*/ 0 h 622"/>
              <a:gd name="T4" fmla="*/ 536792508 w 738"/>
              <a:gd name="T5" fmla="*/ 47883756 h 622"/>
              <a:gd name="T6" fmla="*/ 362902479 w 738"/>
              <a:gd name="T7" fmla="*/ 214212503 h 622"/>
              <a:gd name="T8" fmla="*/ 282257506 w 738"/>
              <a:gd name="T9" fmla="*/ 299897782 h 622"/>
              <a:gd name="T10" fmla="*/ 236894708 w 738"/>
              <a:gd name="T11" fmla="*/ 415824924 h 622"/>
              <a:gd name="T12" fmla="*/ 166330307 w 738"/>
              <a:gd name="T13" fmla="*/ 554434356 h 622"/>
              <a:gd name="T14" fmla="*/ 98286880 w 738"/>
              <a:gd name="T15" fmla="*/ 783767691 h 622"/>
              <a:gd name="T16" fmla="*/ 52924082 w 738"/>
              <a:gd name="T17" fmla="*/ 922377222 h 622"/>
              <a:gd name="T18" fmla="*/ 27722516 w 738"/>
              <a:gd name="T19" fmla="*/ 1129029954 h 622"/>
              <a:gd name="T20" fmla="*/ 0 w 738"/>
              <a:gd name="T21" fmla="*/ 1423888913 h 622"/>
              <a:gd name="T22" fmla="*/ 5040312 w 738"/>
              <a:gd name="T23" fmla="*/ 1567536969 h 622"/>
              <a:gd name="T24" fmla="*/ 1859875491 w 738"/>
              <a:gd name="T25" fmla="*/ 0 h 62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38"/>
              <a:gd name="T40" fmla="*/ 0 h 622"/>
              <a:gd name="T41" fmla="*/ 738 w 738"/>
              <a:gd name="T42" fmla="*/ 622 h 62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38" h="622">
                <a:moveTo>
                  <a:pt x="738" y="0"/>
                </a:moveTo>
                <a:lnTo>
                  <a:pt x="286" y="0"/>
                </a:lnTo>
                <a:lnTo>
                  <a:pt x="213" y="19"/>
                </a:lnTo>
                <a:lnTo>
                  <a:pt x="144" y="85"/>
                </a:lnTo>
                <a:lnTo>
                  <a:pt x="112" y="119"/>
                </a:lnTo>
                <a:lnTo>
                  <a:pt x="94" y="165"/>
                </a:lnTo>
                <a:lnTo>
                  <a:pt x="66" y="220"/>
                </a:lnTo>
                <a:lnTo>
                  <a:pt x="39" y="311"/>
                </a:lnTo>
                <a:lnTo>
                  <a:pt x="21" y="366"/>
                </a:lnTo>
                <a:lnTo>
                  <a:pt x="11" y="448"/>
                </a:lnTo>
                <a:lnTo>
                  <a:pt x="0" y="565"/>
                </a:lnTo>
                <a:lnTo>
                  <a:pt x="2" y="622"/>
                </a:lnTo>
                <a:lnTo>
                  <a:pt x="738" y="0"/>
                </a:lnTo>
                <a:close/>
              </a:path>
            </a:pathLst>
          </a:custGeom>
          <a:gradFill rotWithShape="0">
            <a:gsLst>
              <a:gs pos="0">
                <a:srgbClr val="762F76"/>
              </a:gs>
              <a:gs pos="100000">
                <a:srgbClr val="FF66FF"/>
              </a:gs>
            </a:gsLst>
            <a:path path="rect">
              <a:fillToRect l="50000" t="50000" r="50000" b="50000"/>
            </a:path>
          </a:gradFill>
          <a:ln w="28575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74" name="Freeform 86"/>
          <p:cNvSpPr>
            <a:spLocks/>
          </p:cNvSpPr>
          <p:nvPr/>
        </p:nvSpPr>
        <p:spPr bwMode="auto">
          <a:xfrm>
            <a:off x="5802313" y="2382838"/>
            <a:ext cx="1165225" cy="993775"/>
          </a:xfrm>
          <a:custGeom>
            <a:avLst/>
            <a:gdLst>
              <a:gd name="T0" fmla="*/ 1849794866 w 734"/>
              <a:gd name="T1" fmla="*/ 854332239 h 626"/>
              <a:gd name="T2" fmla="*/ 1849794866 w 734"/>
              <a:gd name="T3" fmla="*/ 0 h 626"/>
              <a:gd name="T4" fmla="*/ 0 w 734"/>
              <a:gd name="T5" fmla="*/ 1577617594 h 626"/>
              <a:gd name="T6" fmla="*/ 506550642 w 734"/>
              <a:gd name="T7" fmla="*/ 1567536973 h 626"/>
              <a:gd name="T8" fmla="*/ 695563092 w 734"/>
              <a:gd name="T9" fmla="*/ 1544856369 h 626"/>
              <a:gd name="T10" fmla="*/ 904736983 w 734"/>
              <a:gd name="T11" fmla="*/ 1499493575 h 626"/>
              <a:gd name="T12" fmla="*/ 1088707535 w 734"/>
              <a:gd name="T13" fmla="*/ 1428929227 h 626"/>
              <a:gd name="T14" fmla="*/ 1365924630 w 734"/>
              <a:gd name="T15" fmla="*/ 1313002085 h 626"/>
              <a:gd name="T16" fmla="*/ 1595259566 w 734"/>
              <a:gd name="T17" fmla="*/ 1176912113 h 626"/>
              <a:gd name="T18" fmla="*/ 1733867717 w 734"/>
              <a:gd name="T19" fmla="*/ 1038304367 h 626"/>
              <a:gd name="T20" fmla="*/ 1849794866 w 734"/>
              <a:gd name="T21" fmla="*/ 854332239 h 6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34"/>
              <a:gd name="T34" fmla="*/ 0 h 626"/>
              <a:gd name="T35" fmla="*/ 734 w 734"/>
              <a:gd name="T36" fmla="*/ 626 h 62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34" h="626">
                <a:moveTo>
                  <a:pt x="734" y="339"/>
                </a:moveTo>
                <a:lnTo>
                  <a:pt x="734" y="0"/>
                </a:lnTo>
                <a:lnTo>
                  <a:pt x="0" y="626"/>
                </a:lnTo>
                <a:lnTo>
                  <a:pt x="201" y="622"/>
                </a:lnTo>
                <a:lnTo>
                  <a:pt x="276" y="613"/>
                </a:lnTo>
                <a:lnTo>
                  <a:pt x="359" y="595"/>
                </a:lnTo>
                <a:lnTo>
                  <a:pt x="432" y="567"/>
                </a:lnTo>
                <a:lnTo>
                  <a:pt x="542" y="521"/>
                </a:lnTo>
                <a:lnTo>
                  <a:pt x="633" y="467"/>
                </a:lnTo>
                <a:lnTo>
                  <a:pt x="688" y="412"/>
                </a:lnTo>
                <a:lnTo>
                  <a:pt x="734" y="339"/>
                </a:lnTo>
                <a:close/>
              </a:path>
            </a:pathLst>
          </a:custGeom>
          <a:gradFill rotWithShape="0">
            <a:gsLst>
              <a:gs pos="0">
                <a:srgbClr val="760000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</a:gradFill>
          <a:ln w="28575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3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3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3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3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3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3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0" fill="hold"/>
                                        <p:tgtEl>
                                          <p:spTgt spid="63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0" fill="hold"/>
                                        <p:tgtEl>
                                          <p:spTgt spid="63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6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6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6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nimBg="1" autoUpdateAnimBg="0"/>
      <p:bldP spid="63496" grpId="0" autoUpdateAnimBg="0"/>
      <p:bldP spid="63503" grpId="0" animBg="1"/>
      <p:bldP spid="63504" grpId="0" animBg="1"/>
      <p:bldP spid="63505" grpId="0" animBg="1"/>
      <p:bldP spid="63506" grpId="0" animBg="1"/>
      <p:bldP spid="63507" grpId="0" animBg="1"/>
      <p:bldP spid="63508" grpId="0" animBg="1"/>
      <p:bldP spid="63509" grpId="0" animBg="1" autoUpdateAnimBg="0"/>
      <p:bldP spid="63510" grpId="0" animBg="1"/>
      <p:bldP spid="63511" grpId="0" animBg="1" autoUpdateAnimBg="0"/>
      <p:bldP spid="63512" grpId="0" animBg="1"/>
      <p:bldP spid="63513" grpId="0" animBg="1"/>
      <p:bldP spid="63514" grpId="0" animBg="1"/>
      <p:bldP spid="63515" grpId="0" animBg="1" autoUpdateAnimBg="0"/>
      <p:bldP spid="63542" grpId="0" animBg="1"/>
      <p:bldP spid="63573" grpId="0" animBg="1"/>
      <p:bldP spid="635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AAA7A08-AC03-4686-AB0F-696283E7A1DB}" type="slidenum">
              <a:rPr lang="en-US" altLang="zh-CN" sz="1400" smtClean="0"/>
              <a:pPr eaLnBrk="1" hangingPunct="1"/>
              <a:t>29</a:t>
            </a:fld>
            <a:endParaRPr lang="en-US" altLang="zh-CN" sz="14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08650" y="3101975"/>
            <a:ext cx="1295400" cy="1143000"/>
            <a:chOff x="4560" y="3120"/>
            <a:chExt cx="816" cy="720"/>
          </a:xfrm>
        </p:grpSpPr>
        <p:grpSp>
          <p:nvGrpSpPr>
            <p:cNvPr id="22580" name="Group 5"/>
            <p:cNvGrpSpPr>
              <a:grpSpLocks/>
            </p:cNvGrpSpPr>
            <p:nvPr/>
          </p:nvGrpSpPr>
          <p:grpSpPr bwMode="auto">
            <a:xfrm>
              <a:off x="4560" y="3120"/>
              <a:ext cx="816" cy="720"/>
              <a:chOff x="4416" y="3264"/>
              <a:chExt cx="816" cy="720"/>
            </a:xfrm>
          </p:grpSpPr>
          <p:sp>
            <p:nvSpPr>
              <p:cNvPr id="22582" name="Line 6"/>
              <p:cNvSpPr>
                <a:spLocks noChangeShapeType="1"/>
              </p:cNvSpPr>
              <p:nvPr/>
            </p:nvSpPr>
            <p:spPr bwMode="auto">
              <a:xfrm flipV="1">
                <a:off x="4848" y="3264"/>
                <a:ext cx="384" cy="3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3" name="Line 7"/>
              <p:cNvSpPr>
                <a:spLocks noChangeShapeType="1"/>
              </p:cNvSpPr>
              <p:nvPr/>
            </p:nvSpPr>
            <p:spPr bwMode="auto">
              <a:xfrm>
                <a:off x="4848" y="3648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4" name="Arc 8"/>
              <p:cNvSpPr>
                <a:spLocks/>
              </p:cNvSpPr>
              <p:nvPr/>
            </p:nvSpPr>
            <p:spPr bwMode="auto">
              <a:xfrm flipV="1">
                <a:off x="4416" y="3265"/>
                <a:ext cx="816" cy="696"/>
              </a:xfrm>
              <a:custGeom>
                <a:avLst/>
                <a:gdLst>
                  <a:gd name="T0" fmla="*/ 1 w 21600"/>
                  <a:gd name="T1" fmla="*/ 0 h 20864"/>
                  <a:gd name="T2" fmla="*/ 1 w 21600"/>
                  <a:gd name="T3" fmla="*/ 1 h 20864"/>
                  <a:gd name="T4" fmla="*/ 0 w 21600"/>
                  <a:gd name="T5" fmla="*/ 1 h 2086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0864"/>
                  <a:gd name="T11" fmla="*/ 21600 w 21600"/>
                  <a:gd name="T12" fmla="*/ 20864 h 20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0864" fill="none" extrusionOk="0">
                    <a:moveTo>
                      <a:pt x="11334" y="-1"/>
                    </a:moveTo>
                    <a:cubicBezTo>
                      <a:pt x="17714" y="3932"/>
                      <a:pt x="21600" y="10891"/>
                      <a:pt x="21600" y="18387"/>
                    </a:cubicBezTo>
                    <a:cubicBezTo>
                      <a:pt x="21600" y="19214"/>
                      <a:pt x="21552" y="20041"/>
                      <a:pt x="21457" y="20863"/>
                    </a:cubicBezTo>
                  </a:path>
                  <a:path w="21600" h="20864" stroke="0" extrusionOk="0">
                    <a:moveTo>
                      <a:pt x="11334" y="-1"/>
                    </a:moveTo>
                    <a:cubicBezTo>
                      <a:pt x="17714" y="3932"/>
                      <a:pt x="21600" y="10891"/>
                      <a:pt x="21600" y="18387"/>
                    </a:cubicBezTo>
                    <a:cubicBezTo>
                      <a:pt x="21600" y="19214"/>
                      <a:pt x="21552" y="20041"/>
                      <a:pt x="21457" y="20863"/>
                    </a:cubicBezTo>
                    <a:lnTo>
                      <a:pt x="0" y="18387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581" name="Freeform 9"/>
            <p:cNvSpPr>
              <a:spLocks/>
            </p:cNvSpPr>
            <p:nvPr/>
          </p:nvSpPr>
          <p:spPr bwMode="auto">
            <a:xfrm>
              <a:off x="4992" y="3120"/>
              <a:ext cx="384" cy="704"/>
            </a:xfrm>
            <a:custGeom>
              <a:avLst/>
              <a:gdLst>
                <a:gd name="T0" fmla="*/ 384 w 384"/>
                <a:gd name="T1" fmla="*/ 0 h 704"/>
                <a:gd name="T2" fmla="*/ 0 w 384"/>
                <a:gd name="T3" fmla="*/ 384 h 704"/>
                <a:gd name="T4" fmla="*/ 0 w 384"/>
                <a:gd name="T5" fmla="*/ 704 h 704"/>
                <a:gd name="T6" fmla="*/ 82 w 384"/>
                <a:gd name="T7" fmla="*/ 638 h 704"/>
                <a:gd name="T8" fmla="*/ 165 w 384"/>
                <a:gd name="T9" fmla="*/ 585 h 704"/>
                <a:gd name="T10" fmla="*/ 293 w 384"/>
                <a:gd name="T11" fmla="*/ 430 h 704"/>
                <a:gd name="T12" fmla="*/ 366 w 384"/>
                <a:gd name="T13" fmla="*/ 210 h 704"/>
                <a:gd name="T14" fmla="*/ 384 w 384"/>
                <a:gd name="T15" fmla="*/ 0 h 7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4"/>
                <a:gd name="T25" fmla="*/ 0 h 704"/>
                <a:gd name="T26" fmla="*/ 384 w 384"/>
                <a:gd name="T27" fmla="*/ 704 h 7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4" h="704">
                  <a:moveTo>
                    <a:pt x="384" y="0"/>
                  </a:moveTo>
                  <a:lnTo>
                    <a:pt x="0" y="384"/>
                  </a:lnTo>
                  <a:cubicBezTo>
                    <a:pt x="0" y="491"/>
                    <a:pt x="0" y="597"/>
                    <a:pt x="0" y="704"/>
                  </a:cubicBezTo>
                  <a:cubicBezTo>
                    <a:pt x="68" y="682"/>
                    <a:pt x="28" y="673"/>
                    <a:pt x="82" y="638"/>
                  </a:cubicBezTo>
                  <a:cubicBezTo>
                    <a:pt x="102" y="608"/>
                    <a:pt x="135" y="605"/>
                    <a:pt x="165" y="585"/>
                  </a:cubicBezTo>
                  <a:cubicBezTo>
                    <a:pt x="201" y="531"/>
                    <a:pt x="246" y="474"/>
                    <a:pt x="293" y="430"/>
                  </a:cubicBezTo>
                  <a:cubicBezTo>
                    <a:pt x="317" y="357"/>
                    <a:pt x="342" y="284"/>
                    <a:pt x="366" y="210"/>
                  </a:cubicBezTo>
                  <a:cubicBezTo>
                    <a:pt x="376" y="140"/>
                    <a:pt x="384" y="71"/>
                    <a:pt x="384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831850" y="174466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>
                <a:ea typeface="黑体" pitchFamily="49" charset="-122"/>
              </a:rPr>
              <a:t>解</a:t>
            </a:r>
          </a:p>
        </p:txBody>
      </p:sp>
      <p:graphicFrame>
        <p:nvGraphicFramePr>
          <p:cNvPr id="69643" name="Object 11"/>
          <p:cNvGraphicFramePr>
            <a:graphicFrameLocks noChangeAspect="1"/>
          </p:cNvGraphicFramePr>
          <p:nvPr/>
        </p:nvGraphicFramePr>
        <p:xfrm>
          <a:off x="1733550" y="3787775"/>
          <a:ext cx="24511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1" name="Equation" r:id="rId3" imgW="2336760" imgH="774360" progId="Equation.3">
                  <p:embed/>
                </p:oleObj>
              </mc:Choice>
              <mc:Fallback>
                <p:oleObj name="Equation" r:id="rId3" imgW="2336760" imgH="7743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3787775"/>
                        <a:ext cx="24511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2"/>
          <p:cNvGraphicFramePr>
            <a:graphicFrameLocks noChangeAspect="1"/>
          </p:cNvGraphicFramePr>
          <p:nvPr/>
        </p:nvGraphicFramePr>
        <p:xfrm>
          <a:off x="1746250" y="4625975"/>
          <a:ext cx="1676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2" name="Equation" r:id="rId5" imgW="1714320" imgH="838080" progId="Equation.3">
                  <p:embed/>
                </p:oleObj>
              </mc:Choice>
              <mc:Fallback>
                <p:oleObj name="Equation" r:id="rId5" imgW="1714320" imgH="838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4625975"/>
                        <a:ext cx="16764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3"/>
          <p:cNvGraphicFramePr>
            <a:graphicFrameLocks noChangeAspect="1"/>
          </p:cNvGraphicFramePr>
          <p:nvPr/>
        </p:nvGraphicFramePr>
        <p:xfrm>
          <a:off x="1517650" y="517525"/>
          <a:ext cx="61023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3" name="Equation" r:id="rId7" imgW="5143320" imgH="952200" progId="Equation.3">
                  <p:embed/>
                </p:oleObj>
              </mc:Choice>
              <mc:Fallback>
                <p:oleObj name="Equation" r:id="rId7" imgW="5143320" imgH="952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517525"/>
                        <a:ext cx="61023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6" name="Line 14"/>
          <p:cNvSpPr>
            <a:spLocks noChangeShapeType="1"/>
          </p:cNvSpPr>
          <p:nvPr/>
        </p:nvSpPr>
        <p:spPr bwMode="auto">
          <a:xfrm>
            <a:off x="5556250" y="3940175"/>
            <a:ext cx="16002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7" name="Line 15"/>
          <p:cNvSpPr>
            <a:spLocks noChangeShapeType="1"/>
          </p:cNvSpPr>
          <p:nvPr/>
        </p:nvSpPr>
        <p:spPr bwMode="auto">
          <a:xfrm>
            <a:off x="6089650" y="3482975"/>
            <a:ext cx="1066800" cy="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 flipV="1">
            <a:off x="6623050" y="3101975"/>
            <a:ext cx="0" cy="11430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8" name="Text Box 17"/>
          <p:cNvSpPr txBox="1">
            <a:spLocks noChangeArrowheads="1"/>
          </p:cNvSpPr>
          <p:nvPr/>
        </p:nvSpPr>
        <p:spPr bwMode="auto">
          <a:xfrm>
            <a:off x="1593850" y="-7938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</a:rPr>
              <a:t>计算积分</a:t>
            </a:r>
          </a:p>
        </p:txBody>
      </p:sp>
      <p:graphicFrame>
        <p:nvGraphicFramePr>
          <p:cNvPr id="69650" name="Object 18"/>
          <p:cNvGraphicFramePr>
            <a:graphicFrameLocks noChangeAspect="1"/>
          </p:cNvGraphicFramePr>
          <p:nvPr/>
        </p:nvGraphicFramePr>
        <p:xfrm>
          <a:off x="1422400" y="1501775"/>
          <a:ext cx="1244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4" name="Equation" r:id="rId9" imgW="1244520" imgH="812520" progId="Equation.3">
                  <p:embed/>
                </p:oleObj>
              </mc:Choice>
              <mc:Fallback>
                <p:oleObj name="Equation" r:id="rId9" imgW="1244520" imgH="8125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1501775"/>
                        <a:ext cx="12446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2584450" y="1744663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</a:rPr>
              <a:t>不能用初等函数表示</a:t>
            </a:r>
            <a:r>
              <a:rPr kumimoji="1" lang="en-US" altLang="zh-CN" sz="2800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69652" name="Object 20"/>
          <p:cNvGraphicFramePr>
            <a:graphicFrameLocks noChangeAspect="1"/>
          </p:cNvGraphicFramePr>
          <p:nvPr/>
        </p:nvGraphicFramePr>
        <p:xfrm>
          <a:off x="1416050" y="2492375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5" name="Equation" r:id="rId11" imgW="253800" imgH="228600" progId="Equation.3">
                  <p:embed/>
                </p:oleObj>
              </mc:Choice>
              <mc:Fallback>
                <p:oleObj name="Equation" r:id="rId11" imgW="2538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2492375"/>
                        <a:ext cx="2540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1670050" y="2339975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</a:rPr>
              <a:t>先交换积分次序</a:t>
            </a:r>
            <a:r>
              <a:rPr kumimoji="1" lang="en-US" altLang="zh-CN" sz="280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69654" name="Object 22"/>
          <p:cNvGraphicFramePr>
            <a:graphicFrameLocks noChangeAspect="1"/>
          </p:cNvGraphicFramePr>
          <p:nvPr/>
        </p:nvGraphicFramePr>
        <p:xfrm>
          <a:off x="2787650" y="2797175"/>
          <a:ext cx="1143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6" name="Equation" r:id="rId13" imgW="1143000" imgH="876240" progId="Equation.3">
                  <p:embed/>
                </p:oleObj>
              </mc:Choice>
              <mc:Fallback>
                <p:oleObj name="Equation" r:id="rId13" imgW="1143000" imgH="8762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2797175"/>
                        <a:ext cx="1143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5" name="Object 23"/>
          <p:cNvGraphicFramePr>
            <a:graphicFrameLocks noChangeAspect="1"/>
          </p:cNvGraphicFramePr>
          <p:nvPr/>
        </p:nvGraphicFramePr>
        <p:xfrm>
          <a:off x="3022600" y="3025775"/>
          <a:ext cx="171450" cy="16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7" name="Equation" r:id="rId15" imgW="253800" imgH="241200" progId="Equation.3">
                  <p:embed/>
                </p:oleObj>
              </mc:Choice>
              <mc:Fallback>
                <p:oleObj name="Equation" r:id="rId15" imgW="253800" imgH="241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25775"/>
                        <a:ext cx="171450" cy="16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6" name="Object 24"/>
          <p:cNvGraphicFramePr>
            <a:graphicFrameLocks noChangeAspect="1"/>
          </p:cNvGraphicFramePr>
          <p:nvPr/>
        </p:nvGraphicFramePr>
        <p:xfrm>
          <a:off x="2973388" y="3406775"/>
          <a:ext cx="2206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8" name="Equation" r:id="rId17" imgW="380880" imgH="393480" progId="Equation.3">
                  <p:embed/>
                </p:oleObj>
              </mc:Choice>
              <mc:Fallback>
                <p:oleObj name="Equation" r:id="rId17" imgW="380880" imgH="393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3406775"/>
                        <a:ext cx="220662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7" name="Object 25"/>
          <p:cNvGraphicFramePr>
            <a:graphicFrameLocks noChangeAspect="1"/>
          </p:cNvGraphicFramePr>
          <p:nvPr/>
        </p:nvGraphicFramePr>
        <p:xfrm>
          <a:off x="2006600" y="2949575"/>
          <a:ext cx="736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9" name="Equation" r:id="rId19" imgW="736560" imgH="736560" progId="Equation.3">
                  <p:embed/>
                </p:oleObj>
              </mc:Choice>
              <mc:Fallback>
                <p:oleObj name="Equation" r:id="rId19" imgW="736560" imgH="7365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2949575"/>
                        <a:ext cx="736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8" name="Object 26"/>
          <p:cNvGraphicFramePr>
            <a:graphicFrameLocks noChangeAspect="1"/>
          </p:cNvGraphicFramePr>
          <p:nvPr/>
        </p:nvGraphicFramePr>
        <p:xfrm>
          <a:off x="1454150" y="3101975"/>
          <a:ext cx="520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0" name="Equation" r:id="rId21" imgW="520560" imgH="291960" progId="Equation.3">
                  <p:embed/>
                </p:oleObj>
              </mc:Choice>
              <mc:Fallback>
                <p:oleObj name="Equation" r:id="rId21" imgW="520560" imgH="2919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3101975"/>
                        <a:ext cx="520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9" name="Object 27"/>
          <p:cNvGraphicFramePr>
            <a:graphicFrameLocks noChangeAspect="1"/>
          </p:cNvGraphicFramePr>
          <p:nvPr/>
        </p:nvGraphicFramePr>
        <p:xfrm>
          <a:off x="2144713" y="3330575"/>
          <a:ext cx="1349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1" name="Equation" r:id="rId23" imgW="241200" imgH="825480" progId="Equation.3">
                  <p:embed/>
                </p:oleObj>
              </mc:Choice>
              <mc:Fallback>
                <p:oleObj name="Equation" r:id="rId23" imgW="241200" imgH="825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3330575"/>
                        <a:ext cx="1349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60" name="Object 28"/>
          <p:cNvGraphicFramePr>
            <a:graphicFrameLocks noChangeAspect="1"/>
          </p:cNvGraphicFramePr>
          <p:nvPr/>
        </p:nvGraphicFramePr>
        <p:xfrm>
          <a:off x="2203450" y="2981325"/>
          <a:ext cx="11588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2" name="Equation" r:id="rId25" imgW="177480" imgH="304560" progId="Equation.3">
                  <p:embed/>
                </p:oleObj>
              </mc:Choice>
              <mc:Fallback>
                <p:oleObj name="Equation" r:id="rId25" imgW="177480" imgH="304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2981325"/>
                        <a:ext cx="11588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1" name="WordArt 29"/>
          <p:cNvSpPr>
            <a:spLocks noChangeArrowheads="1" noChangeShapeType="1" noTextEdit="1"/>
          </p:cNvSpPr>
          <p:nvPr/>
        </p:nvSpPr>
        <p:spPr bwMode="auto">
          <a:xfrm>
            <a:off x="755650" y="53975"/>
            <a:ext cx="685800" cy="62388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4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练习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5553075" y="3028950"/>
            <a:ext cx="1527175" cy="1597025"/>
            <a:chOff x="3550" y="2210"/>
            <a:chExt cx="962" cy="1006"/>
          </a:xfrm>
        </p:grpSpPr>
        <p:sp>
          <p:nvSpPr>
            <p:cNvPr id="22578" name="Line 31"/>
            <p:cNvSpPr>
              <a:spLocks noChangeShapeType="1"/>
            </p:cNvSpPr>
            <p:nvPr/>
          </p:nvSpPr>
          <p:spPr bwMode="auto">
            <a:xfrm>
              <a:off x="4463" y="2258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50" name="Object 32"/>
            <p:cNvGraphicFramePr>
              <a:graphicFrameLocks noChangeAspect="1"/>
            </p:cNvGraphicFramePr>
            <p:nvPr/>
          </p:nvGraphicFramePr>
          <p:xfrm>
            <a:off x="4415" y="3074"/>
            <a:ext cx="97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13" name="Equation" r:id="rId27" imgW="114120" imgH="164880" progId="Equation.3">
                    <p:embed/>
                  </p:oleObj>
                </mc:Choice>
                <mc:Fallback>
                  <p:oleObj name="Equation" r:id="rId27" imgW="114120" imgH="16488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5" y="3074"/>
                          <a:ext cx="97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1" name="Object 33"/>
            <p:cNvGraphicFramePr>
              <a:graphicFrameLocks noChangeAspect="1"/>
            </p:cNvGraphicFramePr>
            <p:nvPr/>
          </p:nvGraphicFramePr>
          <p:xfrm>
            <a:off x="3550" y="2210"/>
            <a:ext cx="97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14" name="Equation" r:id="rId29" imgW="114120" imgH="164880" progId="Equation.3">
                    <p:embed/>
                  </p:oleObj>
                </mc:Choice>
                <mc:Fallback>
                  <p:oleObj name="Equation" r:id="rId29" imgW="114120" imgH="16488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0" y="2210"/>
                          <a:ext cx="97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9" name="Line 34"/>
            <p:cNvSpPr>
              <a:spLocks noChangeShapeType="1"/>
            </p:cNvSpPr>
            <p:nvPr/>
          </p:nvSpPr>
          <p:spPr bwMode="auto">
            <a:xfrm flipH="1">
              <a:off x="3647" y="2258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67" name="Line 35"/>
          <p:cNvSpPr>
            <a:spLocks noChangeShapeType="1"/>
          </p:cNvSpPr>
          <p:nvPr/>
        </p:nvSpPr>
        <p:spPr bwMode="auto">
          <a:xfrm>
            <a:off x="6394450" y="3711575"/>
            <a:ext cx="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6318250" y="3711575"/>
            <a:ext cx="120650" cy="1174750"/>
            <a:chOff x="4032" y="2640"/>
            <a:chExt cx="76" cy="740"/>
          </a:xfrm>
        </p:grpSpPr>
        <p:sp>
          <p:nvSpPr>
            <p:cNvPr id="22577" name="Line 37"/>
            <p:cNvSpPr>
              <a:spLocks noChangeShapeType="1"/>
            </p:cNvSpPr>
            <p:nvPr/>
          </p:nvSpPr>
          <p:spPr bwMode="auto">
            <a:xfrm>
              <a:off x="4080" y="264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49" name="Object 38"/>
            <p:cNvGraphicFramePr>
              <a:graphicFrameLocks noChangeAspect="1"/>
            </p:cNvGraphicFramePr>
            <p:nvPr/>
          </p:nvGraphicFramePr>
          <p:xfrm>
            <a:off x="4032" y="3120"/>
            <a:ext cx="7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15" name="Equation" r:id="rId30" imgW="241200" imgH="825480" progId="Equation.3">
                    <p:embed/>
                  </p:oleObj>
                </mc:Choice>
                <mc:Fallback>
                  <p:oleObj name="Equation" r:id="rId30" imgW="241200" imgH="82548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120"/>
                          <a:ext cx="7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5480050" y="3940175"/>
            <a:ext cx="914400" cy="412750"/>
            <a:chOff x="3528" y="2784"/>
            <a:chExt cx="576" cy="260"/>
          </a:xfrm>
        </p:grpSpPr>
        <p:sp>
          <p:nvSpPr>
            <p:cNvPr id="22576" name="Line 40"/>
            <p:cNvSpPr>
              <a:spLocks noChangeShapeType="1"/>
            </p:cNvSpPr>
            <p:nvPr/>
          </p:nvSpPr>
          <p:spPr bwMode="auto">
            <a:xfrm flipH="1">
              <a:off x="3672" y="292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48" name="Object 41"/>
            <p:cNvGraphicFramePr>
              <a:graphicFrameLocks noChangeAspect="1"/>
            </p:cNvGraphicFramePr>
            <p:nvPr/>
          </p:nvGraphicFramePr>
          <p:xfrm>
            <a:off x="3528" y="2784"/>
            <a:ext cx="7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16" name="Equation" r:id="rId32" imgW="228600" imgH="825480" progId="Equation.3">
                    <p:embed/>
                  </p:oleObj>
                </mc:Choice>
                <mc:Fallback>
                  <p:oleObj name="Equation" r:id="rId32" imgW="228600" imgH="82548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8" y="2784"/>
                          <a:ext cx="72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5708650" y="2660650"/>
            <a:ext cx="1906588" cy="1736725"/>
            <a:chOff x="3648" y="1978"/>
            <a:chExt cx="1201" cy="1094"/>
          </a:xfrm>
        </p:grpSpPr>
        <p:sp>
          <p:nvSpPr>
            <p:cNvPr id="22575" name="Line 43"/>
            <p:cNvSpPr>
              <a:spLocks noChangeShapeType="1"/>
            </p:cNvSpPr>
            <p:nvPr/>
          </p:nvSpPr>
          <p:spPr bwMode="auto">
            <a:xfrm flipV="1">
              <a:off x="3648" y="2160"/>
              <a:ext cx="912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47" name="Object 44"/>
            <p:cNvGraphicFramePr>
              <a:graphicFrameLocks noChangeAspect="1"/>
            </p:cNvGraphicFramePr>
            <p:nvPr/>
          </p:nvGraphicFramePr>
          <p:xfrm>
            <a:off x="4368" y="1978"/>
            <a:ext cx="48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17" name="Equation" r:id="rId34" imgW="838080" imgH="317160" progId="Equation.3">
                    <p:embed/>
                  </p:oleObj>
                </mc:Choice>
                <mc:Fallback>
                  <p:oleObj name="Equation" r:id="rId34" imgW="838080" imgH="31716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978"/>
                          <a:ext cx="481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5708650" y="3101975"/>
            <a:ext cx="2209800" cy="1274763"/>
            <a:chOff x="3648" y="2256"/>
            <a:chExt cx="1392" cy="803"/>
          </a:xfrm>
        </p:grpSpPr>
        <p:sp>
          <p:nvSpPr>
            <p:cNvPr id="22574" name="Arc 46"/>
            <p:cNvSpPr>
              <a:spLocks/>
            </p:cNvSpPr>
            <p:nvPr/>
          </p:nvSpPr>
          <p:spPr bwMode="auto">
            <a:xfrm flipV="1">
              <a:off x="3648" y="2256"/>
              <a:ext cx="816" cy="803"/>
            </a:xfrm>
            <a:custGeom>
              <a:avLst/>
              <a:gdLst>
                <a:gd name="T0" fmla="*/ 0 w 21600"/>
                <a:gd name="T1" fmla="*/ 0 h 24077"/>
                <a:gd name="T2" fmla="*/ 1 w 21600"/>
                <a:gd name="T3" fmla="*/ 1 h 24077"/>
                <a:gd name="T4" fmla="*/ 0 w 21600"/>
                <a:gd name="T5" fmla="*/ 1 h 2407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077"/>
                <a:gd name="T11" fmla="*/ 21600 w 21600"/>
                <a:gd name="T12" fmla="*/ 24077 h 240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07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27"/>
                    <a:pt x="21552" y="23254"/>
                    <a:pt x="21457" y="24076"/>
                  </a:cubicBezTo>
                </a:path>
                <a:path w="21600" h="2407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27"/>
                    <a:pt x="21552" y="23254"/>
                    <a:pt x="21457" y="2407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46" name="Object 47"/>
            <p:cNvGraphicFramePr>
              <a:graphicFrameLocks noChangeAspect="1"/>
            </p:cNvGraphicFramePr>
            <p:nvPr/>
          </p:nvGraphicFramePr>
          <p:xfrm>
            <a:off x="4487" y="2304"/>
            <a:ext cx="553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18" name="Equation" r:id="rId36" imgW="965160" imgH="469800" progId="Equation.3">
                    <p:embed/>
                  </p:oleObj>
                </mc:Choice>
                <mc:Fallback>
                  <p:oleObj name="Equation" r:id="rId36" imgW="965160" imgH="4698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7" y="2304"/>
                          <a:ext cx="553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5480050" y="3482975"/>
            <a:ext cx="1371600" cy="412750"/>
            <a:chOff x="3504" y="2496"/>
            <a:chExt cx="864" cy="260"/>
          </a:xfrm>
        </p:grpSpPr>
        <p:sp>
          <p:nvSpPr>
            <p:cNvPr id="22572" name="Line 49"/>
            <p:cNvSpPr>
              <a:spLocks noChangeShapeType="1"/>
            </p:cNvSpPr>
            <p:nvPr/>
          </p:nvSpPr>
          <p:spPr bwMode="auto">
            <a:xfrm flipH="1">
              <a:off x="3648" y="264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45" name="Object 50"/>
            <p:cNvGraphicFramePr>
              <a:graphicFrameLocks noChangeAspect="1"/>
            </p:cNvGraphicFramePr>
            <p:nvPr/>
          </p:nvGraphicFramePr>
          <p:xfrm>
            <a:off x="3504" y="2496"/>
            <a:ext cx="7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19" name="Equation" r:id="rId38" imgW="241200" imgH="825480" progId="Equation.3">
                    <p:embed/>
                  </p:oleObj>
                </mc:Choice>
                <mc:Fallback>
                  <p:oleObj name="Equation" r:id="rId38" imgW="241200" imgH="82548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496"/>
                          <a:ext cx="7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3" name="Line 51"/>
            <p:cNvSpPr>
              <a:spLocks noChangeShapeType="1"/>
            </p:cNvSpPr>
            <p:nvPr/>
          </p:nvSpPr>
          <p:spPr bwMode="auto">
            <a:xfrm flipH="1">
              <a:off x="4080" y="264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52"/>
          <p:cNvGrpSpPr>
            <a:grpSpLocks/>
          </p:cNvGrpSpPr>
          <p:nvPr/>
        </p:nvGrpSpPr>
        <p:grpSpPr bwMode="auto">
          <a:xfrm>
            <a:off x="5327650" y="2487613"/>
            <a:ext cx="2590800" cy="2214562"/>
            <a:chOff x="2352" y="1821"/>
            <a:chExt cx="1632" cy="1395"/>
          </a:xfrm>
        </p:grpSpPr>
        <p:sp>
          <p:nvSpPr>
            <p:cNvPr id="22570" name="Line 53"/>
            <p:cNvSpPr>
              <a:spLocks noChangeShapeType="1"/>
            </p:cNvSpPr>
            <p:nvPr/>
          </p:nvSpPr>
          <p:spPr bwMode="auto">
            <a:xfrm flipV="1">
              <a:off x="2592" y="1824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1" name="Line 54"/>
            <p:cNvSpPr>
              <a:spLocks noChangeShapeType="1"/>
            </p:cNvSpPr>
            <p:nvPr/>
          </p:nvSpPr>
          <p:spPr bwMode="auto">
            <a:xfrm>
              <a:off x="2352" y="3024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42" name="Object 55"/>
            <p:cNvGraphicFramePr>
              <a:graphicFrameLocks noChangeAspect="1"/>
            </p:cNvGraphicFramePr>
            <p:nvPr/>
          </p:nvGraphicFramePr>
          <p:xfrm>
            <a:off x="2448" y="3024"/>
            <a:ext cx="141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20" name="Equation" r:id="rId39" imgW="164880" imgH="177480" progId="Equation.3">
                    <p:embed/>
                  </p:oleObj>
                </mc:Choice>
                <mc:Fallback>
                  <p:oleObj name="Equation" r:id="rId39" imgW="164880" imgH="17748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024"/>
                          <a:ext cx="141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3" name="Object 56"/>
            <p:cNvGraphicFramePr>
              <a:graphicFrameLocks noChangeAspect="1"/>
            </p:cNvGraphicFramePr>
            <p:nvPr/>
          </p:nvGraphicFramePr>
          <p:xfrm>
            <a:off x="3854" y="3097"/>
            <a:ext cx="119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21" name="Equation" r:id="rId41" imgW="139680" imgH="139680" progId="Equation.3">
                    <p:embed/>
                  </p:oleObj>
                </mc:Choice>
                <mc:Fallback>
                  <p:oleObj name="Equation" r:id="rId41" imgW="139680" imgH="13968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4" y="3097"/>
                          <a:ext cx="119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4" name="Object 57"/>
            <p:cNvGraphicFramePr>
              <a:graphicFrameLocks noChangeAspect="1"/>
            </p:cNvGraphicFramePr>
            <p:nvPr/>
          </p:nvGraphicFramePr>
          <p:xfrm>
            <a:off x="2448" y="1821"/>
            <a:ext cx="119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22" name="Equation" r:id="rId43" imgW="139680" imgH="164880" progId="Equation.3">
                    <p:embed/>
                  </p:oleObj>
                </mc:Choice>
                <mc:Fallback>
                  <p:oleObj name="Equation" r:id="rId43" imgW="139680" imgH="16488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821"/>
                          <a:ext cx="119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9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9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9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9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2" grpId="0" autoUpdateAnimBg="0"/>
      <p:bldP spid="69646" grpId="0" animBg="1"/>
      <p:bldP spid="69647" grpId="0" animBg="1"/>
      <p:bldP spid="69648" grpId="0" animBg="1"/>
      <p:bldP spid="69651" grpId="0" autoUpdateAnimBg="0"/>
      <p:bldP spid="69653" grpId="0" autoUpdateAnimBg="0"/>
      <p:bldP spid="696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9D11149-E383-4993-ADBF-08E4BC687797}" type="slidenum">
              <a:rPr lang="en-US" altLang="zh-CN" sz="1400" smtClean="0"/>
              <a:pPr eaLnBrk="1" hangingPunct="1"/>
              <a:t>3</a:t>
            </a:fld>
            <a:endParaRPr lang="en-US" altLang="zh-CN" sz="1400" smtClean="0"/>
          </a:p>
        </p:txBody>
      </p:sp>
      <p:sp>
        <p:nvSpPr>
          <p:cNvPr id="58372" name="Freeform 4"/>
          <p:cNvSpPr>
            <a:spLocks/>
          </p:cNvSpPr>
          <p:nvPr/>
        </p:nvSpPr>
        <p:spPr bwMode="auto">
          <a:xfrm>
            <a:off x="2066925" y="2935288"/>
            <a:ext cx="1238250" cy="1176337"/>
          </a:xfrm>
          <a:custGeom>
            <a:avLst/>
            <a:gdLst>
              <a:gd name="T0" fmla="*/ 27722516 w 780"/>
              <a:gd name="T1" fmla="*/ 1519652675 h 741"/>
              <a:gd name="T2" fmla="*/ 257055956 w 780"/>
              <a:gd name="T3" fmla="*/ 1658261958 h 741"/>
              <a:gd name="T4" fmla="*/ 879535447 w 780"/>
              <a:gd name="T5" fmla="*/ 1842232829 h 741"/>
              <a:gd name="T6" fmla="*/ 1592738648 w 780"/>
              <a:gd name="T7" fmla="*/ 1796870050 h 741"/>
              <a:gd name="T8" fmla="*/ 1801912742 w 780"/>
              <a:gd name="T9" fmla="*/ 1706144494 h 741"/>
              <a:gd name="T10" fmla="*/ 1938001137 w 780"/>
              <a:gd name="T11" fmla="*/ 1658261958 h 741"/>
              <a:gd name="T12" fmla="*/ 1963202692 w 780"/>
              <a:gd name="T13" fmla="*/ 1590216997 h 741"/>
              <a:gd name="T14" fmla="*/ 1963202692 w 780"/>
              <a:gd name="T15" fmla="*/ 1383564340 h 741"/>
              <a:gd name="T16" fmla="*/ 1938001137 w 780"/>
              <a:gd name="T17" fmla="*/ 899694706 h 741"/>
              <a:gd name="T18" fmla="*/ 1963202692 w 780"/>
              <a:gd name="T19" fmla="*/ 667840307 h 741"/>
              <a:gd name="T20" fmla="*/ 1685985591 w 780"/>
              <a:gd name="T21" fmla="*/ 299897673 h 741"/>
              <a:gd name="T22" fmla="*/ 1615420841 w 780"/>
              <a:gd name="T23" fmla="*/ 254534895 h 741"/>
              <a:gd name="T24" fmla="*/ 1570058043 w 780"/>
              <a:gd name="T25" fmla="*/ 206652706 h 741"/>
              <a:gd name="T26" fmla="*/ 1363405295 w 780"/>
              <a:gd name="T27" fmla="*/ 138607745 h 741"/>
              <a:gd name="T28" fmla="*/ 1156750960 w 780"/>
              <a:gd name="T29" fmla="*/ 45362791 h 741"/>
              <a:gd name="T30" fmla="*/ 1018143203 w 780"/>
              <a:gd name="T31" fmla="*/ 0 h 741"/>
              <a:gd name="T32" fmla="*/ 325100947 w 780"/>
              <a:gd name="T33" fmla="*/ 93244942 h 741"/>
              <a:gd name="T34" fmla="*/ 95765932 w 780"/>
              <a:gd name="T35" fmla="*/ 161289928 h 741"/>
              <a:gd name="T36" fmla="*/ 73083739 w 780"/>
              <a:gd name="T37" fmla="*/ 254534895 h 741"/>
              <a:gd name="T38" fmla="*/ 50403122 w 780"/>
              <a:gd name="T39" fmla="*/ 899694706 h 741"/>
              <a:gd name="T40" fmla="*/ 27722516 w 780"/>
              <a:gd name="T41" fmla="*/ 1519652675 h 74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80"/>
              <a:gd name="T64" fmla="*/ 0 h 741"/>
              <a:gd name="T65" fmla="*/ 780 w 780"/>
              <a:gd name="T66" fmla="*/ 741 h 74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80" h="741">
                <a:moveTo>
                  <a:pt x="11" y="603"/>
                </a:moveTo>
                <a:cubicBezTo>
                  <a:pt x="26" y="649"/>
                  <a:pt x="57" y="649"/>
                  <a:pt x="102" y="658"/>
                </a:cubicBezTo>
                <a:cubicBezTo>
                  <a:pt x="186" y="675"/>
                  <a:pt x="265" y="711"/>
                  <a:pt x="349" y="731"/>
                </a:cubicBezTo>
                <a:cubicBezTo>
                  <a:pt x="470" y="727"/>
                  <a:pt x="537" y="741"/>
                  <a:pt x="632" y="713"/>
                </a:cubicBezTo>
                <a:cubicBezTo>
                  <a:pt x="780" y="669"/>
                  <a:pt x="623" y="718"/>
                  <a:pt x="715" y="677"/>
                </a:cubicBezTo>
                <a:cubicBezTo>
                  <a:pt x="732" y="669"/>
                  <a:pt x="769" y="658"/>
                  <a:pt x="769" y="658"/>
                </a:cubicBezTo>
                <a:cubicBezTo>
                  <a:pt x="772" y="649"/>
                  <a:pt x="779" y="631"/>
                  <a:pt x="779" y="631"/>
                </a:cubicBezTo>
                <a:cubicBezTo>
                  <a:pt x="754" y="540"/>
                  <a:pt x="779" y="654"/>
                  <a:pt x="779" y="549"/>
                </a:cubicBezTo>
                <a:cubicBezTo>
                  <a:pt x="779" y="485"/>
                  <a:pt x="772" y="421"/>
                  <a:pt x="769" y="357"/>
                </a:cubicBezTo>
                <a:cubicBezTo>
                  <a:pt x="772" y="326"/>
                  <a:pt x="779" y="296"/>
                  <a:pt x="779" y="265"/>
                </a:cubicBezTo>
                <a:cubicBezTo>
                  <a:pt x="779" y="197"/>
                  <a:pt x="723" y="145"/>
                  <a:pt x="669" y="119"/>
                </a:cubicBezTo>
                <a:cubicBezTo>
                  <a:pt x="659" y="114"/>
                  <a:pt x="650" y="108"/>
                  <a:pt x="641" y="101"/>
                </a:cubicBezTo>
                <a:cubicBezTo>
                  <a:pt x="634" y="96"/>
                  <a:pt x="631" y="86"/>
                  <a:pt x="623" y="82"/>
                </a:cubicBezTo>
                <a:cubicBezTo>
                  <a:pt x="597" y="69"/>
                  <a:pt x="568" y="64"/>
                  <a:pt x="541" y="55"/>
                </a:cubicBezTo>
                <a:cubicBezTo>
                  <a:pt x="513" y="46"/>
                  <a:pt x="487" y="28"/>
                  <a:pt x="459" y="18"/>
                </a:cubicBezTo>
                <a:cubicBezTo>
                  <a:pt x="441" y="12"/>
                  <a:pt x="404" y="0"/>
                  <a:pt x="404" y="0"/>
                </a:cubicBezTo>
                <a:cubicBezTo>
                  <a:pt x="312" y="8"/>
                  <a:pt x="220" y="20"/>
                  <a:pt x="129" y="37"/>
                </a:cubicBezTo>
                <a:cubicBezTo>
                  <a:pt x="98" y="43"/>
                  <a:pt x="38" y="64"/>
                  <a:pt x="38" y="64"/>
                </a:cubicBezTo>
                <a:cubicBezTo>
                  <a:pt x="28" y="94"/>
                  <a:pt x="29" y="82"/>
                  <a:pt x="29" y="101"/>
                </a:cubicBezTo>
                <a:cubicBezTo>
                  <a:pt x="20" y="186"/>
                  <a:pt x="0" y="273"/>
                  <a:pt x="20" y="357"/>
                </a:cubicBezTo>
                <a:cubicBezTo>
                  <a:pt x="32" y="525"/>
                  <a:pt x="35" y="443"/>
                  <a:pt x="11" y="603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FF99FF"/>
              </a:gs>
              <a:gs pos="100000">
                <a:srgbClr val="FFFFFF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 rot="-975612">
            <a:off x="5427663" y="3387725"/>
            <a:ext cx="1230312" cy="6794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FF99FF"/>
              </a:gs>
              <a:gs pos="100000">
                <a:srgbClr val="FFFFFF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628650" y="9540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0000FF"/>
                </a:solidFill>
              </a:rPr>
              <a:t>(1)</a:t>
            </a:r>
            <a:r>
              <a:rPr kumimoji="1" lang="en-US" altLang="zh-CN" sz="2800"/>
              <a:t>  </a:t>
            </a:r>
            <a:r>
              <a:rPr kumimoji="1" lang="zh-CN" altLang="en-US" sz="2800">
                <a:solidFill>
                  <a:srgbClr val="0000FF"/>
                </a:solidFill>
              </a:rPr>
              <a:t>积分区域</a:t>
            </a:r>
            <a:r>
              <a:rPr kumimoji="1" lang="zh-CN" altLang="en-US" sz="2800"/>
              <a:t>为：</a:t>
            </a:r>
          </a:p>
        </p:txBody>
      </p:sp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3422650" y="1062038"/>
          <a:ext cx="1460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" name="公式" r:id="rId3" imgW="1460160" imgH="368280" progId="Equation.3">
                  <p:embed/>
                </p:oleObj>
              </mc:Choice>
              <mc:Fallback>
                <p:oleObj name="公式" r:id="rId3" imgW="1460160" imgH="368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1062038"/>
                        <a:ext cx="1460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5175250" y="1030288"/>
          <a:ext cx="270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" name="公式" r:id="rId5" imgW="2705040" imgH="419040" progId="Equation.3">
                  <p:embed/>
                </p:oleObj>
              </mc:Choice>
              <mc:Fallback>
                <p:oleObj name="公式" r:id="rId5" imgW="270504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0" y="1030288"/>
                        <a:ext cx="2705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1238250" y="1563688"/>
            <a:ext cx="1841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/>
              <a:t>其中函数          </a:t>
            </a:r>
          </a:p>
        </p:txBody>
      </p:sp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2779713" y="1662113"/>
          <a:ext cx="8969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" name="Equation" r:id="rId7" imgW="965160" imgH="419040" progId="Equation.3">
                  <p:embed/>
                </p:oleObj>
              </mc:Choice>
              <mc:Fallback>
                <p:oleObj name="Equation" r:id="rId7" imgW="96516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1662113"/>
                        <a:ext cx="89693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3730625" y="1627188"/>
          <a:ext cx="8604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" name="公式" r:id="rId9" imgW="927000" imgH="457200" progId="Equation.3">
                  <p:embed/>
                </p:oleObj>
              </mc:Choice>
              <mc:Fallback>
                <p:oleObj name="公式" r:id="rId9" imgW="9270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25" y="1627188"/>
                        <a:ext cx="8604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276850" y="2873375"/>
            <a:ext cx="1497013" cy="2195513"/>
            <a:chOff x="3456" y="1785"/>
            <a:chExt cx="943" cy="1383"/>
          </a:xfrm>
        </p:grpSpPr>
        <p:graphicFrame>
          <p:nvGraphicFramePr>
            <p:cNvPr id="1042" name="Object 13"/>
            <p:cNvGraphicFramePr>
              <a:graphicFrameLocks noChangeAspect="1"/>
            </p:cNvGraphicFramePr>
            <p:nvPr/>
          </p:nvGraphicFramePr>
          <p:xfrm>
            <a:off x="4224" y="2925"/>
            <a:ext cx="175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" name="公式" r:id="rId11" imgW="126720" imgH="177480" progId="Equation.3">
                    <p:embed/>
                  </p:oleObj>
                </mc:Choice>
                <mc:Fallback>
                  <p:oleObj name="公式" r:id="rId11" imgW="126720" imgH="1774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925"/>
                          <a:ext cx="175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4" name="Line 14"/>
            <p:cNvSpPr>
              <a:spLocks noChangeShapeType="1"/>
            </p:cNvSpPr>
            <p:nvPr/>
          </p:nvSpPr>
          <p:spPr bwMode="auto">
            <a:xfrm flipH="1">
              <a:off x="3538" y="2356"/>
              <a:ext cx="8" cy="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" name="Line 15"/>
            <p:cNvSpPr>
              <a:spLocks noChangeShapeType="1"/>
            </p:cNvSpPr>
            <p:nvPr/>
          </p:nvSpPr>
          <p:spPr bwMode="auto">
            <a:xfrm>
              <a:off x="4301" y="2303"/>
              <a:ext cx="0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43" name="Object 16"/>
            <p:cNvGraphicFramePr>
              <a:graphicFrameLocks noChangeAspect="1"/>
            </p:cNvGraphicFramePr>
            <p:nvPr/>
          </p:nvGraphicFramePr>
          <p:xfrm>
            <a:off x="3504" y="1785"/>
            <a:ext cx="879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" name="公式" r:id="rId13" imgW="660240" imgH="215640" progId="Equation.3">
                    <p:embed/>
                  </p:oleObj>
                </mc:Choice>
                <mc:Fallback>
                  <p:oleObj name="公式" r:id="rId13" imgW="660240" imgH="215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785"/>
                          <a:ext cx="879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" name="Object 17"/>
            <p:cNvGraphicFramePr>
              <a:graphicFrameLocks noChangeAspect="1"/>
            </p:cNvGraphicFramePr>
            <p:nvPr/>
          </p:nvGraphicFramePr>
          <p:xfrm>
            <a:off x="3504" y="2496"/>
            <a:ext cx="816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1" name="公式" r:id="rId15" imgW="647640" imgH="215640" progId="Equation.3">
                    <p:embed/>
                  </p:oleObj>
                </mc:Choice>
                <mc:Fallback>
                  <p:oleObj name="公式" r:id="rId15" imgW="647640" imgH="2156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496"/>
                          <a:ext cx="816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5" name="Object 18"/>
            <p:cNvGraphicFramePr>
              <a:graphicFrameLocks noChangeAspect="1"/>
            </p:cNvGraphicFramePr>
            <p:nvPr/>
          </p:nvGraphicFramePr>
          <p:xfrm>
            <a:off x="3456" y="2994"/>
            <a:ext cx="160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2" name="公式" r:id="rId17" imgW="126720" imgH="139680" progId="Equation.3">
                    <p:embed/>
                  </p:oleObj>
                </mc:Choice>
                <mc:Fallback>
                  <p:oleObj name="公式" r:id="rId17" imgW="126720" imgH="1396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994"/>
                          <a:ext cx="160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6" name="Object 19"/>
            <p:cNvGraphicFramePr>
              <a:graphicFrameLocks noChangeAspect="1"/>
            </p:cNvGraphicFramePr>
            <p:nvPr/>
          </p:nvGraphicFramePr>
          <p:xfrm>
            <a:off x="3936" y="2116"/>
            <a:ext cx="24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" name="公式" r:id="rId19" imgW="164880" imgH="164880" progId="Equation.3">
                    <p:embed/>
                  </p:oleObj>
                </mc:Choice>
                <mc:Fallback>
                  <p:oleObj name="公式" r:id="rId19" imgW="164880" imgH="1648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116"/>
                          <a:ext cx="240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6" name="Oval 20"/>
            <p:cNvSpPr>
              <a:spLocks noChangeArrowheads="1"/>
            </p:cNvSpPr>
            <p:nvPr/>
          </p:nvSpPr>
          <p:spPr bwMode="auto">
            <a:xfrm rot="-975612">
              <a:off x="3540" y="2098"/>
              <a:ext cx="768" cy="428"/>
            </a:xfrm>
            <a:prstGeom prst="ellips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581650" y="2097088"/>
            <a:ext cx="2514600" cy="579437"/>
            <a:chOff x="3840" y="1428"/>
            <a:chExt cx="1584" cy="365"/>
          </a:xfrm>
        </p:grpSpPr>
        <p:sp>
          <p:nvSpPr>
            <p:cNvPr id="1072" name="Oval 22"/>
            <p:cNvSpPr>
              <a:spLocks noChangeArrowheads="1"/>
            </p:cNvSpPr>
            <p:nvPr/>
          </p:nvSpPr>
          <p:spPr bwMode="auto">
            <a:xfrm>
              <a:off x="3840" y="1440"/>
              <a:ext cx="144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00FFFF"/>
                </a:gs>
                <a:gs pos="100000">
                  <a:srgbClr val="FFFFFF"/>
                </a:gs>
              </a:gsLst>
              <a:lin ang="5400000" scaled="1"/>
            </a:gradFill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3" name="Rectangle 23"/>
            <p:cNvSpPr>
              <a:spLocks noChangeArrowheads="1"/>
            </p:cNvSpPr>
            <p:nvPr/>
          </p:nvSpPr>
          <p:spPr bwMode="auto">
            <a:xfrm>
              <a:off x="4127" y="1428"/>
              <a:ext cx="129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3200">
                  <a:solidFill>
                    <a:srgbClr val="CC0000"/>
                  </a:solidFill>
                </a:rPr>
                <a:t>X</a:t>
              </a:r>
              <a:r>
                <a:rPr kumimoji="1" lang="zh-CN" altLang="en-US" sz="3200">
                  <a:solidFill>
                    <a:srgbClr val="CC0000"/>
                  </a:solidFill>
                </a:rPr>
                <a:t>－型</a:t>
              </a:r>
              <a:endParaRPr kumimoji="1" lang="zh-CN" altLang="en-US" sz="3200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489450" y="1595438"/>
            <a:ext cx="3695700" cy="519112"/>
            <a:chOff x="2808" y="3120"/>
            <a:chExt cx="2328" cy="327"/>
          </a:xfrm>
        </p:grpSpPr>
        <p:graphicFrame>
          <p:nvGraphicFramePr>
            <p:cNvPr id="1041" name="Object 25"/>
            <p:cNvGraphicFramePr>
              <a:graphicFrameLocks noChangeAspect="1"/>
            </p:cNvGraphicFramePr>
            <p:nvPr/>
          </p:nvGraphicFramePr>
          <p:xfrm>
            <a:off x="3593" y="3168"/>
            <a:ext cx="48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4" name="公式" r:id="rId21" imgW="774360" imgH="406080" progId="Equation.3">
                    <p:embed/>
                  </p:oleObj>
                </mc:Choice>
                <mc:Fallback>
                  <p:oleObj name="公式" r:id="rId21" imgW="774360" imgH="4060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3" y="3168"/>
                          <a:ext cx="487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1" name="Rectangle 26"/>
            <p:cNvSpPr>
              <a:spLocks noChangeArrowheads="1"/>
            </p:cNvSpPr>
            <p:nvPr/>
          </p:nvSpPr>
          <p:spPr bwMode="auto">
            <a:xfrm>
              <a:off x="2808" y="3120"/>
              <a:ext cx="23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/>
                <a:t>在区间          上连续</a:t>
              </a:r>
              <a:r>
                <a:rPr kumimoji="1" lang="en-US" altLang="zh-CN" sz="2800"/>
                <a:t>.</a:t>
              </a:r>
            </a:p>
          </p:txBody>
        </p:sp>
      </p:grpSp>
      <p:sp>
        <p:nvSpPr>
          <p:cNvPr id="1055" name="Rectangle 27"/>
          <p:cNvSpPr>
            <a:spLocks noChangeArrowheads="1"/>
          </p:cNvSpPr>
          <p:nvPr/>
        </p:nvSpPr>
        <p:spPr bwMode="auto">
          <a:xfrm>
            <a:off x="323850" y="115888"/>
            <a:ext cx="822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4000">
                <a:solidFill>
                  <a:schemeClr val="tx2"/>
                </a:solidFill>
                <a:ea typeface="黑体" pitchFamily="49" charset="-122"/>
              </a:rPr>
              <a:t>一、利用直角坐标系计算二重积分</a:t>
            </a: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416050" y="2752725"/>
            <a:ext cx="2717800" cy="2239963"/>
            <a:chOff x="1024" y="1709"/>
            <a:chExt cx="1712" cy="1411"/>
          </a:xfrm>
        </p:grpSpPr>
        <p:sp>
          <p:nvSpPr>
            <p:cNvPr id="1069" name="Line 29"/>
            <p:cNvSpPr>
              <a:spLocks noChangeShapeType="1"/>
            </p:cNvSpPr>
            <p:nvPr/>
          </p:nvSpPr>
          <p:spPr bwMode="auto">
            <a:xfrm flipV="1">
              <a:off x="1180" y="1709"/>
              <a:ext cx="0" cy="1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0" name="Line 30"/>
            <p:cNvSpPr>
              <a:spLocks noChangeShapeType="1"/>
            </p:cNvSpPr>
            <p:nvPr/>
          </p:nvSpPr>
          <p:spPr bwMode="auto">
            <a:xfrm>
              <a:off x="1110" y="2957"/>
              <a:ext cx="15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8" name="Object 31"/>
            <p:cNvGraphicFramePr>
              <a:graphicFrameLocks noChangeAspect="1"/>
            </p:cNvGraphicFramePr>
            <p:nvPr/>
          </p:nvGraphicFramePr>
          <p:xfrm>
            <a:off x="2624" y="2976"/>
            <a:ext cx="112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5" name="Equation" r:id="rId23" imgW="253800" imgH="241200" progId="Equation.3">
                    <p:embed/>
                  </p:oleObj>
                </mc:Choice>
                <mc:Fallback>
                  <p:oleObj name="Equation" r:id="rId23" imgW="253800" imgH="2412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4" y="2976"/>
                          <a:ext cx="112" cy="1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9" name="Object 32"/>
            <p:cNvGraphicFramePr>
              <a:graphicFrameLocks noChangeAspect="1"/>
            </p:cNvGraphicFramePr>
            <p:nvPr/>
          </p:nvGraphicFramePr>
          <p:xfrm>
            <a:off x="1056" y="2976"/>
            <a:ext cx="13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6" name="Equation" r:id="rId25" imgW="291960" imgH="317160" progId="Equation.3">
                    <p:embed/>
                  </p:oleObj>
                </mc:Choice>
                <mc:Fallback>
                  <p:oleObj name="Equation" r:id="rId25" imgW="291960" imgH="31716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976"/>
                          <a:ext cx="13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0" name="Object 33"/>
            <p:cNvGraphicFramePr>
              <a:graphicFrameLocks noChangeAspect="1"/>
            </p:cNvGraphicFramePr>
            <p:nvPr/>
          </p:nvGraphicFramePr>
          <p:xfrm>
            <a:off x="1024" y="1713"/>
            <a:ext cx="128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7" name="Equation" r:id="rId27" imgW="253800" imgH="317160" progId="Equation.3">
                    <p:embed/>
                  </p:oleObj>
                </mc:Choice>
                <mc:Fallback>
                  <p:oleObj name="Equation" r:id="rId27" imgW="253800" imgH="31716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1713"/>
                          <a:ext cx="128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616450" y="2752725"/>
            <a:ext cx="2717800" cy="2239963"/>
            <a:chOff x="1024" y="1709"/>
            <a:chExt cx="1712" cy="1411"/>
          </a:xfrm>
        </p:grpSpPr>
        <p:sp>
          <p:nvSpPr>
            <p:cNvPr id="1067" name="Line 35"/>
            <p:cNvSpPr>
              <a:spLocks noChangeShapeType="1"/>
            </p:cNvSpPr>
            <p:nvPr/>
          </p:nvSpPr>
          <p:spPr bwMode="auto">
            <a:xfrm flipV="1">
              <a:off x="1180" y="1709"/>
              <a:ext cx="0" cy="1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8" name="Line 36"/>
            <p:cNvSpPr>
              <a:spLocks noChangeShapeType="1"/>
            </p:cNvSpPr>
            <p:nvPr/>
          </p:nvSpPr>
          <p:spPr bwMode="auto">
            <a:xfrm>
              <a:off x="1110" y="2957"/>
              <a:ext cx="15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5" name="Object 37"/>
            <p:cNvGraphicFramePr>
              <a:graphicFrameLocks noChangeAspect="1"/>
            </p:cNvGraphicFramePr>
            <p:nvPr/>
          </p:nvGraphicFramePr>
          <p:xfrm>
            <a:off x="2624" y="2976"/>
            <a:ext cx="112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8" name="Equation" r:id="rId29" imgW="253800" imgH="241200" progId="Equation.3">
                    <p:embed/>
                  </p:oleObj>
                </mc:Choice>
                <mc:Fallback>
                  <p:oleObj name="Equation" r:id="rId29" imgW="253800" imgH="2412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4" y="2976"/>
                          <a:ext cx="112" cy="1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6" name="Object 38"/>
            <p:cNvGraphicFramePr>
              <a:graphicFrameLocks noChangeAspect="1"/>
            </p:cNvGraphicFramePr>
            <p:nvPr/>
          </p:nvGraphicFramePr>
          <p:xfrm>
            <a:off x="1056" y="2976"/>
            <a:ext cx="13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" name="Equation" r:id="rId30" imgW="291960" imgH="317160" progId="Equation.3">
                    <p:embed/>
                  </p:oleObj>
                </mc:Choice>
                <mc:Fallback>
                  <p:oleObj name="Equation" r:id="rId30" imgW="291960" imgH="31716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976"/>
                          <a:ext cx="13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7" name="Object 39"/>
            <p:cNvGraphicFramePr>
              <a:graphicFrameLocks noChangeAspect="1"/>
            </p:cNvGraphicFramePr>
            <p:nvPr/>
          </p:nvGraphicFramePr>
          <p:xfrm>
            <a:off x="1024" y="1713"/>
            <a:ext cx="128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" name="Equation" r:id="rId31" imgW="253800" imgH="317160" progId="Equation.3">
                    <p:embed/>
                  </p:oleObj>
                </mc:Choice>
                <mc:Fallback>
                  <p:oleObj name="Equation" r:id="rId31" imgW="253800" imgH="31716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1713"/>
                          <a:ext cx="128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2000250" y="2509838"/>
            <a:ext cx="1447800" cy="2559050"/>
            <a:chOff x="1392" y="1553"/>
            <a:chExt cx="912" cy="1612"/>
          </a:xfrm>
        </p:grpSpPr>
        <p:sp>
          <p:nvSpPr>
            <p:cNvPr id="1059" name="Line 41"/>
            <p:cNvSpPr>
              <a:spLocks noChangeShapeType="1"/>
            </p:cNvSpPr>
            <p:nvPr/>
          </p:nvSpPr>
          <p:spPr bwMode="auto">
            <a:xfrm>
              <a:off x="1446" y="2448"/>
              <a:ext cx="0" cy="5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60" name="Group 42"/>
            <p:cNvGrpSpPr>
              <a:grpSpLocks/>
            </p:cNvGrpSpPr>
            <p:nvPr/>
          </p:nvGrpSpPr>
          <p:grpSpPr bwMode="auto">
            <a:xfrm>
              <a:off x="1440" y="2484"/>
              <a:ext cx="768" cy="474"/>
              <a:chOff x="1440" y="2484"/>
              <a:chExt cx="768" cy="474"/>
            </a:xfrm>
          </p:grpSpPr>
          <p:sp>
            <p:nvSpPr>
              <p:cNvPr id="1066" name="Line 43"/>
              <p:cNvSpPr>
                <a:spLocks noChangeShapeType="1"/>
              </p:cNvSpPr>
              <p:nvPr/>
            </p:nvSpPr>
            <p:spPr bwMode="auto">
              <a:xfrm>
                <a:off x="2202" y="2484"/>
                <a:ext cx="0" cy="4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34" name="Object 44"/>
              <p:cNvGraphicFramePr>
                <a:graphicFrameLocks noChangeAspect="1"/>
              </p:cNvGraphicFramePr>
              <p:nvPr/>
            </p:nvGraphicFramePr>
            <p:xfrm>
              <a:off x="1440" y="2580"/>
              <a:ext cx="768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1" name="公式" r:id="rId32" imgW="647640" imgH="215640" progId="Equation.3">
                      <p:embed/>
                    </p:oleObj>
                  </mc:Choice>
                  <mc:Fallback>
                    <p:oleObj name="公式" r:id="rId32" imgW="647640" imgH="215640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2580"/>
                            <a:ext cx="768" cy="2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30" name="Object 45"/>
            <p:cNvGraphicFramePr>
              <a:graphicFrameLocks noChangeAspect="1"/>
            </p:cNvGraphicFramePr>
            <p:nvPr/>
          </p:nvGraphicFramePr>
          <p:xfrm>
            <a:off x="1440" y="1553"/>
            <a:ext cx="86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2" name="公式" r:id="rId33" imgW="660240" imgH="215640" progId="Equation.3">
                    <p:embed/>
                  </p:oleObj>
                </mc:Choice>
                <mc:Fallback>
                  <p:oleObj name="公式" r:id="rId33" imgW="660240" imgH="215640" progId="Equation.3">
                    <p:embed/>
                    <p:pic>
                      <p:nvPicPr>
                        <p:cNvPr id="0" name="Object 4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553"/>
                          <a:ext cx="86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46"/>
            <p:cNvGraphicFramePr>
              <a:graphicFrameLocks noChangeAspect="1"/>
            </p:cNvGraphicFramePr>
            <p:nvPr/>
          </p:nvGraphicFramePr>
          <p:xfrm>
            <a:off x="1872" y="1963"/>
            <a:ext cx="21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3" name="公式" r:id="rId34" imgW="164880" imgH="164880" progId="Equation.3">
                    <p:embed/>
                  </p:oleObj>
                </mc:Choice>
                <mc:Fallback>
                  <p:oleObj name="公式" r:id="rId34" imgW="164880" imgH="16488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963"/>
                          <a:ext cx="218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61" name="Group 47"/>
            <p:cNvGrpSpPr>
              <a:grpSpLocks/>
            </p:cNvGrpSpPr>
            <p:nvPr/>
          </p:nvGrpSpPr>
          <p:grpSpPr bwMode="auto">
            <a:xfrm>
              <a:off x="1440" y="1841"/>
              <a:ext cx="768" cy="718"/>
              <a:chOff x="1728" y="1872"/>
              <a:chExt cx="804" cy="718"/>
            </a:xfrm>
          </p:grpSpPr>
          <p:sp>
            <p:nvSpPr>
              <p:cNvPr id="1062" name="Line 48" descr="宽上对角线"/>
              <p:cNvSpPr>
                <a:spLocks noChangeShapeType="1"/>
              </p:cNvSpPr>
              <p:nvPr/>
            </p:nvSpPr>
            <p:spPr bwMode="auto">
              <a:xfrm>
                <a:off x="1742" y="1940"/>
                <a:ext cx="0" cy="546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3" name="Line 49" descr="宽上对角线"/>
              <p:cNvSpPr>
                <a:spLocks noChangeShapeType="1"/>
              </p:cNvSpPr>
              <p:nvPr/>
            </p:nvSpPr>
            <p:spPr bwMode="auto">
              <a:xfrm>
                <a:off x="2532" y="2043"/>
                <a:ext cx="0" cy="453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4" name="Arc 50" descr="宽上对角线"/>
              <p:cNvSpPr>
                <a:spLocks/>
              </p:cNvSpPr>
              <p:nvPr/>
            </p:nvSpPr>
            <p:spPr bwMode="auto">
              <a:xfrm flipV="1">
                <a:off x="1742" y="1872"/>
                <a:ext cx="790" cy="478"/>
              </a:xfrm>
              <a:custGeom>
                <a:avLst/>
                <a:gdLst>
                  <a:gd name="T0" fmla="*/ 1 w 27169"/>
                  <a:gd name="T1" fmla="*/ 0 h 21600"/>
                  <a:gd name="T2" fmla="*/ 0 w 27169"/>
                  <a:gd name="T3" fmla="*/ 0 h 21600"/>
                  <a:gd name="T4" fmla="*/ 0 w 2716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7169"/>
                  <a:gd name="T10" fmla="*/ 0 h 21600"/>
                  <a:gd name="T11" fmla="*/ 27169 w 2716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169" h="21600" fill="none" extrusionOk="0">
                    <a:moveTo>
                      <a:pt x="27168" y="14005"/>
                    </a:moveTo>
                    <a:cubicBezTo>
                      <a:pt x="23064" y="18824"/>
                      <a:pt x="17054" y="21599"/>
                      <a:pt x="10725" y="21600"/>
                    </a:cubicBezTo>
                    <a:cubicBezTo>
                      <a:pt x="6962" y="21600"/>
                      <a:pt x="3265" y="20617"/>
                      <a:pt x="0" y="18749"/>
                    </a:cubicBezTo>
                  </a:path>
                  <a:path w="27169" h="21600" stroke="0" extrusionOk="0">
                    <a:moveTo>
                      <a:pt x="27168" y="14005"/>
                    </a:moveTo>
                    <a:cubicBezTo>
                      <a:pt x="23064" y="18824"/>
                      <a:pt x="17054" y="21599"/>
                      <a:pt x="10725" y="21600"/>
                    </a:cubicBezTo>
                    <a:cubicBezTo>
                      <a:pt x="6962" y="21600"/>
                      <a:pt x="3265" y="20617"/>
                      <a:pt x="0" y="18749"/>
                    </a:cubicBezTo>
                    <a:lnTo>
                      <a:pt x="10725" y="0"/>
                    </a:lnTo>
                    <a:close/>
                  </a:path>
                </a:pathLst>
              </a:cu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" name="Arc 51" descr="宽上对角线"/>
              <p:cNvSpPr>
                <a:spLocks/>
              </p:cNvSpPr>
              <p:nvPr/>
            </p:nvSpPr>
            <p:spPr bwMode="auto">
              <a:xfrm flipV="1">
                <a:off x="1728" y="2112"/>
                <a:ext cx="804" cy="478"/>
              </a:xfrm>
              <a:custGeom>
                <a:avLst/>
                <a:gdLst>
                  <a:gd name="T0" fmla="*/ 0 w 27734"/>
                  <a:gd name="T1" fmla="*/ 0 h 21600"/>
                  <a:gd name="T2" fmla="*/ 1 w 27734"/>
                  <a:gd name="T3" fmla="*/ 0 h 21600"/>
                  <a:gd name="T4" fmla="*/ 0 w 2773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7734"/>
                  <a:gd name="T10" fmla="*/ 0 h 21600"/>
                  <a:gd name="T11" fmla="*/ 27734 w 2773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734" h="21600" fill="none" extrusionOk="0">
                    <a:moveTo>
                      <a:pt x="0" y="5568"/>
                    </a:moveTo>
                    <a:cubicBezTo>
                      <a:pt x="3969" y="1984"/>
                      <a:pt x="9127" y="-1"/>
                      <a:pt x="14476" y="0"/>
                    </a:cubicBezTo>
                    <a:cubicBezTo>
                      <a:pt x="19278" y="0"/>
                      <a:pt x="23943" y="1600"/>
                      <a:pt x="27734" y="4547"/>
                    </a:cubicBezTo>
                  </a:path>
                  <a:path w="27734" h="21600" stroke="0" extrusionOk="0">
                    <a:moveTo>
                      <a:pt x="0" y="5568"/>
                    </a:moveTo>
                    <a:cubicBezTo>
                      <a:pt x="3969" y="1984"/>
                      <a:pt x="9127" y="-1"/>
                      <a:pt x="14476" y="0"/>
                    </a:cubicBezTo>
                    <a:cubicBezTo>
                      <a:pt x="19278" y="0"/>
                      <a:pt x="23943" y="1600"/>
                      <a:pt x="27734" y="4547"/>
                    </a:cubicBezTo>
                    <a:lnTo>
                      <a:pt x="14476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032" name="Object 52"/>
            <p:cNvGraphicFramePr>
              <a:graphicFrameLocks noChangeAspect="1"/>
            </p:cNvGraphicFramePr>
            <p:nvPr/>
          </p:nvGraphicFramePr>
          <p:xfrm>
            <a:off x="2160" y="2976"/>
            <a:ext cx="129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4" name="Equation" r:id="rId35" imgW="215640" imgH="317160" progId="Equation.3">
                    <p:embed/>
                  </p:oleObj>
                </mc:Choice>
                <mc:Fallback>
                  <p:oleObj name="Equation" r:id="rId35" imgW="215640" imgH="31716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976"/>
                          <a:ext cx="129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Object 53"/>
            <p:cNvGraphicFramePr>
              <a:graphicFrameLocks noChangeAspect="1"/>
            </p:cNvGraphicFramePr>
            <p:nvPr/>
          </p:nvGraphicFramePr>
          <p:xfrm>
            <a:off x="1392" y="2976"/>
            <a:ext cx="137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5" name="Equation" r:id="rId37" imgW="228600" imgH="241200" progId="Equation.3">
                    <p:embed/>
                  </p:oleObj>
                </mc:Choice>
                <mc:Fallback>
                  <p:oleObj name="Equation" r:id="rId37" imgW="228600" imgH="2412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976"/>
                          <a:ext cx="137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  <p:bldP spid="58373" grpId="0" animBg="1"/>
      <p:bldP spid="58374" grpId="0" autoUpdateAnimBg="0"/>
      <p:bldP spid="5837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E91237A-80B9-45D2-8622-49B02B5531F8}" type="slidenum">
              <a:rPr lang="en-US" altLang="zh-CN" sz="1400" smtClean="0"/>
              <a:pPr eaLnBrk="1" hangingPunct="1"/>
              <a:t>30</a:t>
            </a:fld>
            <a:endParaRPr lang="en-US" altLang="zh-CN" sz="1400" smtClean="0"/>
          </a:p>
        </p:txBody>
      </p:sp>
      <p:sp>
        <p:nvSpPr>
          <p:cNvPr id="23554" name="AutoShape 2"/>
          <p:cNvSpPr>
            <a:spLocks noChangeArrowheads="1"/>
          </p:cNvSpPr>
          <p:nvPr/>
        </p:nvSpPr>
        <p:spPr bwMode="auto">
          <a:xfrm>
            <a:off x="4267200" y="285750"/>
            <a:ext cx="1219200" cy="304800"/>
          </a:xfrm>
          <a:prstGeom prst="roundRect">
            <a:avLst>
              <a:gd name="adj" fmla="val 43333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7" name="Text Box 4"/>
          <p:cNvSpPr txBox="1">
            <a:spLocks noChangeArrowheads="1"/>
          </p:cNvSpPr>
          <p:nvPr/>
        </p:nvSpPr>
        <p:spPr bwMode="auto">
          <a:xfrm>
            <a:off x="684213" y="292100"/>
            <a:ext cx="3097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例  计算二重积分</a:t>
            </a:r>
          </a:p>
        </p:txBody>
      </p:sp>
      <p:graphicFrame>
        <p:nvGraphicFramePr>
          <p:cNvPr id="3" name="Object 5"/>
          <p:cNvGraphicFramePr>
            <a:graphicFrameLocks/>
          </p:cNvGraphicFramePr>
          <p:nvPr/>
        </p:nvGraphicFramePr>
        <p:xfrm>
          <a:off x="3797300" y="285750"/>
          <a:ext cx="2527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6" r:id="rId3" imgW="2527300" imgH="825500" progId="Equation.3">
                  <p:embed/>
                </p:oleObj>
              </mc:Choice>
              <mc:Fallback>
                <p:oleObj r:id="rId3" imgW="2527300" imgH="8255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285750"/>
                        <a:ext cx="2527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8" name="Text Box 6"/>
          <p:cNvSpPr txBox="1">
            <a:spLocks noChangeArrowheads="1"/>
          </p:cNvSpPr>
          <p:nvPr/>
        </p:nvSpPr>
        <p:spPr bwMode="auto">
          <a:xfrm>
            <a:off x="6248400" y="30003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其中</a:t>
            </a:r>
          </a:p>
        </p:txBody>
      </p:sp>
      <p:graphicFrame>
        <p:nvGraphicFramePr>
          <p:cNvPr id="23555" name="Object 7"/>
          <p:cNvGraphicFramePr>
            <a:graphicFrameLocks/>
          </p:cNvGraphicFramePr>
          <p:nvPr/>
        </p:nvGraphicFramePr>
        <p:xfrm>
          <a:off x="1187450" y="1157288"/>
          <a:ext cx="449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7" r:id="rId5" imgW="4493850" imgH="444307" progId="Equation.3">
                  <p:embed/>
                </p:oleObj>
              </mc:Choice>
              <mc:Fallback>
                <p:oleObj r:id="rId5" imgW="4493850" imgH="444307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57288"/>
                        <a:ext cx="449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667108" y="881063"/>
            <a:ext cx="2146300" cy="1995487"/>
            <a:chOff x="0" y="0"/>
            <a:chExt cx="1352" cy="1257"/>
          </a:xfrm>
        </p:grpSpPr>
        <p:sp>
          <p:nvSpPr>
            <p:cNvPr id="4" name="Line 9"/>
            <p:cNvSpPr>
              <a:spLocks noChangeShapeType="1"/>
            </p:cNvSpPr>
            <p:nvPr/>
          </p:nvSpPr>
          <p:spPr bwMode="auto">
            <a:xfrm flipV="1">
              <a:off x="28" y="1056"/>
              <a:ext cx="1296" cy="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10"/>
            <p:cNvSpPr>
              <a:spLocks noChangeShapeType="1"/>
            </p:cNvSpPr>
            <p:nvPr/>
          </p:nvSpPr>
          <p:spPr bwMode="auto">
            <a:xfrm flipV="1">
              <a:off x="172" y="9"/>
              <a:ext cx="0" cy="12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" name="Object 11"/>
            <p:cNvGraphicFramePr>
              <a:graphicFrameLocks/>
            </p:cNvGraphicFramePr>
            <p:nvPr/>
          </p:nvGraphicFramePr>
          <p:xfrm>
            <a:off x="1228" y="1130"/>
            <a:ext cx="124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78" r:id="rId7" imgW="253780" imgH="241091" progId="Equation.3">
                    <p:embed/>
                  </p:oleObj>
                </mc:Choice>
                <mc:Fallback>
                  <p:oleObj r:id="rId7" imgW="253780" imgH="241091" progId="Equation.3">
                    <p:embed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8" y="1130"/>
                          <a:ext cx="124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2"/>
            <p:cNvGraphicFramePr>
              <a:graphicFrameLocks/>
            </p:cNvGraphicFramePr>
            <p:nvPr/>
          </p:nvGraphicFramePr>
          <p:xfrm>
            <a:off x="0" y="0"/>
            <a:ext cx="124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79" r:id="rId9" imgW="253780" imgH="317225" progId="Equation.3">
                    <p:embed/>
                  </p:oleObj>
                </mc:Choice>
                <mc:Fallback>
                  <p:oleObj r:id="rId9" imgW="253780" imgH="317225" progId="Equation.3">
                    <p:embed/>
                    <p:pic>
                      <p:nvPicPr>
                        <p:cNvPr id="0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24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3"/>
            <p:cNvGraphicFramePr>
              <a:graphicFrameLocks/>
            </p:cNvGraphicFramePr>
            <p:nvPr/>
          </p:nvGraphicFramePr>
          <p:xfrm>
            <a:off x="29" y="1056"/>
            <a:ext cx="143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80" r:id="rId11" imgW="291847" imgH="317225" progId="Equation.3">
                    <p:embed/>
                  </p:oleObj>
                </mc:Choice>
                <mc:Fallback>
                  <p:oleObj r:id="rId11" imgW="291847" imgH="317225" progId="Equation.3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" y="1056"/>
                          <a:ext cx="143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6934200" y="1504950"/>
            <a:ext cx="1143000" cy="1066800"/>
          </a:xfrm>
          <a:prstGeom prst="rect">
            <a:avLst/>
          </a:prstGeom>
          <a:gradFill rotWithShape="0">
            <a:gsLst>
              <a:gs pos="0">
                <a:srgbClr val="00FF99"/>
              </a:gs>
              <a:gs pos="100000">
                <a:srgbClr val="FFFFFF"/>
              </a:gs>
            </a:gsLst>
            <a:path path="rect">
              <a:fillToRect t="100000" r="10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457200" y="159543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  </a:t>
            </a:r>
            <a:r>
              <a:rPr lang="zh-CN" altLang="en-US" sz="2800">
                <a:ea typeface="黑体" pitchFamily="49" charset="-122"/>
              </a:rPr>
              <a:t>解</a:t>
            </a:r>
            <a:r>
              <a:rPr lang="zh-CN" altLang="en-US" sz="2800"/>
              <a:t> </a:t>
            </a:r>
          </a:p>
        </p:txBody>
      </p:sp>
      <p:graphicFrame>
        <p:nvGraphicFramePr>
          <p:cNvPr id="23568" name="Object 16"/>
          <p:cNvGraphicFramePr>
            <a:graphicFrameLocks/>
          </p:cNvGraphicFramePr>
          <p:nvPr/>
        </p:nvGraphicFramePr>
        <p:xfrm>
          <a:off x="6737350" y="1428750"/>
          <a:ext cx="127000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1" r:id="rId13" imgW="177492" imgH="304272" progId="Equation.3">
                  <p:embed/>
                </p:oleObj>
              </mc:Choice>
              <mc:Fallback>
                <p:oleObj r:id="rId13" imgW="177492" imgH="304272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350" y="1428750"/>
                        <a:ext cx="127000" cy="21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Object 17"/>
          <p:cNvGraphicFramePr>
            <a:graphicFrameLocks/>
          </p:cNvGraphicFramePr>
          <p:nvPr/>
        </p:nvGraphicFramePr>
        <p:xfrm>
          <a:off x="7956550" y="2582863"/>
          <a:ext cx="127000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2" r:id="rId15" imgW="177492" imgH="304272" progId="Equation.3">
                  <p:embed/>
                </p:oleObj>
              </mc:Choice>
              <mc:Fallback>
                <p:oleObj r:id="rId15" imgW="177492" imgH="304272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2582863"/>
                        <a:ext cx="127000" cy="21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Line 18"/>
          <p:cNvSpPr>
            <a:spLocks noChangeShapeType="1"/>
          </p:cNvSpPr>
          <p:nvPr/>
        </p:nvSpPr>
        <p:spPr bwMode="auto">
          <a:xfrm flipV="1">
            <a:off x="6927458" y="1504950"/>
            <a:ext cx="114300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571" name="Object 19"/>
          <p:cNvGraphicFramePr>
            <a:graphicFrameLocks/>
          </p:cNvGraphicFramePr>
          <p:nvPr/>
        </p:nvGraphicFramePr>
        <p:xfrm>
          <a:off x="7042150" y="1657350"/>
          <a:ext cx="3333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3" r:id="rId16" imgW="419100" imgH="419100" progId="Equation.3">
                  <p:embed/>
                </p:oleObj>
              </mc:Choice>
              <mc:Fallback>
                <p:oleObj r:id="rId16" imgW="419100" imgH="419100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150" y="1657350"/>
                        <a:ext cx="33337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20"/>
          <p:cNvGraphicFramePr>
            <a:graphicFrameLocks/>
          </p:cNvGraphicFramePr>
          <p:nvPr/>
        </p:nvGraphicFramePr>
        <p:xfrm>
          <a:off x="7499350" y="2038350"/>
          <a:ext cx="3143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4" r:id="rId18" imgW="393529" imgH="418918" progId="Equation.3">
                  <p:embed/>
                </p:oleObj>
              </mc:Choice>
              <mc:Fallback>
                <p:oleObj r:id="rId18" imgW="393529" imgH="418918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9350" y="2038350"/>
                        <a:ext cx="31432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1143000" y="158115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设</a:t>
            </a:r>
          </a:p>
        </p:txBody>
      </p:sp>
      <p:graphicFrame>
        <p:nvGraphicFramePr>
          <p:cNvPr id="23574" name="Object 22"/>
          <p:cNvGraphicFramePr>
            <a:graphicFrameLocks/>
          </p:cNvGraphicFramePr>
          <p:nvPr/>
        </p:nvGraphicFramePr>
        <p:xfrm>
          <a:off x="1536700" y="1670050"/>
          <a:ext cx="468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5" r:id="rId20" imgW="4684267" imgH="444307" progId="Equation.3">
                  <p:embed/>
                </p:oleObj>
              </mc:Choice>
              <mc:Fallback>
                <p:oleObj r:id="rId20" imgW="4684267" imgH="444307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1670050"/>
                        <a:ext cx="4686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3"/>
          <p:cNvGraphicFramePr>
            <a:graphicFrameLocks/>
          </p:cNvGraphicFramePr>
          <p:nvPr/>
        </p:nvGraphicFramePr>
        <p:xfrm>
          <a:off x="4648200" y="1720850"/>
          <a:ext cx="1371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6" r:id="rId22" imgW="1371005" imgH="393529" progId="Equation.3">
                  <p:embed/>
                </p:oleObj>
              </mc:Choice>
              <mc:Fallback>
                <p:oleObj r:id="rId22" imgW="1371005" imgH="393529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20850"/>
                        <a:ext cx="1371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6" name="Object 24"/>
          <p:cNvGraphicFramePr>
            <a:graphicFrameLocks/>
          </p:cNvGraphicFramePr>
          <p:nvPr/>
        </p:nvGraphicFramePr>
        <p:xfrm>
          <a:off x="1536700" y="2279650"/>
          <a:ext cx="471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7" r:id="rId24" imgW="4709656" imgH="444307" progId="Equation.3">
                  <p:embed/>
                </p:oleObj>
              </mc:Choice>
              <mc:Fallback>
                <p:oleObj r:id="rId24" imgW="4709656" imgH="444307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2279650"/>
                        <a:ext cx="4711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5"/>
          <p:cNvGraphicFramePr>
            <a:graphicFrameLocks/>
          </p:cNvGraphicFramePr>
          <p:nvPr/>
        </p:nvGraphicFramePr>
        <p:xfrm>
          <a:off x="4699000" y="2266950"/>
          <a:ext cx="1346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8" r:id="rId26" imgW="1345616" imgH="393529" progId="Equation.3">
                  <p:embed/>
                </p:oleObj>
              </mc:Choice>
              <mc:Fallback>
                <p:oleObj r:id="rId26" imgW="1345616" imgH="393529" progId="Equation.3">
                  <p:embed/>
                  <p:pic>
                    <p:nvPicPr>
                      <p:cNvPr id="0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2266950"/>
                        <a:ext cx="1346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6"/>
          <p:cNvGraphicFramePr>
            <a:graphicFrameLocks/>
          </p:cNvGraphicFramePr>
          <p:nvPr/>
        </p:nvGraphicFramePr>
        <p:xfrm>
          <a:off x="774700" y="2965450"/>
          <a:ext cx="2730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9" r:id="rId28" imgW="2730500" imgH="825500" progId="Equation.3">
                  <p:embed/>
                </p:oleObj>
              </mc:Choice>
              <mc:Fallback>
                <p:oleObj r:id="rId28" imgW="2730500" imgH="825500" progId="Equation.3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2965450"/>
                        <a:ext cx="2730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7"/>
          <p:cNvGraphicFramePr>
            <a:graphicFrameLocks/>
          </p:cNvGraphicFramePr>
          <p:nvPr/>
        </p:nvGraphicFramePr>
        <p:xfrm>
          <a:off x="3505200" y="2952750"/>
          <a:ext cx="2438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0" r:id="rId30" imgW="2438400" imgH="876300" progId="Equation.3">
                  <p:embed/>
                </p:oleObj>
              </mc:Choice>
              <mc:Fallback>
                <p:oleObj r:id="rId30" imgW="2438400" imgH="876300" progId="Equation.3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952750"/>
                        <a:ext cx="2438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0" name="Object 28"/>
          <p:cNvGraphicFramePr>
            <a:graphicFrameLocks/>
          </p:cNvGraphicFramePr>
          <p:nvPr/>
        </p:nvGraphicFramePr>
        <p:xfrm>
          <a:off x="5969000" y="2952750"/>
          <a:ext cx="2717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1" r:id="rId32" imgW="2717800" imgH="876300" progId="Equation.3">
                  <p:embed/>
                </p:oleObj>
              </mc:Choice>
              <mc:Fallback>
                <p:oleObj r:id="rId32" imgW="2717800" imgH="876300" progId="Equation.3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2952750"/>
                        <a:ext cx="2717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1" name="Object 29"/>
          <p:cNvGraphicFramePr>
            <a:graphicFrameLocks/>
          </p:cNvGraphicFramePr>
          <p:nvPr/>
        </p:nvGraphicFramePr>
        <p:xfrm>
          <a:off x="468313" y="3749675"/>
          <a:ext cx="1841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2" r:id="rId34" imgW="1841500" imgH="876300" progId="Equation.3">
                  <p:embed/>
                </p:oleObj>
              </mc:Choice>
              <mc:Fallback>
                <p:oleObj r:id="rId34" imgW="1841500" imgH="876300" progId="Equation.3">
                  <p:embed/>
                  <p:pic>
                    <p:nvPicPr>
                      <p:cNvPr id="0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749675"/>
                        <a:ext cx="18415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2" name="Object 30"/>
          <p:cNvGraphicFramePr>
            <a:graphicFrameLocks/>
          </p:cNvGraphicFramePr>
          <p:nvPr/>
        </p:nvGraphicFramePr>
        <p:xfrm>
          <a:off x="2339975" y="3676650"/>
          <a:ext cx="1828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3" r:id="rId36" imgW="1828800" imgH="876300" progId="Equation.3">
                  <p:embed/>
                </p:oleObj>
              </mc:Choice>
              <mc:Fallback>
                <p:oleObj r:id="rId36" imgW="1828800" imgH="876300" progId="Equation.3">
                  <p:embed/>
                  <p:pic>
                    <p:nvPicPr>
                      <p:cNvPr id="0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676650"/>
                        <a:ext cx="1828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3" name="Object 31"/>
          <p:cNvGraphicFramePr>
            <a:graphicFrameLocks/>
          </p:cNvGraphicFramePr>
          <p:nvPr/>
        </p:nvGraphicFramePr>
        <p:xfrm>
          <a:off x="4211638" y="3749675"/>
          <a:ext cx="2171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4" r:id="rId38" imgW="2171700" imgH="698500" progId="Equation.3">
                  <p:embed/>
                </p:oleObj>
              </mc:Choice>
              <mc:Fallback>
                <p:oleObj r:id="rId38" imgW="2171700" imgH="698500" progId="Equation.3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749675"/>
                        <a:ext cx="2171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4" name="Line 32"/>
          <p:cNvSpPr>
            <a:spLocks noChangeShapeType="1"/>
          </p:cNvSpPr>
          <p:nvPr/>
        </p:nvSpPr>
        <p:spPr bwMode="auto">
          <a:xfrm flipV="1">
            <a:off x="7499350" y="1719263"/>
            <a:ext cx="0" cy="990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5" name="Line 33"/>
          <p:cNvSpPr>
            <a:spLocks noChangeShapeType="1"/>
          </p:cNvSpPr>
          <p:nvPr/>
        </p:nvSpPr>
        <p:spPr bwMode="auto">
          <a:xfrm>
            <a:off x="6737350" y="2024063"/>
            <a:ext cx="1066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586" name="Object 34"/>
          <p:cNvGraphicFramePr>
            <a:graphicFrameLocks/>
          </p:cNvGraphicFramePr>
          <p:nvPr/>
        </p:nvGraphicFramePr>
        <p:xfrm>
          <a:off x="6300788" y="3749675"/>
          <a:ext cx="2146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5" r:id="rId40" imgW="2146300" imgH="698500" progId="Equation.3">
                  <p:embed/>
                </p:oleObj>
              </mc:Choice>
              <mc:Fallback>
                <p:oleObj r:id="rId40" imgW="2146300" imgH="698500" progId="Equation.3">
                  <p:embed/>
                  <p:pic>
                    <p:nvPicPr>
                      <p:cNvPr id="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749675"/>
                        <a:ext cx="2146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7" name="Object 35"/>
          <p:cNvGraphicFramePr>
            <a:graphicFrameLocks/>
          </p:cNvGraphicFramePr>
          <p:nvPr/>
        </p:nvGraphicFramePr>
        <p:xfrm>
          <a:off x="323850" y="4757738"/>
          <a:ext cx="1054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6" r:id="rId42" imgW="1053186" imgH="317225" progId="Equation.3">
                  <p:embed/>
                </p:oleObj>
              </mc:Choice>
              <mc:Fallback>
                <p:oleObj r:id="rId42" imgW="1053186" imgH="317225" progId="Equation.3">
                  <p:embed/>
                  <p:pic>
                    <p:nvPicPr>
                      <p:cNvPr id="0" name="Object 35"/>
                      <p:cNvPicPr>
                        <a:picLocks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757738"/>
                        <a:ext cx="1054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66" grpId="0" animBg="1"/>
      <p:bldP spid="23567" grpId="0" autoUpdateAnimBg="0"/>
      <p:bldP spid="23570" grpId="0" animBg="1"/>
      <p:bldP spid="23573" grpId="0" autoUpdateAnimBg="0"/>
      <p:bldP spid="23584" grpId="0" animBg="1"/>
      <p:bldP spid="2358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734B8-FA84-461E-834D-AAAD193C2ACA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圆角矩形 12"/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816015"/>
              </p:ext>
            </p:extLst>
          </p:nvPr>
        </p:nvGraphicFramePr>
        <p:xfrm>
          <a:off x="2740025" y="436563"/>
          <a:ext cx="34163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0" name="Equation" r:id="rId15" imgW="1562040" imgH="406080" progId="Equation.DSMT4">
                  <p:embed/>
                </p:oleObj>
              </mc:Choice>
              <mc:Fallback>
                <p:oleObj name="Equation" r:id="rId15" imgW="1562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436563"/>
                        <a:ext cx="341630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610698"/>
              </p:ext>
            </p:extLst>
          </p:nvPr>
        </p:nvGraphicFramePr>
        <p:xfrm>
          <a:off x="755650" y="1268413"/>
          <a:ext cx="360997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1" name="Equation" r:id="rId17" imgW="1650960" imgH="380880" progId="Equation.DSMT4">
                  <p:embed/>
                </p:oleObj>
              </mc:Choice>
              <mc:Fallback>
                <p:oleObj name="Equation" r:id="rId17" imgW="16509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268413"/>
                        <a:ext cx="3609975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900113" y="677863"/>
            <a:ext cx="2376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设区域</a:t>
            </a:r>
            <a:r>
              <a:rPr lang="en-US" altLang="zh-CN" sz="2800" i="1"/>
              <a:t>D</a:t>
            </a:r>
            <a:r>
              <a:rPr lang="zh-CN" altLang="en-US" sz="2800"/>
              <a:t>由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6138569" y="656225"/>
            <a:ext cx="2376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围成，则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248946"/>
              </p:ext>
            </p:extLst>
          </p:nvPr>
        </p:nvGraphicFramePr>
        <p:xfrm>
          <a:off x="1979712" y="2924944"/>
          <a:ext cx="359350" cy="329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2" name="Equation" r:id="rId19" imgW="152280" imgH="139680" progId="Equation.DSMT4">
                  <p:embed/>
                </p:oleObj>
              </mc:Choice>
              <mc:Fallback>
                <p:oleObj name="Equation" r:id="rId19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79712" y="2924944"/>
                        <a:ext cx="359350" cy="329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799147"/>
              </p:ext>
            </p:extLst>
          </p:nvPr>
        </p:nvGraphicFramePr>
        <p:xfrm>
          <a:off x="1874838" y="5546725"/>
          <a:ext cx="5683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3" name="Equation" r:id="rId21" imgW="241200" imgH="139680" progId="Equation.DSMT4">
                  <p:embed/>
                </p:oleObj>
              </mc:Choice>
              <mc:Fallback>
                <p:oleObj name="Equation" r:id="rId21" imgW="241200" imgH="139680" progId="Equation.DSMT4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5546725"/>
                        <a:ext cx="5683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167530"/>
              </p:ext>
            </p:extLst>
          </p:nvPr>
        </p:nvGraphicFramePr>
        <p:xfrm>
          <a:off x="2011363" y="3830638"/>
          <a:ext cx="2984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4" name="Equation" r:id="rId23" imgW="126720" imgH="164880" progId="Equation.DSMT4">
                  <p:embed/>
                </p:oleObj>
              </mc:Choice>
              <mc:Fallback>
                <p:oleObj name="Equation" r:id="rId23" imgW="126720" imgH="164880" progId="Equation.DSMT4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3830638"/>
                        <a:ext cx="2984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780004"/>
              </p:ext>
            </p:extLst>
          </p:nvPr>
        </p:nvGraphicFramePr>
        <p:xfrm>
          <a:off x="1890713" y="4581525"/>
          <a:ext cx="4778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5" name="Equation" r:id="rId25" imgW="203040" imgH="164880" progId="Equation.DSMT4">
                  <p:embed/>
                </p:oleObj>
              </mc:Choice>
              <mc:Fallback>
                <p:oleObj name="Equation" r:id="rId25" imgW="203040" imgH="16488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4581525"/>
                        <a:ext cx="47783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7" name="TipText"/>
            <p:cNvSpPr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l"/>
              <a:r>
                <a:rPr lang="en-US" altLang="zh-CN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97373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B15EBC1-36FA-4253-9537-05C689A75803}" type="slidenum">
              <a:rPr lang="en-US" altLang="zh-CN" sz="1400" smtClean="0"/>
              <a:pPr eaLnBrk="1" hangingPunct="1"/>
              <a:t>32</a:t>
            </a:fld>
            <a:endParaRPr lang="en-US" altLang="zh-CN" sz="1400" smtClean="0"/>
          </a:p>
        </p:txBody>
      </p:sp>
      <p:sp>
        <p:nvSpPr>
          <p:cNvPr id="497677" name="Text Box 13"/>
          <p:cNvSpPr txBox="1">
            <a:spLocks noChangeArrowheads="1"/>
          </p:cNvSpPr>
          <p:nvPr/>
        </p:nvSpPr>
        <p:spPr bwMode="auto">
          <a:xfrm>
            <a:off x="1619672" y="908720"/>
            <a:ext cx="4608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根据积分区域的对称性，</a:t>
            </a:r>
          </a:p>
        </p:txBody>
      </p:sp>
      <p:graphicFrame>
        <p:nvGraphicFramePr>
          <p:cNvPr id="49767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147481"/>
              </p:ext>
            </p:extLst>
          </p:nvPr>
        </p:nvGraphicFramePr>
        <p:xfrm>
          <a:off x="1619672" y="1556792"/>
          <a:ext cx="5637213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3" name="Equation" r:id="rId3" imgW="2577960" imgH="482400" progId="Equation.DSMT4">
                  <p:embed/>
                </p:oleObj>
              </mc:Choice>
              <mc:Fallback>
                <p:oleObj name="Equation" r:id="rId3" imgW="25779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556792"/>
                        <a:ext cx="5637213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7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217215"/>
              </p:ext>
            </p:extLst>
          </p:nvPr>
        </p:nvGraphicFramePr>
        <p:xfrm>
          <a:off x="1720751" y="6165304"/>
          <a:ext cx="83502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4" name="Equation" r:id="rId5" imgW="380880" imgH="139680" progId="Equation.DSMT4">
                  <p:embed/>
                </p:oleObj>
              </mc:Choice>
              <mc:Fallback>
                <p:oleObj name="Equation" r:id="rId5" imgW="3808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751" y="6165304"/>
                        <a:ext cx="835025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57200" y="956916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  </a:t>
            </a:r>
            <a:r>
              <a:rPr lang="zh-CN" altLang="en-US" sz="2800">
                <a:ea typeface="黑体" pitchFamily="49" charset="-122"/>
              </a:rPr>
              <a:t>解</a:t>
            </a:r>
            <a:r>
              <a:rPr lang="zh-CN" altLang="en-US" sz="2800"/>
              <a:t>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447564"/>
              </p:ext>
            </p:extLst>
          </p:nvPr>
        </p:nvGraphicFramePr>
        <p:xfrm>
          <a:off x="1691680" y="2708920"/>
          <a:ext cx="3413781" cy="1138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5" name="Equation" r:id="rId7" imgW="1447560" imgH="482400" progId="Equation.DSMT4">
                  <p:embed/>
                </p:oleObj>
              </mc:Choice>
              <mc:Fallback>
                <p:oleObj name="Equation" r:id="rId7" imgW="14475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1680" y="2708920"/>
                        <a:ext cx="3413781" cy="1138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754521"/>
              </p:ext>
            </p:extLst>
          </p:nvPr>
        </p:nvGraphicFramePr>
        <p:xfrm>
          <a:off x="1691680" y="3933676"/>
          <a:ext cx="54800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6" name="Equation" r:id="rId9" imgW="2323800" imgH="457200" progId="Equation.DSMT4">
                  <p:embed/>
                </p:oleObj>
              </mc:Choice>
              <mc:Fallback>
                <p:oleObj name="Equation" r:id="rId9" imgW="2323800" imgH="457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933676"/>
                        <a:ext cx="54800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867426"/>
              </p:ext>
            </p:extLst>
          </p:nvPr>
        </p:nvGraphicFramePr>
        <p:xfrm>
          <a:off x="1691680" y="4941888"/>
          <a:ext cx="19161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7" name="Equation" r:id="rId11" imgW="812520" imgH="457200" progId="Equation.DSMT4">
                  <p:embed/>
                </p:oleObj>
              </mc:Choice>
              <mc:Fallback>
                <p:oleObj name="Equation" r:id="rId11" imgW="812520" imgH="457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941888"/>
                        <a:ext cx="19161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367678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7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7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42A892E-7A98-49E2-A411-61998495128A}" type="slidenum">
              <a:rPr lang="en-US" altLang="zh-CN" sz="1400" smtClean="0"/>
              <a:pPr eaLnBrk="1" hangingPunct="1"/>
              <a:t>33</a:t>
            </a:fld>
            <a:endParaRPr lang="en-US" altLang="zh-CN" sz="1400" smtClean="0"/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1219200" y="3240088"/>
            <a:ext cx="457200" cy="457200"/>
          </a:xfrm>
          <a:prstGeom prst="parallelogram">
            <a:avLst>
              <a:gd name="adj" fmla="val 25000"/>
            </a:avLst>
          </a:prstGeom>
          <a:gradFill rotWithShape="0">
            <a:gsLst>
              <a:gs pos="0">
                <a:srgbClr val="FF99CC"/>
              </a:gs>
              <a:gs pos="50000">
                <a:srgbClr val="FFFFFF"/>
              </a:gs>
              <a:gs pos="100000">
                <a:srgbClr val="FF99CC"/>
              </a:gs>
            </a:gsLst>
            <a:lin ang="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049838" y="2274888"/>
            <a:ext cx="969962" cy="355600"/>
            <a:chOff x="3156" y="1658"/>
            <a:chExt cx="611" cy="224"/>
          </a:xfrm>
        </p:grpSpPr>
        <p:graphicFrame>
          <p:nvGraphicFramePr>
            <p:cNvPr id="24596" name="Object 6"/>
            <p:cNvGraphicFramePr>
              <a:graphicFrameLocks noChangeAspect="1"/>
            </p:cNvGraphicFramePr>
            <p:nvPr/>
          </p:nvGraphicFramePr>
          <p:xfrm>
            <a:off x="3156" y="1658"/>
            <a:ext cx="49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85" name="Equation" r:id="rId3" imgW="952200" imgH="431640" progId="Equation.3">
                    <p:embed/>
                  </p:oleObj>
                </mc:Choice>
                <mc:Fallback>
                  <p:oleObj name="Equation" r:id="rId3" imgW="952200" imgH="431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6" y="1658"/>
                          <a:ext cx="492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52" name="Line 7"/>
            <p:cNvSpPr>
              <a:spLocks noChangeShapeType="1"/>
            </p:cNvSpPr>
            <p:nvPr/>
          </p:nvSpPr>
          <p:spPr bwMode="auto">
            <a:xfrm>
              <a:off x="3307" y="1695"/>
              <a:ext cx="46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572000" y="1716088"/>
            <a:ext cx="1573213" cy="382587"/>
            <a:chOff x="2880" y="1344"/>
            <a:chExt cx="991" cy="241"/>
          </a:xfrm>
        </p:grpSpPr>
        <p:graphicFrame>
          <p:nvGraphicFramePr>
            <p:cNvPr id="24595" name="Object 9"/>
            <p:cNvGraphicFramePr>
              <a:graphicFrameLocks noChangeAspect="1"/>
            </p:cNvGraphicFramePr>
            <p:nvPr/>
          </p:nvGraphicFramePr>
          <p:xfrm>
            <a:off x="2880" y="1344"/>
            <a:ext cx="941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86" name="Equation" r:id="rId5" imgW="1828800" imgH="431640" progId="Equation.3">
                    <p:embed/>
                  </p:oleObj>
                </mc:Choice>
                <mc:Fallback>
                  <p:oleObj name="Equation" r:id="rId5" imgW="1828800" imgH="4316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344"/>
                          <a:ext cx="941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51" name="Line 10"/>
            <p:cNvSpPr>
              <a:spLocks noChangeShapeType="1"/>
            </p:cNvSpPr>
            <p:nvPr/>
          </p:nvSpPr>
          <p:spPr bwMode="auto">
            <a:xfrm>
              <a:off x="2996" y="1585"/>
              <a:ext cx="87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914400" y="1030288"/>
          <a:ext cx="8286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7" name="Equation" r:id="rId7" imgW="927000" imgH="431640" progId="Equation.3">
                  <p:embed/>
                </p:oleObj>
              </mc:Choice>
              <mc:Fallback>
                <p:oleObj name="Equation" r:id="rId7" imgW="92700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30288"/>
                        <a:ext cx="8286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12"/>
          <p:cNvGraphicFramePr>
            <a:graphicFrameLocks noChangeAspect="1"/>
          </p:cNvGraphicFramePr>
          <p:nvPr/>
        </p:nvGraphicFramePr>
        <p:xfrm>
          <a:off x="990600" y="1571625"/>
          <a:ext cx="3048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8" name="Equation" r:id="rId9" imgW="3454200" imgH="825480" progId="Equation.3">
                  <p:embed/>
                </p:oleObj>
              </mc:Choice>
              <mc:Fallback>
                <p:oleObj name="Equation" r:id="rId9" imgW="3454200" imgH="825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71625"/>
                        <a:ext cx="30480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Object 13"/>
          <p:cNvGraphicFramePr>
            <a:graphicFrameLocks noChangeAspect="1"/>
          </p:cNvGraphicFramePr>
          <p:nvPr/>
        </p:nvGraphicFramePr>
        <p:xfrm>
          <a:off x="990600" y="2401888"/>
          <a:ext cx="337026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9" name="Equation" r:id="rId11" imgW="3759120" imgH="825480" progId="Equation.3">
                  <p:embed/>
                </p:oleObj>
              </mc:Choice>
              <mc:Fallback>
                <p:oleObj name="Equation" r:id="rId11" imgW="3759120" imgH="825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01888"/>
                        <a:ext cx="337026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2" name="Object 14"/>
          <p:cNvGraphicFramePr>
            <a:graphicFrameLocks noChangeAspect="1"/>
          </p:cNvGraphicFramePr>
          <p:nvPr/>
        </p:nvGraphicFramePr>
        <p:xfrm>
          <a:off x="995363" y="3240088"/>
          <a:ext cx="197643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0" name="Equation" r:id="rId13" imgW="2095200" imgH="469800" progId="Equation.3">
                  <p:embed/>
                </p:oleObj>
              </mc:Choice>
              <mc:Fallback>
                <p:oleObj name="Equation" r:id="rId13" imgW="2095200" imgH="469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3240088"/>
                        <a:ext cx="1976437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1241425" y="400208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/>
              <a:t>两相邻弧半径平均值</a:t>
            </a:r>
            <a:r>
              <a:rPr kumimoji="1" lang="en-US" altLang="zh-CN" sz="2800"/>
              <a:t>.         </a:t>
            </a:r>
          </a:p>
        </p:txBody>
      </p:sp>
      <p:graphicFrame>
        <p:nvGraphicFramePr>
          <p:cNvPr id="53264" name="Object 16"/>
          <p:cNvGraphicFramePr>
            <a:graphicFrameLocks noChangeAspect="1"/>
          </p:cNvGraphicFramePr>
          <p:nvPr/>
        </p:nvGraphicFramePr>
        <p:xfrm>
          <a:off x="762000" y="4603750"/>
          <a:ext cx="6858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1" name="公式" r:id="rId15" imgW="291960" imgH="228600" progId="Equation.3">
                  <p:embed/>
                </p:oleObj>
              </mc:Choice>
              <mc:Fallback>
                <p:oleObj name="公式" r:id="rId15" imgW="29196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603750"/>
                        <a:ext cx="6858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1295400" y="454977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/>
              <a:t>内取圆周</a:t>
            </a: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3581400" y="454977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/>
              <a:t>上一点</a:t>
            </a: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5638800" y="4549775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/>
              <a:t>其直角坐标</a:t>
            </a:r>
          </a:p>
        </p:txBody>
      </p:sp>
      <p:graphicFrame>
        <p:nvGraphicFramePr>
          <p:cNvPr id="53268" name="Object 20"/>
          <p:cNvGraphicFramePr>
            <a:graphicFrameLocks noChangeAspect="1"/>
          </p:cNvGraphicFramePr>
          <p:nvPr/>
        </p:nvGraphicFramePr>
        <p:xfrm>
          <a:off x="1497013" y="5183188"/>
          <a:ext cx="7127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2" name="Equation" r:id="rId17" imgW="1054080" imgH="622080" progId="Equation.3">
                  <p:embed/>
                </p:oleObj>
              </mc:Choice>
              <mc:Fallback>
                <p:oleObj name="Equation" r:id="rId17" imgW="1054080" imgH="622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5183188"/>
                        <a:ext cx="7127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9" name="Object 21"/>
          <p:cNvGraphicFramePr>
            <a:graphicFrameLocks noChangeAspect="1"/>
          </p:cNvGraphicFramePr>
          <p:nvPr/>
        </p:nvGraphicFramePr>
        <p:xfrm>
          <a:off x="4740275" y="4646613"/>
          <a:ext cx="9747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3" name="Equation" r:id="rId19" imgW="1015920" imgH="469800" progId="Equation.3">
                  <p:embed/>
                </p:oleObj>
              </mc:Choice>
              <mc:Fallback>
                <p:oleObj name="Equation" r:id="rId19" imgW="1015920" imgH="469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275" y="4646613"/>
                        <a:ext cx="9747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0" name="Object 22"/>
          <p:cNvGraphicFramePr>
            <a:graphicFrameLocks noChangeAspect="1"/>
          </p:cNvGraphicFramePr>
          <p:nvPr/>
        </p:nvGraphicFramePr>
        <p:xfrm>
          <a:off x="1809750" y="827088"/>
          <a:ext cx="23018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4" name="Equation" r:id="rId21" imgW="2577960" imgH="825480" progId="Equation.3">
                  <p:embed/>
                </p:oleObj>
              </mc:Choice>
              <mc:Fallback>
                <p:oleObj name="Equation" r:id="rId21" imgW="2577960" imgH="825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827088"/>
                        <a:ext cx="23018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1" name="Object 23"/>
          <p:cNvGraphicFramePr>
            <a:graphicFrameLocks noChangeAspect="1"/>
          </p:cNvGraphicFramePr>
          <p:nvPr/>
        </p:nvGraphicFramePr>
        <p:xfrm>
          <a:off x="4176713" y="825500"/>
          <a:ext cx="1462087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5" name="Equation" r:id="rId23" imgW="1638000" imgH="825480" progId="Equation.3">
                  <p:embed/>
                </p:oleObj>
              </mc:Choice>
              <mc:Fallback>
                <p:oleObj name="Equation" r:id="rId23" imgW="1638000" imgH="825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3" y="825500"/>
                        <a:ext cx="1462087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2" name="Rectangle 24"/>
          <p:cNvSpPr>
            <a:spLocks noChangeArrowheads="1"/>
          </p:cNvSpPr>
          <p:nvPr/>
        </p:nvSpPr>
        <p:spPr bwMode="auto">
          <a:xfrm>
            <a:off x="2133600" y="5145088"/>
            <a:ext cx="86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/>
              <a:t>则</a:t>
            </a:r>
          </a:p>
        </p:txBody>
      </p:sp>
      <p:sp>
        <p:nvSpPr>
          <p:cNvPr id="53273" name="Rectangle 25"/>
          <p:cNvSpPr>
            <a:spLocks noChangeArrowheads="1"/>
          </p:cNvSpPr>
          <p:nvPr/>
        </p:nvSpPr>
        <p:spPr bwMode="auto">
          <a:xfrm>
            <a:off x="685800" y="508317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en-US" sz="2800"/>
              <a:t>设为</a:t>
            </a:r>
          </a:p>
        </p:txBody>
      </p:sp>
      <p:sp>
        <p:nvSpPr>
          <p:cNvPr id="24607" name="Rectangle 26"/>
          <p:cNvSpPr>
            <a:spLocks noChangeArrowheads="1"/>
          </p:cNvSpPr>
          <p:nvPr/>
        </p:nvSpPr>
        <p:spPr bwMode="auto">
          <a:xfrm>
            <a:off x="762000" y="115888"/>
            <a:ext cx="7318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000">
                <a:solidFill>
                  <a:schemeClr val="tx2"/>
                </a:solidFill>
                <a:ea typeface="黑体" pitchFamily="49" charset="-122"/>
              </a:rPr>
              <a:t>二、利用极坐标系计算二重积分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4813300" y="4291013"/>
            <a:ext cx="4025900" cy="320675"/>
            <a:chOff x="3032" y="2966"/>
            <a:chExt cx="2536" cy="202"/>
          </a:xfrm>
        </p:grpSpPr>
        <p:sp>
          <p:nvSpPr>
            <p:cNvPr id="24650" name="Line 28"/>
            <p:cNvSpPr>
              <a:spLocks noChangeShapeType="1"/>
            </p:cNvSpPr>
            <p:nvPr/>
          </p:nvSpPr>
          <p:spPr bwMode="auto">
            <a:xfrm>
              <a:off x="3168" y="2976"/>
              <a:ext cx="2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93" name="Object 29"/>
            <p:cNvGraphicFramePr>
              <a:graphicFrameLocks noChangeAspect="1"/>
            </p:cNvGraphicFramePr>
            <p:nvPr/>
          </p:nvGraphicFramePr>
          <p:xfrm>
            <a:off x="3032" y="2966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6" name="Equation" r:id="rId25" imgW="164880" imgH="177480" progId="Equation.3">
                    <p:embed/>
                  </p:oleObj>
                </mc:Choice>
                <mc:Fallback>
                  <p:oleObj name="Equation" r:id="rId25" imgW="164880" imgH="17748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2" y="2966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4" name="Object 30"/>
            <p:cNvGraphicFramePr>
              <a:graphicFrameLocks noChangeAspect="1"/>
            </p:cNvGraphicFramePr>
            <p:nvPr/>
          </p:nvGraphicFramePr>
          <p:xfrm>
            <a:off x="5397" y="2986"/>
            <a:ext cx="17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7" name="Equation" r:id="rId27" imgW="291960" imgH="304560" progId="Equation.3">
                    <p:embed/>
                  </p:oleObj>
                </mc:Choice>
                <mc:Fallback>
                  <p:oleObj name="Equation" r:id="rId27" imgW="291960" imgH="30456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7" y="2986"/>
                          <a:ext cx="171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79" name="Line 31"/>
          <p:cNvSpPr>
            <a:spLocks noChangeShapeType="1"/>
          </p:cNvSpPr>
          <p:nvPr/>
        </p:nvSpPr>
        <p:spPr bwMode="auto">
          <a:xfrm flipV="1">
            <a:off x="5029200" y="3705225"/>
            <a:ext cx="2743200" cy="601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0" name="Freeform 32"/>
          <p:cNvSpPr>
            <a:spLocks/>
          </p:cNvSpPr>
          <p:nvPr/>
        </p:nvSpPr>
        <p:spPr bwMode="auto">
          <a:xfrm>
            <a:off x="5867400" y="2455863"/>
            <a:ext cx="1379538" cy="1470025"/>
          </a:xfrm>
          <a:custGeom>
            <a:avLst/>
            <a:gdLst>
              <a:gd name="T0" fmla="*/ 1288992611 w 1053"/>
              <a:gd name="T1" fmla="*/ 1828319473 h 1134"/>
              <a:gd name="T2" fmla="*/ 1367945906 w 1053"/>
              <a:gd name="T3" fmla="*/ 1766144183 h 1134"/>
              <a:gd name="T4" fmla="*/ 1460629396 w 1053"/>
              <a:gd name="T5" fmla="*/ 1720771764 h 1134"/>
              <a:gd name="T6" fmla="*/ 1570477515 w 1053"/>
              <a:gd name="T7" fmla="*/ 1643471038 h 1134"/>
              <a:gd name="T8" fmla="*/ 1697487969 w 1053"/>
              <a:gd name="T9" fmla="*/ 1505675051 h 1134"/>
              <a:gd name="T10" fmla="*/ 1807336088 w 1053"/>
              <a:gd name="T11" fmla="*/ 1090606735 h 1134"/>
              <a:gd name="T12" fmla="*/ 1790172442 w 1053"/>
              <a:gd name="T13" fmla="*/ 690661587 h 1134"/>
              <a:gd name="T14" fmla="*/ 1508687866 w 1053"/>
              <a:gd name="T15" fmla="*/ 277273381 h 1134"/>
              <a:gd name="T16" fmla="*/ 1273545199 w 1053"/>
              <a:gd name="T17" fmla="*/ 122671889 h 1134"/>
              <a:gd name="T18" fmla="*/ 1240934141 w 1053"/>
              <a:gd name="T19" fmla="*/ 92423610 h 1134"/>
              <a:gd name="T20" fmla="*/ 1148250978 w 1053"/>
              <a:gd name="T21" fmla="*/ 62176606 h 1134"/>
              <a:gd name="T22" fmla="*/ 1005791802 w 1053"/>
              <a:gd name="T23" fmla="*/ 0 h 1134"/>
              <a:gd name="T24" fmla="*/ 645353767 w 1053"/>
              <a:gd name="T25" fmla="*/ 62176606 h 1134"/>
              <a:gd name="T26" fmla="*/ 566401783 w 1053"/>
              <a:gd name="T27" fmla="*/ 122671889 h 1134"/>
              <a:gd name="T28" fmla="*/ 535506959 w 1053"/>
              <a:gd name="T29" fmla="*/ 169724335 h 1134"/>
              <a:gd name="T30" fmla="*/ 456553664 w 1053"/>
              <a:gd name="T31" fmla="*/ 230220934 h 1134"/>
              <a:gd name="T32" fmla="*/ 315811949 w 1053"/>
              <a:gd name="T33" fmla="*/ 445316432 h 1134"/>
              <a:gd name="T34" fmla="*/ 236858655 w 1053"/>
              <a:gd name="T35" fmla="*/ 567989577 h 1134"/>
              <a:gd name="T36" fmla="*/ 111564393 w 1053"/>
              <a:gd name="T37" fmla="*/ 967933591 h 1134"/>
              <a:gd name="T38" fmla="*/ 315811949 w 1053"/>
              <a:gd name="T39" fmla="*/ 1690523485 h 1134"/>
              <a:gd name="T40" fmla="*/ 410211428 w 1053"/>
              <a:gd name="T41" fmla="*/ 1751020043 h 1134"/>
              <a:gd name="T42" fmla="*/ 489164722 w 1053"/>
              <a:gd name="T43" fmla="*/ 1798072490 h 1134"/>
              <a:gd name="T44" fmla="*/ 911391095 w 1053"/>
              <a:gd name="T45" fmla="*/ 1905620199 h 1134"/>
              <a:gd name="T46" fmla="*/ 1148250978 w 1053"/>
              <a:gd name="T47" fmla="*/ 1873691892 h 1134"/>
              <a:gd name="T48" fmla="*/ 1240934141 w 1053"/>
              <a:gd name="T49" fmla="*/ 1843443612 h 1134"/>
              <a:gd name="T50" fmla="*/ 1288992611 w 1053"/>
              <a:gd name="T51" fmla="*/ 1828319473 h 113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053"/>
              <a:gd name="T79" fmla="*/ 0 h 1134"/>
              <a:gd name="T80" fmla="*/ 1053 w 1053"/>
              <a:gd name="T81" fmla="*/ 1134 h 113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053" h="1134">
                <a:moveTo>
                  <a:pt x="751" y="1088"/>
                </a:moveTo>
                <a:cubicBezTo>
                  <a:pt x="767" y="1077"/>
                  <a:pt x="780" y="1061"/>
                  <a:pt x="797" y="1051"/>
                </a:cubicBezTo>
                <a:cubicBezTo>
                  <a:pt x="873" y="1005"/>
                  <a:pt x="772" y="1086"/>
                  <a:pt x="851" y="1024"/>
                </a:cubicBezTo>
                <a:cubicBezTo>
                  <a:pt x="877" y="1004"/>
                  <a:pt x="883" y="989"/>
                  <a:pt x="915" y="978"/>
                </a:cubicBezTo>
                <a:cubicBezTo>
                  <a:pt x="942" y="952"/>
                  <a:pt x="962" y="922"/>
                  <a:pt x="989" y="896"/>
                </a:cubicBezTo>
                <a:cubicBezTo>
                  <a:pt x="1016" y="814"/>
                  <a:pt x="1040" y="735"/>
                  <a:pt x="1053" y="649"/>
                </a:cubicBezTo>
                <a:cubicBezTo>
                  <a:pt x="1050" y="570"/>
                  <a:pt x="1048" y="490"/>
                  <a:pt x="1043" y="411"/>
                </a:cubicBezTo>
                <a:cubicBezTo>
                  <a:pt x="1034" y="283"/>
                  <a:pt x="967" y="237"/>
                  <a:pt x="879" y="165"/>
                </a:cubicBezTo>
                <a:cubicBezTo>
                  <a:pt x="838" y="131"/>
                  <a:pt x="793" y="90"/>
                  <a:pt x="742" y="73"/>
                </a:cubicBezTo>
                <a:cubicBezTo>
                  <a:pt x="736" y="67"/>
                  <a:pt x="731" y="59"/>
                  <a:pt x="723" y="55"/>
                </a:cubicBezTo>
                <a:cubicBezTo>
                  <a:pt x="706" y="47"/>
                  <a:pt x="669" y="37"/>
                  <a:pt x="669" y="37"/>
                </a:cubicBezTo>
                <a:cubicBezTo>
                  <a:pt x="643" y="11"/>
                  <a:pt x="622" y="9"/>
                  <a:pt x="586" y="0"/>
                </a:cubicBezTo>
                <a:cubicBezTo>
                  <a:pt x="501" y="6"/>
                  <a:pt x="449" y="10"/>
                  <a:pt x="376" y="37"/>
                </a:cubicBezTo>
                <a:cubicBezTo>
                  <a:pt x="323" y="116"/>
                  <a:pt x="395" y="21"/>
                  <a:pt x="330" y="73"/>
                </a:cubicBezTo>
                <a:cubicBezTo>
                  <a:pt x="321" y="80"/>
                  <a:pt x="320" y="93"/>
                  <a:pt x="312" y="101"/>
                </a:cubicBezTo>
                <a:cubicBezTo>
                  <a:pt x="298" y="115"/>
                  <a:pt x="280" y="124"/>
                  <a:pt x="266" y="137"/>
                </a:cubicBezTo>
                <a:cubicBezTo>
                  <a:pt x="249" y="189"/>
                  <a:pt x="213" y="221"/>
                  <a:pt x="184" y="265"/>
                </a:cubicBezTo>
                <a:cubicBezTo>
                  <a:pt x="174" y="297"/>
                  <a:pt x="162" y="315"/>
                  <a:pt x="138" y="338"/>
                </a:cubicBezTo>
                <a:cubicBezTo>
                  <a:pt x="112" y="417"/>
                  <a:pt x="81" y="495"/>
                  <a:pt x="65" y="576"/>
                </a:cubicBezTo>
                <a:cubicBezTo>
                  <a:pt x="70" y="750"/>
                  <a:pt x="0" y="945"/>
                  <a:pt x="184" y="1006"/>
                </a:cubicBezTo>
                <a:cubicBezTo>
                  <a:pt x="256" y="1078"/>
                  <a:pt x="169" y="1000"/>
                  <a:pt x="239" y="1042"/>
                </a:cubicBezTo>
                <a:cubicBezTo>
                  <a:pt x="302" y="1080"/>
                  <a:pt x="205" y="1044"/>
                  <a:pt x="285" y="1070"/>
                </a:cubicBezTo>
                <a:cubicBezTo>
                  <a:pt x="355" y="1117"/>
                  <a:pt x="449" y="1125"/>
                  <a:pt x="531" y="1134"/>
                </a:cubicBezTo>
                <a:cubicBezTo>
                  <a:pt x="613" y="1127"/>
                  <a:pt x="611" y="1133"/>
                  <a:pt x="669" y="1115"/>
                </a:cubicBezTo>
                <a:cubicBezTo>
                  <a:pt x="687" y="1109"/>
                  <a:pt x="705" y="1103"/>
                  <a:pt x="723" y="1097"/>
                </a:cubicBezTo>
                <a:cubicBezTo>
                  <a:pt x="732" y="1094"/>
                  <a:pt x="751" y="1088"/>
                  <a:pt x="751" y="1088"/>
                </a:cubicBezTo>
                <a:close/>
              </a:path>
            </a:pathLst>
          </a:custGeom>
          <a:gradFill rotWithShape="0">
            <a:gsLst>
              <a:gs pos="0">
                <a:srgbClr val="007600"/>
              </a:gs>
              <a:gs pos="100000">
                <a:srgbClr val="00FF00"/>
              </a:gs>
            </a:gsLst>
            <a:lin ang="2700000" scaled="1"/>
          </a:gradFill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81" name="Line 33"/>
          <p:cNvSpPr>
            <a:spLocks noChangeShapeType="1"/>
          </p:cNvSpPr>
          <p:nvPr/>
        </p:nvSpPr>
        <p:spPr bwMode="auto">
          <a:xfrm flipV="1">
            <a:off x="5029200" y="3254375"/>
            <a:ext cx="2667000" cy="1052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2" name="Line 34"/>
          <p:cNvSpPr>
            <a:spLocks noChangeShapeType="1"/>
          </p:cNvSpPr>
          <p:nvPr/>
        </p:nvSpPr>
        <p:spPr bwMode="auto">
          <a:xfrm flipV="1">
            <a:off x="5029200" y="2941638"/>
            <a:ext cx="2514600" cy="136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 flipV="1">
            <a:off x="5029200" y="2592388"/>
            <a:ext cx="2286000" cy="1714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 flipV="1">
            <a:off x="5029200" y="2390775"/>
            <a:ext cx="2057400" cy="1916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5" name="Line 37"/>
          <p:cNvSpPr>
            <a:spLocks noChangeShapeType="1"/>
          </p:cNvSpPr>
          <p:nvPr/>
        </p:nvSpPr>
        <p:spPr bwMode="auto">
          <a:xfrm flipV="1">
            <a:off x="5029200" y="2249488"/>
            <a:ext cx="1844675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 flipV="1">
            <a:off x="5029200" y="2097088"/>
            <a:ext cx="1711325" cy="220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 flipV="1">
            <a:off x="5029200" y="2020888"/>
            <a:ext cx="1571625" cy="228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 flipV="1">
            <a:off x="5029200" y="1868488"/>
            <a:ext cx="140335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9" name="Freeform 41"/>
          <p:cNvSpPr>
            <a:spLocks/>
          </p:cNvSpPr>
          <p:nvPr/>
        </p:nvSpPr>
        <p:spPr bwMode="auto">
          <a:xfrm>
            <a:off x="6281738" y="2133600"/>
            <a:ext cx="1276350" cy="2176463"/>
          </a:xfrm>
          <a:custGeom>
            <a:avLst/>
            <a:gdLst>
              <a:gd name="T0" fmla="*/ 0 w 804"/>
              <a:gd name="T1" fmla="*/ 0 h 1371"/>
              <a:gd name="T2" fmla="*/ 516631279 w 804"/>
              <a:gd name="T3" fmla="*/ 332660682 h 1371"/>
              <a:gd name="T4" fmla="*/ 1048385079 w 804"/>
              <a:gd name="T5" fmla="*/ 793850111 h 1371"/>
              <a:gd name="T6" fmla="*/ 1416327779 w 804"/>
              <a:gd name="T7" fmla="*/ 1325602417 h 1371"/>
              <a:gd name="T8" fmla="*/ 1622980529 w 804"/>
              <a:gd name="T9" fmla="*/ 1693545580 h 1371"/>
              <a:gd name="T10" fmla="*/ 1832154625 w 804"/>
              <a:gd name="T11" fmla="*/ 2147483647 h 1371"/>
              <a:gd name="T12" fmla="*/ 1917839911 w 804"/>
              <a:gd name="T13" fmla="*/ 2147483647 h 1371"/>
              <a:gd name="T14" fmla="*/ 1985883316 w 804"/>
              <a:gd name="T15" fmla="*/ 2147483647 h 1371"/>
              <a:gd name="T16" fmla="*/ 2026205803 w 804"/>
              <a:gd name="T17" fmla="*/ 2147483647 h 13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04"/>
              <a:gd name="T28" fmla="*/ 0 h 1371"/>
              <a:gd name="T29" fmla="*/ 804 w 804"/>
              <a:gd name="T30" fmla="*/ 1371 h 137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04" h="1371">
                <a:moveTo>
                  <a:pt x="0" y="0"/>
                </a:moveTo>
                <a:cubicBezTo>
                  <a:pt x="34" y="19"/>
                  <a:pt x="136" y="80"/>
                  <a:pt x="205" y="132"/>
                </a:cubicBezTo>
                <a:cubicBezTo>
                  <a:pt x="274" y="184"/>
                  <a:pt x="356" y="249"/>
                  <a:pt x="416" y="315"/>
                </a:cubicBezTo>
                <a:cubicBezTo>
                  <a:pt x="476" y="381"/>
                  <a:pt x="524" y="467"/>
                  <a:pt x="562" y="526"/>
                </a:cubicBezTo>
                <a:cubicBezTo>
                  <a:pt x="600" y="585"/>
                  <a:pt x="616" y="610"/>
                  <a:pt x="644" y="672"/>
                </a:cubicBezTo>
                <a:cubicBezTo>
                  <a:pt x="672" y="734"/>
                  <a:pt x="708" y="836"/>
                  <a:pt x="727" y="900"/>
                </a:cubicBezTo>
                <a:cubicBezTo>
                  <a:pt x="746" y="964"/>
                  <a:pt x="751" y="1009"/>
                  <a:pt x="761" y="1056"/>
                </a:cubicBezTo>
                <a:cubicBezTo>
                  <a:pt x="771" y="1103"/>
                  <a:pt x="781" y="1132"/>
                  <a:pt x="788" y="1184"/>
                </a:cubicBezTo>
                <a:cubicBezTo>
                  <a:pt x="795" y="1236"/>
                  <a:pt x="801" y="1332"/>
                  <a:pt x="804" y="137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0" name="Freeform 42"/>
          <p:cNvSpPr>
            <a:spLocks/>
          </p:cNvSpPr>
          <p:nvPr/>
        </p:nvSpPr>
        <p:spPr bwMode="auto">
          <a:xfrm>
            <a:off x="6135688" y="2379663"/>
            <a:ext cx="1089025" cy="1930400"/>
          </a:xfrm>
          <a:custGeom>
            <a:avLst/>
            <a:gdLst>
              <a:gd name="T0" fmla="*/ 0 w 686"/>
              <a:gd name="T1" fmla="*/ 0 h 1216"/>
              <a:gd name="T2" fmla="*/ 241935013 w 686"/>
              <a:gd name="T3" fmla="*/ 183972176 h 1216"/>
              <a:gd name="T4" fmla="*/ 773688686 w 686"/>
              <a:gd name="T5" fmla="*/ 645159939 h 1216"/>
              <a:gd name="T6" fmla="*/ 1141629978 w 686"/>
              <a:gd name="T7" fmla="*/ 1176912099 h 1216"/>
              <a:gd name="T8" fmla="*/ 1348284305 w 686"/>
              <a:gd name="T9" fmla="*/ 1544854764 h 1216"/>
              <a:gd name="T10" fmla="*/ 1557456405 w 686"/>
              <a:gd name="T11" fmla="*/ 2119450555 h 1216"/>
              <a:gd name="T12" fmla="*/ 1643141687 w 686"/>
              <a:gd name="T13" fmla="*/ 2147483647 h 1216"/>
              <a:gd name="T14" fmla="*/ 1711187072 w 686"/>
              <a:gd name="T15" fmla="*/ 2147483647 h 1216"/>
              <a:gd name="T16" fmla="*/ 1728827366 w 686"/>
              <a:gd name="T17" fmla="*/ 2147483647 h 12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6"/>
              <a:gd name="T28" fmla="*/ 0 h 1216"/>
              <a:gd name="T29" fmla="*/ 686 w 686"/>
              <a:gd name="T30" fmla="*/ 1216 h 121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6" h="1216">
                <a:moveTo>
                  <a:pt x="0" y="0"/>
                </a:moveTo>
                <a:cubicBezTo>
                  <a:pt x="17" y="12"/>
                  <a:pt x="45" y="30"/>
                  <a:pt x="96" y="73"/>
                </a:cubicBezTo>
                <a:cubicBezTo>
                  <a:pt x="147" y="116"/>
                  <a:pt x="247" y="190"/>
                  <a:pt x="307" y="256"/>
                </a:cubicBezTo>
                <a:cubicBezTo>
                  <a:pt x="367" y="322"/>
                  <a:pt x="415" y="408"/>
                  <a:pt x="453" y="467"/>
                </a:cubicBezTo>
                <a:cubicBezTo>
                  <a:pt x="491" y="526"/>
                  <a:pt x="507" y="551"/>
                  <a:pt x="535" y="613"/>
                </a:cubicBezTo>
                <a:cubicBezTo>
                  <a:pt x="563" y="675"/>
                  <a:pt x="599" y="777"/>
                  <a:pt x="618" y="841"/>
                </a:cubicBezTo>
                <a:cubicBezTo>
                  <a:pt x="637" y="905"/>
                  <a:pt x="642" y="950"/>
                  <a:pt x="652" y="997"/>
                </a:cubicBezTo>
                <a:cubicBezTo>
                  <a:pt x="662" y="1044"/>
                  <a:pt x="673" y="1089"/>
                  <a:pt x="679" y="1125"/>
                </a:cubicBezTo>
                <a:cubicBezTo>
                  <a:pt x="685" y="1161"/>
                  <a:pt x="685" y="1197"/>
                  <a:pt x="686" y="121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1" name="Freeform 43"/>
          <p:cNvSpPr>
            <a:spLocks/>
          </p:cNvSpPr>
          <p:nvPr/>
        </p:nvSpPr>
        <p:spPr bwMode="auto">
          <a:xfrm>
            <a:off x="6019800" y="2647950"/>
            <a:ext cx="925513" cy="1670050"/>
          </a:xfrm>
          <a:custGeom>
            <a:avLst/>
            <a:gdLst>
              <a:gd name="T0" fmla="*/ 0 w 583"/>
              <a:gd name="T1" fmla="*/ 0 h 1052"/>
              <a:gd name="T2" fmla="*/ 531754026 w 583"/>
              <a:gd name="T3" fmla="*/ 461187784 h 1052"/>
              <a:gd name="T4" fmla="*/ 899697081 w 583"/>
              <a:gd name="T5" fmla="*/ 992941499 h 1052"/>
              <a:gd name="T6" fmla="*/ 1106349919 w 583"/>
              <a:gd name="T7" fmla="*/ 1360884140 h 1052"/>
              <a:gd name="T8" fmla="*/ 1315522119 w 583"/>
              <a:gd name="T9" fmla="*/ 1935479895 h 1052"/>
              <a:gd name="T10" fmla="*/ 1401207442 w 583"/>
              <a:gd name="T11" fmla="*/ 2147483647 h 1052"/>
              <a:gd name="T12" fmla="*/ 1469252463 w 583"/>
              <a:gd name="T13" fmla="*/ 2147483647 h 10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83"/>
              <a:gd name="T22" fmla="*/ 0 h 1052"/>
              <a:gd name="T23" fmla="*/ 583 w 583"/>
              <a:gd name="T24" fmla="*/ 1052 h 10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83" h="1052">
                <a:moveTo>
                  <a:pt x="0" y="0"/>
                </a:moveTo>
                <a:cubicBezTo>
                  <a:pt x="35" y="31"/>
                  <a:pt x="151" y="117"/>
                  <a:pt x="211" y="183"/>
                </a:cubicBezTo>
                <a:cubicBezTo>
                  <a:pt x="271" y="249"/>
                  <a:pt x="319" y="335"/>
                  <a:pt x="357" y="394"/>
                </a:cubicBezTo>
                <a:cubicBezTo>
                  <a:pt x="395" y="453"/>
                  <a:pt x="411" y="478"/>
                  <a:pt x="439" y="540"/>
                </a:cubicBezTo>
                <a:cubicBezTo>
                  <a:pt x="467" y="602"/>
                  <a:pt x="503" y="704"/>
                  <a:pt x="522" y="768"/>
                </a:cubicBezTo>
                <a:cubicBezTo>
                  <a:pt x="541" y="832"/>
                  <a:pt x="546" y="877"/>
                  <a:pt x="556" y="924"/>
                </a:cubicBezTo>
                <a:cubicBezTo>
                  <a:pt x="566" y="971"/>
                  <a:pt x="578" y="1031"/>
                  <a:pt x="583" y="105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2" name="Freeform 44"/>
          <p:cNvSpPr>
            <a:spLocks/>
          </p:cNvSpPr>
          <p:nvPr/>
        </p:nvSpPr>
        <p:spPr bwMode="auto">
          <a:xfrm>
            <a:off x="5875338" y="2859088"/>
            <a:ext cx="796925" cy="1436687"/>
          </a:xfrm>
          <a:custGeom>
            <a:avLst/>
            <a:gdLst>
              <a:gd name="T0" fmla="*/ 0 w 502"/>
              <a:gd name="T1" fmla="*/ 0 h 905"/>
              <a:gd name="T2" fmla="*/ 380544394 w 502"/>
              <a:gd name="T3" fmla="*/ 367942684 h 905"/>
              <a:gd name="T4" fmla="*/ 748487216 w 502"/>
              <a:gd name="T5" fmla="*/ 899694829 h 905"/>
              <a:gd name="T6" fmla="*/ 955140177 w 502"/>
              <a:gd name="T7" fmla="*/ 1267637414 h 905"/>
              <a:gd name="T8" fmla="*/ 1164312301 w 502"/>
              <a:gd name="T9" fmla="*/ 1842233081 h 905"/>
              <a:gd name="T10" fmla="*/ 1265118527 w 502"/>
              <a:gd name="T11" fmla="*/ 2147483647 h 9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2"/>
              <a:gd name="T19" fmla="*/ 0 h 905"/>
              <a:gd name="T20" fmla="*/ 502 w 502"/>
              <a:gd name="T21" fmla="*/ 905 h 9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2" h="905">
                <a:moveTo>
                  <a:pt x="0" y="0"/>
                </a:moveTo>
                <a:cubicBezTo>
                  <a:pt x="27" y="23"/>
                  <a:pt x="101" y="86"/>
                  <a:pt x="151" y="146"/>
                </a:cubicBezTo>
                <a:cubicBezTo>
                  <a:pt x="201" y="206"/>
                  <a:pt x="259" y="298"/>
                  <a:pt x="297" y="357"/>
                </a:cubicBezTo>
                <a:cubicBezTo>
                  <a:pt x="335" y="416"/>
                  <a:pt x="351" y="441"/>
                  <a:pt x="379" y="503"/>
                </a:cubicBezTo>
                <a:cubicBezTo>
                  <a:pt x="407" y="565"/>
                  <a:pt x="441" y="664"/>
                  <a:pt x="462" y="731"/>
                </a:cubicBezTo>
                <a:cubicBezTo>
                  <a:pt x="483" y="798"/>
                  <a:pt x="494" y="869"/>
                  <a:pt x="502" y="905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3" name="Freeform 45"/>
          <p:cNvSpPr>
            <a:spLocks/>
          </p:cNvSpPr>
          <p:nvPr/>
        </p:nvSpPr>
        <p:spPr bwMode="auto">
          <a:xfrm>
            <a:off x="5729288" y="3076575"/>
            <a:ext cx="669925" cy="1233488"/>
          </a:xfrm>
          <a:custGeom>
            <a:avLst/>
            <a:gdLst>
              <a:gd name="T0" fmla="*/ 0 w 422"/>
              <a:gd name="T1" fmla="*/ 0 h 777"/>
              <a:gd name="T2" fmla="*/ 236894718 w 422"/>
              <a:gd name="T3" fmla="*/ 264617323 h 777"/>
              <a:gd name="T4" fmla="*/ 604837523 w 422"/>
              <a:gd name="T5" fmla="*/ 796369646 h 777"/>
              <a:gd name="T6" fmla="*/ 811490276 w 422"/>
              <a:gd name="T7" fmla="*/ 1164312690 h 777"/>
              <a:gd name="T8" fmla="*/ 1020664177 w 422"/>
              <a:gd name="T9" fmla="*/ 1738908765 h 777"/>
              <a:gd name="T10" fmla="*/ 1060986665 w 422"/>
              <a:gd name="T11" fmla="*/ 1958163172 h 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22"/>
              <a:gd name="T19" fmla="*/ 0 h 777"/>
              <a:gd name="T20" fmla="*/ 422 w 422"/>
              <a:gd name="T21" fmla="*/ 777 h 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22" h="777">
                <a:moveTo>
                  <a:pt x="0" y="0"/>
                </a:moveTo>
                <a:cubicBezTo>
                  <a:pt x="17" y="17"/>
                  <a:pt x="54" y="52"/>
                  <a:pt x="94" y="105"/>
                </a:cubicBezTo>
                <a:cubicBezTo>
                  <a:pt x="134" y="158"/>
                  <a:pt x="202" y="257"/>
                  <a:pt x="240" y="316"/>
                </a:cubicBezTo>
                <a:cubicBezTo>
                  <a:pt x="278" y="375"/>
                  <a:pt x="294" y="400"/>
                  <a:pt x="322" y="462"/>
                </a:cubicBezTo>
                <a:cubicBezTo>
                  <a:pt x="350" y="524"/>
                  <a:pt x="388" y="637"/>
                  <a:pt x="405" y="690"/>
                </a:cubicBezTo>
                <a:cubicBezTo>
                  <a:pt x="422" y="743"/>
                  <a:pt x="418" y="759"/>
                  <a:pt x="421" y="777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4" name="Freeform 46"/>
          <p:cNvSpPr>
            <a:spLocks/>
          </p:cNvSpPr>
          <p:nvPr/>
        </p:nvSpPr>
        <p:spPr bwMode="auto">
          <a:xfrm>
            <a:off x="5602288" y="3298825"/>
            <a:ext cx="579437" cy="1008063"/>
          </a:xfrm>
          <a:custGeom>
            <a:avLst/>
            <a:gdLst>
              <a:gd name="T0" fmla="*/ 0 w 365"/>
              <a:gd name="T1" fmla="*/ 0 h 635"/>
              <a:gd name="T2" fmla="*/ 143647990 w 365"/>
              <a:gd name="T3" fmla="*/ 133569140 h 635"/>
              <a:gd name="T4" fmla="*/ 299897540 w 365"/>
              <a:gd name="T5" fmla="*/ 287297944 h 635"/>
              <a:gd name="T6" fmla="*/ 529232377 w 365"/>
              <a:gd name="T7" fmla="*/ 597278090 h 635"/>
              <a:gd name="T8" fmla="*/ 622477253 w 365"/>
              <a:gd name="T9" fmla="*/ 758568108 h 635"/>
              <a:gd name="T10" fmla="*/ 738404302 w 365"/>
              <a:gd name="T11" fmla="*/ 1025704899 h 635"/>
              <a:gd name="T12" fmla="*/ 854331549 w 365"/>
              <a:gd name="T13" fmla="*/ 1325602732 h 635"/>
              <a:gd name="T14" fmla="*/ 919855533 w 365"/>
              <a:gd name="T15" fmla="*/ 1600300588 h 6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5"/>
              <a:gd name="T25" fmla="*/ 0 h 635"/>
              <a:gd name="T26" fmla="*/ 365 w 365"/>
              <a:gd name="T27" fmla="*/ 635 h 6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5" h="635">
                <a:moveTo>
                  <a:pt x="0" y="0"/>
                </a:moveTo>
                <a:cubicBezTo>
                  <a:pt x="8" y="9"/>
                  <a:pt x="37" y="34"/>
                  <a:pt x="57" y="53"/>
                </a:cubicBezTo>
                <a:cubicBezTo>
                  <a:pt x="77" y="72"/>
                  <a:pt x="94" y="83"/>
                  <a:pt x="119" y="114"/>
                </a:cubicBezTo>
                <a:cubicBezTo>
                  <a:pt x="144" y="145"/>
                  <a:pt x="189" y="206"/>
                  <a:pt x="210" y="237"/>
                </a:cubicBezTo>
                <a:cubicBezTo>
                  <a:pt x="231" y="268"/>
                  <a:pt x="233" y="273"/>
                  <a:pt x="247" y="301"/>
                </a:cubicBezTo>
                <a:cubicBezTo>
                  <a:pt x="261" y="329"/>
                  <a:pt x="278" y="370"/>
                  <a:pt x="293" y="407"/>
                </a:cubicBezTo>
                <a:cubicBezTo>
                  <a:pt x="308" y="444"/>
                  <a:pt x="327" y="488"/>
                  <a:pt x="339" y="526"/>
                </a:cubicBezTo>
                <a:cubicBezTo>
                  <a:pt x="351" y="564"/>
                  <a:pt x="360" y="612"/>
                  <a:pt x="365" y="635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5" name="Freeform 47"/>
          <p:cNvSpPr>
            <a:spLocks/>
          </p:cNvSpPr>
          <p:nvPr/>
        </p:nvSpPr>
        <p:spPr bwMode="auto">
          <a:xfrm>
            <a:off x="6426200" y="1885950"/>
            <a:ext cx="1465263" cy="2438400"/>
          </a:xfrm>
          <a:custGeom>
            <a:avLst/>
            <a:gdLst>
              <a:gd name="T0" fmla="*/ 0 w 923"/>
              <a:gd name="T1" fmla="*/ 0 h 1536"/>
              <a:gd name="T2" fmla="*/ 690523064 w 923"/>
              <a:gd name="T3" fmla="*/ 415826542 h 1536"/>
              <a:gd name="T4" fmla="*/ 1174393299 w 923"/>
              <a:gd name="T5" fmla="*/ 877014493 h 1536"/>
              <a:gd name="T6" fmla="*/ 1617940834 w 923"/>
              <a:gd name="T7" fmla="*/ 1418848708 h 1536"/>
              <a:gd name="T8" fmla="*/ 1824594059 w 923"/>
              <a:gd name="T9" fmla="*/ 1786791801 h 1536"/>
              <a:gd name="T10" fmla="*/ 2033767837 w 923"/>
              <a:gd name="T11" fmla="*/ 2147483647 h 1536"/>
              <a:gd name="T12" fmla="*/ 2147483647 w 923"/>
              <a:gd name="T13" fmla="*/ 2147483647 h 1536"/>
              <a:gd name="T14" fmla="*/ 2147483647 w 923"/>
              <a:gd name="T15" fmla="*/ 2147483647 h 1536"/>
              <a:gd name="T16" fmla="*/ 2147483647 w 923"/>
              <a:gd name="T17" fmla="*/ 2147483647 h 1536"/>
              <a:gd name="T18" fmla="*/ 2147483647 w 923"/>
              <a:gd name="T19" fmla="*/ 2147483647 h 1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23"/>
              <a:gd name="T31" fmla="*/ 0 h 1536"/>
              <a:gd name="T32" fmla="*/ 923 w 923"/>
              <a:gd name="T33" fmla="*/ 1536 h 1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23" h="1536">
                <a:moveTo>
                  <a:pt x="0" y="0"/>
                </a:moveTo>
                <a:cubicBezTo>
                  <a:pt x="46" y="27"/>
                  <a:pt x="196" y="107"/>
                  <a:pt x="274" y="165"/>
                </a:cubicBezTo>
                <a:cubicBezTo>
                  <a:pt x="352" y="223"/>
                  <a:pt x="405" y="282"/>
                  <a:pt x="466" y="348"/>
                </a:cubicBezTo>
                <a:cubicBezTo>
                  <a:pt x="527" y="414"/>
                  <a:pt x="599" y="503"/>
                  <a:pt x="642" y="563"/>
                </a:cubicBezTo>
                <a:cubicBezTo>
                  <a:pt x="685" y="623"/>
                  <a:pt x="696" y="647"/>
                  <a:pt x="724" y="709"/>
                </a:cubicBezTo>
                <a:cubicBezTo>
                  <a:pt x="752" y="771"/>
                  <a:pt x="785" y="871"/>
                  <a:pt x="807" y="937"/>
                </a:cubicBezTo>
                <a:cubicBezTo>
                  <a:pt x="829" y="1003"/>
                  <a:pt x="847" y="1061"/>
                  <a:pt x="859" y="1107"/>
                </a:cubicBezTo>
                <a:cubicBezTo>
                  <a:pt x="871" y="1153"/>
                  <a:pt x="870" y="1169"/>
                  <a:pt x="878" y="1216"/>
                </a:cubicBezTo>
                <a:cubicBezTo>
                  <a:pt x="886" y="1263"/>
                  <a:pt x="898" y="1337"/>
                  <a:pt x="905" y="1390"/>
                </a:cubicBezTo>
                <a:cubicBezTo>
                  <a:pt x="912" y="1443"/>
                  <a:pt x="919" y="1506"/>
                  <a:pt x="923" y="153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296" name="Object 48"/>
          <p:cNvGraphicFramePr>
            <a:graphicFrameLocks noChangeAspect="1"/>
          </p:cNvGraphicFramePr>
          <p:nvPr/>
        </p:nvGraphicFramePr>
        <p:xfrm>
          <a:off x="6096000" y="3332163"/>
          <a:ext cx="3143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8" name="Equation" r:id="rId29" imgW="317160" imgH="291960" progId="Equation.3">
                  <p:embed/>
                </p:oleObj>
              </mc:Choice>
              <mc:Fallback>
                <p:oleObj name="Equation" r:id="rId29" imgW="317160" imgH="2919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332163"/>
                        <a:ext cx="3143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7010400" y="3240088"/>
            <a:ext cx="1298575" cy="942975"/>
            <a:chOff x="4707" y="2310"/>
            <a:chExt cx="818" cy="594"/>
          </a:xfrm>
        </p:grpSpPr>
        <p:graphicFrame>
          <p:nvGraphicFramePr>
            <p:cNvPr id="24592" name="Object 50"/>
            <p:cNvGraphicFramePr>
              <a:graphicFrameLocks noChangeAspect="1"/>
            </p:cNvGraphicFramePr>
            <p:nvPr/>
          </p:nvGraphicFramePr>
          <p:xfrm>
            <a:off x="5088" y="2688"/>
            <a:ext cx="43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9" name="Equation" r:id="rId31" imgW="876240" imgH="431640" progId="Equation.3">
                    <p:embed/>
                  </p:oleObj>
                </mc:Choice>
                <mc:Fallback>
                  <p:oleObj name="Equation" r:id="rId31" imgW="876240" imgH="43164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2688"/>
                          <a:ext cx="43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49" name="Line 51"/>
            <p:cNvSpPr>
              <a:spLocks noChangeShapeType="1"/>
            </p:cNvSpPr>
            <p:nvPr/>
          </p:nvSpPr>
          <p:spPr bwMode="auto">
            <a:xfrm flipH="1" flipV="1">
              <a:off x="4707" y="2310"/>
              <a:ext cx="602" cy="41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6734175" y="1716088"/>
            <a:ext cx="1343025" cy="1017587"/>
            <a:chOff x="4338" y="1471"/>
            <a:chExt cx="846" cy="641"/>
          </a:xfrm>
        </p:grpSpPr>
        <p:graphicFrame>
          <p:nvGraphicFramePr>
            <p:cNvPr id="24591" name="Object 53"/>
            <p:cNvGraphicFramePr>
              <a:graphicFrameLocks noChangeAspect="1"/>
            </p:cNvGraphicFramePr>
            <p:nvPr/>
          </p:nvGraphicFramePr>
          <p:xfrm>
            <a:off x="4338" y="1471"/>
            <a:ext cx="846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00" name="Equation" r:id="rId33" imgW="1752480" imgH="431640" progId="Equation.3">
                    <p:embed/>
                  </p:oleObj>
                </mc:Choice>
                <mc:Fallback>
                  <p:oleObj name="Equation" r:id="rId33" imgW="1752480" imgH="43164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1471"/>
                          <a:ext cx="846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48" name="Line 54"/>
            <p:cNvSpPr>
              <a:spLocks noChangeShapeType="1"/>
            </p:cNvSpPr>
            <p:nvPr/>
          </p:nvSpPr>
          <p:spPr bwMode="auto">
            <a:xfrm flipH="1">
              <a:off x="4560" y="1680"/>
              <a:ext cx="144" cy="43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7281863" y="3011488"/>
            <a:ext cx="1100137" cy="347662"/>
            <a:chOff x="4704" y="2208"/>
            <a:chExt cx="693" cy="219"/>
          </a:xfrm>
        </p:grpSpPr>
        <p:sp>
          <p:nvSpPr>
            <p:cNvPr id="24647" name="Line 56"/>
            <p:cNvSpPr>
              <a:spLocks noChangeShapeType="1"/>
            </p:cNvSpPr>
            <p:nvPr/>
          </p:nvSpPr>
          <p:spPr bwMode="auto">
            <a:xfrm>
              <a:off x="4704" y="2208"/>
              <a:ext cx="63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90" name="Object 57"/>
            <p:cNvGraphicFramePr>
              <a:graphicFrameLocks noChangeAspect="1"/>
            </p:cNvGraphicFramePr>
            <p:nvPr/>
          </p:nvGraphicFramePr>
          <p:xfrm>
            <a:off x="5088" y="2208"/>
            <a:ext cx="309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01" name="Equation" r:id="rId35" imgW="609480" imgH="431640" progId="Equation.3">
                    <p:embed/>
                  </p:oleObj>
                </mc:Choice>
                <mc:Fallback>
                  <p:oleObj name="Equation" r:id="rId35" imgW="609480" imgH="43164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2208"/>
                          <a:ext cx="309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306" name="Freeform 58"/>
          <p:cNvSpPr>
            <a:spLocks/>
          </p:cNvSpPr>
          <p:nvPr/>
        </p:nvSpPr>
        <p:spPr bwMode="auto">
          <a:xfrm>
            <a:off x="6773863" y="2786063"/>
            <a:ext cx="479425" cy="479425"/>
          </a:xfrm>
          <a:custGeom>
            <a:avLst/>
            <a:gdLst>
              <a:gd name="T0" fmla="*/ 461187812 w 302"/>
              <a:gd name="T1" fmla="*/ 0 h 302"/>
              <a:gd name="T2" fmla="*/ 0 w 302"/>
              <a:gd name="T3" fmla="*/ 345262160 h 302"/>
              <a:gd name="T4" fmla="*/ 115927190 w 302"/>
              <a:gd name="T5" fmla="*/ 483870003 h 302"/>
              <a:gd name="T6" fmla="*/ 277217175 w 302"/>
              <a:gd name="T7" fmla="*/ 761087078 h 302"/>
              <a:gd name="T8" fmla="*/ 761087078 w 302"/>
              <a:gd name="T9" fmla="*/ 483870003 h 302"/>
              <a:gd name="T10" fmla="*/ 617437436 w 302"/>
              <a:gd name="T11" fmla="*/ 236894691 h 302"/>
              <a:gd name="T12" fmla="*/ 461187812 w 302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2"/>
              <a:gd name="T22" fmla="*/ 0 h 302"/>
              <a:gd name="T23" fmla="*/ 302 w 302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2" h="302">
                <a:moveTo>
                  <a:pt x="183" y="0"/>
                </a:moveTo>
                <a:lnTo>
                  <a:pt x="0" y="137"/>
                </a:lnTo>
                <a:lnTo>
                  <a:pt x="46" y="192"/>
                </a:lnTo>
                <a:lnTo>
                  <a:pt x="110" y="302"/>
                </a:lnTo>
                <a:lnTo>
                  <a:pt x="302" y="192"/>
                </a:lnTo>
                <a:lnTo>
                  <a:pt x="245" y="94"/>
                </a:lnTo>
                <a:lnTo>
                  <a:pt x="183" y="0"/>
                </a:lnTo>
                <a:close/>
              </a:path>
            </a:pathLst>
          </a:cu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307" name="Freeform 59"/>
          <p:cNvSpPr>
            <a:spLocks/>
          </p:cNvSpPr>
          <p:nvPr/>
        </p:nvSpPr>
        <p:spPr bwMode="auto">
          <a:xfrm>
            <a:off x="6172200" y="2274888"/>
            <a:ext cx="1219200" cy="2032000"/>
          </a:xfrm>
          <a:custGeom>
            <a:avLst/>
            <a:gdLst>
              <a:gd name="T0" fmla="*/ 0 w 768"/>
              <a:gd name="T1" fmla="*/ 0 h 1280"/>
              <a:gd name="T2" fmla="*/ 430947574 w 768"/>
              <a:gd name="T3" fmla="*/ 309978406 h 1280"/>
              <a:gd name="T4" fmla="*/ 962699778 w 768"/>
              <a:gd name="T5" fmla="*/ 771167717 h 1280"/>
              <a:gd name="T6" fmla="*/ 1330642474 w 768"/>
              <a:gd name="T7" fmla="*/ 1302921475 h 1280"/>
              <a:gd name="T8" fmla="*/ 1537295221 w 768"/>
              <a:gd name="T9" fmla="*/ 1670862956 h 1280"/>
              <a:gd name="T10" fmla="*/ 1746469314 w 768"/>
              <a:gd name="T11" fmla="*/ 2147483647 h 1280"/>
              <a:gd name="T12" fmla="*/ 1832154599 w 768"/>
              <a:gd name="T13" fmla="*/ 2147483647 h 1280"/>
              <a:gd name="T14" fmla="*/ 1900198002 w 768"/>
              <a:gd name="T15" fmla="*/ 2147483647 h 1280"/>
              <a:gd name="T16" fmla="*/ 1935480178 w 768"/>
              <a:gd name="T17" fmla="*/ 2147483647 h 12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68"/>
              <a:gd name="T28" fmla="*/ 0 h 1280"/>
              <a:gd name="T29" fmla="*/ 768 w 768"/>
              <a:gd name="T30" fmla="*/ 1280 h 12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68" h="1280">
                <a:moveTo>
                  <a:pt x="0" y="0"/>
                </a:moveTo>
                <a:cubicBezTo>
                  <a:pt x="30" y="20"/>
                  <a:pt x="107" y="72"/>
                  <a:pt x="171" y="123"/>
                </a:cubicBezTo>
                <a:cubicBezTo>
                  <a:pt x="235" y="174"/>
                  <a:pt x="322" y="240"/>
                  <a:pt x="382" y="306"/>
                </a:cubicBezTo>
                <a:cubicBezTo>
                  <a:pt x="442" y="372"/>
                  <a:pt x="490" y="458"/>
                  <a:pt x="528" y="517"/>
                </a:cubicBezTo>
                <a:cubicBezTo>
                  <a:pt x="566" y="576"/>
                  <a:pt x="582" y="601"/>
                  <a:pt x="610" y="663"/>
                </a:cubicBezTo>
                <a:cubicBezTo>
                  <a:pt x="638" y="725"/>
                  <a:pt x="674" y="827"/>
                  <a:pt x="693" y="891"/>
                </a:cubicBezTo>
                <a:cubicBezTo>
                  <a:pt x="712" y="955"/>
                  <a:pt x="717" y="1000"/>
                  <a:pt x="727" y="1047"/>
                </a:cubicBezTo>
                <a:cubicBezTo>
                  <a:pt x="737" y="1094"/>
                  <a:pt x="747" y="1136"/>
                  <a:pt x="754" y="1175"/>
                </a:cubicBezTo>
                <a:cubicBezTo>
                  <a:pt x="761" y="1214"/>
                  <a:pt x="765" y="1258"/>
                  <a:pt x="768" y="1280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08" name="Line 60"/>
          <p:cNvSpPr>
            <a:spLocks noChangeShapeType="1"/>
          </p:cNvSpPr>
          <p:nvPr/>
        </p:nvSpPr>
        <p:spPr bwMode="auto">
          <a:xfrm flipV="1">
            <a:off x="5029200" y="2782888"/>
            <a:ext cx="2362200" cy="15240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09" name="Object 61"/>
          <p:cNvGraphicFramePr>
            <a:graphicFrameLocks noChangeAspect="1"/>
          </p:cNvGraphicFramePr>
          <p:nvPr/>
        </p:nvGraphicFramePr>
        <p:xfrm>
          <a:off x="6934200" y="2992438"/>
          <a:ext cx="95250" cy="9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2" name="Equation" r:id="rId37" imgW="190440" imgH="190440" progId="Equation.3">
                  <p:embed/>
                </p:oleObj>
              </mc:Choice>
              <mc:Fallback>
                <p:oleObj name="Equation" r:id="rId37" imgW="190440" imgH="19044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992438"/>
                        <a:ext cx="95250" cy="9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7086600" y="2325688"/>
            <a:ext cx="1447800" cy="644525"/>
            <a:chOff x="4560" y="1776"/>
            <a:chExt cx="912" cy="406"/>
          </a:xfrm>
        </p:grpSpPr>
        <p:sp>
          <p:nvSpPr>
            <p:cNvPr id="24646" name="Line 63"/>
            <p:cNvSpPr>
              <a:spLocks noChangeShapeType="1"/>
            </p:cNvSpPr>
            <p:nvPr/>
          </p:nvSpPr>
          <p:spPr bwMode="auto">
            <a:xfrm flipH="1">
              <a:off x="4560" y="1960"/>
              <a:ext cx="384" cy="22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89" name="Object 64"/>
            <p:cNvGraphicFramePr>
              <a:graphicFrameLocks noChangeAspect="1"/>
            </p:cNvGraphicFramePr>
            <p:nvPr/>
          </p:nvGraphicFramePr>
          <p:xfrm>
            <a:off x="4956" y="1776"/>
            <a:ext cx="51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03" name="Equation" r:id="rId39" imgW="1015920" imgH="469800" progId="Equation.3">
                    <p:embed/>
                  </p:oleObj>
                </mc:Choice>
                <mc:Fallback>
                  <p:oleObj name="Equation" r:id="rId39" imgW="1015920" imgH="46980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6" y="1776"/>
                          <a:ext cx="51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65"/>
          <p:cNvGrpSpPr>
            <a:grpSpLocks noChangeAspect="1"/>
          </p:cNvGrpSpPr>
          <p:nvPr/>
        </p:nvGrpSpPr>
        <p:grpSpPr bwMode="auto">
          <a:xfrm>
            <a:off x="762000" y="3986213"/>
            <a:ext cx="604838" cy="544512"/>
            <a:chOff x="480" y="2774"/>
            <a:chExt cx="381" cy="343"/>
          </a:xfrm>
        </p:grpSpPr>
        <p:sp>
          <p:nvSpPr>
            <p:cNvPr id="24641" name="AutoShape 66"/>
            <p:cNvSpPr>
              <a:spLocks noChangeAspect="1" noChangeArrowheads="1" noTextEdit="1"/>
            </p:cNvSpPr>
            <p:nvPr/>
          </p:nvSpPr>
          <p:spPr bwMode="auto">
            <a:xfrm>
              <a:off x="480" y="2784"/>
              <a:ext cx="325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2" name="Line 67"/>
            <p:cNvSpPr>
              <a:spLocks noChangeShapeType="1"/>
            </p:cNvSpPr>
            <p:nvPr/>
          </p:nvSpPr>
          <p:spPr bwMode="auto">
            <a:xfrm>
              <a:off x="496" y="2811"/>
              <a:ext cx="195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3" name="Rectangle 68"/>
            <p:cNvSpPr>
              <a:spLocks noChangeArrowheads="1"/>
            </p:cNvSpPr>
            <p:nvPr/>
          </p:nvSpPr>
          <p:spPr bwMode="auto">
            <a:xfrm>
              <a:off x="781" y="2801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000">
                  <a:solidFill>
                    <a:srgbClr val="000000"/>
                  </a:solidFill>
                </a:rPr>
                <a:t>:</a:t>
              </a:r>
              <a:endParaRPr kumimoji="1" lang="en-US" altLang="zh-CN"/>
            </a:p>
          </p:txBody>
        </p:sp>
        <p:sp>
          <p:nvSpPr>
            <p:cNvPr id="24644" name="Rectangle 69"/>
            <p:cNvSpPr>
              <a:spLocks noChangeArrowheads="1"/>
            </p:cNvSpPr>
            <p:nvPr/>
          </p:nvSpPr>
          <p:spPr bwMode="auto">
            <a:xfrm>
              <a:off x="659" y="2944"/>
              <a:ext cx="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800" i="1">
                  <a:solidFill>
                    <a:srgbClr val="000000"/>
                  </a:solidFill>
                </a:rPr>
                <a:t>i</a:t>
              </a:r>
              <a:endParaRPr kumimoji="1" lang="en-US" altLang="zh-CN"/>
            </a:p>
          </p:txBody>
        </p:sp>
        <p:sp>
          <p:nvSpPr>
            <p:cNvPr id="24645" name="Rectangle 70"/>
            <p:cNvSpPr>
              <a:spLocks noChangeArrowheads="1"/>
            </p:cNvSpPr>
            <p:nvPr/>
          </p:nvSpPr>
          <p:spPr bwMode="auto">
            <a:xfrm>
              <a:off x="562" y="2774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000" i="1">
                  <a:solidFill>
                    <a:srgbClr val="000000"/>
                  </a:solidFill>
                  <a:latin typeface="Symbol" pitchFamily="18" charset="2"/>
                </a:rPr>
                <a:t>r</a:t>
              </a:r>
              <a:endParaRPr kumimoji="1" lang="en-US" altLang="zh-CN"/>
            </a:p>
          </p:txBody>
        </p:sp>
      </p:grpSp>
      <p:grpSp>
        <p:nvGrpSpPr>
          <p:cNvPr id="10" name="Group 71"/>
          <p:cNvGrpSpPr>
            <a:grpSpLocks noChangeAspect="1"/>
          </p:cNvGrpSpPr>
          <p:nvPr/>
        </p:nvGrpSpPr>
        <p:grpSpPr bwMode="auto">
          <a:xfrm>
            <a:off x="2847975" y="4527550"/>
            <a:ext cx="885825" cy="488950"/>
            <a:chOff x="1794" y="3115"/>
            <a:chExt cx="558" cy="308"/>
          </a:xfrm>
        </p:grpSpPr>
        <p:sp>
          <p:nvSpPr>
            <p:cNvPr id="24635" name="AutoShape 72"/>
            <p:cNvSpPr>
              <a:spLocks noChangeAspect="1" noChangeArrowheads="1" noTextEdit="1"/>
            </p:cNvSpPr>
            <p:nvPr/>
          </p:nvSpPr>
          <p:spPr bwMode="auto">
            <a:xfrm>
              <a:off x="1794" y="3124"/>
              <a:ext cx="558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6" name="Line 73"/>
            <p:cNvSpPr>
              <a:spLocks noChangeShapeType="1"/>
            </p:cNvSpPr>
            <p:nvPr/>
          </p:nvSpPr>
          <p:spPr bwMode="auto">
            <a:xfrm>
              <a:off x="2157" y="3148"/>
              <a:ext cx="17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7" name="Rectangle 74"/>
            <p:cNvSpPr>
              <a:spLocks noChangeArrowheads="1"/>
            </p:cNvSpPr>
            <p:nvPr/>
          </p:nvSpPr>
          <p:spPr bwMode="auto">
            <a:xfrm>
              <a:off x="2309" y="3269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 i="1">
                  <a:solidFill>
                    <a:srgbClr val="000000"/>
                  </a:solidFill>
                </a:rPr>
                <a:t>i</a:t>
              </a:r>
              <a:endParaRPr kumimoji="1" lang="en-US" altLang="zh-CN"/>
            </a:p>
          </p:txBody>
        </p:sp>
        <p:sp>
          <p:nvSpPr>
            <p:cNvPr id="24638" name="Rectangle 75"/>
            <p:cNvSpPr>
              <a:spLocks noChangeArrowheads="1"/>
            </p:cNvSpPr>
            <p:nvPr/>
          </p:nvSpPr>
          <p:spPr bwMode="auto">
            <a:xfrm>
              <a:off x="2218" y="3115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700" i="1">
                  <a:solidFill>
                    <a:srgbClr val="000000"/>
                  </a:solidFill>
                  <a:latin typeface="Symbol" pitchFamily="18" charset="2"/>
                </a:rPr>
                <a:t>r</a:t>
              </a:r>
              <a:endParaRPr kumimoji="1" lang="en-US" altLang="zh-CN"/>
            </a:p>
          </p:txBody>
        </p:sp>
        <p:sp>
          <p:nvSpPr>
            <p:cNvPr id="24639" name="Rectangle 76"/>
            <p:cNvSpPr>
              <a:spLocks noChangeArrowheads="1"/>
            </p:cNvSpPr>
            <p:nvPr/>
          </p:nvSpPr>
          <p:spPr bwMode="auto">
            <a:xfrm>
              <a:off x="1870" y="3115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700" i="1">
                  <a:solidFill>
                    <a:srgbClr val="000000"/>
                  </a:solidFill>
                  <a:latin typeface="Symbol" pitchFamily="18" charset="2"/>
                </a:rPr>
                <a:t>r</a:t>
              </a:r>
              <a:endParaRPr kumimoji="1" lang="en-US" altLang="zh-CN"/>
            </a:p>
          </p:txBody>
        </p:sp>
        <p:sp>
          <p:nvSpPr>
            <p:cNvPr id="24640" name="Rectangle 77"/>
            <p:cNvSpPr>
              <a:spLocks noChangeArrowheads="1"/>
            </p:cNvSpPr>
            <p:nvPr/>
          </p:nvSpPr>
          <p:spPr bwMode="auto">
            <a:xfrm>
              <a:off x="2047" y="3115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7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1"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5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3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3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3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3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5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nimBg="1"/>
      <p:bldP spid="53263" grpId="0" autoUpdateAnimBg="0"/>
      <p:bldP spid="53265" grpId="0" autoUpdateAnimBg="0"/>
      <p:bldP spid="53266" grpId="0" autoUpdateAnimBg="0"/>
      <p:bldP spid="53267" grpId="0" autoUpdateAnimBg="0"/>
      <p:bldP spid="53272" grpId="0" autoUpdateAnimBg="0"/>
      <p:bldP spid="53273" grpId="0" autoUpdateAnimBg="0"/>
      <p:bldP spid="53279" grpId="0" animBg="1"/>
      <p:bldP spid="53280" grpId="0" animBg="1"/>
      <p:bldP spid="53281" grpId="0" animBg="1"/>
      <p:bldP spid="53282" grpId="0" animBg="1"/>
      <p:bldP spid="53283" grpId="0" animBg="1"/>
      <p:bldP spid="53284" grpId="0" animBg="1"/>
      <p:bldP spid="53285" grpId="0" animBg="1"/>
      <p:bldP spid="53286" grpId="0" animBg="1"/>
      <p:bldP spid="53287" grpId="0" animBg="1"/>
      <p:bldP spid="53288" grpId="0" animBg="1"/>
      <p:bldP spid="53289" grpId="0" animBg="1"/>
      <p:bldP spid="53290" grpId="0" animBg="1"/>
      <p:bldP spid="53291" grpId="0" animBg="1"/>
      <p:bldP spid="53292" grpId="0" animBg="1"/>
      <p:bldP spid="53293" grpId="0" animBg="1"/>
      <p:bldP spid="53294" grpId="0" animBg="1"/>
      <p:bldP spid="53295" grpId="0" animBg="1"/>
      <p:bldP spid="53306" grpId="0" animBg="1"/>
      <p:bldP spid="53307" grpId="0" animBg="1"/>
      <p:bldP spid="5330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6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AE325A1-6D21-4854-8289-F85D3FE6949F}" type="slidenum">
              <a:rPr lang="en-US" altLang="zh-CN" sz="1400" smtClean="0"/>
              <a:pPr eaLnBrk="1" hangingPunct="1"/>
              <a:t>34</a:t>
            </a:fld>
            <a:endParaRPr lang="en-US" altLang="zh-CN" sz="1400" smtClean="0"/>
          </a:p>
        </p:txBody>
      </p:sp>
      <p:sp>
        <p:nvSpPr>
          <p:cNvPr id="56375" name="Oval 55"/>
          <p:cNvSpPr>
            <a:spLocks noChangeArrowheads="1"/>
          </p:cNvSpPr>
          <p:nvPr/>
        </p:nvSpPr>
        <p:spPr bwMode="auto">
          <a:xfrm>
            <a:off x="7466013" y="3959225"/>
            <a:ext cx="3048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0000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6" name="Oval 56"/>
          <p:cNvSpPr>
            <a:spLocks noChangeArrowheads="1"/>
          </p:cNvSpPr>
          <p:nvPr/>
        </p:nvSpPr>
        <p:spPr bwMode="auto">
          <a:xfrm>
            <a:off x="6856413" y="2816225"/>
            <a:ext cx="3048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0000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7" name="Text Box 57"/>
          <p:cNvSpPr txBox="1">
            <a:spLocks noChangeArrowheads="1"/>
          </p:cNvSpPr>
          <p:nvPr/>
        </p:nvSpPr>
        <p:spPr bwMode="auto">
          <a:xfrm>
            <a:off x="5484813" y="523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/>
              <a:t>得          </a:t>
            </a:r>
          </a:p>
        </p:txBody>
      </p:sp>
      <p:graphicFrame>
        <p:nvGraphicFramePr>
          <p:cNvPr id="56378" name="Object 58"/>
          <p:cNvGraphicFramePr>
            <a:graphicFrameLocks noChangeAspect="1"/>
          </p:cNvGraphicFramePr>
          <p:nvPr/>
        </p:nvGraphicFramePr>
        <p:xfrm>
          <a:off x="1141413" y="530225"/>
          <a:ext cx="29718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9" name="Equation" r:id="rId3" imgW="2755800" imgH="952200" progId="Equation.3">
                  <p:embed/>
                </p:oleObj>
              </mc:Choice>
              <mc:Fallback>
                <p:oleObj name="Equation" r:id="rId3" imgW="2755800" imgH="9522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530225"/>
                        <a:ext cx="29718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79" name="Text Box 59"/>
          <p:cNvSpPr txBox="1">
            <a:spLocks noChangeArrowheads="1"/>
          </p:cNvSpPr>
          <p:nvPr/>
        </p:nvSpPr>
        <p:spPr bwMode="auto">
          <a:xfrm>
            <a:off x="684213" y="275431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/>
              <a:t>即</a:t>
            </a:r>
          </a:p>
        </p:txBody>
      </p:sp>
      <p:graphicFrame>
        <p:nvGraphicFramePr>
          <p:cNvPr id="56380" name="Object 60"/>
          <p:cNvGraphicFramePr>
            <a:graphicFrameLocks noChangeAspect="1"/>
          </p:cNvGraphicFramePr>
          <p:nvPr/>
        </p:nvGraphicFramePr>
        <p:xfrm>
          <a:off x="1141413" y="2663825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0" name="Equation" r:id="rId5" imgW="2234880" imgH="812520" progId="Equation.3">
                  <p:embed/>
                </p:oleObj>
              </mc:Choice>
              <mc:Fallback>
                <p:oleObj name="Equation" r:id="rId5" imgW="2234880" imgH="81252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2663825"/>
                        <a:ext cx="244316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81" name="Object 61"/>
          <p:cNvGraphicFramePr>
            <a:graphicFrameLocks noChangeAspect="1"/>
          </p:cNvGraphicFramePr>
          <p:nvPr/>
        </p:nvGraphicFramePr>
        <p:xfrm>
          <a:off x="1522413" y="3806825"/>
          <a:ext cx="272573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1" name="Equation" r:id="rId7" imgW="2514600" imgH="812520" progId="Equation.3">
                  <p:embed/>
                </p:oleObj>
              </mc:Choice>
              <mc:Fallback>
                <p:oleObj name="Equation" r:id="rId7" imgW="2514600" imgH="81252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3806825"/>
                        <a:ext cx="2725737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82" name="Text Box 62"/>
          <p:cNvSpPr txBox="1">
            <a:spLocks noChangeArrowheads="1"/>
          </p:cNvSpPr>
          <p:nvPr/>
        </p:nvSpPr>
        <p:spPr bwMode="auto">
          <a:xfrm>
            <a:off x="684213" y="382111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/>
              <a:t>也即</a:t>
            </a:r>
          </a:p>
        </p:txBody>
      </p:sp>
      <p:graphicFrame>
        <p:nvGraphicFramePr>
          <p:cNvPr id="56383" name="Object 63"/>
          <p:cNvGraphicFramePr>
            <a:graphicFrameLocks noChangeAspect="1"/>
          </p:cNvGraphicFramePr>
          <p:nvPr/>
        </p:nvGraphicFramePr>
        <p:xfrm>
          <a:off x="1457325" y="4818063"/>
          <a:ext cx="11223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2" name="Equation" r:id="rId9" imgW="1079280" imgH="380880" progId="Equation.3">
                  <p:embed/>
                </p:oleObj>
              </mc:Choice>
              <mc:Fallback>
                <p:oleObj name="Equation" r:id="rId9" imgW="1079280" imgH="38088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4818063"/>
                        <a:ext cx="11223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2665413" y="4721225"/>
            <a:ext cx="4419600" cy="519113"/>
            <a:chOff x="1968" y="1737"/>
            <a:chExt cx="2784" cy="327"/>
          </a:xfrm>
        </p:grpSpPr>
        <p:sp>
          <p:nvSpPr>
            <p:cNvPr id="25635" name="Text Box 65"/>
            <p:cNvSpPr txBox="1">
              <a:spLocks noChangeArrowheads="1"/>
            </p:cNvSpPr>
            <p:nvPr/>
          </p:nvSpPr>
          <p:spPr bwMode="auto">
            <a:xfrm>
              <a:off x="2304" y="1737"/>
              <a:ext cx="2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chemeClr val="accent2"/>
                  </a:solidFill>
                </a:rPr>
                <a:t>极坐标系中的面积元素</a:t>
              </a:r>
              <a:endParaRPr kumimoji="1" lang="zh-CN" altLang="en-US" sz="2800"/>
            </a:p>
          </p:txBody>
        </p:sp>
        <p:sp>
          <p:nvSpPr>
            <p:cNvPr id="25636" name="Line 66"/>
            <p:cNvSpPr>
              <a:spLocks noChangeShapeType="1"/>
            </p:cNvSpPr>
            <p:nvPr/>
          </p:nvSpPr>
          <p:spPr bwMode="auto">
            <a:xfrm>
              <a:off x="1968" y="1920"/>
              <a:ext cx="33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5606" name="Object 67"/>
          <p:cNvGraphicFramePr>
            <a:graphicFrameLocks noChangeAspect="1"/>
          </p:cNvGraphicFramePr>
          <p:nvPr/>
        </p:nvGraphicFramePr>
        <p:xfrm>
          <a:off x="1136650" y="73025"/>
          <a:ext cx="19859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3" name="Equation" r:id="rId11" imgW="1930320" imgH="469800" progId="Equation.3">
                  <p:embed/>
                </p:oleObj>
              </mc:Choice>
              <mc:Fallback>
                <p:oleObj name="Equation" r:id="rId11" imgW="1930320" imgH="4698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73025"/>
                        <a:ext cx="198596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89" name="Object 69"/>
          <p:cNvGraphicFramePr>
            <a:graphicFrameLocks noChangeAspect="1"/>
          </p:cNvGraphicFramePr>
          <p:nvPr/>
        </p:nvGraphicFramePr>
        <p:xfrm>
          <a:off x="760413" y="1901825"/>
          <a:ext cx="304800" cy="1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4" name="Equation" r:id="rId13" imgW="241200" imgH="152280" progId="Equation.3">
                  <p:embed/>
                </p:oleObj>
              </mc:Choice>
              <mc:Fallback>
                <p:oleObj name="Equation" r:id="rId13" imgW="241200" imgH="1522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1901825"/>
                        <a:ext cx="304800" cy="1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70"/>
          <p:cNvGraphicFramePr>
            <a:graphicFrameLocks noChangeAspect="1"/>
          </p:cNvGraphicFramePr>
          <p:nvPr/>
        </p:nvGraphicFramePr>
        <p:xfrm>
          <a:off x="6477000" y="76200"/>
          <a:ext cx="26114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5" name="Equation" r:id="rId15" imgW="2768400" imgH="469800" progId="Equation.3">
                  <p:embed/>
                </p:oleObj>
              </mc:Choice>
              <mc:Fallback>
                <p:oleObj name="Equation" r:id="rId15" imgW="2768400" imgH="46980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76200"/>
                        <a:ext cx="2611438" cy="46196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6600"/>
                          </a:gs>
                          <a:gs pos="50000">
                            <a:srgbClr val="FFFFFF"/>
                          </a:gs>
                          <a:gs pos="100000">
                            <a:srgbClr val="FF6600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91" name="Object 71"/>
          <p:cNvGraphicFramePr>
            <a:graphicFrameLocks noChangeAspect="1"/>
          </p:cNvGraphicFramePr>
          <p:nvPr/>
        </p:nvGraphicFramePr>
        <p:xfrm>
          <a:off x="3578225" y="2663825"/>
          <a:ext cx="44973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6" name="Equation" r:id="rId17" imgW="4114800" imgH="812520" progId="Equation.3">
                  <p:embed/>
                </p:oleObj>
              </mc:Choice>
              <mc:Fallback>
                <p:oleObj name="Equation" r:id="rId17" imgW="4114800" imgH="81252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2663825"/>
                        <a:ext cx="44973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92" name="Object 72"/>
          <p:cNvGraphicFramePr>
            <a:graphicFrameLocks noChangeAspect="1"/>
          </p:cNvGraphicFramePr>
          <p:nvPr/>
        </p:nvGraphicFramePr>
        <p:xfrm>
          <a:off x="4225925" y="3841750"/>
          <a:ext cx="445928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7" name="Equation" r:id="rId19" imgW="4114800" imgH="812520" progId="Equation.3">
                  <p:embed/>
                </p:oleObj>
              </mc:Choice>
              <mc:Fallback>
                <p:oleObj name="Equation" r:id="rId19" imgW="4114800" imgH="81252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925" y="3841750"/>
                        <a:ext cx="4459288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93" name="Object 73"/>
          <p:cNvGraphicFramePr>
            <a:graphicFrameLocks noChangeAspect="1"/>
          </p:cNvGraphicFramePr>
          <p:nvPr/>
        </p:nvGraphicFramePr>
        <p:xfrm>
          <a:off x="1746250" y="1520825"/>
          <a:ext cx="8874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8" name="Equation" r:id="rId21" imgW="850680" imgH="952200" progId="Equation.3">
                  <p:embed/>
                </p:oleObj>
              </mc:Choice>
              <mc:Fallback>
                <p:oleObj name="Equation" r:id="rId21" imgW="850680" imgH="9522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1520825"/>
                        <a:ext cx="8874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94" name="Object 74"/>
          <p:cNvGraphicFramePr>
            <a:graphicFrameLocks noChangeAspect="1"/>
          </p:cNvGraphicFramePr>
          <p:nvPr/>
        </p:nvGraphicFramePr>
        <p:xfrm>
          <a:off x="2559050" y="1785938"/>
          <a:ext cx="135731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9" name="Equation" r:id="rId23" imgW="1282680" imgH="469800" progId="Equation.3">
                  <p:embed/>
                </p:oleObj>
              </mc:Choice>
              <mc:Fallback>
                <p:oleObj name="Equation" r:id="rId23" imgW="1282680" imgH="4698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1785938"/>
                        <a:ext cx="1357313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95" name="Object 75"/>
          <p:cNvGraphicFramePr>
            <a:graphicFrameLocks noChangeAspect="1"/>
          </p:cNvGraphicFramePr>
          <p:nvPr/>
        </p:nvGraphicFramePr>
        <p:xfrm>
          <a:off x="5256213" y="1749425"/>
          <a:ext cx="20574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0" name="Equation" r:id="rId25" imgW="1803240" imgH="469800" progId="Equation.3">
                  <p:embed/>
                </p:oleObj>
              </mc:Choice>
              <mc:Fallback>
                <p:oleObj name="Equation" r:id="rId25" imgW="1803240" imgH="4698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1749425"/>
                        <a:ext cx="20574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96" name="Object 76"/>
          <p:cNvGraphicFramePr>
            <a:graphicFrameLocks noChangeAspect="1"/>
          </p:cNvGraphicFramePr>
          <p:nvPr/>
        </p:nvGraphicFramePr>
        <p:xfrm>
          <a:off x="3884613" y="1785938"/>
          <a:ext cx="135731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1" name="Equation" r:id="rId27" imgW="1282680" imgH="469800" progId="Equation.3">
                  <p:embed/>
                </p:oleObj>
              </mc:Choice>
              <mc:Fallback>
                <p:oleObj name="Equation" r:id="rId27" imgW="1282680" imgH="46980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3" y="1785938"/>
                        <a:ext cx="1357312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97" name="Object 77"/>
          <p:cNvGraphicFramePr>
            <a:graphicFrameLocks noChangeAspect="1"/>
          </p:cNvGraphicFramePr>
          <p:nvPr/>
        </p:nvGraphicFramePr>
        <p:xfrm>
          <a:off x="1141413" y="1749425"/>
          <a:ext cx="533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2" name="Equation" r:id="rId29" imgW="533160" imgH="558720" progId="Equation.3">
                  <p:embed/>
                </p:oleObj>
              </mc:Choice>
              <mc:Fallback>
                <p:oleObj name="Equation" r:id="rId29" imgW="533160" imgH="55872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1749425"/>
                        <a:ext cx="533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9"/>
          <p:cNvGrpSpPr>
            <a:grpSpLocks noChangeAspect="1"/>
          </p:cNvGrpSpPr>
          <p:nvPr/>
        </p:nvGrpSpPr>
        <p:grpSpPr bwMode="auto">
          <a:xfrm>
            <a:off x="3248025" y="44450"/>
            <a:ext cx="1882775" cy="534988"/>
            <a:chOff x="2143" y="318"/>
            <a:chExt cx="1186" cy="337"/>
          </a:xfrm>
        </p:grpSpPr>
        <p:sp>
          <p:nvSpPr>
            <p:cNvPr id="25624" name="AutoShape 78"/>
            <p:cNvSpPr>
              <a:spLocks noChangeAspect="1" noChangeArrowheads="1" noTextEdit="1"/>
            </p:cNvSpPr>
            <p:nvPr/>
          </p:nvSpPr>
          <p:spPr bwMode="auto">
            <a:xfrm>
              <a:off x="2143" y="327"/>
              <a:ext cx="118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Line 80"/>
            <p:cNvSpPr>
              <a:spLocks noChangeShapeType="1"/>
            </p:cNvSpPr>
            <p:nvPr/>
          </p:nvSpPr>
          <p:spPr bwMode="auto">
            <a:xfrm>
              <a:off x="2592" y="353"/>
              <a:ext cx="20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6" name="Line 81"/>
            <p:cNvSpPr>
              <a:spLocks noChangeShapeType="1"/>
            </p:cNvSpPr>
            <p:nvPr/>
          </p:nvSpPr>
          <p:spPr bwMode="auto">
            <a:xfrm>
              <a:off x="3139" y="353"/>
              <a:ext cx="17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7" name="Rectangle 82"/>
            <p:cNvSpPr>
              <a:spLocks noChangeArrowheads="1"/>
            </p:cNvSpPr>
            <p:nvPr/>
          </p:nvSpPr>
          <p:spPr bwMode="auto">
            <a:xfrm>
              <a:off x="3279" y="482"/>
              <a:ext cx="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25628" name="Rectangle 83"/>
            <p:cNvSpPr>
              <a:spLocks noChangeArrowheads="1"/>
            </p:cNvSpPr>
            <p:nvPr/>
          </p:nvSpPr>
          <p:spPr bwMode="auto">
            <a:xfrm>
              <a:off x="2766" y="482"/>
              <a:ext cx="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25629" name="Rectangle 84"/>
            <p:cNvSpPr>
              <a:spLocks noChangeArrowheads="1"/>
            </p:cNvSpPr>
            <p:nvPr/>
          </p:nvSpPr>
          <p:spPr bwMode="auto">
            <a:xfrm>
              <a:off x="2308" y="482"/>
              <a:ext cx="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25630" name="Rectangle 85"/>
            <p:cNvSpPr>
              <a:spLocks noChangeArrowheads="1"/>
            </p:cNvSpPr>
            <p:nvPr/>
          </p:nvSpPr>
          <p:spPr bwMode="auto">
            <a:xfrm>
              <a:off x="3184" y="318"/>
              <a:ext cx="121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  <a:latin typeface="Symbol" pitchFamily="18" charset="2"/>
                </a:rPr>
                <a:t>q</a:t>
              </a:r>
              <a:endParaRPr lang="en-US" altLang="zh-CN"/>
            </a:p>
          </p:txBody>
        </p:sp>
        <p:sp>
          <p:nvSpPr>
            <p:cNvPr id="25631" name="Rectangle 86"/>
            <p:cNvSpPr>
              <a:spLocks noChangeArrowheads="1"/>
            </p:cNvSpPr>
            <p:nvPr/>
          </p:nvSpPr>
          <p:spPr bwMode="auto">
            <a:xfrm>
              <a:off x="2667" y="318"/>
              <a:ext cx="1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  <a:latin typeface="Symbol" pitchFamily="18" charset="2"/>
                </a:rPr>
                <a:t>r</a:t>
              </a:r>
              <a:endParaRPr lang="en-US" altLang="zh-CN"/>
            </a:p>
          </p:txBody>
        </p:sp>
        <p:sp>
          <p:nvSpPr>
            <p:cNvPr id="25632" name="Rectangle 87"/>
            <p:cNvSpPr>
              <a:spLocks noChangeArrowheads="1"/>
            </p:cNvSpPr>
            <p:nvPr/>
          </p:nvSpPr>
          <p:spPr bwMode="auto">
            <a:xfrm>
              <a:off x="2201" y="318"/>
              <a:ext cx="14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  <a:latin typeface="Symbol" pitchFamily="18" charset="2"/>
                </a:rPr>
                <a:t>h</a:t>
              </a:r>
              <a:endParaRPr lang="en-US" altLang="zh-CN"/>
            </a:p>
          </p:txBody>
        </p:sp>
        <p:sp>
          <p:nvSpPr>
            <p:cNvPr id="25633" name="Rectangle 88"/>
            <p:cNvSpPr>
              <a:spLocks noChangeArrowheads="1"/>
            </p:cNvSpPr>
            <p:nvPr/>
          </p:nvSpPr>
          <p:spPr bwMode="auto">
            <a:xfrm>
              <a:off x="2874" y="344"/>
              <a:ext cx="283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sin</a:t>
              </a:r>
              <a:endParaRPr lang="en-US" altLang="zh-CN"/>
            </a:p>
          </p:txBody>
        </p:sp>
        <p:sp>
          <p:nvSpPr>
            <p:cNvPr id="25634" name="Rectangle 89"/>
            <p:cNvSpPr>
              <a:spLocks noChangeArrowheads="1"/>
            </p:cNvSpPr>
            <p:nvPr/>
          </p:nvSpPr>
          <p:spPr bwMode="auto">
            <a:xfrm>
              <a:off x="2471" y="318"/>
              <a:ext cx="1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6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6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6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6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6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6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6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6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75" grpId="0" animBg="1"/>
      <p:bldP spid="56376" grpId="0" animBg="1"/>
      <p:bldP spid="56377" grpId="0" autoUpdateAnimBg="0"/>
      <p:bldP spid="56379" grpId="0" autoUpdateAnimBg="0"/>
      <p:bldP spid="5638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7D4BF04-74EA-4A2A-9F2F-E41BE7754E35}" type="slidenum">
              <a:rPr lang="en-US" altLang="zh-CN" sz="1400" smtClean="0"/>
              <a:pPr eaLnBrk="1" hangingPunct="1"/>
              <a:t>35</a:t>
            </a:fld>
            <a:endParaRPr lang="en-US" altLang="zh-CN" sz="1400" smtClean="0"/>
          </a:p>
        </p:txBody>
      </p:sp>
      <p:sp>
        <p:nvSpPr>
          <p:cNvPr id="26626" name="Freeform 2"/>
          <p:cNvSpPr>
            <a:spLocks/>
          </p:cNvSpPr>
          <p:nvPr/>
        </p:nvSpPr>
        <p:spPr bwMode="auto">
          <a:xfrm>
            <a:off x="1828800" y="1187450"/>
            <a:ext cx="1741488" cy="1295400"/>
          </a:xfrm>
          <a:custGeom>
            <a:avLst/>
            <a:gdLst>
              <a:gd name="T0" fmla="*/ 0 w 1097"/>
              <a:gd name="T1" fmla="*/ 1612899914 h 816"/>
              <a:gd name="T2" fmla="*/ 955140258 w 1097"/>
              <a:gd name="T3" fmla="*/ 0 h 816"/>
              <a:gd name="T4" fmla="*/ 1461690791 w 1097"/>
              <a:gd name="T5" fmla="*/ 161290001 h 816"/>
              <a:gd name="T6" fmla="*/ 1922880502 w 1097"/>
              <a:gd name="T7" fmla="*/ 345262196 h 816"/>
              <a:gd name="T8" fmla="*/ 2147483647 w 1097"/>
              <a:gd name="T9" fmla="*/ 551913458 h 816"/>
              <a:gd name="T10" fmla="*/ 2147483647 w 1097"/>
              <a:gd name="T11" fmla="*/ 713204998 h 816"/>
              <a:gd name="T12" fmla="*/ 2147483647 w 1097"/>
              <a:gd name="T13" fmla="*/ 1035783512 h 816"/>
              <a:gd name="T14" fmla="*/ 650200408 w 1097"/>
              <a:gd name="T15" fmla="*/ 2056447678 h 816"/>
              <a:gd name="T16" fmla="*/ 309980063 w 1097"/>
              <a:gd name="T17" fmla="*/ 1751509657 h 816"/>
              <a:gd name="T18" fmla="*/ 0 w 1097"/>
              <a:gd name="T19" fmla="*/ 1612899914 h 8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97"/>
              <a:gd name="T31" fmla="*/ 0 h 816"/>
              <a:gd name="T32" fmla="*/ 1097 w 1097"/>
              <a:gd name="T33" fmla="*/ 816 h 8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97" h="816">
                <a:moveTo>
                  <a:pt x="0" y="640"/>
                </a:moveTo>
                <a:lnTo>
                  <a:pt x="379" y="0"/>
                </a:lnTo>
                <a:lnTo>
                  <a:pt x="580" y="64"/>
                </a:lnTo>
                <a:lnTo>
                  <a:pt x="763" y="137"/>
                </a:lnTo>
                <a:lnTo>
                  <a:pt x="878" y="219"/>
                </a:lnTo>
                <a:lnTo>
                  <a:pt x="969" y="283"/>
                </a:lnTo>
                <a:lnTo>
                  <a:pt x="1097" y="411"/>
                </a:lnTo>
                <a:lnTo>
                  <a:pt x="258" y="816"/>
                </a:lnTo>
                <a:lnTo>
                  <a:pt x="123" y="695"/>
                </a:lnTo>
                <a:lnTo>
                  <a:pt x="0" y="640"/>
                </a:lnTo>
                <a:close/>
              </a:path>
            </a:pathLst>
          </a:custGeom>
          <a:gradFill rotWithShape="0">
            <a:gsLst>
              <a:gs pos="0">
                <a:srgbClr val="00FF00"/>
              </a:gs>
              <a:gs pos="50000">
                <a:srgbClr val="FFFF99"/>
              </a:gs>
              <a:gs pos="100000">
                <a:srgbClr val="00FF00"/>
              </a:gs>
            </a:gsLst>
            <a:lin ang="2700000" scaled="1"/>
          </a:gradFill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627" name="Object 3"/>
          <p:cNvGraphicFramePr>
            <a:graphicFrameLocks/>
          </p:cNvGraphicFramePr>
          <p:nvPr/>
        </p:nvGraphicFramePr>
        <p:xfrm>
          <a:off x="1506538" y="4605338"/>
          <a:ext cx="246062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03" r:id="rId3" imgW="241091" imgH="152268" progId="Equation.3">
                  <p:embed/>
                </p:oleObj>
              </mc:Choice>
              <mc:Fallback>
                <p:oleObj r:id="rId3" imgW="241091" imgH="152268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4605338"/>
                        <a:ext cx="246062" cy="163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28800" y="2627313"/>
            <a:ext cx="357188" cy="277812"/>
            <a:chOff x="0" y="0"/>
            <a:chExt cx="225" cy="175"/>
          </a:xfrm>
        </p:grpSpPr>
        <p:sp>
          <p:nvSpPr>
            <p:cNvPr id="26686" name="Freeform 5"/>
            <p:cNvSpPr>
              <a:spLocks/>
            </p:cNvSpPr>
            <p:nvPr/>
          </p:nvSpPr>
          <p:spPr bwMode="auto">
            <a:xfrm>
              <a:off x="0" y="30"/>
              <a:ext cx="78" cy="145"/>
            </a:xfrm>
            <a:custGeom>
              <a:avLst/>
              <a:gdLst>
                <a:gd name="T0" fmla="*/ 0 w 48"/>
                <a:gd name="T1" fmla="*/ 0 h 144"/>
                <a:gd name="T2" fmla="*/ 127 w 48"/>
                <a:gd name="T3" fmla="*/ 146 h 144"/>
                <a:gd name="T4" fmla="*/ 0 60000 65536"/>
                <a:gd name="T5" fmla="*/ 0 60000 65536"/>
                <a:gd name="T6" fmla="*/ 0 w 48"/>
                <a:gd name="T7" fmla="*/ 0 h 144"/>
                <a:gd name="T8" fmla="*/ 48 w 48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8" h="144">
                  <a:moveTo>
                    <a:pt x="0" y="0"/>
                  </a:moveTo>
                  <a:cubicBezTo>
                    <a:pt x="20" y="52"/>
                    <a:pt x="40" y="104"/>
                    <a:pt x="48" y="14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47" name="Object 6"/>
            <p:cNvGraphicFramePr>
              <a:graphicFrameLocks/>
            </p:cNvGraphicFramePr>
            <p:nvPr/>
          </p:nvGraphicFramePr>
          <p:xfrm>
            <a:off x="94" y="0"/>
            <a:ext cx="131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04" r:id="rId5" imgW="279279" imgH="241195" progId="Equation.3">
                    <p:embed/>
                  </p:oleObj>
                </mc:Choice>
                <mc:Fallback>
                  <p:oleObj r:id="rId5" imgW="279279" imgH="241195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" y="0"/>
                          <a:ext cx="131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562100" y="2328863"/>
            <a:ext cx="342900" cy="534987"/>
            <a:chOff x="0" y="0"/>
            <a:chExt cx="216" cy="337"/>
          </a:xfrm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0" y="159"/>
              <a:ext cx="94" cy="178"/>
            </a:xfrm>
            <a:custGeom>
              <a:avLst/>
              <a:gdLst>
                <a:gd name="T0" fmla="*/ 0 w 168"/>
                <a:gd name="T1" fmla="*/ 0 h 288"/>
                <a:gd name="T2" fmla="*/ 45 w 168"/>
                <a:gd name="T3" fmla="*/ 36 h 288"/>
                <a:gd name="T4" fmla="*/ 45 w 168"/>
                <a:gd name="T5" fmla="*/ 110 h 288"/>
                <a:gd name="T6" fmla="*/ 0 60000 65536"/>
                <a:gd name="T7" fmla="*/ 0 60000 65536"/>
                <a:gd name="T8" fmla="*/ 0 60000 65536"/>
                <a:gd name="T9" fmla="*/ 0 w 168"/>
                <a:gd name="T10" fmla="*/ 0 h 288"/>
                <a:gd name="T11" fmla="*/ 168 w 16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288">
                  <a:moveTo>
                    <a:pt x="0" y="0"/>
                  </a:moveTo>
                  <a:cubicBezTo>
                    <a:pt x="60" y="24"/>
                    <a:pt x="120" y="48"/>
                    <a:pt x="144" y="96"/>
                  </a:cubicBezTo>
                  <a:cubicBezTo>
                    <a:pt x="168" y="144"/>
                    <a:pt x="144" y="256"/>
                    <a:pt x="144" y="28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46" name="Object 9"/>
            <p:cNvGraphicFramePr>
              <a:graphicFrameLocks/>
            </p:cNvGraphicFramePr>
            <p:nvPr/>
          </p:nvGraphicFramePr>
          <p:xfrm>
            <a:off x="74" y="0"/>
            <a:ext cx="14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05" r:id="rId7" imgW="304536" imgH="393359" progId="Equation.3">
                    <p:embed/>
                  </p:oleObj>
                </mc:Choice>
                <mc:Fallback>
                  <p:oleObj r:id="rId7" imgW="304536" imgH="393359" progId="Equation.3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" y="0"/>
                          <a:ext cx="142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33400" y="1304925"/>
            <a:ext cx="1295400" cy="873125"/>
            <a:chOff x="0" y="0"/>
            <a:chExt cx="816" cy="550"/>
          </a:xfrm>
        </p:grpSpPr>
        <p:graphicFrame>
          <p:nvGraphicFramePr>
            <p:cNvPr id="26645" name="Object 11"/>
            <p:cNvGraphicFramePr>
              <a:graphicFrameLocks/>
            </p:cNvGraphicFramePr>
            <p:nvPr/>
          </p:nvGraphicFramePr>
          <p:xfrm>
            <a:off x="0" y="0"/>
            <a:ext cx="720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06" r:id="rId9" imgW="646858" imgH="215619" progId="Equation.3">
                    <p:embed/>
                  </p:oleObj>
                </mc:Choice>
                <mc:Fallback>
                  <p:oleObj r:id="rId9" imgW="646858" imgH="215619" progId="Equation.3">
                    <p:embed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20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84" name="Line 12"/>
            <p:cNvSpPr>
              <a:spLocks noChangeShapeType="1"/>
            </p:cNvSpPr>
            <p:nvPr/>
          </p:nvSpPr>
          <p:spPr bwMode="auto">
            <a:xfrm>
              <a:off x="384" y="269"/>
              <a:ext cx="432" cy="28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276600" y="730250"/>
            <a:ext cx="1174750" cy="685800"/>
            <a:chOff x="0" y="0"/>
            <a:chExt cx="740" cy="432"/>
          </a:xfrm>
        </p:grpSpPr>
        <p:graphicFrame>
          <p:nvGraphicFramePr>
            <p:cNvPr id="26644" name="Object 14"/>
            <p:cNvGraphicFramePr>
              <a:graphicFrameLocks/>
            </p:cNvGraphicFramePr>
            <p:nvPr/>
          </p:nvGraphicFramePr>
          <p:xfrm>
            <a:off x="48" y="0"/>
            <a:ext cx="6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07" r:id="rId11" imgW="659541" imgH="215619" progId="Equation.3">
                    <p:embed/>
                  </p:oleObj>
                </mc:Choice>
                <mc:Fallback>
                  <p:oleObj r:id="rId11" imgW="659541" imgH="215619" progId="Equation.3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0"/>
                          <a:ext cx="6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83" name="Line 15"/>
            <p:cNvSpPr>
              <a:spLocks noChangeShapeType="1"/>
            </p:cNvSpPr>
            <p:nvPr/>
          </p:nvSpPr>
          <p:spPr bwMode="auto">
            <a:xfrm flipV="1">
              <a:off x="0" y="256"/>
              <a:ext cx="288" cy="17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6640" name="Object 16"/>
          <p:cNvGraphicFramePr>
            <a:graphicFrameLocks/>
          </p:cNvGraphicFramePr>
          <p:nvPr/>
        </p:nvGraphicFramePr>
        <p:xfrm>
          <a:off x="1827213" y="3457575"/>
          <a:ext cx="430371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08" r:id="rId13" imgW="4087626" imgH="812447" progId="Equation.3">
                  <p:embed/>
                </p:oleObj>
              </mc:Choice>
              <mc:Fallback>
                <p:oleObj r:id="rId13" imgW="4087626" imgH="812447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3457575"/>
                        <a:ext cx="430371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4" name="Text Box 17"/>
          <p:cNvSpPr txBox="1">
            <a:spLocks noChangeArrowheads="1"/>
          </p:cNvSpPr>
          <p:nvPr/>
        </p:nvSpPr>
        <p:spPr bwMode="auto">
          <a:xfrm>
            <a:off x="914400" y="44450"/>
            <a:ext cx="3014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(1) </a:t>
            </a:r>
            <a:r>
              <a:rPr lang="zh-CN" altLang="en-US" sz="2800">
                <a:solidFill>
                  <a:schemeClr val="accent2"/>
                </a:solidFill>
              </a:rPr>
              <a:t>积分区域</a:t>
            </a:r>
            <a:r>
              <a:rPr lang="en-US" altLang="zh-CN" sz="2800" i="1">
                <a:solidFill>
                  <a:schemeClr val="accent2"/>
                </a:solidFill>
              </a:rPr>
              <a:t>D</a:t>
            </a:r>
            <a:r>
              <a:rPr lang="en-US" altLang="zh-CN" sz="2800">
                <a:solidFill>
                  <a:schemeClr val="accent2"/>
                </a:solidFill>
              </a:rPr>
              <a:t>:</a:t>
            </a:r>
            <a:endParaRPr lang="en-US" altLang="zh-CN" sz="2800"/>
          </a:p>
        </p:txBody>
      </p:sp>
      <p:graphicFrame>
        <p:nvGraphicFramePr>
          <p:cNvPr id="26642" name="Object 18"/>
          <p:cNvGraphicFramePr>
            <a:graphicFrameLocks/>
          </p:cNvGraphicFramePr>
          <p:nvPr/>
        </p:nvGraphicFramePr>
        <p:xfrm>
          <a:off x="3505200" y="171450"/>
          <a:ext cx="1587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09" r:id="rId15" imgW="1586811" imgH="393529" progId="Equation.3">
                  <p:embed/>
                </p:oleObj>
              </mc:Choice>
              <mc:Fallback>
                <p:oleObj r:id="rId15" imgW="1586811" imgH="393529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71450"/>
                        <a:ext cx="15875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19"/>
          <p:cNvGraphicFramePr>
            <a:graphicFrameLocks/>
          </p:cNvGraphicFramePr>
          <p:nvPr/>
        </p:nvGraphicFramePr>
        <p:xfrm>
          <a:off x="5353050" y="106363"/>
          <a:ext cx="260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10" r:id="rId17" imgW="2603500" imgH="419100" progId="Equation.3">
                  <p:embed/>
                </p:oleObj>
              </mc:Choice>
              <mc:Fallback>
                <p:oleObj r:id="rId17" imgW="2603500" imgH="419100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50" y="106363"/>
                        <a:ext cx="260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6151563" y="2330450"/>
            <a:ext cx="782637" cy="533400"/>
            <a:chOff x="0" y="0"/>
            <a:chExt cx="493" cy="336"/>
          </a:xfrm>
        </p:grpSpPr>
        <p:sp>
          <p:nvSpPr>
            <p:cNvPr id="13" name="Freeform 21"/>
            <p:cNvSpPr>
              <a:spLocks/>
            </p:cNvSpPr>
            <p:nvPr/>
          </p:nvSpPr>
          <p:spPr bwMode="auto">
            <a:xfrm>
              <a:off x="0" y="28"/>
              <a:ext cx="81" cy="308"/>
            </a:xfrm>
            <a:custGeom>
              <a:avLst/>
              <a:gdLst>
                <a:gd name="T0" fmla="*/ 80 w 81"/>
                <a:gd name="T1" fmla="*/ 308 h 308"/>
                <a:gd name="T2" fmla="*/ 54 w 81"/>
                <a:gd name="T3" fmla="*/ 99 h 308"/>
                <a:gd name="T4" fmla="*/ 2 w 81"/>
                <a:gd name="T5" fmla="*/ 8 h 308"/>
                <a:gd name="T6" fmla="*/ 0 60000 65536"/>
                <a:gd name="T7" fmla="*/ 0 60000 65536"/>
                <a:gd name="T8" fmla="*/ 0 60000 65536"/>
                <a:gd name="T9" fmla="*/ 0 w 81"/>
                <a:gd name="T10" fmla="*/ 0 h 308"/>
                <a:gd name="T11" fmla="*/ 81 w 81"/>
                <a:gd name="T12" fmla="*/ 308 h 3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" h="308">
                  <a:moveTo>
                    <a:pt x="80" y="308"/>
                  </a:moveTo>
                  <a:cubicBezTo>
                    <a:pt x="80" y="305"/>
                    <a:pt x="81" y="148"/>
                    <a:pt x="54" y="99"/>
                  </a:cubicBezTo>
                  <a:cubicBezTo>
                    <a:pt x="0" y="0"/>
                    <a:pt x="2" y="55"/>
                    <a:pt x="2" y="8"/>
                  </a:cubicBezTo>
                </a:path>
              </a:pathLst>
            </a:custGeom>
            <a:noFill/>
            <a:ln w="28575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2" name="Text Box 22"/>
            <p:cNvSpPr txBox="1">
              <a:spLocks noChangeArrowheads="1"/>
            </p:cNvSpPr>
            <p:nvPr/>
          </p:nvSpPr>
          <p:spPr bwMode="auto">
            <a:xfrm>
              <a:off x="13" y="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33CC33"/>
                  </a:solidFill>
                </a:rPr>
                <a:t>θ</a:t>
              </a:r>
              <a:endParaRPr lang="en-US" altLang="zh-CN" sz="2400" b="0">
                <a:solidFill>
                  <a:srgbClr val="00FF00"/>
                </a:solidFill>
              </a:endParaRP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4953000" y="2863850"/>
            <a:ext cx="3192463" cy="304800"/>
            <a:chOff x="0" y="0"/>
            <a:chExt cx="2011" cy="192"/>
          </a:xfrm>
        </p:grpSpPr>
        <p:graphicFrame>
          <p:nvGraphicFramePr>
            <p:cNvPr id="14" name="Object 24"/>
            <p:cNvGraphicFramePr>
              <a:graphicFrameLocks/>
            </p:cNvGraphicFramePr>
            <p:nvPr/>
          </p:nvGraphicFramePr>
          <p:xfrm>
            <a:off x="1867" y="28"/>
            <a:ext cx="144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11" r:id="rId19" imgW="291847" imgH="304536" progId="Equation.3">
                    <p:embed/>
                  </p:oleObj>
                </mc:Choice>
                <mc:Fallback>
                  <p:oleObj r:id="rId19" imgW="291847" imgH="304536" progId="Equation.3">
                    <p:embed/>
                    <p:pic>
                      <p:nvPicPr>
                        <p:cNvPr id="0" name="Object 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7" y="28"/>
                          <a:ext cx="144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25"/>
            <p:cNvGraphicFramePr>
              <a:graphicFrameLocks/>
            </p:cNvGraphicFramePr>
            <p:nvPr/>
          </p:nvGraphicFramePr>
          <p:xfrm>
            <a:off x="0" y="0"/>
            <a:ext cx="124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12" r:id="rId21" imgW="291847" imgH="317225" progId="Equation.3">
                    <p:embed/>
                  </p:oleObj>
                </mc:Choice>
                <mc:Fallback>
                  <p:oleObj r:id="rId21" imgW="291847" imgH="317225" progId="Equation.3">
                    <p:embed/>
                    <p:pic>
                      <p:nvPicPr>
                        <p:cNvPr id="0" name="Object 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24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147" y="0"/>
              <a:ext cx="1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5160963" y="958850"/>
            <a:ext cx="1117600" cy="827088"/>
            <a:chOff x="0" y="0"/>
            <a:chExt cx="704" cy="521"/>
          </a:xfrm>
        </p:grpSpPr>
        <p:graphicFrame>
          <p:nvGraphicFramePr>
            <p:cNvPr id="26641" name="Object 28"/>
            <p:cNvGraphicFramePr>
              <a:graphicFrameLocks/>
            </p:cNvGraphicFramePr>
            <p:nvPr/>
          </p:nvGraphicFramePr>
          <p:xfrm>
            <a:off x="0" y="0"/>
            <a:ext cx="704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13" r:id="rId23" imgW="1435100" imgH="419100" progId="Equation.3">
                    <p:embed/>
                  </p:oleObj>
                </mc:Choice>
                <mc:Fallback>
                  <p:oleObj r:id="rId23" imgW="1435100" imgH="419100" progId="Equation.3">
                    <p:embed/>
                    <p:pic>
                      <p:nvPicPr>
                        <p:cNvPr id="0" name="Object 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04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29"/>
            <p:cNvSpPr>
              <a:spLocks noChangeShapeType="1"/>
            </p:cNvSpPr>
            <p:nvPr/>
          </p:nvSpPr>
          <p:spPr bwMode="auto">
            <a:xfrm>
              <a:off x="256" y="240"/>
              <a:ext cx="432" cy="28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7034213" y="958850"/>
            <a:ext cx="1230312" cy="577850"/>
            <a:chOff x="0" y="0"/>
            <a:chExt cx="775" cy="364"/>
          </a:xfrm>
        </p:grpSpPr>
        <p:graphicFrame>
          <p:nvGraphicFramePr>
            <p:cNvPr id="18" name="Object 31"/>
            <p:cNvGraphicFramePr>
              <a:graphicFrameLocks/>
            </p:cNvGraphicFramePr>
            <p:nvPr/>
          </p:nvGraphicFramePr>
          <p:xfrm>
            <a:off x="78" y="0"/>
            <a:ext cx="697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14" r:id="rId25" imgW="1459866" imgH="418918" progId="Equation.3">
                    <p:embed/>
                  </p:oleObj>
                </mc:Choice>
                <mc:Fallback>
                  <p:oleObj r:id="rId25" imgW="1459866" imgH="418918" progId="Equation.3">
                    <p:embed/>
                    <p:pic>
                      <p:nvPicPr>
                        <p:cNvPr id="0" name="Object 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" y="0"/>
                          <a:ext cx="697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78" name="Line 32"/>
            <p:cNvSpPr>
              <a:spLocks noChangeShapeType="1"/>
            </p:cNvSpPr>
            <p:nvPr/>
          </p:nvSpPr>
          <p:spPr bwMode="auto">
            <a:xfrm flipV="1">
              <a:off x="0" y="188"/>
              <a:ext cx="288" cy="17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6253163" y="1339850"/>
            <a:ext cx="838200" cy="915988"/>
            <a:chOff x="0" y="0"/>
            <a:chExt cx="528" cy="577"/>
          </a:xfrm>
        </p:grpSpPr>
        <p:sp>
          <p:nvSpPr>
            <p:cNvPr id="26677" name="Oval 34"/>
            <p:cNvSpPr>
              <a:spLocks noChangeArrowheads="1"/>
            </p:cNvSpPr>
            <p:nvPr/>
          </p:nvSpPr>
          <p:spPr bwMode="auto">
            <a:xfrm rot="3056743">
              <a:off x="-25" y="25"/>
              <a:ext cx="577" cy="528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39" name="Object 35"/>
            <p:cNvGraphicFramePr>
              <a:graphicFrameLocks/>
            </p:cNvGraphicFramePr>
            <p:nvPr/>
          </p:nvGraphicFramePr>
          <p:xfrm>
            <a:off x="186" y="233"/>
            <a:ext cx="15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15" r:id="rId27" imgW="317225" imgH="291847" progId="Equation.3">
                    <p:embed/>
                  </p:oleObj>
                </mc:Choice>
                <mc:Fallback>
                  <p:oleObj r:id="rId27" imgW="317225" imgH="291847" progId="Equation.3">
                    <p:embed/>
                    <p:pic>
                      <p:nvPicPr>
                        <p:cNvPr id="0" name="Object 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" y="233"/>
                          <a:ext cx="150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5173663" y="2065338"/>
            <a:ext cx="2155825" cy="798512"/>
            <a:chOff x="0" y="0"/>
            <a:chExt cx="1358" cy="503"/>
          </a:xfrm>
        </p:grpSpPr>
        <p:sp>
          <p:nvSpPr>
            <p:cNvPr id="19" name="Line 37"/>
            <p:cNvSpPr>
              <a:spLocks noChangeShapeType="1"/>
            </p:cNvSpPr>
            <p:nvPr/>
          </p:nvSpPr>
          <p:spPr bwMode="auto">
            <a:xfrm flipH="1">
              <a:off x="0" y="0"/>
              <a:ext cx="1358" cy="5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675" name="Group 38"/>
            <p:cNvGrpSpPr>
              <a:grpSpLocks/>
            </p:cNvGrpSpPr>
            <p:nvPr/>
          </p:nvGrpSpPr>
          <p:grpSpPr bwMode="auto">
            <a:xfrm>
              <a:off x="359" y="311"/>
              <a:ext cx="225" cy="175"/>
              <a:chOff x="0" y="0"/>
              <a:chExt cx="225" cy="175"/>
            </a:xfrm>
          </p:grpSpPr>
          <p:sp>
            <p:nvSpPr>
              <p:cNvPr id="26676" name="Freeform 39"/>
              <p:cNvSpPr>
                <a:spLocks/>
              </p:cNvSpPr>
              <p:nvPr/>
            </p:nvSpPr>
            <p:spPr bwMode="auto">
              <a:xfrm>
                <a:off x="0" y="30"/>
                <a:ext cx="78" cy="145"/>
              </a:xfrm>
              <a:custGeom>
                <a:avLst/>
                <a:gdLst>
                  <a:gd name="T0" fmla="*/ 0 w 48"/>
                  <a:gd name="T1" fmla="*/ 0 h 144"/>
                  <a:gd name="T2" fmla="*/ 127 w 48"/>
                  <a:gd name="T3" fmla="*/ 146 h 144"/>
                  <a:gd name="T4" fmla="*/ 0 60000 65536"/>
                  <a:gd name="T5" fmla="*/ 0 60000 65536"/>
                  <a:gd name="T6" fmla="*/ 0 w 48"/>
                  <a:gd name="T7" fmla="*/ 0 h 144"/>
                  <a:gd name="T8" fmla="*/ 48 w 48"/>
                  <a:gd name="T9" fmla="*/ 144 h 14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8" h="144">
                    <a:moveTo>
                      <a:pt x="0" y="0"/>
                    </a:moveTo>
                    <a:cubicBezTo>
                      <a:pt x="20" y="52"/>
                      <a:pt x="40" y="104"/>
                      <a:pt x="48" y="14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triangl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6638" name="Object 40"/>
              <p:cNvGraphicFramePr>
                <a:graphicFrameLocks/>
              </p:cNvGraphicFramePr>
              <p:nvPr/>
            </p:nvGraphicFramePr>
            <p:xfrm>
              <a:off x="94" y="0"/>
              <a:ext cx="131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316" r:id="rId29" imgW="279279" imgH="241195" progId="Equation.3">
                      <p:embed/>
                    </p:oleObj>
                  </mc:Choice>
                  <mc:Fallback>
                    <p:oleObj r:id="rId29" imgW="279279" imgH="241195" progId="Equation.3">
                      <p:embed/>
                      <p:pic>
                        <p:nvPicPr>
                          <p:cNvPr id="0" name="Object 4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" y="0"/>
                            <a:ext cx="131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2" name="Group 41"/>
          <p:cNvGrpSpPr>
            <a:grpSpLocks/>
          </p:cNvGrpSpPr>
          <p:nvPr/>
        </p:nvGrpSpPr>
        <p:grpSpPr bwMode="auto">
          <a:xfrm>
            <a:off x="5140325" y="1074738"/>
            <a:ext cx="1493838" cy="1824037"/>
            <a:chOff x="0" y="0"/>
            <a:chExt cx="941" cy="1149"/>
          </a:xfrm>
        </p:grpSpPr>
        <p:sp>
          <p:nvSpPr>
            <p:cNvPr id="20" name="Line 42"/>
            <p:cNvSpPr>
              <a:spLocks noChangeShapeType="1"/>
            </p:cNvSpPr>
            <p:nvPr/>
          </p:nvSpPr>
          <p:spPr bwMode="auto">
            <a:xfrm flipH="1">
              <a:off x="0" y="0"/>
              <a:ext cx="941" cy="11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" name="Group 43"/>
            <p:cNvGrpSpPr>
              <a:grpSpLocks/>
            </p:cNvGrpSpPr>
            <p:nvPr/>
          </p:nvGrpSpPr>
          <p:grpSpPr bwMode="auto">
            <a:xfrm>
              <a:off x="165" y="790"/>
              <a:ext cx="216" cy="337"/>
              <a:chOff x="0" y="0"/>
              <a:chExt cx="216" cy="337"/>
            </a:xfrm>
          </p:grpSpPr>
          <p:sp>
            <p:nvSpPr>
              <p:cNvPr id="23" name="Freeform 44"/>
              <p:cNvSpPr>
                <a:spLocks/>
              </p:cNvSpPr>
              <p:nvPr/>
            </p:nvSpPr>
            <p:spPr bwMode="auto">
              <a:xfrm>
                <a:off x="0" y="159"/>
                <a:ext cx="94" cy="178"/>
              </a:xfrm>
              <a:custGeom>
                <a:avLst/>
                <a:gdLst>
                  <a:gd name="T0" fmla="*/ 0 w 168"/>
                  <a:gd name="T1" fmla="*/ 0 h 288"/>
                  <a:gd name="T2" fmla="*/ 45 w 168"/>
                  <a:gd name="T3" fmla="*/ 36 h 288"/>
                  <a:gd name="T4" fmla="*/ 45 w 168"/>
                  <a:gd name="T5" fmla="*/ 110 h 288"/>
                  <a:gd name="T6" fmla="*/ 0 60000 65536"/>
                  <a:gd name="T7" fmla="*/ 0 60000 65536"/>
                  <a:gd name="T8" fmla="*/ 0 60000 65536"/>
                  <a:gd name="T9" fmla="*/ 0 w 168"/>
                  <a:gd name="T10" fmla="*/ 0 h 288"/>
                  <a:gd name="T11" fmla="*/ 168 w 168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8" h="288">
                    <a:moveTo>
                      <a:pt x="0" y="0"/>
                    </a:moveTo>
                    <a:cubicBezTo>
                      <a:pt x="60" y="24"/>
                      <a:pt x="120" y="48"/>
                      <a:pt x="144" y="96"/>
                    </a:cubicBezTo>
                    <a:cubicBezTo>
                      <a:pt x="168" y="144"/>
                      <a:pt x="144" y="256"/>
                      <a:pt x="144" y="28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triangl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6637" name="Object 45"/>
              <p:cNvGraphicFramePr>
                <a:graphicFrameLocks/>
              </p:cNvGraphicFramePr>
              <p:nvPr/>
            </p:nvGraphicFramePr>
            <p:xfrm>
              <a:off x="74" y="0"/>
              <a:ext cx="142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317" r:id="rId30" imgW="304536" imgH="393359" progId="Equation.3">
                      <p:embed/>
                    </p:oleObj>
                  </mc:Choice>
                  <mc:Fallback>
                    <p:oleObj r:id="rId30" imgW="304536" imgH="393359" progId="Equation.3">
                      <p:embed/>
                      <p:pic>
                        <p:nvPicPr>
                          <p:cNvPr id="0" name="Object 4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" y="0"/>
                            <a:ext cx="142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6670" name="Object 46"/>
          <p:cNvGraphicFramePr>
            <a:graphicFrameLocks/>
          </p:cNvGraphicFramePr>
          <p:nvPr/>
        </p:nvGraphicFramePr>
        <p:xfrm>
          <a:off x="1809750" y="4392613"/>
          <a:ext cx="78105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18" r:id="rId31" imgW="838200" imgH="698500" progId="Equation.3">
                  <p:embed/>
                </p:oleObj>
              </mc:Choice>
              <mc:Fallback>
                <p:oleObj r:id="rId31" imgW="838200" imgH="698500" progId="Equation.3">
                  <p:embed/>
                  <p:pic>
                    <p:nvPicPr>
                      <p:cNvPr id="0" name="Object 46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4392613"/>
                        <a:ext cx="781050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1" name="Object 47"/>
          <p:cNvGraphicFramePr>
            <a:graphicFrameLocks/>
          </p:cNvGraphicFramePr>
          <p:nvPr/>
        </p:nvGraphicFramePr>
        <p:xfrm>
          <a:off x="2743200" y="4800600"/>
          <a:ext cx="533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19" r:id="rId33" imgW="838200" imgH="419100" progId="Equation.3">
                  <p:embed/>
                </p:oleObj>
              </mc:Choice>
              <mc:Fallback>
                <p:oleObj r:id="rId33" imgW="838200" imgH="419100" progId="Equation.3">
                  <p:embed/>
                  <p:pic>
                    <p:nvPicPr>
                      <p:cNvPr id="0" name="Object 47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00600"/>
                        <a:ext cx="533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2" name="Object 48"/>
          <p:cNvGraphicFramePr>
            <a:graphicFrameLocks/>
          </p:cNvGraphicFramePr>
          <p:nvPr/>
        </p:nvGraphicFramePr>
        <p:xfrm>
          <a:off x="2571750" y="4378325"/>
          <a:ext cx="398938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0" r:id="rId35" imgW="3975100" imgH="736600" progId="Equation.3">
                  <p:embed/>
                </p:oleObj>
              </mc:Choice>
              <mc:Fallback>
                <p:oleObj r:id="rId35" imgW="3975100" imgH="736600" progId="Equation.3">
                  <p:embed/>
                  <p:pic>
                    <p:nvPicPr>
                      <p:cNvPr id="0" name="Object 48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4378325"/>
                        <a:ext cx="3989388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3" name="Object 49"/>
          <p:cNvGraphicFramePr>
            <a:graphicFrameLocks/>
          </p:cNvGraphicFramePr>
          <p:nvPr/>
        </p:nvGraphicFramePr>
        <p:xfrm>
          <a:off x="2819400" y="4340225"/>
          <a:ext cx="5334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1" r:id="rId37" imgW="850531" imgH="418918" progId="Equation.3">
                  <p:embed/>
                </p:oleObj>
              </mc:Choice>
              <mc:Fallback>
                <p:oleObj r:id="rId37" imgW="850531" imgH="418918" progId="Equation.3">
                  <p:embed/>
                  <p:pic>
                    <p:nvPicPr>
                      <p:cNvPr id="0" name="Object 49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340225"/>
                        <a:ext cx="53340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74" name="Line 50"/>
          <p:cNvSpPr>
            <a:spLocks noChangeShapeType="1"/>
          </p:cNvSpPr>
          <p:nvPr/>
        </p:nvSpPr>
        <p:spPr bwMode="auto">
          <a:xfrm rot="176532" flipV="1">
            <a:off x="5181600" y="1797050"/>
            <a:ext cx="2209800" cy="11430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" name="Group 51"/>
          <p:cNvGrpSpPr>
            <a:grpSpLocks/>
          </p:cNvGrpSpPr>
          <p:nvPr/>
        </p:nvGrpSpPr>
        <p:grpSpPr bwMode="auto">
          <a:xfrm>
            <a:off x="1295400" y="2863850"/>
            <a:ext cx="2743200" cy="304800"/>
            <a:chOff x="0" y="0"/>
            <a:chExt cx="1728" cy="192"/>
          </a:xfrm>
        </p:grpSpPr>
        <p:sp>
          <p:nvSpPr>
            <p:cNvPr id="24" name="Line 52"/>
            <p:cNvSpPr>
              <a:spLocks noChangeShapeType="1"/>
            </p:cNvSpPr>
            <p:nvPr/>
          </p:nvSpPr>
          <p:spPr bwMode="auto">
            <a:xfrm>
              <a:off x="48" y="0"/>
              <a:ext cx="1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635" name="Object 53"/>
            <p:cNvGraphicFramePr>
              <a:graphicFrameLocks/>
            </p:cNvGraphicFramePr>
            <p:nvPr/>
          </p:nvGraphicFramePr>
          <p:xfrm>
            <a:off x="0" y="48"/>
            <a:ext cx="13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22" r:id="rId39" imgW="291847" imgH="317225" progId="Equation.3">
                    <p:embed/>
                  </p:oleObj>
                </mc:Choice>
                <mc:Fallback>
                  <p:oleObj r:id="rId39" imgW="291847" imgH="317225" progId="Equation.3">
                    <p:embed/>
                    <p:pic>
                      <p:nvPicPr>
                        <p:cNvPr id="0" name="Object 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13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6" name="Object 54"/>
            <p:cNvGraphicFramePr>
              <a:graphicFrameLocks/>
            </p:cNvGraphicFramePr>
            <p:nvPr/>
          </p:nvGraphicFramePr>
          <p:xfrm>
            <a:off x="1544" y="48"/>
            <a:ext cx="13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23" r:id="rId40" imgW="291847" imgH="304536" progId="Equation.3">
                    <p:embed/>
                  </p:oleObj>
                </mc:Choice>
                <mc:Fallback>
                  <p:oleObj r:id="rId40" imgW="291847" imgH="304536" progId="Equation.3">
                    <p:embed/>
                    <p:pic>
                      <p:nvPicPr>
                        <p:cNvPr id="0" name="Object 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4" y="48"/>
                          <a:ext cx="13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79" name="Line 55"/>
          <p:cNvSpPr>
            <a:spLocks noChangeShapeType="1"/>
          </p:cNvSpPr>
          <p:nvPr/>
        </p:nvSpPr>
        <p:spPr bwMode="auto">
          <a:xfrm flipV="1">
            <a:off x="1447800" y="1111250"/>
            <a:ext cx="990600" cy="1752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0" name="Line 56"/>
          <p:cNvSpPr>
            <a:spLocks noChangeShapeType="1"/>
          </p:cNvSpPr>
          <p:nvPr/>
        </p:nvSpPr>
        <p:spPr bwMode="auto">
          <a:xfrm rot="121501" flipV="1">
            <a:off x="1447800" y="1155700"/>
            <a:ext cx="1752600" cy="17526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681" name="Object 57"/>
          <p:cNvGraphicFramePr>
            <a:graphicFrameLocks/>
          </p:cNvGraphicFramePr>
          <p:nvPr/>
        </p:nvGraphicFramePr>
        <p:xfrm>
          <a:off x="2505075" y="1797050"/>
          <a:ext cx="23812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4" r:id="rId42" imgW="317225" imgH="291847" progId="Equation.3">
                  <p:embed/>
                </p:oleObj>
              </mc:Choice>
              <mc:Fallback>
                <p:oleObj r:id="rId42" imgW="317225" imgH="291847" progId="Equation.3">
                  <p:embed/>
                  <p:pic>
                    <p:nvPicPr>
                      <p:cNvPr id="0" name="Object 57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1797050"/>
                        <a:ext cx="238125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58"/>
          <p:cNvGrpSpPr>
            <a:grpSpLocks/>
          </p:cNvGrpSpPr>
          <p:nvPr/>
        </p:nvGrpSpPr>
        <p:grpSpPr bwMode="auto">
          <a:xfrm>
            <a:off x="2057400" y="2254250"/>
            <a:ext cx="798513" cy="628650"/>
            <a:chOff x="0" y="0"/>
            <a:chExt cx="503" cy="396"/>
          </a:xfrm>
        </p:grpSpPr>
        <p:sp>
          <p:nvSpPr>
            <p:cNvPr id="26668" name="Freeform 59"/>
            <p:cNvSpPr>
              <a:spLocks/>
            </p:cNvSpPr>
            <p:nvPr/>
          </p:nvSpPr>
          <p:spPr bwMode="auto">
            <a:xfrm>
              <a:off x="0" y="44"/>
              <a:ext cx="91" cy="352"/>
            </a:xfrm>
            <a:custGeom>
              <a:avLst/>
              <a:gdLst>
                <a:gd name="T0" fmla="*/ 91 w 91"/>
                <a:gd name="T1" fmla="*/ 352 h 352"/>
                <a:gd name="T2" fmla="*/ 0 w 91"/>
                <a:gd name="T3" fmla="*/ 0 h 352"/>
                <a:gd name="T4" fmla="*/ 0 60000 65536"/>
                <a:gd name="T5" fmla="*/ 0 60000 65536"/>
                <a:gd name="T6" fmla="*/ 0 w 91"/>
                <a:gd name="T7" fmla="*/ 0 h 352"/>
                <a:gd name="T8" fmla="*/ 91 w 91"/>
                <a:gd name="T9" fmla="*/ 352 h 3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1" h="352">
                  <a:moveTo>
                    <a:pt x="91" y="352"/>
                  </a:moveTo>
                  <a:cubicBezTo>
                    <a:pt x="82" y="236"/>
                    <a:pt x="88" y="88"/>
                    <a:pt x="0" y="0"/>
                  </a:cubicBezTo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9" name="Text Box 60"/>
            <p:cNvSpPr txBox="1">
              <a:spLocks noChangeArrowheads="1"/>
            </p:cNvSpPr>
            <p:nvPr/>
          </p:nvSpPr>
          <p:spPr bwMode="auto">
            <a:xfrm>
              <a:off x="23" y="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00FF"/>
                  </a:solidFill>
                </a:rPr>
                <a:t>θ</a:t>
              </a:r>
              <a:endParaRPr lang="en-US" altLang="zh-CN" sz="2400" b="0"/>
            </a:p>
          </p:txBody>
        </p:sp>
      </p:grpSp>
      <p:sp>
        <p:nvSpPr>
          <p:cNvPr id="26685" name="Line 61"/>
          <p:cNvSpPr>
            <a:spLocks noChangeShapeType="1"/>
          </p:cNvSpPr>
          <p:nvPr/>
        </p:nvSpPr>
        <p:spPr bwMode="auto">
          <a:xfrm flipV="1">
            <a:off x="1447800" y="1839913"/>
            <a:ext cx="2133600" cy="102393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6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6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6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6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6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6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6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6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nimBg="1"/>
      <p:bldP spid="26674" grpId="0" animBg="1"/>
      <p:bldP spid="26679" grpId="0" animBg="1"/>
      <p:bldP spid="26680" grpId="0" animBg="1"/>
      <p:bldP spid="2668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9BB0526-930D-4F86-B7B4-BCCC0C532ADA}" type="slidenum">
              <a:rPr lang="en-US" altLang="zh-CN" sz="1400" smtClean="0"/>
              <a:pPr eaLnBrk="1" hangingPunct="1"/>
              <a:t>36</a:t>
            </a:fld>
            <a:endParaRPr lang="en-US" altLang="zh-CN" sz="1400" smtClean="0"/>
          </a:p>
        </p:txBody>
      </p:sp>
      <p:sp>
        <p:nvSpPr>
          <p:cNvPr id="27650" name="Freeform 2"/>
          <p:cNvSpPr>
            <a:spLocks/>
          </p:cNvSpPr>
          <p:nvPr/>
        </p:nvSpPr>
        <p:spPr bwMode="auto">
          <a:xfrm>
            <a:off x="1360488" y="1446213"/>
            <a:ext cx="2554287" cy="1219200"/>
          </a:xfrm>
          <a:custGeom>
            <a:avLst/>
            <a:gdLst>
              <a:gd name="T0" fmla="*/ 0 w 1609"/>
              <a:gd name="T1" fmla="*/ 1935480178 h 768"/>
              <a:gd name="T2" fmla="*/ 2147483647 w 1609"/>
              <a:gd name="T3" fmla="*/ 1035783493 h 768"/>
              <a:gd name="T4" fmla="*/ 2147483647 w 1609"/>
              <a:gd name="T5" fmla="*/ 899696686 h 768"/>
              <a:gd name="T6" fmla="*/ 2147483647 w 1609"/>
              <a:gd name="T7" fmla="*/ 725804968 h 768"/>
              <a:gd name="T8" fmla="*/ 2147483647 w 1609"/>
              <a:gd name="T9" fmla="*/ 604837506 h 768"/>
              <a:gd name="T10" fmla="*/ 2147483647 w 1609"/>
              <a:gd name="T11" fmla="*/ 506550650 h 768"/>
              <a:gd name="T12" fmla="*/ 2147483647 w 1609"/>
              <a:gd name="T13" fmla="*/ 438507247 h 768"/>
              <a:gd name="T14" fmla="*/ 2147483647 w 1609"/>
              <a:gd name="T15" fmla="*/ 322579997 h 768"/>
              <a:gd name="T16" fmla="*/ 2147483647 w 1609"/>
              <a:gd name="T17" fmla="*/ 206652796 h 768"/>
              <a:gd name="T18" fmla="*/ 2147483647 w 1609"/>
              <a:gd name="T19" fmla="*/ 115927200 h 768"/>
              <a:gd name="T20" fmla="*/ 2147483647 w 1609"/>
              <a:gd name="T21" fmla="*/ 0 h 768"/>
              <a:gd name="T22" fmla="*/ 0 w 1609"/>
              <a:gd name="T23" fmla="*/ 1935480178 h 76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609"/>
              <a:gd name="T37" fmla="*/ 0 h 768"/>
              <a:gd name="T38" fmla="*/ 1609 w 1609"/>
              <a:gd name="T39" fmla="*/ 768 h 76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609" h="768">
                <a:moveTo>
                  <a:pt x="0" y="768"/>
                </a:moveTo>
                <a:lnTo>
                  <a:pt x="1609" y="411"/>
                </a:lnTo>
                <a:lnTo>
                  <a:pt x="1554" y="357"/>
                </a:lnTo>
                <a:lnTo>
                  <a:pt x="1488" y="288"/>
                </a:lnTo>
                <a:lnTo>
                  <a:pt x="1440" y="240"/>
                </a:lnTo>
                <a:lnTo>
                  <a:pt x="1335" y="201"/>
                </a:lnTo>
                <a:cubicBezTo>
                  <a:pt x="1302" y="186"/>
                  <a:pt x="1292" y="186"/>
                  <a:pt x="1262" y="174"/>
                </a:cubicBezTo>
                <a:cubicBezTo>
                  <a:pt x="1232" y="162"/>
                  <a:pt x="1189" y="143"/>
                  <a:pt x="1152" y="128"/>
                </a:cubicBezTo>
                <a:lnTo>
                  <a:pt x="1042" y="82"/>
                </a:lnTo>
                <a:lnTo>
                  <a:pt x="978" y="46"/>
                </a:lnTo>
                <a:lnTo>
                  <a:pt x="933" y="0"/>
                </a:lnTo>
                <a:lnTo>
                  <a:pt x="0" y="768"/>
                </a:lnTo>
                <a:close/>
              </a:path>
            </a:pathLst>
          </a:custGeom>
          <a:gradFill rotWithShape="0">
            <a:gsLst>
              <a:gs pos="0">
                <a:srgbClr val="00FF00"/>
              </a:gs>
              <a:gs pos="50000">
                <a:srgbClr val="00FFFF"/>
              </a:gs>
              <a:gs pos="100000">
                <a:srgbClr val="00FF00"/>
              </a:gs>
            </a:gsLst>
            <a:lin ang="2700000" scaled="1"/>
          </a:gradFill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094288" y="1598613"/>
            <a:ext cx="1133475" cy="1096962"/>
            <a:chOff x="0" y="0"/>
            <a:chExt cx="714" cy="691"/>
          </a:xfrm>
        </p:grpSpPr>
        <p:sp>
          <p:nvSpPr>
            <p:cNvPr id="27715" name="Freeform 4"/>
            <p:cNvSpPr>
              <a:spLocks/>
            </p:cNvSpPr>
            <p:nvPr/>
          </p:nvSpPr>
          <p:spPr bwMode="auto">
            <a:xfrm>
              <a:off x="0" y="0"/>
              <a:ext cx="714" cy="691"/>
            </a:xfrm>
            <a:custGeom>
              <a:avLst/>
              <a:gdLst>
                <a:gd name="T0" fmla="*/ 36 w 714"/>
                <a:gd name="T1" fmla="*/ 691 h 691"/>
                <a:gd name="T2" fmla="*/ 75 w 714"/>
                <a:gd name="T3" fmla="*/ 248 h 691"/>
                <a:gd name="T4" fmla="*/ 101 w 714"/>
                <a:gd name="T5" fmla="*/ 169 h 691"/>
                <a:gd name="T6" fmla="*/ 270 w 714"/>
                <a:gd name="T7" fmla="*/ 26 h 691"/>
                <a:gd name="T8" fmla="*/ 349 w 714"/>
                <a:gd name="T9" fmla="*/ 0 h 691"/>
                <a:gd name="T10" fmla="*/ 714 w 714"/>
                <a:gd name="T11" fmla="*/ 208 h 691"/>
                <a:gd name="T12" fmla="*/ 688 w 714"/>
                <a:gd name="T13" fmla="*/ 404 h 691"/>
                <a:gd name="T14" fmla="*/ 622 w 714"/>
                <a:gd name="T15" fmla="*/ 469 h 691"/>
                <a:gd name="T16" fmla="*/ 583 w 714"/>
                <a:gd name="T17" fmla="*/ 508 h 691"/>
                <a:gd name="T18" fmla="*/ 440 w 714"/>
                <a:gd name="T19" fmla="*/ 561 h 691"/>
                <a:gd name="T20" fmla="*/ 388 w 714"/>
                <a:gd name="T21" fmla="*/ 587 h 691"/>
                <a:gd name="T22" fmla="*/ 88 w 714"/>
                <a:gd name="T23" fmla="*/ 652 h 691"/>
                <a:gd name="T24" fmla="*/ 10 w 714"/>
                <a:gd name="T25" fmla="*/ 665 h 691"/>
                <a:gd name="T26" fmla="*/ 36 w 714"/>
                <a:gd name="T27" fmla="*/ 691 h 6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691"/>
                <a:gd name="T44" fmla="*/ 714 w 714"/>
                <a:gd name="T45" fmla="*/ 691 h 6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691">
                  <a:moveTo>
                    <a:pt x="36" y="691"/>
                  </a:moveTo>
                  <a:cubicBezTo>
                    <a:pt x="43" y="549"/>
                    <a:pt x="45" y="390"/>
                    <a:pt x="75" y="248"/>
                  </a:cubicBezTo>
                  <a:cubicBezTo>
                    <a:pt x="81" y="221"/>
                    <a:pt x="86" y="192"/>
                    <a:pt x="101" y="169"/>
                  </a:cubicBezTo>
                  <a:cubicBezTo>
                    <a:pt x="175" y="58"/>
                    <a:pt x="155" y="103"/>
                    <a:pt x="270" y="26"/>
                  </a:cubicBezTo>
                  <a:cubicBezTo>
                    <a:pt x="293" y="11"/>
                    <a:pt x="349" y="0"/>
                    <a:pt x="349" y="0"/>
                  </a:cubicBezTo>
                  <a:cubicBezTo>
                    <a:pt x="512" y="16"/>
                    <a:pt x="655" y="31"/>
                    <a:pt x="714" y="208"/>
                  </a:cubicBezTo>
                  <a:cubicBezTo>
                    <a:pt x="712" y="229"/>
                    <a:pt x="708" y="357"/>
                    <a:pt x="688" y="404"/>
                  </a:cubicBezTo>
                  <a:cubicBezTo>
                    <a:pt x="666" y="454"/>
                    <a:pt x="662" y="436"/>
                    <a:pt x="622" y="469"/>
                  </a:cubicBezTo>
                  <a:cubicBezTo>
                    <a:pt x="608" y="481"/>
                    <a:pt x="598" y="498"/>
                    <a:pt x="583" y="508"/>
                  </a:cubicBezTo>
                  <a:cubicBezTo>
                    <a:pt x="543" y="535"/>
                    <a:pt x="485" y="544"/>
                    <a:pt x="440" y="561"/>
                  </a:cubicBezTo>
                  <a:cubicBezTo>
                    <a:pt x="422" y="568"/>
                    <a:pt x="406" y="581"/>
                    <a:pt x="388" y="587"/>
                  </a:cubicBezTo>
                  <a:cubicBezTo>
                    <a:pt x="285" y="621"/>
                    <a:pt x="194" y="638"/>
                    <a:pt x="88" y="652"/>
                  </a:cubicBezTo>
                  <a:cubicBezTo>
                    <a:pt x="62" y="655"/>
                    <a:pt x="31" y="649"/>
                    <a:pt x="10" y="665"/>
                  </a:cubicBezTo>
                  <a:cubicBezTo>
                    <a:pt x="0" y="672"/>
                    <a:pt x="27" y="682"/>
                    <a:pt x="36" y="69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00FF00"/>
                </a:gs>
              </a:gsLst>
              <a:lin ang="2700000" scaled="1"/>
            </a:gra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" name="Object 5"/>
            <p:cNvGraphicFramePr>
              <a:graphicFrameLocks/>
            </p:cNvGraphicFramePr>
            <p:nvPr/>
          </p:nvGraphicFramePr>
          <p:xfrm>
            <a:off x="402" y="200"/>
            <a:ext cx="193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4" r:id="rId3" imgW="317225" imgH="291847" progId="Equation.3">
                    <p:embed/>
                  </p:oleObj>
                </mc:Choice>
                <mc:Fallback>
                  <p:oleObj r:id="rId3" imgW="317225" imgH="291847" progId="Equation.3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" y="200"/>
                          <a:ext cx="193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216150" y="2436813"/>
            <a:ext cx="365125" cy="169862"/>
            <a:chOff x="0" y="0"/>
            <a:chExt cx="230" cy="107"/>
          </a:xfrm>
        </p:grpSpPr>
        <p:sp>
          <p:nvSpPr>
            <p:cNvPr id="27714" name="AutoShape 7"/>
            <p:cNvSpPr>
              <a:spLocks noChangeArrowheads="1"/>
            </p:cNvSpPr>
            <p:nvPr/>
          </p:nvSpPr>
          <p:spPr bwMode="auto">
            <a:xfrm rot="-5487847">
              <a:off x="-25" y="33"/>
              <a:ext cx="88" cy="38"/>
            </a:xfrm>
            <a:prstGeom prst="curvedUpArrow">
              <a:avLst>
                <a:gd name="adj1" fmla="val 15910"/>
                <a:gd name="adj2" fmla="val 83776"/>
                <a:gd name="adj3" fmla="val 0"/>
              </a:avLst>
            </a:prstGeom>
            <a:solidFill>
              <a:srgbClr val="FF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" name="Object 8"/>
            <p:cNvGraphicFramePr>
              <a:graphicFrameLocks/>
            </p:cNvGraphicFramePr>
            <p:nvPr/>
          </p:nvGraphicFramePr>
          <p:xfrm>
            <a:off x="85" y="0"/>
            <a:ext cx="145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5" r:id="rId5" imgW="279279" imgH="241195" progId="Equation.3">
                    <p:embed/>
                  </p:oleObj>
                </mc:Choice>
                <mc:Fallback>
                  <p:oleObj r:id="rId5" imgW="279279" imgH="241195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" y="0"/>
                          <a:ext cx="145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819275" y="2225675"/>
            <a:ext cx="396875" cy="415925"/>
            <a:chOff x="0" y="0"/>
            <a:chExt cx="250" cy="262"/>
          </a:xfrm>
        </p:grpSpPr>
        <p:sp>
          <p:nvSpPr>
            <p:cNvPr id="27713" name="AutoShape 10"/>
            <p:cNvSpPr>
              <a:spLocks noChangeArrowheads="1"/>
            </p:cNvSpPr>
            <p:nvPr/>
          </p:nvSpPr>
          <p:spPr bwMode="auto">
            <a:xfrm rot="-5487847">
              <a:off x="-97" y="97"/>
              <a:ext cx="262" cy="68"/>
            </a:xfrm>
            <a:prstGeom prst="curvedUpArrow">
              <a:avLst>
                <a:gd name="adj1" fmla="val 26471"/>
                <a:gd name="adj2" fmla="val 139384"/>
                <a:gd name="adj3" fmla="val 27639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" name="Object 11"/>
            <p:cNvGraphicFramePr>
              <a:graphicFrameLocks/>
            </p:cNvGraphicFramePr>
            <p:nvPr/>
          </p:nvGraphicFramePr>
          <p:xfrm>
            <a:off x="95" y="10"/>
            <a:ext cx="155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6" r:id="rId7" imgW="304536" imgH="393359" progId="Equation.3">
                    <p:embed/>
                  </p:oleObj>
                </mc:Choice>
                <mc:Fallback>
                  <p:oleObj r:id="rId7" imgW="304536" imgH="393359" progId="Equation.3">
                    <p:embed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" y="10"/>
                          <a:ext cx="155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71" name="Line 12"/>
          <p:cNvSpPr>
            <a:spLocks noChangeShapeType="1"/>
          </p:cNvSpPr>
          <p:nvPr/>
        </p:nvSpPr>
        <p:spPr bwMode="auto">
          <a:xfrm flipV="1">
            <a:off x="2994025" y="1217613"/>
            <a:ext cx="406400" cy="228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61" name="Object 13"/>
          <p:cNvGraphicFramePr>
            <a:graphicFrameLocks/>
          </p:cNvGraphicFramePr>
          <p:nvPr/>
        </p:nvGraphicFramePr>
        <p:xfrm>
          <a:off x="1009650" y="4330700"/>
          <a:ext cx="547052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7" r:id="rId9" imgW="5067300" imgH="698500" progId="Equation.3">
                  <p:embed/>
                </p:oleObj>
              </mc:Choice>
              <mc:Fallback>
                <p:oleObj r:id="rId9" imgW="5067300" imgH="698500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4330700"/>
                        <a:ext cx="547052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2" name="Text Box 14"/>
          <p:cNvSpPr txBox="1">
            <a:spLocks noChangeArrowheads="1"/>
          </p:cNvSpPr>
          <p:nvPr/>
        </p:nvSpPr>
        <p:spPr bwMode="auto">
          <a:xfrm>
            <a:off x="827088" y="88900"/>
            <a:ext cx="4452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(2)</a:t>
            </a:r>
            <a:r>
              <a:rPr lang="zh-CN" altLang="en-US" sz="2800">
                <a:solidFill>
                  <a:schemeClr val="accent2"/>
                </a:solidFill>
              </a:rPr>
              <a:t>积分区域</a:t>
            </a:r>
            <a:r>
              <a:rPr lang="en-US" altLang="zh-CN" sz="2800" i="1">
                <a:solidFill>
                  <a:schemeClr val="accent2"/>
                </a:solidFill>
              </a:rPr>
              <a:t>D</a:t>
            </a:r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zh-CN" altLang="en-US" sz="2800">
                <a:solidFill>
                  <a:schemeClr val="accent2"/>
                </a:solidFill>
              </a:rPr>
              <a:t>曲边扇形</a:t>
            </a:r>
            <a:r>
              <a:rPr lang="en-US" altLang="zh-CN" sz="2800">
                <a:solidFill>
                  <a:schemeClr val="accent2"/>
                </a:solidFill>
              </a:rPr>
              <a:t>):</a:t>
            </a:r>
          </a:p>
        </p:txBody>
      </p:sp>
      <p:graphicFrame>
        <p:nvGraphicFramePr>
          <p:cNvPr id="27663" name="Object 15"/>
          <p:cNvGraphicFramePr>
            <a:graphicFrameLocks/>
          </p:cNvGraphicFramePr>
          <p:nvPr/>
        </p:nvGraphicFramePr>
        <p:xfrm>
          <a:off x="4954588" y="215900"/>
          <a:ext cx="1587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8" r:id="rId11" imgW="1586811" imgH="393529" progId="Equation.3">
                  <p:embed/>
                </p:oleObj>
              </mc:Choice>
              <mc:Fallback>
                <p:oleObj r:id="rId11" imgW="1586811" imgH="393529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588" y="215900"/>
                        <a:ext cx="15875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Object 16"/>
          <p:cNvGraphicFramePr>
            <a:graphicFrameLocks/>
          </p:cNvGraphicFramePr>
          <p:nvPr/>
        </p:nvGraphicFramePr>
        <p:xfrm>
          <a:off x="6624638" y="215900"/>
          <a:ext cx="1854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9" r:id="rId13" imgW="1853396" imgH="393529" progId="Equation.3">
                  <p:embed/>
                </p:oleObj>
              </mc:Choice>
              <mc:Fallback>
                <p:oleObj r:id="rId13" imgW="1853396" imgH="393529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215900"/>
                        <a:ext cx="18542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5" name="Object 17"/>
          <p:cNvGraphicFramePr>
            <a:graphicFrameLocks/>
          </p:cNvGraphicFramePr>
          <p:nvPr/>
        </p:nvGraphicFramePr>
        <p:xfrm>
          <a:off x="1274763" y="3275013"/>
          <a:ext cx="469423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0" r:id="rId15" imgW="4087626" imgH="812447" progId="Equation.3">
                  <p:embed/>
                </p:oleObj>
              </mc:Choice>
              <mc:Fallback>
                <p:oleObj r:id="rId15" imgW="4087626" imgH="812447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3275013"/>
                        <a:ext cx="4694237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228725" y="2641600"/>
            <a:ext cx="3179763" cy="341313"/>
            <a:chOff x="0" y="0"/>
            <a:chExt cx="2003" cy="215"/>
          </a:xfrm>
        </p:grpSpPr>
        <p:sp>
          <p:nvSpPr>
            <p:cNvPr id="27712" name="Line 19"/>
            <p:cNvSpPr>
              <a:spLocks noChangeShapeType="1"/>
            </p:cNvSpPr>
            <p:nvPr/>
          </p:nvSpPr>
          <p:spPr bwMode="auto">
            <a:xfrm>
              <a:off x="91" y="0"/>
              <a:ext cx="1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" name="Object 20"/>
            <p:cNvGraphicFramePr>
              <a:graphicFrameLocks/>
            </p:cNvGraphicFramePr>
            <p:nvPr/>
          </p:nvGraphicFramePr>
          <p:xfrm>
            <a:off x="1771" y="15"/>
            <a:ext cx="185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71" r:id="rId17" imgW="291847" imgH="304536" progId="Equation.3">
                    <p:embed/>
                  </p:oleObj>
                </mc:Choice>
                <mc:Fallback>
                  <p:oleObj r:id="rId17" imgW="291847" imgH="304536" progId="Equation.3">
                    <p:embed/>
                    <p:pic>
                      <p:nvPicPr>
                        <p:cNvPr id="0" name="Object 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1" y="15"/>
                          <a:ext cx="185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2" name="Object 21"/>
            <p:cNvGraphicFramePr>
              <a:graphicFrameLocks/>
            </p:cNvGraphicFramePr>
            <p:nvPr/>
          </p:nvGraphicFramePr>
          <p:xfrm>
            <a:off x="0" y="15"/>
            <a:ext cx="21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72" r:id="rId19" imgW="291847" imgH="317225" progId="Equation.3">
                    <p:embed/>
                  </p:oleObj>
                </mc:Choice>
                <mc:Fallback>
                  <p:oleObj r:id="rId19" imgW="291847" imgH="317225" progId="Equation.3">
                    <p:embed/>
                    <p:pic>
                      <p:nvPicPr>
                        <p:cNvPr id="0" name="Object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5"/>
                          <a:ext cx="21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038725" y="2674938"/>
            <a:ext cx="3103563" cy="295275"/>
            <a:chOff x="0" y="0"/>
            <a:chExt cx="1955" cy="186"/>
          </a:xfrm>
        </p:grpSpPr>
        <p:sp>
          <p:nvSpPr>
            <p:cNvPr id="27711" name="Line 23"/>
            <p:cNvSpPr>
              <a:spLocks noChangeShapeType="1"/>
            </p:cNvSpPr>
            <p:nvPr/>
          </p:nvSpPr>
          <p:spPr bwMode="auto">
            <a:xfrm>
              <a:off x="43" y="6"/>
              <a:ext cx="1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59" name="Object 24"/>
            <p:cNvGraphicFramePr>
              <a:graphicFrameLocks/>
            </p:cNvGraphicFramePr>
            <p:nvPr/>
          </p:nvGraphicFramePr>
          <p:xfrm>
            <a:off x="1709" y="22"/>
            <a:ext cx="185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73" r:id="rId21" imgW="291847" imgH="304536" progId="Equation.3">
                    <p:embed/>
                  </p:oleObj>
                </mc:Choice>
                <mc:Fallback>
                  <p:oleObj r:id="rId21" imgW="291847" imgH="304536" progId="Equation.3">
                    <p:embed/>
                    <p:pic>
                      <p:nvPicPr>
                        <p:cNvPr id="0" name="Object 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9" y="22"/>
                          <a:ext cx="185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0" name="Object 25"/>
            <p:cNvGraphicFramePr>
              <a:graphicFrameLocks/>
            </p:cNvGraphicFramePr>
            <p:nvPr/>
          </p:nvGraphicFramePr>
          <p:xfrm>
            <a:off x="0" y="0"/>
            <a:ext cx="19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74" r:id="rId23" imgW="291847" imgH="317225" progId="Equation.3">
                    <p:embed/>
                  </p:oleObj>
                </mc:Choice>
                <mc:Fallback>
                  <p:oleObj r:id="rId23" imgW="291847" imgH="317225" progId="Equation.3">
                    <p:embed/>
                    <p:pic>
                      <p:nvPicPr>
                        <p:cNvPr id="0" name="Object 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99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5259388" y="2182813"/>
            <a:ext cx="1752600" cy="457200"/>
            <a:chOff x="0" y="0"/>
            <a:chExt cx="1104" cy="288"/>
          </a:xfrm>
        </p:grpSpPr>
        <p:sp>
          <p:nvSpPr>
            <p:cNvPr id="27709" name="AutoShape 27"/>
            <p:cNvSpPr>
              <a:spLocks noChangeArrowheads="1"/>
            </p:cNvSpPr>
            <p:nvPr/>
          </p:nvSpPr>
          <p:spPr bwMode="auto">
            <a:xfrm rot="-5487847">
              <a:off x="342" y="217"/>
              <a:ext cx="88" cy="38"/>
            </a:xfrm>
            <a:prstGeom prst="curvedUpArrow">
              <a:avLst>
                <a:gd name="adj1" fmla="val 15910"/>
                <a:gd name="adj2" fmla="val 83776"/>
                <a:gd name="adj3" fmla="val 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58" name="Object 28"/>
            <p:cNvGraphicFramePr>
              <a:graphicFrameLocks/>
            </p:cNvGraphicFramePr>
            <p:nvPr/>
          </p:nvGraphicFramePr>
          <p:xfrm>
            <a:off x="424" y="161"/>
            <a:ext cx="128" cy="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75" r:id="rId24" imgW="279279" imgH="241195" progId="Equation.3">
                    <p:embed/>
                  </p:oleObj>
                </mc:Choice>
                <mc:Fallback>
                  <p:oleObj r:id="rId24" imgW="279279" imgH="241195" progId="Equation.3">
                    <p:embed/>
                    <p:pic>
                      <p:nvPicPr>
                        <p:cNvPr id="0" name="Object 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" y="161"/>
                          <a:ext cx="128" cy="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710" name="Line 29"/>
            <p:cNvSpPr>
              <a:spLocks noChangeShapeType="1"/>
            </p:cNvSpPr>
            <p:nvPr/>
          </p:nvSpPr>
          <p:spPr bwMode="auto">
            <a:xfrm flipV="1">
              <a:off x="0" y="0"/>
              <a:ext cx="1104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170488" y="1116013"/>
            <a:ext cx="457200" cy="1524000"/>
            <a:chOff x="0" y="0"/>
            <a:chExt cx="288" cy="960"/>
          </a:xfrm>
        </p:grpSpPr>
        <p:sp>
          <p:nvSpPr>
            <p:cNvPr id="27707" name="Line 31"/>
            <p:cNvSpPr>
              <a:spLocks noChangeShapeType="1"/>
            </p:cNvSpPr>
            <p:nvPr/>
          </p:nvSpPr>
          <p:spPr bwMode="auto">
            <a:xfrm flipV="1">
              <a:off x="0" y="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8" name="Arc 32"/>
            <p:cNvSpPr>
              <a:spLocks/>
            </p:cNvSpPr>
            <p:nvPr/>
          </p:nvSpPr>
          <p:spPr bwMode="auto">
            <a:xfrm>
              <a:off x="0" y="672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57" name="Object 33"/>
            <p:cNvGraphicFramePr>
              <a:graphicFrameLocks/>
            </p:cNvGraphicFramePr>
            <p:nvPr/>
          </p:nvGraphicFramePr>
          <p:xfrm>
            <a:off x="70" y="748"/>
            <a:ext cx="162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76" r:id="rId26" imgW="291973" imgH="380835" progId="Equation.3">
                    <p:embed/>
                  </p:oleObj>
                </mc:Choice>
                <mc:Fallback>
                  <p:oleObj r:id="rId26" imgW="291973" imgH="380835" progId="Equation.3">
                    <p:embed/>
                    <p:pic>
                      <p:nvPicPr>
                        <p:cNvPr id="0" name="Object 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" y="748"/>
                          <a:ext cx="162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77" name="Line 34"/>
          <p:cNvSpPr>
            <a:spLocks noChangeShapeType="1"/>
          </p:cNvSpPr>
          <p:nvPr/>
        </p:nvSpPr>
        <p:spPr bwMode="auto">
          <a:xfrm flipV="1">
            <a:off x="6151563" y="1522413"/>
            <a:ext cx="406400" cy="228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1360488" y="1139825"/>
            <a:ext cx="2511425" cy="1604963"/>
            <a:chOff x="0" y="0"/>
            <a:chExt cx="1582" cy="1011"/>
          </a:xfrm>
        </p:grpSpPr>
        <p:sp>
          <p:nvSpPr>
            <p:cNvPr id="27704" name="Line 36"/>
            <p:cNvSpPr>
              <a:spLocks noChangeShapeType="1"/>
            </p:cNvSpPr>
            <p:nvPr/>
          </p:nvSpPr>
          <p:spPr bwMode="auto">
            <a:xfrm rot="181127" flipV="1">
              <a:off x="0" y="0"/>
              <a:ext cx="1582" cy="101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705" name="Group 37"/>
            <p:cNvGrpSpPr>
              <a:grpSpLocks/>
            </p:cNvGrpSpPr>
            <p:nvPr/>
          </p:nvGrpSpPr>
          <p:grpSpPr bwMode="auto">
            <a:xfrm>
              <a:off x="481" y="577"/>
              <a:ext cx="260" cy="384"/>
              <a:chOff x="0" y="0"/>
              <a:chExt cx="260" cy="384"/>
            </a:xfrm>
          </p:grpSpPr>
          <p:sp>
            <p:nvSpPr>
              <p:cNvPr id="27706" name="Freeform 38"/>
              <p:cNvSpPr>
                <a:spLocks/>
              </p:cNvSpPr>
              <p:nvPr/>
            </p:nvSpPr>
            <p:spPr bwMode="auto">
              <a:xfrm>
                <a:off x="0" y="0"/>
                <a:ext cx="144" cy="384"/>
              </a:xfrm>
              <a:custGeom>
                <a:avLst/>
                <a:gdLst>
                  <a:gd name="T0" fmla="*/ 131 w 137"/>
                  <a:gd name="T1" fmla="*/ 382 h 386"/>
                  <a:gd name="T2" fmla="*/ 102 w 137"/>
                  <a:gd name="T3" fmla="*/ 136 h 386"/>
                  <a:gd name="T4" fmla="*/ 44 w 137"/>
                  <a:gd name="T5" fmla="*/ 73 h 386"/>
                  <a:gd name="T6" fmla="*/ 0 60000 65536"/>
                  <a:gd name="T7" fmla="*/ 0 60000 65536"/>
                  <a:gd name="T8" fmla="*/ 0 60000 65536"/>
                  <a:gd name="T9" fmla="*/ 0 w 137"/>
                  <a:gd name="T10" fmla="*/ 0 h 386"/>
                  <a:gd name="T11" fmla="*/ 137 w 137"/>
                  <a:gd name="T12" fmla="*/ 386 h 3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7" h="386">
                    <a:moveTo>
                      <a:pt x="119" y="386"/>
                    </a:moveTo>
                    <a:cubicBezTo>
                      <a:pt x="137" y="333"/>
                      <a:pt x="125" y="188"/>
                      <a:pt x="92" y="138"/>
                    </a:cubicBezTo>
                    <a:cubicBezTo>
                      <a:pt x="0" y="0"/>
                      <a:pt x="85" y="164"/>
                      <a:pt x="40" y="73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656" name="Object 39"/>
              <p:cNvGraphicFramePr>
                <a:graphicFrameLocks/>
              </p:cNvGraphicFramePr>
              <p:nvPr/>
            </p:nvGraphicFramePr>
            <p:xfrm>
              <a:off x="144" y="88"/>
              <a:ext cx="11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177" r:id="rId28" imgW="241091" imgH="317225" progId="Equation.3">
                      <p:embed/>
                    </p:oleObj>
                  </mc:Choice>
                  <mc:Fallback>
                    <p:oleObj r:id="rId28" imgW="241091" imgH="317225" progId="Equation.3">
                      <p:embed/>
                      <p:pic>
                        <p:nvPicPr>
                          <p:cNvPr id="0" name="Object 3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" y="88"/>
                            <a:ext cx="11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1349375" y="1446213"/>
            <a:ext cx="2601913" cy="1225550"/>
            <a:chOff x="0" y="0"/>
            <a:chExt cx="1639" cy="772"/>
          </a:xfrm>
        </p:grpSpPr>
        <p:graphicFrame>
          <p:nvGraphicFramePr>
            <p:cNvPr id="27655" name="Object 41"/>
            <p:cNvGraphicFramePr>
              <a:graphicFrameLocks/>
            </p:cNvGraphicFramePr>
            <p:nvPr/>
          </p:nvGraphicFramePr>
          <p:xfrm>
            <a:off x="1056" y="240"/>
            <a:ext cx="19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78" r:id="rId30" imgW="317225" imgH="291847" progId="Equation.3">
                    <p:embed/>
                  </p:oleObj>
                </mc:Choice>
                <mc:Fallback>
                  <p:oleObj r:id="rId30" imgW="317225" imgH="291847" progId="Equation.3">
                    <p:embed/>
                    <p:pic>
                      <p:nvPicPr>
                        <p:cNvPr id="0" name="Object 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40"/>
                          <a:ext cx="192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700" name="Group 42"/>
            <p:cNvGrpSpPr>
              <a:grpSpLocks/>
            </p:cNvGrpSpPr>
            <p:nvPr/>
          </p:nvGrpSpPr>
          <p:grpSpPr bwMode="auto">
            <a:xfrm>
              <a:off x="0" y="0"/>
              <a:ext cx="1639" cy="772"/>
              <a:chOff x="0" y="0"/>
              <a:chExt cx="1639" cy="772"/>
            </a:xfrm>
          </p:grpSpPr>
          <p:sp>
            <p:nvSpPr>
              <p:cNvPr id="27701" name="Line 43"/>
              <p:cNvSpPr>
                <a:spLocks noChangeShapeType="1"/>
              </p:cNvSpPr>
              <p:nvPr/>
            </p:nvSpPr>
            <p:spPr bwMode="auto">
              <a:xfrm flipV="1">
                <a:off x="7" y="415"/>
                <a:ext cx="1632" cy="35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2" name="Line 44"/>
              <p:cNvSpPr>
                <a:spLocks noChangeShapeType="1"/>
              </p:cNvSpPr>
              <p:nvPr/>
            </p:nvSpPr>
            <p:spPr bwMode="auto">
              <a:xfrm flipV="1">
                <a:off x="0" y="6"/>
                <a:ext cx="919" cy="76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3" name="Freeform 45"/>
              <p:cNvSpPr>
                <a:spLocks/>
              </p:cNvSpPr>
              <p:nvPr/>
            </p:nvSpPr>
            <p:spPr bwMode="auto">
              <a:xfrm>
                <a:off x="919" y="0"/>
                <a:ext cx="720" cy="443"/>
              </a:xfrm>
              <a:custGeom>
                <a:avLst/>
                <a:gdLst>
                  <a:gd name="T0" fmla="*/ 0 w 759"/>
                  <a:gd name="T1" fmla="*/ 0 h 467"/>
                  <a:gd name="T2" fmla="*/ 173 w 759"/>
                  <a:gd name="T3" fmla="*/ 107 h 467"/>
                  <a:gd name="T4" fmla="*/ 238 w 759"/>
                  <a:gd name="T5" fmla="*/ 132 h 467"/>
                  <a:gd name="T6" fmla="*/ 264 w 759"/>
                  <a:gd name="T7" fmla="*/ 149 h 467"/>
                  <a:gd name="T8" fmla="*/ 461 w 759"/>
                  <a:gd name="T9" fmla="*/ 206 h 467"/>
                  <a:gd name="T10" fmla="*/ 552 w 759"/>
                  <a:gd name="T11" fmla="*/ 280 h 467"/>
                  <a:gd name="T12" fmla="*/ 609 w 759"/>
                  <a:gd name="T13" fmla="*/ 338 h 467"/>
                  <a:gd name="T14" fmla="*/ 667 w 759"/>
                  <a:gd name="T15" fmla="*/ 387 h 467"/>
                  <a:gd name="T16" fmla="*/ 683 w 759"/>
                  <a:gd name="T17" fmla="*/ 420 h 4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59"/>
                  <a:gd name="T28" fmla="*/ 0 h 467"/>
                  <a:gd name="T29" fmla="*/ 759 w 759"/>
                  <a:gd name="T30" fmla="*/ 467 h 46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59" h="467">
                    <a:moveTo>
                      <a:pt x="0" y="0"/>
                    </a:moveTo>
                    <a:cubicBezTo>
                      <a:pt x="63" y="42"/>
                      <a:pt x="120" y="95"/>
                      <a:pt x="192" y="119"/>
                    </a:cubicBezTo>
                    <a:cubicBezTo>
                      <a:pt x="229" y="158"/>
                      <a:pt x="187" y="122"/>
                      <a:pt x="265" y="147"/>
                    </a:cubicBezTo>
                    <a:cubicBezTo>
                      <a:pt x="276" y="150"/>
                      <a:pt x="283" y="161"/>
                      <a:pt x="293" y="165"/>
                    </a:cubicBezTo>
                    <a:cubicBezTo>
                      <a:pt x="357" y="188"/>
                      <a:pt x="454" y="191"/>
                      <a:pt x="512" y="229"/>
                    </a:cubicBezTo>
                    <a:cubicBezTo>
                      <a:pt x="548" y="253"/>
                      <a:pt x="579" y="284"/>
                      <a:pt x="613" y="311"/>
                    </a:cubicBezTo>
                    <a:cubicBezTo>
                      <a:pt x="647" y="339"/>
                      <a:pt x="629" y="360"/>
                      <a:pt x="677" y="375"/>
                    </a:cubicBezTo>
                    <a:cubicBezTo>
                      <a:pt x="704" y="403"/>
                      <a:pt x="702" y="417"/>
                      <a:pt x="741" y="430"/>
                    </a:cubicBezTo>
                    <a:cubicBezTo>
                      <a:pt x="751" y="462"/>
                      <a:pt x="743" y="451"/>
                      <a:pt x="759" y="4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Group 46"/>
          <p:cNvGrpSpPr>
            <a:grpSpLocks/>
          </p:cNvGrpSpPr>
          <p:nvPr/>
        </p:nvGrpSpPr>
        <p:grpSpPr bwMode="auto">
          <a:xfrm>
            <a:off x="5170488" y="1217613"/>
            <a:ext cx="836612" cy="1447800"/>
            <a:chOff x="0" y="0"/>
            <a:chExt cx="527" cy="912"/>
          </a:xfrm>
        </p:grpSpPr>
        <p:sp>
          <p:nvSpPr>
            <p:cNvPr id="27697" name="Line 47"/>
            <p:cNvSpPr>
              <a:spLocks noChangeShapeType="1"/>
            </p:cNvSpPr>
            <p:nvPr/>
          </p:nvSpPr>
          <p:spPr bwMode="auto">
            <a:xfrm flipV="1">
              <a:off x="0" y="0"/>
              <a:ext cx="527" cy="9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698" name="Group 48"/>
            <p:cNvGrpSpPr>
              <a:grpSpLocks/>
            </p:cNvGrpSpPr>
            <p:nvPr/>
          </p:nvGrpSpPr>
          <p:grpSpPr bwMode="auto">
            <a:xfrm>
              <a:off x="96" y="528"/>
              <a:ext cx="356" cy="384"/>
              <a:chOff x="0" y="0"/>
              <a:chExt cx="356" cy="384"/>
            </a:xfrm>
          </p:grpSpPr>
          <p:sp>
            <p:nvSpPr>
              <p:cNvPr id="27699" name="Freeform 49"/>
              <p:cNvSpPr>
                <a:spLocks/>
              </p:cNvSpPr>
              <p:nvPr/>
            </p:nvSpPr>
            <p:spPr bwMode="auto">
              <a:xfrm>
                <a:off x="0" y="0"/>
                <a:ext cx="240" cy="384"/>
              </a:xfrm>
              <a:custGeom>
                <a:avLst/>
                <a:gdLst>
                  <a:gd name="T0" fmla="*/ 364 w 137"/>
                  <a:gd name="T1" fmla="*/ 382 h 386"/>
                  <a:gd name="T2" fmla="*/ 282 w 137"/>
                  <a:gd name="T3" fmla="*/ 136 h 386"/>
                  <a:gd name="T4" fmla="*/ 123 w 137"/>
                  <a:gd name="T5" fmla="*/ 73 h 386"/>
                  <a:gd name="T6" fmla="*/ 0 60000 65536"/>
                  <a:gd name="T7" fmla="*/ 0 60000 65536"/>
                  <a:gd name="T8" fmla="*/ 0 60000 65536"/>
                  <a:gd name="T9" fmla="*/ 0 w 137"/>
                  <a:gd name="T10" fmla="*/ 0 h 386"/>
                  <a:gd name="T11" fmla="*/ 137 w 137"/>
                  <a:gd name="T12" fmla="*/ 386 h 3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7" h="386">
                    <a:moveTo>
                      <a:pt x="119" y="386"/>
                    </a:moveTo>
                    <a:cubicBezTo>
                      <a:pt x="137" y="333"/>
                      <a:pt x="125" y="188"/>
                      <a:pt x="92" y="138"/>
                    </a:cubicBezTo>
                    <a:cubicBezTo>
                      <a:pt x="0" y="0"/>
                      <a:pt x="85" y="164"/>
                      <a:pt x="40" y="73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654" name="Object 50"/>
              <p:cNvGraphicFramePr>
                <a:graphicFrameLocks/>
              </p:cNvGraphicFramePr>
              <p:nvPr/>
            </p:nvGraphicFramePr>
            <p:xfrm>
              <a:off x="240" y="88"/>
              <a:ext cx="11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179" r:id="rId31" imgW="241091" imgH="317225" progId="Equation.3">
                      <p:embed/>
                    </p:oleObj>
                  </mc:Choice>
                  <mc:Fallback>
                    <p:oleObj r:id="rId31" imgW="241091" imgH="317225" progId="Equation.3">
                      <p:embed/>
                      <p:pic>
                        <p:nvPicPr>
                          <p:cNvPr id="0" name="Object 5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" y="88"/>
                            <a:ext cx="11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9" name="Group 51"/>
          <p:cNvGrpSpPr>
            <a:grpSpLocks/>
          </p:cNvGrpSpPr>
          <p:nvPr/>
        </p:nvGrpSpPr>
        <p:grpSpPr bwMode="auto">
          <a:xfrm>
            <a:off x="2884488" y="841375"/>
            <a:ext cx="1485900" cy="433388"/>
            <a:chOff x="0" y="-45"/>
            <a:chExt cx="936" cy="273"/>
          </a:xfrm>
        </p:grpSpPr>
        <p:sp>
          <p:nvSpPr>
            <p:cNvPr id="27690" name="AutoShape 52"/>
            <p:cNvSpPr>
              <a:spLocks noChangeArrowheads="1"/>
            </p:cNvSpPr>
            <p:nvPr/>
          </p:nvSpPr>
          <p:spPr bwMode="auto">
            <a:xfrm>
              <a:off x="0" y="0"/>
              <a:ext cx="90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1" name="Rectangle 53"/>
            <p:cNvSpPr>
              <a:spLocks noChangeArrowheads="1"/>
            </p:cNvSpPr>
            <p:nvPr/>
          </p:nvSpPr>
          <p:spPr bwMode="auto">
            <a:xfrm>
              <a:off x="867" y="-22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/>
                <a:t>)</a:t>
              </a:r>
              <a:endParaRPr lang="en-US" altLang="zh-CN"/>
            </a:p>
          </p:txBody>
        </p:sp>
        <p:sp>
          <p:nvSpPr>
            <p:cNvPr id="27692" name="Rectangle 54"/>
            <p:cNvSpPr>
              <a:spLocks noChangeArrowheads="1"/>
            </p:cNvSpPr>
            <p:nvPr/>
          </p:nvSpPr>
          <p:spPr bwMode="auto">
            <a:xfrm>
              <a:off x="634" y="-22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/>
                <a:t>(</a:t>
              </a:r>
              <a:endParaRPr lang="en-US" altLang="zh-CN"/>
            </a:p>
          </p:txBody>
        </p:sp>
        <p:sp>
          <p:nvSpPr>
            <p:cNvPr id="27693" name="Rectangle 55"/>
            <p:cNvSpPr>
              <a:spLocks noChangeArrowheads="1"/>
            </p:cNvSpPr>
            <p:nvPr/>
          </p:nvSpPr>
          <p:spPr bwMode="auto">
            <a:xfrm>
              <a:off x="726" y="-45"/>
              <a:ext cx="1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i="1">
                  <a:latin typeface="Symbol" pitchFamily="18" charset="2"/>
                </a:rPr>
                <a:t>q</a:t>
              </a:r>
              <a:endParaRPr lang="en-US" altLang="zh-CN"/>
            </a:p>
          </p:txBody>
        </p:sp>
        <p:sp>
          <p:nvSpPr>
            <p:cNvPr id="27694" name="Rectangle 56"/>
            <p:cNvSpPr>
              <a:spLocks noChangeArrowheads="1"/>
            </p:cNvSpPr>
            <p:nvPr/>
          </p:nvSpPr>
          <p:spPr bwMode="auto">
            <a:xfrm>
              <a:off x="490" y="-45"/>
              <a:ext cx="1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i="1">
                  <a:latin typeface="Symbol" pitchFamily="18" charset="2"/>
                </a:rPr>
                <a:t>j</a:t>
              </a:r>
              <a:endParaRPr lang="en-US" altLang="zh-CN"/>
            </a:p>
          </p:txBody>
        </p:sp>
        <p:sp>
          <p:nvSpPr>
            <p:cNvPr id="27695" name="Rectangle 57"/>
            <p:cNvSpPr>
              <a:spLocks noChangeArrowheads="1"/>
            </p:cNvSpPr>
            <p:nvPr/>
          </p:nvSpPr>
          <p:spPr bwMode="auto">
            <a:xfrm>
              <a:off x="104" y="-45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i="1">
                  <a:latin typeface="Symbol" pitchFamily="18" charset="2"/>
                </a:rPr>
                <a:t>r</a:t>
              </a:r>
              <a:endParaRPr lang="en-US" altLang="zh-CN"/>
            </a:p>
          </p:txBody>
        </p:sp>
        <p:sp>
          <p:nvSpPr>
            <p:cNvPr id="27696" name="Rectangle 58"/>
            <p:cNvSpPr>
              <a:spLocks noChangeArrowheads="1"/>
            </p:cNvSpPr>
            <p:nvPr/>
          </p:nvSpPr>
          <p:spPr bwMode="auto">
            <a:xfrm>
              <a:off x="314" y="-45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>
                  <a:latin typeface="Symbol" pitchFamily="18" charset="2"/>
                </a:rPr>
                <a:t>=</a:t>
              </a:r>
              <a:endParaRPr lang="en-US" altLang="zh-CN"/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042025" y="1146175"/>
            <a:ext cx="1484313" cy="433388"/>
            <a:chOff x="0" y="-45"/>
            <a:chExt cx="935" cy="273"/>
          </a:xfrm>
        </p:grpSpPr>
        <p:sp>
          <p:nvSpPr>
            <p:cNvPr id="27683" name="AutoShape 60"/>
            <p:cNvSpPr>
              <a:spLocks noChangeArrowheads="1"/>
            </p:cNvSpPr>
            <p:nvPr/>
          </p:nvSpPr>
          <p:spPr bwMode="auto">
            <a:xfrm>
              <a:off x="0" y="0"/>
              <a:ext cx="89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4" name="Rectangle 61"/>
            <p:cNvSpPr>
              <a:spLocks noChangeArrowheads="1"/>
            </p:cNvSpPr>
            <p:nvPr/>
          </p:nvSpPr>
          <p:spPr bwMode="auto">
            <a:xfrm>
              <a:off x="866" y="-22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/>
                <a:t>)</a:t>
              </a:r>
              <a:endParaRPr lang="en-US" altLang="zh-CN"/>
            </a:p>
          </p:txBody>
        </p:sp>
        <p:sp>
          <p:nvSpPr>
            <p:cNvPr id="27685" name="Rectangle 62"/>
            <p:cNvSpPr>
              <a:spLocks noChangeArrowheads="1"/>
            </p:cNvSpPr>
            <p:nvPr/>
          </p:nvSpPr>
          <p:spPr bwMode="auto">
            <a:xfrm>
              <a:off x="634" y="-22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/>
                <a:t>(</a:t>
              </a:r>
              <a:endParaRPr lang="en-US" altLang="zh-CN"/>
            </a:p>
          </p:txBody>
        </p:sp>
        <p:sp>
          <p:nvSpPr>
            <p:cNvPr id="27686" name="Rectangle 63"/>
            <p:cNvSpPr>
              <a:spLocks noChangeArrowheads="1"/>
            </p:cNvSpPr>
            <p:nvPr/>
          </p:nvSpPr>
          <p:spPr bwMode="auto">
            <a:xfrm>
              <a:off x="725" y="-45"/>
              <a:ext cx="1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i="1">
                  <a:latin typeface="Symbol" pitchFamily="18" charset="2"/>
                </a:rPr>
                <a:t>q</a:t>
              </a:r>
              <a:endParaRPr lang="en-US" altLang="zh-CN"/>
            </a:p>
          </p:txBody>
        </p:sp>
        <p:sp>
          <p:nvSpPr>
            <p:cNvPr id="27687" name="Rectangle 64"/>
            <p:cNvSpPr>
              <a:spLocks noChangeArrowheads="1"/>
            </p:cNvSpPr>
            <p:nvPr/>
          </p:nvSpPr>
          <p:spPr bwMode="auto">
            <a:xfrm>
              <a:off x="490" y="-45"/>
              <a:ext cx="1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i="1">
                  <a:latin typeface="Symbol" pitchFamily="18" charset="2"/>
                </a:rPr>
                <a:t>j</a:t>
              </a:r>
              <a:endParaRPr lang="en-US" altLang="zh-CN"/>
            </a:p>
          </p:txBody>
        </p:sp>
        <p:sp>
          <p:nvSpPr>
            <p:cNvPr id="27688" name="Rectangle 65"/>
            <p:cNvSpPr>
              <a:spLocks noChangeArrowheads="1"/>
            </p:cNvSpPr>
            <p:nvPr/>
          </p:nvSpPr>
          <p:spPr bwMode="auto">
            <a:xfrm>
              <a:off x="104" y="-45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i="1">
                  <a:latin typeface="Symbol" pitchFamily="18" charset="2"/>
                </a:rPr>
                <a:t>r</a:t>
              </a:r>
              <a:endParaRPr lang="en-US" altLang="zh-CN"/>
            </a:p>
          </p:txBody>
        </p:sp>
        <p:sp>
          <p:nvSpPr>
            <p:cNvPr id="27689" name="Rectangle 66"/>
            <p:cNvSpPr>
              <a:spLocks noChangeArrowheads="1"/>
            </p:cNvSpPr>
            <p:nvPr/>
          </p:nvSpPr>
          <p:spPr bwMode="auto">
            <a:xfrm>
              <a:off x="314" y="-45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>
                  <a:latin typeface="Symbol" pitchFamily="18" charset="2"/>
                </a:rPr>
                <a:t>=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/>
      <p:bldP spid="27671" grpId="0" animBg="1"/>
      <p:bldP spid="2767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50513A1-8B98-473C-B6C7-01854C2E40AC}" type="slidenum">
              <a:rPr lang="en-US" altLang="zh-CN" sz="1400" smtClean="0"/>
              <a:pPr eaLnBrk="1" hangingPunct="1"/>
              <a:t>37</a:t>
            </a:fld>
            <a:endParaRPr lang="en-US" altLang="zh-CN" sz="1400" smtClean="0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981200" y="4768850"/>
            <a:ext cx="2743200" cy="21431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1255713" y="1236663"/>
          <a:ext cx="41163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8" name="Equation" r:id="rId3" imgW="4025880" imgH="812520" progId="Equation.3">
                  <p:embed/>
                </p:oleObj>
              </mc:Choice>
              <mc:Fallback>
                <p:oleObj name="Equation" r:id="rId3" imgW="4025880" imgH="8125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1236663"/>
                        <a:ext cx="41163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873125" y="2070100"/>
          <a:ext cx="57785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9" name="Equation" r:id="rId5" imgW="5181480" imgH="698400" progId="Equation.3">
                  <p:embed/>
                </p:oleObj>
              </mc:Choice>
              <mc:Fallback>
                <p:oleObj name="Equation" r:id="rId5" imgW="5181480" imgH="698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2070100"/>
                        <a:ext cx="57785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838200" y="3001963"/>
            <a:ext cx="4462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</a:rPr>
              <a:t>极坐标系</a:t>
            </a:r>
            <a:r>
              <a:rPr kumimoji="1" lang="zh-CN" altLang="en-US" sz="2800"/>
              <a:t>下区域的</a:t>
            </a:r>
            <a:r>
              <a:rPr kumimoji="1" lang="zh-CN" altLang="en-US" sz="2800">
                <a:solidFill>
                  <a:schemeClr val="accent2"/>
                </a:solidFill>
              </a:rPr>
              <a:t>面积</a:t>
            </a:r>
            <a:endParaRPr kumimoji="1" lang="zh-CN" altLang="en-US" sz="3200" b="0"/>
          </a:p>
        </p:txBody>
      </p:sp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4548188" y="2984500"/>
          <a:ext cx="223837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0" name="Equation" r:id="rId7" imgW="2120760" imgH="812520" progId="Equation.3">
                  <p:embed/>
                </p:oleObj>
              </mc:Choice>
              <mc:Fallback>
                <p:oleObj name="Equation" r:id="rId7" imgW="2120760" imgH="8125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188" y="2984500"/>
                        <a:ext cx="2238375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Text Box 9"/>
          <p:cNvSpPr txBox="1">
            <a:spLocks noChangeArrowheads="1"/>
          </p:cNvSpPr>
          <p:nvPr/>
        </p:nvSpPr>
        <p:spPr bwMode="auto">
          <a:xfrm>
            <a:off x="762000" y="44450"/>
            <a:ext cx="2852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chemeClr val="accent2"/>
                </a:solidFill>
              </a:rPr>
              <a:t>(3) </a:t>
            </a:r>
            <a:r>
              <a:rPr kumimoji="1" lang="zh-CN" altLang="en-US" sz="2800">
                <a:solidFill>
                  <a:schemeClr val="accent2"/>
                </a:solidFill>
              </a:rPr>
              <a:t>积分区域</a:t>
            </a:r>
            <a:r>
              <a:rPr kumimoji="1" lang="en-US" altLang="zh-CN" sz="2800" i="1">
                <a:solidFill>
                  <a:schemeClr val="accent2"/>
                </a:solidFill>
              </a:rPr>
              <a:t>D</a:t>
            </a:r>
            <a:r>
              <a:rPr kumimoji="1" lang="en-US" altLang="zh-CN" sz="2800">
                <a:solidFill>
                  <a:schemeClr val="accent2"/>
                </a:solidFill>
              </a:rPr>
              <a:t>:</a:t>
            </a:r>
          </a:p>
        </p:txBody>
      </p:sp>
      <p:graphicFrame>
        <p:nvGraphicFramePr>
          <p:cNvPr id="64522" name="Object 10"/>
          <p:cNvGraphicFramePr>
            <a:graphicFrameLocks noChangeAspect="1"/>
          </p:cNvGraphicFramePr>
          <p:nvPr/>
        </p:nvGraphicFramePr>
        <p:xfrm>
          <a:off x="1384300" y="704850"/>
          <a:ext cx="1663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1" name="公式" r:id="rId9" imgW="1663560" imgH="368280" progId="Equation.3">
                  <p:embed/>
                </p:oleObj>
              </mc:Choice>
              <mc:Fallback>
                <p:oleObj name="公式" r:id="rId9" imgW="1663560" imgH="368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704850"/>
                        <a:ext cx="1663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Object 11"/>
          <p:cNvGraphicFramePr>
            <a:graphicFrameLocks noChangeAspect="1"/>
          </p:cNvGraphicFramePr>
          <p:nvPr/>
        </p:nvGraphicFramePr>
        <p:xfrm>
          <a:off x="3130550" y="704850"/>
          <a:ext cx="1854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2" name="Equation" r:id="rId11" imgW="1854000" imgH="393480" progId="Equation.3">
                  <p:embed/>
                </p:oleObj>
              </mc:Choice>
              <mc:Fallback>
                <p:oleObj name="Equation" r:id="rId11" imgW="185400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704850"/>
                        <a:ext cx="18542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4" name="Oval 12"/>
          <p:cNvSpPr>
            <a:spLocks noChangeArrowheads="1"/>
          </p:cNvSpPr>
          <p:nvPr/>
        </p:nvSpPr>
        <p:spPr bwMode="auto">
          <a:xfrm rot="-1664493">
            <a:off x="5867400" y="735013"/>
            <a:ext cx="1660525" cy="15811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4525" name="Object 13"/>
          <p:cNvGraphicFramePr>
            <a:graphicFrameLocks noChangeAspect="1"/>
          </p:cNvGraphicFramePr>
          <p:nvPr/>
        </p:nvGraphicFramePr>
        <p:xfrm>
          <a:off x="6367463" y="1035050"/>
          <a:ext cx="338137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3" name="Equation" r:id="rId13" imgW="317160" imgH="291960" progId="Equation.3">
                  <p:embed/>
                </p:oleObj>
              </mc:Choice>
              <mc:Fallback>
                <p:oleObj name="Equation" r:id="rId13" imgW="317160" imgH="2919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463" y="1035050"/>
                        <a:ext cx="338137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481763" y="1658938"/>
            <a:ext cx="1824037" cy="276225"/>
            <a:chOff x="4083" y="1362"/>
            <a:chExt cx="1149" cy="174"/>
          </a:xfrm>
        </p:grpSpPr>
        <p:sp>
          <p:nvSpPr>
            <p:cNvPr id="28697" name="Line 15"/>
            <p:cNvSpPr>
              <a:spLocks noChangeShapeType="1"/>
            </p:cNvSpPr>
            <p:nvPr/>
          </p:nvSpPr>
          <p:spPr bwMode="auto">
            <a:xfrm>
              <a:off x="4156" y="1362"/>
              <a:ext cx="10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682" name="Object 16"/>
            <p:cNvGraphicFramePr>
              <a:graphicFrameLocks noChangeAspect="1"/>
            </p:cNvGraphicFramePr>
            <p:nvPr/>
          </p:nvGraphicFramePr>
          <p:xfrm>
            <a:off x="4083" y="1388"/>
            <a:ext cx="85" cy="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84" name="Equation" r:id="rId15" imgW="215640" imgH="241200" progId="Equation.3">
                    <p:embed/>
                  </p:oleObj>
                </mc:Choice>
                <mc:Fallback>
                  <p:oleObj name="Equation" r:id="rId15" imgW="215640" imgH="241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3" y="1388"/>
                          <a:ext cx="85" cy="1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3" name="Object 17"/>
            <p:cNvGraphicFramePr>
              <a:graphicFrameLocks noChangeAspect="1"/>
            </p:cNvGraphicFramePr>
            <p:nvPr/>
          </p:nvGraphicFramePr>
          <p:xfrm>
            <a:off x="5117" y="1396"/>
            <a:ext cx="115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85" name="Equation" r:id="rId17" imgW="291960" imgH="304560" progId="Equation.3">
                    <p:embed/>
                  </p:oleObj>
                </mc:Choice>
                <mc:Fallback>
                  <p:oleObj name="Equation" r:id="rId17" imgW="291960" imgH="3045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7" y="1396"/>
                          <a:ext cx="115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530" name="Object 18"/>
          <p:cNvGraphicFramePr>
            <a:graphicFrameLocks noChangeAspect="1"/>
          </p:cNvGraphicFramePr>
          <p:nvPr/>
        </p:nvGraphicFramePr>
        <p:xfrm>
          <a:off x="7292975" y="676275"/>
          <a:ext cx="96043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6" name="Equation" r:id="rId19" imgW="1333440" imgH="393480" progId="Equation.3">
                  <p:embed/>
                </p:oleObj>
              </mc:Choice>
              <mc:Fallback>
                <p:oleObj name="Equation" r:id="rId19" imgW="133344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2975" y="676275"/>
                        <a:ext cx="960438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1" name="Arc 19"/>
          <p:cNvSpPr>
            <a:spLocks/>
          </p:cNvSpPr>
          <p:nvPr/>
        </p:nvSpPr>
        <p:spPr bwMode="auto">
          <a:xfrm flipV="1">
            <a:off x="6400800" y="1477963"/>
            <a:ext cx="365125" cy="381000"/>
          </a:xfrm>
          <a:custGeom>
            <a:avLst/>
            <a:gdLst>
              <a:gd name="T0" fmla="*/ 26023185 w 43200"/>
              <a:gd name="T1" fmla="*/ 13400308 h 43200"/>
              <a:gd name="T2" fmla="*/ 25919952 w 43200"/>
              <a:gd name="T3" fmla="*/ 12481075 h 43200"/>
              <a:gd name="T4" fmla="*/ 13041529 w 43200"/>
              <a:gd name="T5" fmla="*/ 14817583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43100" y="19534"/>
                </a:moveTo>
                <a:cubicBezTo>
                  <a:pt x="43166" y="20220"/>
                  <a:pt x="43200" y="2091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214" y="-1"/>
                  <a:pt x="41256" y="7712"/>
                  <a:pt x="42929" y="18194"/>
                </a:cubicBezTo>
              </a:path>
              <a:path w="43200" h="43200" stroke="0" extrusionOk="0">
                <a:moveTo>
                  <a:pt x="43100" y="19534"/>
                </a:moveTo>
                <a:cubicBezTo>
                  <a:pt x="43166" y="20220"/>
                  <a:pt x="43200" y="2091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214" y="-1"/>
                  <a:pt x="41256" y="7712"/>
                  <a:pt x="42929" y="18194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2" name="Line 20"/>
          <p:cNvSpPr>
            <a:spLocks noChangeShapeType="1"/>
          </p:cNvSpPr>
          <p:nvPr/>
        </p:nvSpPr>
        <p:spPr bwMode="auto">
          <a:xfrm flipV="1">
            <a:off x="6629400" y="563563"/>
            <a:ext cx="615950" cy="1066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990600" y="3840163"/>
            <a:ext cx="762000" cy="579437"/>
          </a:xfrm>
          <a:prstGeom prst="rect">
            <a:avLst/>
          </a:prstGeom>
          <a:gradFill rotWithShape="0">
            <a:gsLst>
              <a:gs pos="0">
                <a:srgbClr val="000076"/>
              </a:gs>
              <a:gs pos="50000">
                <a:srgbClr val="0000FF"/>
              </a:gs>
              <a:gs pos="100000">
                <a:srgbClr val="0000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/>
              <a:t> </a:t>
            </a:r>
            <a:r>
              <a:rPr kumimoji="1" lang="zh-CN" altLang="en-US" sz="3200">
                <a:solidFill>
                  <a:schemeClr val="bg1"/>
                </a:solidFill>
                <a:ea typeface="华文隶书" pitchFamily="2" charset="-122"/>
              </a:rPr>
              <a:t>注</a:t>
            </a:r>
            <a:endParaRPr kumimoji="1" lang="zh-CN" altLang="en-US" sz="3200">
              <a:ea typeface="华文隶书" pitchFamily="2" charset="-122"/>
            </a:endParaRPr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1905000" y="3900488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chemeClr val="accent2"/>
                </a:solidFill>
              </a:rPr>
              <a:t>一般</a:t>
            </a:r>
            <a:r>
              <a:rPr kumimoji="1" lang="en-US" altLang="zh-CN" sz="2800">
                <a:solidFill>
                  <a:schemeClr val="accent2"/>
                </a:solidFill>
              </a:rPr>
              <a:t>,</a:t>
            </a:r>
            <a:r>
              <a:rPr kumimoji="1" lang="zh-CN" altLang="en-US" sz="2800">
                <a:solidFill>
                  <a:schemeClr val="accent2"/>
                </a:solidFill>
              </a:rPr>
              <a:t>在极坐标系下计算</a:t>
            </a:r>
            <a:r>
              <a:rPr kumimoji="1" lang="en-US" altLang="zh-CN" sz="2800">
                <a:solidFill>
                  <a:schemeClr val="accent2"/>
                </a:solidFill>
              </a:rPr>
              <a:t>: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858000" y="1020763"/>
            <a:ext cx="838200" cy="688975"/>
            <a:chOff x="4320" y="1726"/>
            <a:chExt cx="528" cy="434"/>
          </a:xfrm>
        </p:grpSpPr>
        <p:sp>
          <p:nvSpPr>
            <p:cNvPr id="28695" name="Freeform 24"/>
            <p:cNvSpPr>
              <a:spLocks/>
            </p:cNvSpPr>
            <p:nvPr/>
          </p:nvSpPr>
          <p:spPr bwMode="auto">
            <a:xfrm>
              <a:off x="4320" y="1726"/>
              <a:ext cx="137" cy="386"/>
            </a:xfrm>
            <a:custGeom>
              <a:avLst/>
              <a:gdLst>
                <a:gd name="T0" fmla="*/ 119 w 137"/>
                <a:gd name="T1" fmla="*/ 386 h 386"/>
                <a:gd name="T2" fmla="*/ 92 w 137"/>
                <a:gd name="T3" fmla="*/ 138 h 386"/>
                <a:gd name="T4" fmla="*/ 40 w 137"/>
                <a:gd name="T5" fmla="*/ 73 h 386"/>
                <a:gd name="T6" fmla="*/ 0 60000 65536"/>
                <a:gd name="T7" fmla="*/ 0 60000 65536"/>
                <a:gd name="T8" fmla="*/ 0 60000 65536"/>
                <a:gd name="T9" fmla="*/ 0 w 137"/>
                <a:gd name="T10" fmla="*/ 0 h 386"/>
                <a:gd name="T11" fmla="*/ 137 w 137"/>
                <a:gd name="T12" fmla="*/ 386 h 3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7" h="386">
                  <a:moveTo>
                    <a:pt x="119" y="386"/>
                  </a:moveTo>
                  <a:cubicBezTo>
                    <a:pt x="137" y="333"/>
                    <a:pt x="125" y="188"/>
                    <a:pt x="92" y="138"/>
                  </a:cubicBezTo>
                  <a:cubicBezTo>
                    <a:pt x="0" y="0"/>
                    <a:pt x="85" y="164"/>
                    <a:pt x="40" y="73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6" name="Text Box 25"/>
            <p:cNvSpPr txBox="1">
              <a:spLocks noChangeArrowheads="1"/>
            </p:cNvSpPr>
            <p:nvPr/>
          </p:nvSpPr>
          <p:spPr bwMode="auto">
            <a:xfrm>
              <a:off x="4368" y="1833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FF00FF"/>
                  </a:solidFill>
                </a:rPr>
                <a:t>θ</a:t>
              </a:r>
              <a:endParaRPr kumimoji="1" lang="en-US" altLang="zh-CN" sz="2400" b="0">
                <a:solidFill>
                  <a:srgbClr val="00FF00"/>
                </a:solidFill>
              </a:endParaRPr>
            </a:p>
          </p:txBody>
        </p:sp>
      </p:grpSp>
      <p:graphicFrame>
        <p:nvGraphicFramePr>
          <p:cNvPr id="64538" name="Object 26"/>
          <p:cNvGraphicFramePr>
            <a:graphicFrameLocks noChangeAspect="1"/>
          </p:cNvGraphicFramePr>
          <p:nvPr/>
        </p:nvGraphicFramePr>
        <p:xfrm>
          <a:off x="1962150" y="4572000"/>
          <a:ext cx="264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7" name="Equation" r:id="rId21" imgW="2641320" imgH="431640" progId="Equation.3">
                  <p:embed/>
                </p:oleObj>
              </mc:Choice>
              <mc:Fallback>
                <p:oleObj name="Equation" r:id="rId21" imgW="2641320" imgH="4316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4572000"/>
                        <a:ext cx="2641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4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/>
      <p:bldP spid="64519" grpId="0" autoUpdateAnimBg="0"/>
      <p:bldP spid="64524" grpId="0" animBg="1"/>
      <p:bldP spid="64531" grpId="0" animBg="1"/>
      <p:bldP spid="64532" grpId="0" animBg="1"/>
      <p:bldP spid="64533" grpId="0" animBg="1" autoUpdateAnimBg="0"/>
      <p:bldP spid="6453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07CCBD0-A332-49F6-8AEE-A85DD41646E6}" type="slidenum">
              <a:rPr lang="en-US" altLang="zh-CN" sz="1400" smtClean="0"/>
              <a:pPr eaLnBrk="1" hangingPunct="1"/>
              <a:t>38</a:t>
            </a:fld>
            <a:endParaRPr lang="en-US" altLang="zh-CN" sz="1400" smtClean="0"/>
          </a:p>
        </p:txBody>
      </p:sp>
      <p:sp>
        <p:nvSpPr>
          <p:cNvPr id="29698" name="Freeform 2"/>
          <p:cNvSpPr>
            <a:spLocks/>
          </p:cNvSpPr>
          <p:nvPr/>
        </p:nvSpPr>
        <p:spPr bwMode="auto">
          <a:xfrm>
            <a:off x="6376988" y="2746375"/>
            <a:ext cx="931862" cy="950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87" y="599"/>
              </a:cxn>
              <a:cxn ang="0">
                <a:pos x="576" y="476"/>
              </a:cxn>
              <a:cxn ang="0">
                <a:pos x="548" y="375"/>
              </a:cxn>
              <a:cxn ang="0">
                <a:pos x="502" y="274"/>
              </a:cxn>
              <a:cxn ang="0">
                <a:pos x="438" y="183"/>
              </a:cxn>
              <a:cxn ang="0">
                <a:pos x="356" y="110"/>
              </a:cxn>
              <a:cxn ang="0">
                <a:pos x="274" y="55"/>
              </a:cxn>
              <a:cxn ang="0">
                <a:pos x="192" y="18"/>
              </a:cxn>
              <a:cxn ang="0">
                <a:pos x="100" y="0"/>
              </a:cxn>
              <a:cxn ang="0">
                <a:pos x="0" y="0"/>
              </a:cxn>
            </a:cxnLst>
            <a:rect l="0" t="0" r="r" b="b"/>
            <a:pathLst>
              <a:path w="587" h="599">
                <a:moveTo>
                  <a:pt x="0" y="0"/>
                </a:moveTo>
                <a:lnTo>
                  <a:pt x="587" y="599"/>
                </a:lnTo>
                <a:lnTo>
                  <a:pt x="576" y="476"/>
                </a:lnTo>
                <a:lnTo>
                  <a:pt x="548" y="375"/>
                </a:lnTo>
                <a:lnTo>
                  <a:pt x="502" y="274"/>
                </a:lnTo>
                <a:lnTo>
                  <a:pt x="438" y="183"/>
                </a:lnTo>
                <a:lnTo>
                  <a:pt x="356" y="110"/>
                </a:lnTo>
                <a:lnTo>
                  <a:pt x="274" y="55"/>
                </a:lnTo>
                <a:lnTo>
                  <a:pt x="192" y="18"/>
                </a:lnTo>
                <a:lnTo>
                  <a:pt x="100" y="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rgbClr val="00FFFF"/>
              </a:gs>
              <a:gs pos="100000">
                <a:schemeClr val="bg1"/>
              </a:gs>
            </a:gsLst>
            <a:lin ang="18900000" scaled="1"/>
          </a:gradFill>
          <a:ln w="19050" cmpd="sng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755650" y="2111375"/>
            <a:ext cx="658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</a:p>
        </p:txBody>
      </p:sp>
      <p:graphicFrame>
        <p:nvGraphicFramePr>
          <p:cNvPr id="29700" name="Object 4"/>
          <p:cNvGraphicFramePr>
            <a:graphicFrameLocks/>
          </p:cNvGraphicFramePr>
          <p:nvPr/>
        </p:nvGraphicFramePr>
        <p:xfrm>
          <a:off x="3544888" y="1966913"/>
          <a:ext cx="178276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66" r:id="rId3" imgW="1803400" imgH="977900" progId="Equation.3">
                  <p:embed/>
                </p:oleObj>
              </mc:Choice>
              <mc:Fallback>
                <p:oleObj r:id="rId3" imgW="1803400" imgH="9779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888" y="1966913"/>
                        <a:ext cx="1782762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/>
          </p:cNvGraphicFramePr>
          <p:nvPr/>
        </p:nvGraphicFramePr>
        <p:xfrm>
          <a:off x="1123950" y="4484688"/>
          <a:ext cx="2222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67" r:id="rId5" imgW="2221536" imgH="812447" progId="Equation.3">
                  <p:embed/>
                </p:oleObj>
              </mc:Choice>
              <mc:Fallback>
                <p:oleObj r:id="rId5" imgW="2221536" imgH="812447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4484688"/>
                        <a:ext cx="22225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/>
          </p:cNvGraphicFramePr>
          <p:nvPr/>
        </p:nvGraphicFramePr>
        <p:xfrm>
          <a:off x="3359150" y="4408488"/>
          <a:ext cx="5397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68" r:id="rId7" imgW="5397500" imgH="736600" progId="Equation.3">
                  <p:embed/>
                </p:oleObj>
              </mc:Choice>
              <mc:Fallback>
                <p:oleObj r:id="rId7" imgW="5397500" imgH="7366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4408488"/>
                        <a:ext cx="5397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0" name="Text Box 7"/>
          <p:cNvSpPr txBox="1">
            <a:spLocks noChangeArrowheads="1"/>
          </p:cNvSpPr>
          <p:nvPr/>
        </p:nvSpPr>
        <p:spPr bwMode="auto">
          <a:xfrm>
            <a:off x="755650" y="1301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黑体" pitchFamily="49" charset="-122"/>
              </a:rPr>
              <a:t>例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289050" y="130175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写出积分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4946650" y="1158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的</a:t>
            </a:r>
            <a:r>
              <a:rPr lang="zh-CN" altLang="en-US" sz="2800">
                <a:solidFill>
                  <a:srgbClr val="0000FF"/>
                </a:solidFill>
              </a:rPr>
              <a:t>极坐标二次积分</a:t>
            </a:r>
          </a:p>
        </p:txBody>
      </p:sp>
      <p:graphicFrame>
        <p:nvGraphicFramePr>
          <p:cNvPr id="29706" name="Object 10"/>
          <p:cNvGraphicFramePr>
            <a:graphicFrameLocks/>
          </p:cNvGraphicFramePr>
          <p:nvPr/>
        </p:nvGraphicFramePr>
        <p:xfrm>
          <a:off x="2787650" y="115888"/>
          <a:ext cx="2286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69" r:id="rId9" imgW="2285008" imgH="812447" progId="Equation.3">
                  <p:embed/>
                </p:oleObj>
              </mc:Choice>
              <mc:Fallback>
                <p:oleObj r:id="rId9" imgW="2285008" imgH="812447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115888"/>
                        <a:ext cx="22860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2127250" y="815975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其中积分区域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1289050" y="81597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形式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</a:p>
        </p:txBody>
      </p:sp>
      <p:graphicFrame>
        <p:nvGraphicFramePr>
          <p:cNvPr id="29709" name="Object 13"/>
          <p:cNvGraphicFramePr>
            <a:graphicFrameLocks/>
          </p:cNvGraphicFramePr>
          <p:nvPr/>
        </p:nvGraphicFramePr>
        <p:xfrm>
          <a:off x="1568450" y="1411288"/>
          <a:ext cx="5969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0" r:id="rId11" imgW="5966410" imgH="520474" progId="Equation.3">
                  <p:embed/>
                </p:oleObj>
              </mc:Choice>
              <mc:Fallback>
                <p:oleObj r:id="rId11" imgW="5966410" imgH="520474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1411288"/>
                        <a:ext cx="5969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1255713" y="20970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在极坐标系下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1289050" y="28590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圆方程为</a:t>
            </a:r>
          </a:p>
        </p:txBody>
      </p:sp>
      <p:graphicFrame>
        <p:nvGraphicFramePr>
          <p:cNvPr id="29712" name="Object 16"/>
          <p:cNvGraphicFramePr>
            <a:graphicFrameLocks/>
          </p:cNvGraphicFramePr>
          <p:nvPr/>
        </p:nvGraphicFramePr>
        <p:xfrm>
          <a:off x="2825750" y="2973388"/>
          <a:ext cx="787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1" r:id="rId13" imgW="787058" imgH="380835" progId="Equation.3">
                  <p:embed/>
                </p:oleObj>
              </mc:Choice>
              <mc:Fallback>
                <p:oleObj r:id="rId13" imgW="787058" imgH="380835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2973388"/>
                        <a:ext cx="787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1289050" y="3406775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直线方程为</a:t>
            </a:r>
          </a:p>
        </p:txBody>
      </p:sp>
      <p:graphicFrame>
        <p:nvGraphicFramePr>
          <p:cNvPr id="29714" name="Object 18"/>
          <p:cNvGraphicFramePr>
            <a:graphicFrameLocks/>
          </p:cNvGraphicFramePr>
          <p:nvPr/>
        </p:nvGraphicFramePr>
        <p:xfrm>
          <a:off x="3276600" y="3240088"/>
          <a:ext cx="2387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2" r:id="rId15" imgW="2387600" imgH="838200" progId="Equation.3">
                  <p:embed/>
                </p:oleObj>
              </mc:Choice>
              <mc:Fallback>
                <p:oleObj r:id="rId15" imgW="2387600" imgH="838200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40088"/>
                        <a:ext cx="2387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5" name="Object 19"/>
          <p:cNvGraphicFramePr>
            <a:graphicFrameLocks/>
          </p:cNvGraphicFramePr>
          <p:nvPr/>
        </p:nvGraphicFramePr>
        <p:xfrm>
          <a:off x="4641850" y="4365625"/>
          <a:ext cx="98425" cy="16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3" r:id="rId17" imgW="177492" imgH="304272" progId="Equation.3">
                  <p:embed/>
                </p:oleObj>
              </mc:Choice>
              <mc:Fallback>
                <p:oleObj r:id="rId17" imgW="177492" imgH="304272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4365625"/>
                        <a:ext cx="98425" cy="16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6" name="Object 20"/>
          <p:cNvGraphicFramePr>
            <a:graphicFrameLocks/>
          </p:cNvGraphicFramePr>
          <p:nvPr/>
        </p:nvGraphicFramePr>
        <p:xfrm>
          <a:off x="4565650" y="4676775"/>
          <a:ext cx="10017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4" r:id="rId19" imgW="1790700" imgH="838200" progId="Equation.3">
                  <p:embed/>
                </p:oleObj>
              </mc:Choice>
              <mc:Fallback>
                <p:oleObj r:id="rId19" imgW="1790700" imgH="838200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4676775"/>
                        <a:ext cx="10017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1"/>
          <p:cNvGraphicFramePr>
            <a:graphicFrameLocks/>
          </p:cNvGraphicFramePr>
          <p:nvPr/>
        </p:nvGraphicFramePr>
        <p:xfrm>
          <a:off x="3803650" y="4891088"/>
          <a:ext cx="112713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5" r:id="rId21" imgW="203024" imgH="317225" progId="Equation.3">
                  <p:embed/>
                </p:oleObj>
              </mc:Choice>
              <mc:Fallback>
                <p:oleObj r:id="rId21" imgW="203024" imgH="317225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4891088"/>
                        <a:ext cx="112713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8" name="Object 22"/>
          <p:cNvGraphicFramePr>
            <a:graphicFrameLocks/>
          </p:cNvGraphicFramePr>
          <p:nvPr/>
        </p:nvGraphicFramePr>
        <p:xfrm>
          <a:off x="3879850" y="4230688"/>
          <a:ext cx="1635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6" r:id="rId23" imgW="291973" imgH="825142" progId="Equation.3">
                  <p:embed/>
                </p:oleObj>
              </mc:Choice>
              <mc:Fallback>
                <p:oleObj r:id="rId23" imgW="291973" imgH="825142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4230688"/>
                        <a:ext cx="16351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165850" y="2152650"/>
            <a:ext cx="1951038" cy="1773238"/>
            <a:chOff x="0" y="0"/>
            <a:chExt cx="1229" cy="1117"/>
          </a:xfrm>
        </p:grpSpPr>
        <p:sp>
          <p:nvSpPr>
            <p:cNvPr id="4" name="Line 24"/>
            <p:cNvSpPr>
              <a:spLocks noChangeShapeType="1"/>
            </p:cNvSpPr>
            <p:nvPr/>
          </p:nvSpPr>
          <p:spPr bwMode="auto">
            <a:xfrm>
              <a:off x="0" y="949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3" name="Line 25"/>
            <p:cNvSpPr>
              <a:spLocks noChangeShapeType="1"/>
            </p:cNvSpPr>
            <p:nvPr/>
          </p:nvSpPr>
          <p:spPr bwMode="auto">
            <a:xfrm flipV="1">
              <a:off x="144" y="13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" name="Object 26"/>
            <p:cNvGraphicFramePr>
              <a:graphicFrameLocks/>
            </p:cNvGraphicFramePr>
            <p:nvPr/>
          </p:nvGraphicFramePr>
          <p:xfrm>
            <a:off x="10" y="0"/>
            <a:ext cx="125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77" r:id="rId25" imgW="253780" imgH="317225" progId="Equation.3">
                    <p:embed/>
                  </p:oleObj>
                </mc:Choice>
                <mc:Fallback>
                  <p:oleObj r:id="rId25" imgW="253780" imgH="317225" progId="Equation.3">
                    <p:embed/>
                    <p:pic>
                      <p:nvPicPr>
                        <p:cNvPr id="0" name="Object 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" y="0"/>
                          <a:ext cx="125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27"/>
            <p:cNvGraphicFramePr>
              <a:graphicFrameLocks/>
            </p:cNvGraphicFramePr>
            <p:nvPr/>
          </p:nvGraphicFramePr>
          <p:xfrm>
            <a:off x="1104" y="997"/>
            <a:ext cx="125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78" r:id="rId27" imgW="253780" imgH="241091" progId="Equation.3">
                    <p:embed/>
                  </p:oleObj>
                </mc:Choice>
                <mc:Fallback>
                  <p:oleObj r:id="rId27" imgW="253780" imgH="241091" progId="Equation.3">
                    <p:embed/>
                    <p:pic>
                      <p:nvPicPr>
                        <p:cNvPr id="0" name="Object 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997"/>
                          <a:ext cx="125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28"/>
            <p:cNvGraphicFramePr>
              <a:graphicFrameLocks/>
            </p:cNvGraphicFramePr>
            <p:nvPr/>
          </p:nvGraphicFramePr>
          <p:xfrm>
            <a:off x="4" y="973"/>
            <a:ext cx="13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79" r:id="rId29" imgW="291847" imgH="317225" progId="Equation.3">
                    <p:embed/>
                  </p:oleObj>
                </mc:Choice>
                <mc:Fallback>
                  <p:oleObj r:id="rId29" imgW="291847" imgH="317225" progId="Equation.3">
                    <p:embed/>
                    <p:pic>
                      <p:nvPicPr>
                        <p:cNvPr id="0" name="Object 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" y="973"/>
                          <a:ext cx="13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25" name="Freeform 29"/>
          <p:cNvSpPr>
            <a:spLocks/>
          </p:cNvSpPr>
          <p:nvPr/>
        </p:nvSpPr>
        <p:spPr bwMode="auto">
          <a:xfrm>
            <a:off x="6167438" y="2557463"/>
            <a:ext cx="1293812" cy="1292225"/>
          </a:xfrm>
          <a:custGeom>
            <a:avLst/>
            <a:gdLst>
              <a:gd name="T0" fmla="*/ 0 w 815"/>
              <a:gd name="T1" fmla="*/ 0 h 814"/>
              <a:gd name="T2" fmla="*/ 2053925935 w 815"/>
              <a:gd name="T3" fmla="*/ 2051407366 h 814"/>
              <a:gd name="T4" fmla="*/ 0 60000 65536"/>
              <a:gd name="T5" fmla="*/ 0 60000 65536"/>
              <a:gd name="T6" fmla="*/ 0 w 815"/>
              <a:gd name="T7" fmla="*/ 0 h 814"/>
              <a:gd name="T8" fmla="*/ 815 w 815"/>
              <a:gd name="T9" fmla="*/ 814 h 8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5" h="814">
                <a:moveTo>
                  <a:pt x="0" y="0"/>
                </a:moveTo>
                <a:lnTo>
                  <a:pt x="815" y="814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726" name="Object 30"/>
          <p:cNvGraphicFramePr>
            <a:graphicFrameLocks/>
          </p:cNvGraphicFramePr>
          <p:nvPr/>
        </p:nvGraphicFramePr>
        <p:xfrm>
          <a:off x="6229350" y="2706688"/>
          <a:ext cx="889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0" r:id="rId31" imgW="177492" imgH="304272" progId="Equation.3">
                  <p:embed/>
                </p:oleObj>
              </mc:Choice>
              <mc:Fallback>
                <p:oleObj r:id="rId31" imgW="177492" imgH="304272" progId="Equation.3">
                  <p:embed/>
                  <p:pic>
                    <p:nvPicPr>
                      <p:cNvPr id="0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2706688"/>
                        <a:ext cx="889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7" name="Object 31"/>
          <p:cNvGraphicFramePr>
            <a:graphicFrameLocks/>
          </p:cNvGraphicFramePr>
          <p:nvPr/>
        </p:nvGraphicFramePr>
        <p:xfrm>
          <a:off x="7232650" y="3697288"/>
          <a:ext cx="889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1" r:id="rId33" imgW="177492" imgH="304272" progId="Equation.3">
                  <p:embed/>
                </p:oleObj>
              </mc:Choice>
              <mc:Fallback>
                <p:oleObj r:id="rId33" imgW="177492" imgH="304272" progId="Equation.3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650" y="3697288"/>
                        <a:ext cx="889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8" name="Object 32"/>
          <p:cNvGraphicFramePr>
            <a:graphicFrameLocks/>
          </p:cNvGraphicFramePr>
          <p:nvPr/>
        </p:nvGraphicFramePr>
        <p:xfrm>
          <a:off x="6851650" y="2554288"/>
          <a:ext cx="1143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2" r:id="rId35" imgW="1625600" imgH="469900" progId="Equation.3">
                  <p:embed/>
                </p:oleObj>
              </mc:Choice>
              <mc:Fallback>
                <p:oleObj r:id="rId35" imgW="1625600" imgH="469900" progId="Equation.3">
                  <p:embed/>
                  <p:pic>
                    <p:nvPicPr>
                      <p:cNvPr id="0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650" y="2554288"/>
                        <a:ext cx="1143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9" name="Object 33"/>
          <p:cNvGraphicFramePr>
            <a:graphicFrameLocks/>
          </p:cNvGraphicFramePr>
          <p:nvPr/>
        </p:nvGraphicFramePr>
        <p:xfrm>
          <a:off x="7156450" y="3925888"/>
          <a:ext cx="10160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3" r:id="rId37" imgW="1320227" imgH="393529" progId="Equation.3">
                  <p:embed/>
                </p:oleObj>
              </mc:Choice>
              <mc:Fallback>
                <p:oleObj r:id="rId37" imgW="1320227" imgH="393529" progId="Equation.3">
                  <p:embed/>
                  <p:pic>
                    <p:nvPicPr>
                      <p:cNvPr id="0" name="Object 33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3925888"/>
                        <a:ext cx="10160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0" name="Line 34"/>
          <p:cNvSpPr>
            <a:spLocks noChangeShapeType="1"/>
          </p:cNvSpPr>
          <p:nvPr/>
        </p:nvSpPr>
        <p:spPr bwMode="auto">
          <a:xfrm flipV="1">
            <a:off x="6394450" y="2554288"/>
            <a:ext cx="1066800" cy="11430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731" name="Object 35"/>
          <p:cNvGraphicFramePr>
            <a:graphicFrameLocks/>
          </p:cNvGraphicFramePr>
          <p:nvPr/>
        </p:nvGraphicFramePr>
        <p:xfrm>
          <a:off x="6699250" y="2865438"/>
          <a:ext cx="241300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4" r:id="rId39" imgW="317225" imgH="291847" progId="Equation.3">
                  <p:embed/>
                </p:oleObj>
              </mc:Choice>
              <mc:Fallback>
                <p:oleObj r:id="rId39" imgW="317225" imgH="291847" progId="Equation.3">
                  <p:embed/>
                  <p:pic>
                    <p:nvPicPr>
                      <p:cNvPr id="0" name="Object 35"/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2865438"/>
                        <a:ext cx="241300" cy="22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2" name="Freeform 36"/>
          <p:cNvSpPr>
            <a:spLocks/>
          </p:cNvSpPr>
          <p:nvPr/>
        </p:nvSpPr>
        <p:spPr bwMode="auto">
          <a:xfrm>
            <a:off x="6394450" y="2755900"/>
            <a:ext cx="903288" cy="941388"/>
          </a:xfrm>
          <a:custGeom>
            <a:avLst/>
            <a:gdLst>
              <a:gd name="T0" fmla="*/ 0 w 569"/>
              <a:gd name="T1" fmla="*/ 7561267 h 593"/>
              <a:gd name="T2" fmla="*/ 201612575 w 569"/>
              <a:gd name="T3" fmla="*/ 7561267 h 593"/>
              <a:gd name="T4" fmla="*/ 498991198 w 569"/>
              <a:gd name="T5" fmla="*/ 55443469 h 593"/>
              <a:gd name="T6" fmla="*/ 730845602 w 569"/>
              <a:gd name="T7" fmla="*/ 168851332 h 593"/>
              <a:gd name="T8" fmla="*/ 937498639 w 569"/>
              <a:gd name="T9" fmla="*/ 307459198 h 593"/>
              <a:gd name="T10" fmla="*/ 1076108043 w 569"/>
              <a:gd name="T11" fmla="*/ 446068702 h 593"/>
              <a:gd name="T12" fmla="*/ 1214715861 w 569"/>
              <a:gd name="T13" fmla="*/ 652721539 h 593"/>
              <a:gd name="T14" fmla="*/ 1282760882 w 569"/>
              <a:gd name="T15" fmla="*/ 791329355 h 593"/>
              <a:gd name="T16" fmla="*/ 1353325265 w 569"/>
              <a:gd name="T17" fmla="*/ 997982391 h 593"/>
              <a:gd name="T18" fmla="*/ 1421368699 w 569"/>
              <a:gd name="T19" fmla="*/ 1252518996 h 593"/>
              <a:gd name="T20" fmla="*/ 1433970275 w 569"/>
              <a:gd name="T21" fmla="*/ 1494454025 h 5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9"/>
              <a:gd name="T34" fmla="*/ 0 h 593"/>
              <a:gd name="T35" fmla="*/ 569 w 569"/>
              <a:gd name="T36" fmla="*/ 593 h 59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9" h="593">
                <a:moveTo>
                  <a:pt x="0" y="3"/>
                </a:moveTo>
                <a:cubicBezTo>
                  <a:pt x="13" y="3"/>
                  <a:pt x="47" y="0"/>
                  <a:pt x="80" y="3"/>
                </a:cubicBezTo>
                <a:cubicBezTo>
                  <a:pt x="113" y="6"/>
                  <a:pt x="163" y="11"/>
                  <a:pt x="198" y="22"/>
                </a:cubicBezTo>
                <a:cubicBezTo>
                  <a:pt x="233" y="33"/>
                  <a:pt x="261" y="50"/>
                  <a:pt x="290" y="67"/>
                </a:cubicBezTo>
                <a:cubicBezTo>
                  <a:pt x="319" y="84"/>
                  <a:pt x="349" y="104"/>
                  <a:pt x="372" y="122"/>
                </a:cubicBezTo>
                <a:cubicBezTo>
                  <a:pt x="395" y="140"/>
                  <a:pt x="409" y="154"/>
                  <a:pt x="427" y="177"/>
                </a:cubicBezTo>
                <a:cubicBezTo>
                  <a:pt x="445" y="200"/>
                  <a:pt x="468" y="236"/>
                  <a:pt x="482" y="259"/>
                </a:cubicBezTo>
                <a:cubicBezTo>
                  <a:pt x="496" y="282"/>
                  <a:pt x="500" y="291"/>
                  <a:pt x="509" y="314"/>
                </a:cubicBezTo>
                <a:cubicBezTo>
                  <a:pt x="518" y="337"/>
                  <a:pt x="528" y="366"/>
                  <a:pt x="537" y="396"/>
                </a:cubicBezTo>
                <a:cubicBezTo>
                  <a:pt x="546" y="426"/>
                  <a:pt x="559" y="464"/>
                  <a:pt x="564" y="497"/>
                </a:cubicBezTo>
                <a:cubicBezTo>
                  <a:pt x="569" y="530"/>
                  <a:pt x="568" y="573"/>
                  <a:pt x="569" y="59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  <p:bldP spid="29699" grpId="0" autoUpdateAnimBg="0"/>
      <p:bldP spid="29704" grpId="0" autoUpdateAnimBg="0"/>
      <p:bldP spid="29705" grpId="0" autoUpdateAnimBg="0"/>
      <p:bldP spid="29707" grpId="0" autoUpdateAnimBg="0"/>
      <p:bldP spid="29708" grpId="0" autoUpdateAnimBg="0"/>
      <p:bldP spid="29710" grpId="0" autoUpdateAnimBg="0"/>
      <p:bldP spid="29711" grpId="0" autoUpdateAnimBg="0"/>
      <p:bldP spid="29713" grpId="0" autoUpdateAnimBg="0"/>
      <p:bldP spid="29725" grpId="0" animBg="1"/>
      <p:bldP spid="29730" grpId="0" animBg="1"/>
      <p:bldP spid="2973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B8B0ADF-2268-481C-804F-A993F0599AAE}" type="slidenum">
              <a:rPr lang="en-US" altLang="zh-CN" sz="1400" smtClean="0"/>
              <a:pPr eaLnBrk="1" hangingPunct="1"/>
              <a:t>39</a:t>
            </a:fld>
            <a:endParaRPr lang="en-US" altLang="zh-CN" sz="1400" smtClean="0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892175" y="1511300"/>
            <a:ext cx="658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</a:p>
        </p:txBody>
      </p:sp>
      <p:graphicFrame>
        <p:nvGraphicFramePr>
          <p:cNvPr id="30723" name="Object 3"/>
          <p:cNvGraphicFramePr>
            <a:graphicFrameLocks/>
          </p:cNvGraphicFramePr>
          <p:nvPr/>
        </p:nvGraphicFramePr>
        <p:xfrm>
          <a:off x="1577975" y="2779713"/>
          <a:ext cx="2133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6" r:id="rId3" imgW="2070100" imgH="825500" progId="Equation.3">
                  <p:embed/>
                </p:oleObj>
              </mc:Choice>
              <mc:Fallback>
                <p:oleObj r:id="rId3" imgW="2070100" imgH="8255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2779713"/>
                        <a:ext cx="2133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/>
          </p:cNvGraphicFramePr>
          <p:nvPr/>
        </p:nvGraphicFramePr>
        <p:xfrm>
          <a:off x="3684588" y="2716213"/>
          <a:ext cx="3024187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7" r:id="rId5" imgW="2832100" imgH="698500" progId="Equation.3">
                  <p:embed/>
                </p:oleObj>
              </mc:Choice>
              <mc:Fallback>
                <p:oleObj r:id="rId5" imgW="2832100" imgH="6985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2716213"/>
                        <a:ext cx="3024187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/>
          </p:cNvGraphicFramePr>
          <p:nvPr/>
        </p:nvGraphicFramePr>
        <p:xfrm>
          <a:off x="3684588" y="3630613"/>
          <a:ext cx="200818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8" r:id="rId7" imgW="1840701" imgH="520474" progId="Equation.3">
                  <p:embed/>
                </p:oleObj>
              </mc:Choice>
              <mc:Fallback>
                <p:oleObj r:id="rId7" imgW="1840701" imgH="520474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3630613"/>
                        <a:ext cx="2008187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140575" y="2259013"/>
            <a:ext cx="1752600" cy="1143000"/>
            <a:chOff x="0" y="0"/>
            <a:chExt cx="1104" cy="720"/>
          </a:xfrm>
        </p:grpSpPr>
        <p:sp>
          <p:nvSpPr>
            <p:cNvPr id="30744" name="Oval 7"/>
            <p:cNvSpPr>
              <a:spLocks noChangeArrowheads="1"/>
            </p:cNvSpPr>
            <p:nvPr/>
          </p:nvSpPr>
          <p:spPr bwMode="auto">
            <a:xfrm>
              <a:off x="0" y="0"/>
              <a:ext cx="768" cy="72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5" name="Text Box 8"/>
            <p:cNvSpPr txBox="1">
              <a:spLocks noChangeArrowheads="1"/>
            </p:cNvSpPr>
            <p:nvPr/>
          </p:nvSpPr>
          <p:spPr bwMode="auto">
            <a:xfrm>
              <a:off x="720" y="2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0000"/>
                  </a:solidFill>
                </a:rPr>
                <a:t>a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</p:grpSp>
      <p:sp>
        <p:nvSpPr>
          <p:cNvPr id="30729" name="Line 9"/>
          <p:cNvSpPr>
            <a:spLocks noChangeShapeType="1"/>
          </p:cNvSpPr>
          <p:nvPr/>
        </p:nvSpPr>
        <p:spPr bwMode="auto">
          <a:xfrm flipV="1">
            <a:off x="7750175" y="2182813"/>
            <a:ext cx="533400" cy="609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6" name="Text Box 10"/>
          <p:cNvSpPr txBox="1">
            <a:spLocks noChangeArrowheads="1"/>
          </p:cNvSpPr>
          <p:nvPr/>
        </p:nvSpPr>
        <p:spPr bwMode="auto">
          <a:xfrm>
            <a:off x="892175" y="2032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黑体" pitchFamily="49" charset="-122"/>
              </a:rPr>
              <a:t>例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1501775" y="18891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计算</a:t>
            </a:r>
          </a:p>
        </p:txBody>
      </p:sp>
      <p:graphicFrame>
        <p:nvGraphicFramePr>
          <p:cNvPr id="4" name="Object 12"/>
          <p:cNvGraphicFramePr>
            <a:graphicFrameLocks/>
          </p:cNvGraphicFramePr>
          <p:nvPr/>
        </p:nvGraphicFramePr>
        <p:xfrm>
          <a:off x="2333625" y="201613"/>
          <a:ext cx="2159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9" r:id="rId9" imgW="2159000" imgH="825500" progId="Equation.3">
                  <p:embed/>
                </p:oleObj>
              </mc:Choice>
              <mc:Fallback>
                <p:oleObj r:id="rId9" imgW="2159000" imgH="8255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201613"/>
                        <a:ext cx="2159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4397375" y="188913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其中</a:t>
            </a:r>
            <a:r>
              <a:rPr lang="en-US" altLang="zh-CN" sz="2800" i="1">
                <a:solidFill>
                  <a:schemeClr val="tx2"/>
                </a:solidFill>
              </a:rPr>
              <a:t>D</a:t>
            </a:r>
            <a:r>
              <a:rPr lang="zh-CN" altLang="en-US" sz="2800">
                <a:solidFill>
                  <a:schemeClr val="tx2"/>
                </a:solidFill>
              </a:rPr>
              <a:t>是由中心在原点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1425575" y="977900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半径为</a:t>
            </a:r>
            <a:r>
              <a:rPr lang="en-US" altLang="zh-CN" sz="2800" i="1">
                <a:solidFill>
                  <a:schemeClr val="tx2"/>
                </a:solidFill>
              </a:rPr>
              <a:t>a</a:t>
            </a:r>
            <a:r>
              <a:rPr lang="zh-CN" altLang="en-US" sz="2800">
                <a:solidFill>
                  <a:schemeClr val="tx2"/>
                </a:solidFill>
              </a:rPr>
              <a:t>的圆周所围成的闭区域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1501775" y="1497013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在极坐标系下</a:t>
            </a:r>
          </a:p>
        </p:txBody>
      </p:sp>
      <p:graphicFrame>
        <p:nvGraphicFramePr>
          <p:cNvPr id="5" name="Object 16"/>
          <p:cNvGraphicFramePr>
            <a:graphicFrameLocks/>
          </p:cNvGraphicFramePr>
          <p:nvPr/>
        </p:nvGraphicFramePr>
        <p:xfrm>
          <a:off x="1577975" y="2195513"/>
          <a:ext cx="469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0" r:id="rId11" imgW="469492" imgH="304536" progId="Equation.3">
                  <p:embed/>
                </p:oleObj>
              </mc:Choice>
              <mc:Fallback>
                <p:oleObj r:id="rId11" imgW="469492" imgH="304536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2195513"/>
                        <a:ext cx="469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7"/>
          <p:cNvGraphicFramePr>
            <a:graphicFrameLocks/>
          </p:cNvGraphicFramePr>
          <p:nvPr/>
        </p:nvGraphicFramePr>
        <p:xfrm>
          <a:off x="2111375" y="2195513"/>
          <a:ext cx="165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1" r:id="rId13" imgW="1651000" imgH="368300" progId="Equation.3">
                  <p:embed/>
                </p:oleObj>
              </mc:Choice>
              <mc:Fallback>
                <p:oleObj r:id="rId13" imgW="1651000" imgH="368300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2195513"/>
                        <a:ext cx="1651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8" name="Object 18"/>
          <p:cNvGraphicFramePr>
            <a:graphicFrameLocks/>
          </p:cNvGraphicFramePr>
          <p:nvPr/>
        </p:nvGraphicFramePr>
        <p:xfrm>
          <a:off x="3876675" y="2182813"/>
          <a:ext cx="135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2" r:id="rId15" imgW="1358310" imgH="380835" progId="Equation.3">
                  <p:embed/>
                </p:oleObj>
              </mc:Choice>
              <mc:Fallback>
                <p:oleObj r:id="rId15" imgW="1358310" imgH="380835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2182813"/>
                        <a:ext cx="1358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911975" y="1801813"/>
            <a:ext cx="1828800" cy="1905000"/>
            <a:chOff x="0" y="0"/>
            <a:chExt cx="1152" cy="1200"/>
          </a:xfrm>
        </p:grpSpPr>
        <p:sp>
          <p:nvSpPr>
            <p:cNvPr id="30742" name="Line 20"/>
            <p:cNvSpPr>
              <a:spLocks noChangeShapeType="1"/>
            </p:cNvSpPr>
            <p:nvPr/>
          </p:nvSpPr>
          <p:spPr bwMode="auto">
            <a:xfrm>
              <a:off x="0" y="624"/>
              <a:ext cx="115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3" name="Line 21"/>
            <p:cNvSpPr>
              <a:spLocks noChangeShapeType="1"/>
            </p:cNvSpPr>
            <p:nvPr/>
          </p:nvSpPr>
          <p:spPr bwMode="auto">
            <a:xfrm flipV="1">
              <a:off x="528" y="0"/>
              <a:ext cx="0" cy="12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" name="Object 22"/>
            <p:cNvGraphicFramePr>
              <a:graphicFrameLocks/>
            </p:cNvGraphicFramePr>
            <p:nvPr/>
          </p:nvGraphicFramePr>
          <p:xfrm>
            <a:off x="1056" y="672"/>
            <a:ext cx="96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3" r:id="rId17" imgW="253780" imgH="241091" progId="Equation.3">
                    <p:embed/>
                  </p:oleObj>
                </mc:Choice>
                <mc:Fallback>
                  <p:oleObj r:id="rId17" imgW="253780" imgH="241091" progId="Equation.3">
                    <p:embed/>
                    <p:pic>
                      <p:nvPicPr>
                        <p:cNvPr id="0" name="Object 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672"/>
                          <a:ext cx="96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0" name="Object 23"/>
            <p:cNvGraphicFramePr>
              <a:graphicFrameLocks/>
            </p:cNvGraphicFramePr>
            <p:nvPr/>
          </p:nvGraphicFramePr>
          <p:xfrm>
            <a:off x="417" y="648"/>
            <a:ext cx="111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4" r:id="rId19" imgW="291847" imgH="317225" progId="Equation.3">
                    <p:embed/>
                  </p:oleObj>
                </mc:Choice>
                <mc:Fallback>
                  <p:oleObj r:id="rId19" imgW="291847" imgH="317225" progId="Equation.3">
                    <p:embed/>
                    <p:pic>
                      <p:nvPicPr>
                        <p:cNvPr id="0" name="Object 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" y="648"/>
                          <a:ext cx="111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24"/>
            <p:cNvGraphicFramePr>
              <a:graphicFrameLocks/>
            </p:cNvGraphicFramePr>
            <p:nvPr/>
          </p:nvGraphicFramePr>
          <p:xfrm>
            <a:off x="384" y="48"/>
            <a:ext cx="96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5" r:id="rId21" imgW="253780" imgH="317225" progId="Equation.3">
                    <p:embed/>
                  </p:oleObj>
                </mc:Choice>
                <mc:Fallback>
                  <p:oleObj r:id="rId21" imgW="253780" imgH="317225" progId="Equation.3">
                    <p:embed/>
                    <p:pic>
                      <p:nvPicPr>
                        <p:cNvPr id="0" name="Object 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48"/>
                          <a:ext cx="96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0729" grpId="0" animBg="1"/>
      <p:bldP spid="30731" grpId="0" autoUpdateAnimBg="0"/>
      <p:bldP spid="30733" grpId="0" autoUpdateAnimBg="0"/>
      <p:bldP spid="30734" grpId="0" autoUpdateAnimBg="0"/>
      <p:bldP spid="3073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558A7CF-3AD8-4FB6-B86D-1BD4495C4666}" type="slidenum">
              <a:rPr lang="en-US" altLang="zh-CN" sz="1400" smtClean="0"/>
              <a:pPr eaLnBrk="1" hangingPunct="1"/>
              <a:t>4</a:t>
            </a:fld>
            <a:endParaRPr lang="en-US" altLang="zh-CN" sz="1400" smtClean="0"/>
          </a:p>
        </p:txBody>
      </p:sp>
      <p:graphicFrame>
        <p:nvGraphicFramePr>
          <p:cNvPr id="5122" name="Object 2"/>
          <p:cNvGraphicFramePr>
            <a:graphicFrameLocks/>
          </p:cNvGraphicFramePr>
          <p:nvPr/>
        </p:nvGraphicFramePr>
        <p:xfrm>
          <a:off x="925513" y="660400"/>
          <a:ext cx="5613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" r:id="rId3" imgW="5610965" imgH="812447" progId="Equation.3">
                  <p:embed/>
                </p:oleObj>
              </mc:Choice>
              <mc:Fallback>
                <p:oleObj r:id="rId3" imgW="5610965" imgH="812447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660400"/>
                        <a:ext cx="5613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316942"/>
              </p:ext>
            </p:extLst>
          </p:nvPr>
        </p:nvGraphicFramePr>
        <p:xfrm>
          <a:off x="1976340" y="1401469"/>
          <a:ext cx="2006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" r:id="rId5" imgW="1853396" imgH="393529" progId="Equation.3">
                  <p:embed/>
                </p:oleObj>
              </mc:Choice>
              <mc:Fallback>
                <p:oleObj r:id="rId5" imgW="1853396" imgH="393529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340" y="1401469"/>
                        <a:ext cx="2006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462713" y="6492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以</a:t>
            </a:r>
            <a:r>
              <a:rPr lang="en-US" altLang="zh-CN" sz="2800" i="1">
                <a:solidFill>
                  <a:srgbClr val="0000FF"/>
                </a:solidFill>
              </a:rPr>
              <a:t>D</a:t>
            </a:r>
            <a:r>
              <a:rPr lang="zh-CN" altLang="en-US" sz="2800">
                <a:solidFill>
                  <a:srgbClr val="0000FF"/>
                </a:solidFill>
              </a:rPr>
              <a:t>为底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900113" y="13350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以曲面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3744913" y="1335088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为顶的曲顶柱体的体积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101725" y="1939925"/>
            <a:ext cx="2670175" cy="23145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FF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/>
              <a:t>应用计算“平行截面面积为已知的立体求体积”的方法</a:t>
            </a:r>
            <a:r>
              <a:rPr lang="en-US" altLang="zh-CN" sz="2800"/>
              <a:t>.</a:t>
            </a:r>
          </a:p>
        </p:txBody>
      </p:sp>
      <p:grpSp>
        <p:nvGrpSpPr>
          <p:cNvPr id="2065" name="Group 9"/>
          <p:cNvGrpSpPr>
            <a:grpSpLocks/>
          </p:cNvGrpSpPr>
          <p:nvPr/>
        </p:nvGrpSpPr>
        <p:grpSpPr bwMode="auto">
          <a:xfrm>
            <a:off x="1433513" y="115888"/>
            <a:ext cx="6629400" cy="533400"/>
            <a:chOff x="0" y="0"/>
            <a:chExt cx="4176" cy="336"/>
          </a:xfrm>
        </p:grpSpPr>
        <p:sp>
          <p:nvSpPr>
            <p:cNvPr id="2125" name="Oval 10"/>
            <p:cNvSpPr>
              <a:spLocks noChangeArrowheads="1"/>
            </p:cNvSpPr>
            <p:nvPr/>
          </p:nvSpPr>
          <p:spPr bwMode="auto">
            <a:xfrm>
              <a:off x="0" y="0"/>
              <a:ext cx="3888" cy="336"/>
            </a:xfrm>
            <a:prstGeom prst="ellipse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FF3300"/>
                </a:gs>
                <a:gs pos="100000">
                  <a:srgbClr val="0000FF"/>
                </a:gs>
              </a:gsLst>
              <a:lin ang="5400000" scaled="1"/>
            </a:gra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6" name="Text Box 11"/>
            <p:cNvSpPr txBox="1">
              <a:spLocks noChangeArrowheads="1"/>
            </p:cNvSpPr>
            <p:nvPr/>
          </p:nvSpPr>
          <p:spPr bwMode="auto">
            <a:xfrm>
              <a:off x="48" y="0"/>
              <a:ext cx="41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66FF33"/>
                  </a:solidFill>
                </a:rPr>
                <a:t>用二重积分的几何意义说明其计算法</a:t>
              </a:r>
            </a:p>
          </p:txBody>
        </p:sp>
      </p:grpSp>
      <p:sp>
        <p:nvSpPr>
          <p:cNvPr id="2066" name="Line 12"/>
          <p:cNvSpPr>
            <a:spLocks noChangeShapeType="1"/>
          </p:cNvSpPr>
          <p:nvPr/>
        </p:nvSpPr>
        <p:spPr bwMode="auto">
          <a:xfrm flipH="1">
            <a:off x="6559550" y="3468688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836988" y="2011363"/>
            <a:ext cx="4267200" cy="2565400"/>
            <a:chOff x="0" y="0"/>
            <a:chExt cx="2688" cy="1616"/>
          </a:xfrm>
        </p:grpSpPr>
        <p:graphicFrame>
          <p:nvGraphicFramePr>
            <p:cNvPr id="2056" name="Object 14"/>
            <p:cNvGraphicFramePr>
              <a:graphicFrameLocks/>
            </p:cNvGraphicFramePr>
            <p:nvPr/>
          </p:nvGraphicFramePr>
          <p:xfrm>
            <a:off x="2514" y="1440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9" r:id="rId7" imgW="139700" imgH="139700" progId="Equation.3">
                    <p:embed/>
                  </p:oleObj>
                </mc:Choice>
                <mc:Fallback>
                  <p:oleObj r:id="rId7" imgW="139700" imgH="139700" progId="Equation.3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" y="1440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21" name="Group 15"/>
            <p:cNvGrpSpPr>
              <a:grpSpLocks/>
            </p:cNvGrpSpPr>
            <p:nvPr/>
          </p:nvGrpSpPr>
          <p:grpSpPr bwMode="auto">
            <a:xfrm>
              <a:off x="0" y="0"/>
              <a:ext cx="2640" cy="1594"/>
              <a:chOff x="0" y="0"/>
              <a:chExt cx="2640" cy="1594"/>
            </a:xfrm>
          </p:grpSpPr>
          <p:graphicFrame>
            <p:nvGraphicFramePr>
              <p:cNvPr id="2057" name="Object 16"/>
              <p:cNvGraphicFramePr>
                <a:graphicFrameLocks/>
              </p:cNvGraphicFramePr>
              <p:nvPr/>
            </p:nvGraphicFramePr>
            <p:xfrm>
              <a:off x="0" y="864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0" r:id="rId9" imgW="139518" imgH="164885" progId="Equation.3">
                      <p:embed/>
                    </p:oleObj>
                  </mc:Choice>
                  <mc:Fallback>
                    <p:oleObj r:id="rId9" imgW="139518" imgH="164885" progId="Equation.3">
                      <p:embed/>
                      <p:pic>
                        <p:nvPicPr>
                          <p:cNvPr id="0" name="Object 1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864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8" name="Object 17"/>
              <p:cNvGraphicFramePr>
                <a:graphicFrameLocks/>
              </p:cNvGraphicFramePr>
              <p:nvPr/>
            </p:nvGraphicFramePr>
            <p:xfrm>
              <a:off x="722" y="0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1" r:id="rId11" imgW="114102" imgH="139458" progId="Equation.3">
                      <p:embed/>
                    </p:oleObj>
                  </mc:Choice>
                  <mc:Fallback>
                    <p:oleObj r:id="rId11" imgW="114102" imgH="139458" progId="Equation.3">
                      <p:embed/>
                      <p:pic>
                        <p:nvPicPr>
                          <p:cNvPr id="0" name="Object 1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2" y="0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22" name="Line 18"/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17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3" name="Line 19"/>
              <p:cNvSpPr>
                <a:spLocks noChangeShapeType="1"/>
              </p:cNvSpPr>
              <p:nvPr/>
            </p:nvSpPr>
            <p:spPr bwMode="auto">
              <a:xfrm flipV="1">
                <a:off x="912" y="48"/>
                <a:ext cx="0" cy="13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059" name="Object 20"/>
              <p:cNvGraphicFramePr>
                <a:graphicFrameLocks/>
              </p:cNvGraphicFramePr>
              <p:nvPr/>
            </p:nvGraphicFramePr>
            <p:xfrm>
              <a:off x="768" y="1392"/>
              <a:ext cx="184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2" r:id="rId13" imgW="164814" imgH="177492" progId="Equation.3">
                      <p:embed/>
                    </p:oleObj>
                  </mc:Choice>
                  <mc:Fallback>
                    <p:oleObj r:id="rId13" imgW="164814" imgH="177492" progId="Equation.3">
                      <p:embed/>
                      <p:pic>
                        <p:nvPicPr>
                          <p:cNvPr id="0" name="Object 2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1392"/>
                            <a:ext cx="184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24" name="Line 21"/>
              <p:cNvSpPr>
                <a:spLocks noChangeShapeType="1"/>
              </p:cNvSpPr>
              <p:nvPr/>
            </p:nvSpPr>
            <p:spPr bwMode="auto">
              <a:xfrm flipH="1" flipV="1">
                <a:off x="144" y="816"/>
                <a:ext cx="768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5462588" y="2173288"/>
            <a:ext cx="1676400" cy="838200"/>
            <a:chOff x="0" y="0"/>
            <a:chExt cx="1056" cy="528"/>
          </a:xfrm>
        </p:grpSpPr>
        <p:sp>
          <p:nvSpPr>
            <p:cNvPr id="5143" name="Freeform 23"/>
            <p:cNvSpPr>
              <a:spLocks/>
            </p:cNvSpPr>
            <p:nvPr/>
          </p:nvSpPr>
          <p:spPr bwMode="auto">
            <a:xfrm>
              <a:off x="0" y="0"/>
              <a:ext cx="1056" cy="528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07" y="128"/>
                </a:cxn>
                <a:cxn ang="0">
                  <a:pos x="217" y="55"/>
                </a:cxn>
                <a:cxn ang="0">
                  <a:pos x="345" y="9"/>
                </a:cxn>
                <a:cxn ang="0">
                  <a:pos x="480" y="0"/>
                </a:cxn>
                <a:cxn ang="0">
                  <a:pos x="638" y="18"/>
                </a:cxn>
                <a:cxn ang="0">
                  <a:pos x="775" y="64"/>
                </a:cxn>
                <a:cxn ang="0">
                  <a:pos x="903" y="146"/>
                </a:cxn>
                <a:cxn ang="0">
                  <a:pos x="994" y="256"/>
                </a:cxn>
                <a:cxn ang="0">
                  <a:pos x="1049" y="384"/>
                </a:cxn>
                <a:cxn ang="0">
                  <a:pos x="1056" y="480"/>
                </a:cxn>
                <a:cxn ang="0">
                  <a:pos x="994" y="439"/>
                </a:cxn>
                <a:cxn ang="0">
                  <a:pos x="875" y="402"/>
                </a:cxn>
                <a:cxn ang="0">
                  <a:pos x="768" y="384"/>
                </a:cxn>
                <a:cxn ang="0">
                  <a:pos x="638" y="375"/>
                </a:cxn>
                <a:cxn ang="0">
                  <a:pos x="491" y="411"/>
                </a:cxn>
                <a:cxn ang="0">
                  <a:pos x="409" y="457"/>
                </a:cxn>
                <a:cxn ang="0">
                  <a:pos x="336" y="528"/>
                </a:cxn>
                <a:cxn ang="0">
                  <a:pos x="272" y="402"/>
                </a:cxn>
                <a:cxn ang="0">
                  <a:pos x="190" y="302"/>
                </a:cxn>
                <a:cxn ang="0">
                  <a:pos x="80" y="247"/>
                </a:cxn>
                <a:cxn ang="0">
                  <a:pos x="0" y="240"/>
                </a:cxn>
              </a:cxnLst>
              <a:rect l="0" t="0" r="r" b="b"/>
              <a:pathLst>
                <a:path w="1056" h="528">
                  <a:moveTo>
                    <a:pt x="0" y="240"/>
                  </a:moveTo>
                  <a:lnTo>
                    <a:pt x="107" y="128"/>
                  </a:lnTo>
                  <a:lnTo>
                    <a:pt x="217" y="55"/>
                  </a:lnTo>
                  <a:lnTo>
                    <a:pt x="345" y="9"/>
                  </a:lnTo>
                  <a:lnTo>
                    <a:pt x="480" y="0"/>
                  </a:lnTo>
                  <a:lnTo>
                    <a:pt x="638" y="18"/>
                  </a:lnTo>
                  <a:lnTo>
                    <a:pt x="775" y="64"/>
                  </a:lnTo>
                  <a:lnTo>
                    <a:pt x="903" y="146"/>
                  </a:lnTo>
                  <a:lnTo>
                    <a:pt x="994" y="256"/>
                  </a:lnTo>
                  <a:lnTo>
                    <a:pt x="1049" y="384"/>
                  </a:lnTo>
                  <a:lnTo>
                    <a:pt x="1056" y="480"/>
                  </a:lnTo>
                  <a:lnTo>
                    <a:pt x="994" y="439"/>
                  </a:lnTo>
                  <a:lnTo>
                    <a:pt x="875" y="402"/>
                  </a:lnTo>
                  <a:lnTo>
                    <a:pt x="768" y="384"/>
                  </a:lnTo>
                  <a:lnTo>
                    <a:pt x="638" y="375"/>
                  </a:lnTo>
                  <a:lnTo>
                    <a:pt x="491" y="411"/>
                  </a:lnTo>
                  <a:lnTo>
                    <a:pt x="409" y="457"/>
                  </a:lnTo>
                  <a:lnTo>
                    <a:pt x="336" y="528"/>
                  </a:lnTo>
                  <a:cubicBezTo>
                    <a:pt x="313" y="524"/>
                    <a:pt x="296" y="440"/>
                    <a:pt x="272" y="402"/>
                  </a:cubicBezTo>
                  <a:cubicBezTo>
                    <a:pt x="248" y="364"/>
                    <a:pt x="222" y="328"/>
                    <a:pt x="190" y="302"/>
                  </a:cubicBezTo>
                  <a:lnTo>
                    <a:pt x="80" y="247"/>
                  </a:lnTo>
                  <a:lnTo>
                    <a:pt x="0" y="24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rgbClr val="66FF33"/>
                </a:gs>
                <a:gs pos="100000">
                  <a:schemeClr val="bg1"/>
                </a:gs>
              </a:gsLst>
              <a:lin ang="18900000" scaled="1"/>
            </a:gra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118" name="Group 24"/>
            <p:cNvGrpSpPr>
              <a:grpSpLocks/>
            </p:cNvGrpSpPr>
            <p:nvPr/>
          </p:nvGrpSpPr>
          <p:grpSpPr bwMode="auto">
            <a:xfrm>
              <a:off x="0" y="79"/>
              <a:ext cx="921" cy="161"/>
              <a:chOff x="0" y="0"/>
              <a:chExt cx="921" cy="161"/>
            </a:xfrm>
          </p:grpSpPr>
          <p:sp>
            <p:nvSpPr>
              <p:cNvPr id="2119" name="Freeform 25"/>
              <p:cNvSpPr>
                <a:spLocks/>
              </p:cNvSpPr>
              <p:nvPr/>
            </p:nvSpPr>
            <p:spPr bwMode="auto">
              <a:xfrm>
                <a:off x="0" y="0"/>
                <a:ext cx="766" cy="161"/>
              </a:xfrm>
              <a:custGeom>
                <a:avLst/>
                <a:gdLst>
                  <a:gd name="T0" fmla="*/ 0 w 766"/>
                  <a:gd name="T1" fmla="*/ 161 h 161"/>
                  <a:gd name="T2" fmla="*/ 144 w 766"/>
                  <a:gd name="T3" fmla="*/ 65 h 161"/>
                  <a:gd name="T4" fmla="*/ 299 w 766"/>
                  <a:gd name="T5" fmla="*/ 22 h 161"/>
                  <a:gd name="T6" fmla="*/ 427 w 766"/>
                  <a:gd name="T7" fmla="*/ 3 h 161"/>
                  <a:gd name="T8" fmla="*/ 528 w 766"/>
                  <a:gd name="T9" fmla="*/ 3 h 161"/>
                  <a:gd name="T10" fmla="*/ 629 w 766"/>
                  <a:gd name="T11" fmla="*/ 12 h 161"/>
                  <a:gd name="T12" fmla="*/ 693 w 766"/>
                  <a:gd name="T13" fmla="*/ 31 h 161"/>
                  <a:gd name="T14" fmla="*/ 766 w 766"/>
                  <a:gd name="T15" fmla="*/ 58 h 1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66"/>
                  <a:gd name="T25" fmla="*/ 0 h 161"/>
                  <a:gd name="T26" fmla="*/ 766 w 766"/>
                  <a:gd name="T27" fmla="*/ 161 h 16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66" h="161">
                    <a:moveTo>
                      <a:pt x="0" y="161"/>
                    </a:moveTo>
                    <a:cubicBezTo>
                      <a:pt x="36" y="125"/>
                      <a:pt x="94" y="88"/>
                      <a:pt x="144" y="65"/>
                    </a:cubicBezTo>
                    <a:cubicBezTo>
                      <a:pt x="194" y="42"/>
                      <a:pt x="252" y="32"/>
                      <a:pt x="299" y="22"/>
                    </a:cubicBezTo>
                    <a:cubicBezTo>
                      <a:pt x="346" y="12"/>
                      <a:pt x="389" y="6"/>
                      <a:pt x="427" y="3"/>
                    </a:cubicBezTo>
                    <a:cubicBezTo>
                      <a:pt x="465" y="0"/>
                      <a:pt x="494" y="1"/>
                      <a:pt x="528" y="3"/>
                    </a:cubicBezTo>
                    <a:cubicBezTo>
                      <a:pt x="562" y="5"/>
                      <a:pt x="602" y="7"/>
                      <a:pt x="629" y="12"/>
                    </a:cubicBezTo>
                    <a:cubicBezTo>
                      <a:pt x="656" y="17"/>
                      <a:pt x="670" y="23"/>
                      <a:pt x="693" y="31"/>
                    </a:cubicBezTo>
                    <a:cubicBezTo>
                      <a:pt x="716" y="39"/>
                      <a:pt x="751" y="53"/>
                      <a:pt x="766" y="58"/>
                    </a:cubicBezTo>
                  </a:path>
                </a:pathLst>
              </a:cu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0" name="Freeform 26"/>
              <p:cNvSpPr>
                <a:spLocks/>
              </p:cNvSpPr>
              <p:nvPr/>
            </p:nvSpPr>
            <p:spPr bwMode="auto">
              <a:xfrm>
                <a:off x="766" y="55"/>
                <a:ext cx="155" cy="31"/>
              </a:xfrm>
              <a:custGeom>
                <a:avLst/>
                <a:gdLst>
                  <a:gd name="T0" fmla="*/ 0 w 155"/>
                  <a:gd name="T1" fmla="*/ 12 h 31"/>
                  <a:gd name="T2" fmla="*/ 64 w 155"/>
                  <a:gd name="T3" fmla="*/ 3 h 31"/>
                  <a:gd name="T4" fmla="*/ 155 w 155"/>
                  <a:gd name="T5" fmla="*/ 31 h 31"/>
                  <a:gd name="T6" fmla="*/ 0 60000 65536"/>
                  <a:gd name="T7" fmla="*/ 0 60000 65536"/>
                  <a:gd name="T8" fmla="*/ 0 60000 65536"/>
                  <a:gd name="T9" fmla="*/ 0 w 155"/>
                  <a:gd name="T10" fmla="*/ 0 h 31"/>
                  <a:gd name="T11" fmla="*/ 155 w 155"/>
                  <a:gd name="T12" fmla="*/ 31 h 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5" h="31">
                    <a:moveTo>
                      <a:pt x="0" y="12"/>
                    </a:moveTo>
                    <a:cubicBezTo>
                      <a:pt x="11" y="10"/>
                      <a:pt x="38" y="0"/>
                      <a:pt x="64" y="3"/>
                    </a:cubicBezTo>
                    <a:cubicBezTo>
                      <a:pt x="90" y="6"/>
                      <a:pt x="136" y="25"/>
                      <a:pt x="155" y="3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5147" name="Object 27"/>
          <p:cNvGraphicFramePr>
            <a:graphicFrameLocks/>
          </p:cNvGraphicFramePr>
          <p:nvPr/>
        </p:nvGraphicFramePr>
        <p:xfrm>
          <a:off x="6300788" y="1868488"/>
          <a:ext cx="130016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" r:id="rId15" imgW="1650284" imgH="393529" progId="Equation.3">
                  <p:embed/>
                </p:oleObj>
              </mc:Choice>
              <mc:Fallback>
                <p:oleObj r:id="rId15" imgW="1650284" imgH="393529" progId="Equation.3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868488"/>
                        <a:ext cx="1300162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5462588" y="3316288"/>
            <a:ext cx="1673225" cy="717550"/>
            <a:chOff x="0" y="0"/>
            <a:chExt cx="1054" cy="452"/>
          </a:xfrm>
        </p:grpSpPr>
        <p:grpSp>
          <p:nvGrpSpPr>
            <p:cNvPr id="2113" name="Group 29"/>
            <p:cNvGrpSpPr>
              <a:grpSpLocks/>
            </p:cNvGrpSpPr>
            <p:nvPr/>
          </p:nvGrpSpPr>
          <p:grpSpPr bwMode="auto">
            <a:xfrm>
              <a:off x="0" y="0"/>
              <a:ext cx="1054" cy="452"/>
              <a:chOff x="0" y="0"/>
              <a:chExt cx="1054" cy="452"/>
            </a:xfrm>
          </p:grpSpPr>
          <p:sp>
            <p:nvSpPr>
              <p:cNvPr id="2114" name="Freeform 30" descr="瓦形"/>
              <p:cNvSpPr>
                <a:spLocks/>
              </p:cNvSpPr>
              <p:nvPr/>
            </p:nvSpPr>
            <p:spPr bwMode="auto">
              <a:xfrm>
                <a:off x="0" y="0"/>
                <a:ext cx="1045" cy="450"/>
              </a:xfrm>
              <a:custGeom>
                <a:avLst/>
                <a:gdLst>
                  <a:gd name="T0" fmla="*/ 741 w 1045"/>
                  <a:gd name="T1" fmla="*/ 94 h 450"/>
                  <a:gd name="T2" fmla="*/ 1045 w 1045"/>
                  <a:gd name="T3" fmla="*/ 341 h 450"/>
                  <a:gd name="T4" fmla="*/ 878 w 1045"/>
                  <a:gd name="T5" fmla="*/ 423 h 450"/>
                  <a:gd name="T6" fmla="*/ 713 w 1045"/>
                  <a:gd name="T7" fmla="*/ 450 h 450"/>
                  <a:gd name="T8" fmla="*/ 622 w 1045"/>
                  <a:gd name="T9" fmla="*/ 450 h 450"/>
                  <a:gd name="T10" fmla="*/ 526 w 1045"/>
                  <a:gd name="T11" fmla="*/ 432 h 450"/>
                  <a:gd name="T12" fmla="*/ 423 w 1045"/>
                  <a:gd name="T13" fmla="*/ 405 h 450"/>
                  <a:gd name="T14" fmla="*/ 350 w 1045"/>
                  <a:gd name="T15" fmla="*/ 368 h 450"/>
                  <a:gd name="T16" fmla="*/ 0 w 1045"/>
                  <a:gd name="T17" fmla="*/ 103 h 450"/>
                  <a:gd name="T18" fmla="*/ 44 w 1045"/>
                  <a:gd name="T19" fmla="*/ 69 h 450"/>
                  <a:gd name="T20" fmla="*/ 144 w 1045"/>
                  <a:gd name="T21" fmla="*/ 41 h 450"/>
                  <a:gd name="T22" fmla="*/ 272 w 1045"/>
                  <a:gd name="T23" fmla="*/ 5 h 450"/>
                  <a:gd name="T24" fmla="*/ 382 w 1045"/>
                  <a:gd name="T25" fmla="*/ 0 h 450"/>
                  <a:gd name="T26" fmla="*/ 521 w 1045"/>
                  <a:gd name="T27" fmla="*/ 11 h 450"/>
                  <a:gd name="T28" fmla="*/ 604 w 1045"/>
                  <a:gd name="T29" fmla="*/ 30 h 450"/>
                  <a:gd name="T30" fmla="*/ 741 w 1045"/>
                  <a:gd name="T31" fmla="*/ 94 h 4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45"/>
                  <a:gd name="T49" fmla="*/ 0 h 450"/>
                  <a:gd name="T50" fmla="*/ 1045 w 1045"/>
                  <a:gd name="T51" fmla="*/ 450 h 4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45" h="450">
                    <a:moveTo>
                      <a:pt x="741" y="94"/>
                    </a:moveTo>
                    <a:lnTo>
                      <a:pt x="1045" y="341"/>
                    </a:lnTo>
                    <a:lnTo>
                      <a:pt x="878" y="423"/>
                    </a:lnTo>
                    <a:lnTo>
                      <a:pt x="713" y="450"/>
                    </a:lnTo>
                    <a:lnTo>
                      <a:pt x="622" y="450"/>
                    </a:lnTo>
                    <a:lnTo>
                      <a:pt x="526" y="432"/>
                    </a:lnTo>
                    <a:lnTo>
                      <a:pt x="423" y="405"/>
                    </a:lnTo>
                    <a:lnTo>
                      <a:pt x="350" y="368"/>
                    </a:lnTo>
                    <a:lnTo>
                      <a:pt x="0" y="103"/>
                    </a:lnTo>
                    <a:lnTo>
                      <a:pt x="44" y="69"/>
                    </a:lnTo>
                    <a:lnTo>
                      <a:pt x="144" y="41"/>
                    </a:lnTo>
                    <a:lnTo>
                      <a:pt x="272" y="5"/>
                    </a:lnTo>
                    <a:lnTo>
                      <a:pt x="382" y="0"/>
                    </a:lnTo>
                    <a:lnTo>
                      <a:pt x="521" y="11"/>
                    </a:lnTo>
                    <a:lnTo>
                      <a:pt x="604" y="30"/>
                    </a:lnTo>
                    <a:lnTo>
                      <a:pt x="741" y="94"/>
                    </a:lnTo>
                    <a:close/>
                  </a:path>
                </a:pathLst>
              </a:custGeom>
              <a:blipFill dpi="0" rotWithShape="0">
                <a:blip r:embed="rId1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5" name="Freeform 31"/>
              <p:cNvSpPr>
                <a:spLocks/>
              </p:cNvSpPr>
              <p:nvPr/>
            </p:nvSpPr>
            <p:spPr bwMode="auto">
              <a:xfrm>
                <a:off x="0" y="5"/>
                <a:ext cx="729" cy="91"/>
              </a:xfrm>
              <a:custGeom>
                <a:avLst/>
                <a:gdLst>
                  <a:gd name="T0" fmla="*/ 0 w 729"/>
                  <a:gd name="T1" fmla="*/ 91 h 91"/>
                  <a:gd name="T2" fmla="*/ 119 w 729"/>
                  <a:gd name="T3" fmla="*/ 36 h 91"/>
                  <a:gd name="T4" fmla="*/ 219 w 729"/>
                  <a:gd name="T5" fmla="*/ 18 h 91"/>
                  <a:gd name="T6" fmla="*/ 301 w 729"/>
                  <a:gd name="T7" fmla="*/ 9 h 91"/>
                  <a:gd name="T8" fmla="*/ 393 w 729"/>
                  <a:gd name="T9" fmla="*/ 0 h 91"/>
                  <a:gd name="T10" fmla="*/ 457 w 729"/>
                  <a:gd name="T11" fmla="*/ 9 h 91"/>
                  <a:gd name="T12" fmla="*/ 530 w 729"/>
                  <a:gd name="T13" fmla="*/ 9 h 91"/>
                  <a:gd name="T14" fmla="*/ 585 w 729"/>
                  <a:gd name="T15" fmla="*/ 27 h 91"/>
                  <a:gd name="T16" fmla="*/ 658 w 729"/>
                  <a:gd name="T17" fmla="*/ 45 h 91"/>
                  <a:gd name="T18" fmla="*/ 729 w 729"/>
                  <a:gd name="T19" fmla="*/ 75 h 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29"/>
                  <a:gd name="T31" fmla="*/ 0 h 91"/>
                  <a:gd name="T32" fmla="*/ 729 w 729"/>
                  <a:gd name="T33" fmla="*/ 91 h 9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29" h="91">
                    <a:moveTo>
                      <a:pt x="0" y="91"/>
                    </a:moveTo>
                    <a:cubicBezTo>
                      <a:pt x="20" y="82"/>
                      <a:pt x="83" y="48"/>
                      <a:pt x="119" y="36"/>
                    </a:cubicBezTo>
                    <a:cubicBezTo>
                      <a:pt x="155" y="24"/>
                      <a:pt x="189" y="23"/>
                      <a:pt x="219" y="18"/>
                    </a:cubicBezTo>
                    <a:cubicBezTo>
                      <a:pt x="249" y="13"/>
                      <a:pt x="272" y="12"/>
                      <a:pt x="301" y="9"/>
                    </a:cubicBezTo>
                    <a:cubicBezTo>
                      <a:pt x="330" y="6"/>
                      <a:pt x="367" y="0"/>
                      <a:pt x="393" y="0"/>
                    </a:cubicBezTo>
                    <a:cubicBezTo>
                      <a:pt x="419" y="0"/>
                      <a:pt x="434" y="8"/>
                      <a:pt x="457" y="9"/>
                    </a:cubicBezTo>
                    <a:cubicBezTo>
                      <a:pt x="480" y="10"/>
                      <a:pt x="509" y="6"/>
                      <a:pt x="530" y="9"/>
                    </a:cubicBezTo>
                    <a:cubicBezTo>
                      <a:pt x="551" y="12"/>
                      <a:pt x="564" y="21"/>
                      <a:pt x="585" y="27"/>
                    </a:cubicBezTo>
                    <a:cubicBezTo>
                      <a:pt x="606" y="33"/>
                      <a:pt x="634" y="37"/>
                      <a:pt x="658" y="45"/>
                    </a:cubicBezTo>
                    <a:cubicBezTo>
                      <a:pt x="682" y="53"/>
                      <a:pt x="714" y="69"/>
                      <a:pt x="729" y="75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6" name="Freeform 32"/>
              <p:cNvSpPr>
                <a:spLocks/>
              </p:cNvSpPr>
              <p:nvPr/>
            </p:nvSpPr>
            <p:spPr bwMode="auto">
              <a:xfrm>
                <a:off x="355" y="331"/>
                <a:ext cx="699" cy="121"/>
              </a:xfrm>
              <a:custGeom>
                <a:avLst/>
                <a:gdLst>
                  <a:gd name="T0" fmla="*/ 0 w 699"/>
                  <a:gd name="T1" fmla="*/ 51 h 121"/>
                  <a:gd name="T2" fmla="*/ 91 w 699"/>
                  <a:gd name="T3" fmla="*/ 88 h 121"/>
                  <a:gd name="T4" fmla="*/ 178 w 699"/>
                  <a:gd name="T5" fmla="*/ 110 h 121"/>
                  <a:gd name="T6" fmla="*/ 242 w 699"/>
                  <a:gd name="T7" fmla="*/ 119 h 121"/>
                  <a:gd name="T8" fmla="*/ 324 w 699"/>
                  <a:gd name="T9" fmla="*/ 119 h 121"/>
                  <a:gd name="T10" fmla="*/ 461 w 699"/>
                  <a:gd name="T11" fmla="*/ 110 h 121"/>
                  <a:gd name="T12" fmla="*/ 589 w 699"/>
                  <a:gd name="T13" fmla="*/ 64 h 121"/>
                  <a:gd name="T14" fmla="*/ 699 w 699"/>
                  <a:gd name="T15" fmla="*/ 0 h 12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99"/>
                  <a:gd name="T25" fmla="*/ 0 h 121"/>
                  <a:gd name="T26" fmla="*/ 699 w 699"/>
                  <a:gd name="T27" fmla="*/ 121 h 12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99" h="121">
                    <a:moveTo>
                      <a:pt x="0" y="51"/>
                    </a:moveTo>
                    <a:cubicBezTo>
                      <a:pt x="15" y="57"/>
                      <a:pt x="61" y="78"/>
                      <a:pt x="91" y="88"/>
                    </a:cubicBezTo>
                    <a:cubicBezTo>
                      <a:pt x="121" y="98"/>
                      <a:pt x="153" y="105"/>
                      <a:pt x="178" y="110"/>
                    </a:cubicBezTo>
                    <a:cubicBezTo>
                      <a:pt x="203" y="115"/>
                      <a:pt x="218" y="117"/>
                      <a:pt x="242" y="119"/>
                    </a:cubicBezTo>
                    <a:cubicBezTo>
                      <a:pt x="266" y="121"/>
                      <a:pt x="288" y="120"/>
                      <a:pt x="324" y="119"/>
                    </a:cubicBezTo>
                    <a:cubicBezTo>
                      <a:pt x="360" y="118"/>
                      <a:pt x="417" y="119"/>
                      <a:pt x="461" y="110"/>
                    </a:cubicBezTo>
                    <a:cubicBezTo>
                      <a:pt x="505" y="101"/>
                      <a:pt x="549" y="82"/>
                      <a:pt x="589" y="64"/>
                    </a:cubicBezTo>
                    <a:cubicBezTo>
                      <a:pt x="629" y="46"/>
                      <a:pt x="676" y="13"/>
                      <a:pt x="699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055" name="Object 33"/>
            <p:cNvGraphicFramePr>
              <a:graphicFrameLocks/>
            </p:cNvGraphicFramePr>
            <p:nvPr/>
          </p:nvGraphicFramePr>
          <p:xfrm>
            <a:off x="712" y="196"/>
            <a:ext cx="152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4" r:id="rId18" imgW="317225" imgH="291847" progId="Equation.3">
                    <p:embed/>
                  </p:oleObj>
                </mc:Choice>
                <mc:Fallback>
                  <p:oleObj r:id="rId18" imgW="317225" imgH="291847" progId="Equation.3">
                    <p:embed/>
                    <p:pic>
                      <p:nvPicPr>
                        <p:cNvPr id="0" name="Object 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" y="196"/>
                          <a:ext cx="152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5461000" y="2173288"/>
            <a:ext cx="2211388" cy="2062162"/>
            <a:chOff x="0" y="0"/>
            <a:chExt cx="1393" cy="1299"/>
          </a:xfrm>
        </p:grpSpPr>
        <p:grpSp>
          <p:nvGrpSpPr>
            <p:cNvPr id="2094" name="Group 35"/>
            <p:cNvGrpSpPr>
              <a:grpSpLocks/>
            </p:cNvGrpSpPr>
            <p:nvPr/>
          </p:nvGrpSpPr>
          <p:grpSpPr bwMode="auto">
            <a:xfrm>
              <a:off x="2" y="0"/>
              <a:ext cx="1056" cy="528"/>
              <a:chOff x="0" y="0"/>
              <a:chExt cx="1056" cy="528"/>
            </a:xfrm>
          </p:grpSpPr>
          <p:sp>
            <p:nvSpPr>
              <p:cNvPr id="2109" name="Freeform 36"/>
              <p:cNvSpPr>
                <a:spLocks/>
              </p:cNvSpPr>
              <p:nvPr/>
            </p:nvSpPr>
            <p:spPr bwMode="auto">
              <a:xfrm>
                <a:off x="0" y="0"/>
                <a:ext cx="1056" cy="528"/>
              </a:xfrm>
              <a:custGeom>
                <a:avLst/>
                <a:gdLst>
                  <a:gd name="T0" fmla="*/ 0 w 1056"/>
                  <a:gd name="T1" fmla="*/ 240 h 528"/>
                  <a:gd name="T2" fmla="*/ 107 w 1056"/>
                  <a:gd name="T3" fmla="*/ 128 h 528"/>
                  <a:gd name="T4" fmla="*/ 217 w 1056"/>
                  <a:gd name="T5" fmla="*/ 55 h 528"/>
                  <a:gd name="T6" fmla="*/ 345 w 1056"/>
                  <a:gd name="T7" fmla="*/ 9 h 528"/>
                  <a:gd name="T8" fmla="*/ 480 w 1056"/>
                  <a:gd name="T9" fmla="*/ 0 h 528"/>
                  <a:gd name="T10" fmla="*/ 638 w 1056"/>
                  <a:gd name="T11" fmla="*/ 18 h 528"/>
                  <a:gd name="T12" fmla="*/ 775 w 1056"/>
                  <a:gd name="T13" fmla="*/ 64 h 528"/>
                  <a:gd name="T14" fmla="*/ 903 w 1056"/>
                  <a:gd name="T15" fmla="*/ 146 h 528"/>
                  <a:gd name="T16" fmla="*/ 994 w 1056"/>
                  <a:gd name="T17" fmla="*/ 256 h 528"/>
                  <a:gd name="T18" fmla="*/ 1049 w 1056"/>
                  <a:gd name="T19" fmla="*/ 384 h 528"/>
                  <a:gd name="T20" fmla="*/ 1056 w 1056"/>
                  <a:gd name="T21" fmla="*/ 480 h 528"/>
                  <a:gd name="T22" fmla="*/ 994 w 1056"/>
                  <a:gd name="T23" fmla="*/ 439 h 528"/>
                  <a:gd name="T24" fmla="*/ 875 w 1056"/>
                  <a:gd name="T25" fmla="*/ 402 h 528"/>
                  <a:gd name="T26" fmla="*/ 768 w 1056"/>
                  <a:gd name="T27" fmla="*/ 384 h 528"/>
                  <a:gd name="T28" fmla="*/ 638 w 1056"/>
                  <a:gd name="T29" fmla="*/ 375 h 528"/>
                  <a:gd name="T30" fmla="*/ 491 w 1056"/>
                  <a:gd name="T31" fmla="*/ 411 h 528"/>
                  <a:gd name="T32" fmla="*/ 409 w 1056"/>
                  <a:gd name="T33" fmla="*/ 457 h 528"/>
                  <a:gd name="T34" fmla="*/ 336 w 1056"/>
                  <a:gd name="T35" fmla="*/ 528 h 528"/>
                  <a:gd name="T36" fmla="*/ 272 w 1056"/>
                  <a:gd name="T37" fmla="*/ 402 h 528"/>
                  <a:gd name="T38" fmla="*/ 190 w 1056"/>
                  <a:gd name="T39" fmla="*/ 302 h 528"/>
                  <a:gd name="T40" fmla="*/ 80 w 1056"/>
                  <a:gd name="T41" fmla="*/ 247 h 528"/>
                  <a:gd name="T42" fmla="*/ 0 w 1056"/>
                  <a:gd name="T43" fmla="*/ 240 h 52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056"/>
                  <a:gd name="T67" fmla="*/ 0 h 528"/>
                  <a:gd name="T68" fmla="*/ 1056 w 1056"/>
                  <a:gd name="T69" fmla="*/ 528 h 528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056" h="528">
                    <a:moveTo>
                      <a:pt x="0" y="240"/>
                    </a:moveTo>
                    <a:lnTo>
                      <a:pt x="107" y="128"/>
                    </a:lnTo>
                    <a:lnTo>
                      <a:pt x="217" y="55"/>
                    </a:lnTo>
                    <a:lnTo>
                      <a:pt x="345" y="9"/>
                    </a:lnTo>
                    <a:lnTo>
                      <a:pt x="480" y="0"/>
                    </a:lnTo>
                    <a:lnTo>
                      <a:pt x="638" y="18"/>
                    </a:lnTo>
                    <a:lnTo>
                      <a:pt x="775" y="64"/>
                    </a:lnTo>
                    <a:lnTo>
                      <a:pt x="903" y="146"/>
                    </a:lnTo>
                    <a:lnTo>
                      <a:pt x="994" y="256"/>
                    </a:lnTo>
                    <a:lnTo>
                      <a:pt x="1049" y="384"/>
                    </a:lnTo>
                    <a:lnTo>
                      <a:pt x="1056" y="480"/>
                    </a:lnTo>
                    <a:lnTo>
                      <a:pt x="994" y="439"/>
                    </a:lnTo>
                    <a:lnTo>
                      <a:pt x="875" y="402"/>
                    </a:lnTo>
                    <a:lnTo>
                      <a:pt x="768" y="384"/>
                    </a:lnTo>
                    <a:lnTo>
                      <a:pt x="638" y="375"/>
                    </a:lnTo>
                    <a:lnTo>
                      <a:pt x="491" y="411"/>
                    </a:lnTo>
                    <a:lnTo>
                      <a:pt x="409" y="457"/>
                    </a:lnTo>
                    <a:lnTo>
                      <a:pt x="336" y="528"/>
                    </a:lnTo>
                    <a:cubicBezTo>
                      <a:pt x="313" y="524"/>
                      <a:pt x="296" y="440"/>
                      <a:pt x="272" y="402"/>
                    </a:cubicBezTo>
                    <a:cubicBezTo>
                      <a:pt x="248" y="364"/>
                      <a:pt x="222" y="328"/>
                      <a:pt x="190" y="302"/>
                    </a:cubicBezTo>
                    <a:lnTo>
                      <a:pt x="80" y="247"/>
                    </a:lnTo>
                    <a:lnTo>
                      <a:pt x="0" y="24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10" name="Group 37"/>
              <p:cNvGrpSpPr>
                <a:grpSpLocks/>
              </p:cNvGrpSpPr>
              <p:nvPr/>
            </p:nvGrpSpPr>
            <p:grpSpPr bwMode="auto">
              <a:xfrm>
                <a:off x="0" y="79"/>
                <a:ext cx="921" cy="161"/>
                <a:chOff x="0" y="0"/>
                <a:chExt cx="921" cy="161"/>
              </a:xfrm>
            </p:grpSpPr>
            <p:sp>
              <p:nvSpPr>
                <p:cNvPr id="2111" name="Freeform 38"/>
                <p:cNvSpPr>
                  <a:spLocks/>
                </p:cNvSpPr>
                <p:nvPr/>
              </p:nvSpPr>
              <p:spPr bwMode="auto">
                <a:xfrm>
                  <a:off x="0" y="0"/>
                  <a:ext cx="766" cy="161"/>
                </a:xfrm>
                <a:custGeom>
                  <a:avLst/>
                  <a:gdLst>
                    <a:gd name="T0" fmla="*/ 0 w 766"/>
                    <a:gd name="T1" fmla="*/ 161 h 161"/>
                    <a:gd name="T2" fmla="*/ 144 w 766"/>
                    <a:gd name="T3" fmla="*/ 65 h 161"/>
                    <a:gd name="T4" fmla="*/ 299 w 766"/>
                    <a:gd name="T5" fmla="*/ 22 h 161"/>
                    <a:gd name="T6" fmla="*/ 427 w 766"/>
                    <a:gd name="T7" fmla="*/ 3 h 161"/>
                    <a:gd name="T8" fmla="*/ 528 w 766"/>
                    <a:gd name="T9" fmla="*/ 3 h 161"/>
                    <a:gd name="T10" fmla="*/ 629 w 766"/>
                    <a:gd name="T11" fmla="*/ 12 h 161"/>
                    <a:gd name="T12" fmla="*/ 693 w 766"/>
                    <a:gd name="T13" fmla="*/ 31 h 161"/>
                    <a:gd name="T14" fmla="*/ 766 w 766"/>
                    <a:gd name="T15" fmla="*/ 58 h 1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66"/>
                    <a:gd name="T25" fmla="*/ 0 h 161"/>
                    <a:gd name="T26" fmla="*/ 766 w 766"/>
                    <a:gd name="T27" fmla="*/ 161 h 16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66" h="161">
                      <a:moveTo>
                        <a:pt x="0" y="161"/>
                      </a:moveTo>
                      <a:cubicBezTo>
                        <a:pt x="36" y="125"/>
                        <a:pt x="94" y="88"/>
                        <a:pt x="144" y="65"/>
                      </a:cubicBezTo>
                      <a:cubicBezTo>
                        <a:pt x="194" y="42"/>
                        <a:pt x="252" y="32"/>
                        <a:pt x="299" y="22"/>
                      </a:cubicBezTo>
                      <a:cubicBezTo>
                        <a:pt x="346" y="12"/>
                        <a:pt x="389" y="6"/>
                        <a:pt x="427" y="3"/>
                      </a:cubicBezTo>
                      <a:cubicBezTo>
                        <a:pt x="465" y="0"/>
                        <a:pt x="494" y="1"/>
                        <a:pt x="528" y="3"/>
                      </a:cubicBezTo>
                      <a:cubicBezTo>
                        <a:pt x="562" y="5"/>
                        <a:pt x="602" y="7"/>
                        <a:pt x="629" y="12"/>
                      </a:cubicBezTo>
                      <a:cubicBezTo>
                        <a:pt x="656" y="17"/>
                        <a:pt x="670" y="23"/>
                        <a:pt x="693" y="31"/>
                      </a:cubicBezTo>
                      <a:cubicBezTo>
                        <a:pt x="716" y="39"/>
                        <a:pt x="751" y="53"/>
                        <a:pt x="766" y="58"/>
                      </a:cubicBezTo>
                    </a:path>
                  </a:pathLst>
                </a:custGeom>
                <a:noFill/>
                <a:ln w="28575">
                  <a:solidFill>
                    <a:schemeClr val="tx2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12" name="Freeform 39"/>
                <p:cNvSpPr>
                  <a:spLocks/>
                </p:cNvSpPr>
                <p:nvPr/>
              </p:nvSpPr>
              <p:spPr bwMode="auto">
                <a:xfrm>
                  <a:off x="766" y="55"/>
                  <a:ext cx="155" cy="31"/>
                </a:xfrm>
                <a:custGeom>
                  <a:avLst/>
                  <a:gdLst>
                    <a:gd name="T0" fmla="*/ 0 w 155"/>
                    <a:gd name="T1" fmla="*/ 12 h 31"/>
                    <a:gd name="T2" fmla="*/ 64 w 155"/>
                    <a:gd name="T3" fmla="*/ 3 h 31"/>
                    <a:gd name="T4" fmla="*/ 155 w 155"/>
                    <a:gd name="T5" fmla="*/ 31 h 31"/>
                    <a:gd name="T6" fmla="*/ 0 60000 65536"/>
                    <a:gd name="T7" fmla="*/ 0 60000 65536"/>
                    <a:gd name="T8" fmla="*/ 0 60000 65536"/>
                    <a:gd name="T9" fmla="*/ 0 w 155"/>
                    <a:gd name="T10" fmla="*/ 0 h 31"/>
                    <a:gd name="T11" fmla="*/ 155 w 155"/>
                    <a:gd name="T12" fmla="*/ 31 h 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5" h="31">
                      <a:moveTo>
                        <a:pt x="0" y="12"/>
                      </a:moveTo>
                      <a:cubicBezTo>
                        <a:pt x="11" y="10"/>
                        <a:pt x="38" y="0"/>
                        <a:pt x="64" y="3"/>
                      </a:cubicBezTo>
                      <a:cubicBezTo>
                        <a:pt x="90" y="6"/>
                        <a:pt x="136" y="25"/>
                        <a:pt x="155" y="31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95" name="Group 40"/>
            <p:cNvGrpSpPr>
              <a:grpSpLocks/>
            </p:cNvGrpSpPr>
            <p:nvPr/>
          </p:nvGrpSpPr>
          <p:grpSpPr bwMode="auto">
            <a:xfrm>
              <a:off x="0" y="144"/>
              <a:ext cx="1393" cy="1155"/>
              <a:chOff x="0" y="0"/>
              <a:chExt cx="1393" cy="1155"/>
            </a:xfrm>
          </p:grpSpPr>
          <p:grpSp>
            <p:nvGrpSpPr>
              <p:cNvPr id="2096" name="Group 41"/>
              <p:cNvGrpSpPr>
                <a:grpSpLocks/>
              </p:cNvGrpSpPr>
              <p:nvPr/>
            </p:nvGrpSpPr>
            <p:grpSpPr bwMode="auto">
              <a:xfrm>
                <a:off x="2" y="0"/>
                <a:ext cx="1056" cy="960"/>
                <a:chOff x="0" y="0"/>
                <a:chExt cx="1056" cy="960"/>
              </a:xfrm>
            </p:grpSpPr>
            <p:sp>
              <p:nvSpPr>
                <p:cNvPr id="2105" name="Line 42"/>
                <p:cNvSpPr>
                  <a:spLocks noChangeShapeType="1"/>
                </p:cNvSpPr>
                <p:nvPr/>
              </p:nvSpPr>
              <p:spPr bwMode="auto">
                <a:xfrm>
                  <a:off x="336" y="384"/>
                  <a:ext cx="0" cy="5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6" name="Line 43"/>
                <p:cNvSpPr>
                  <a:spLocks noChangeShapeType="1"/>
                </p:cNvSpPr>
                <p:nvPr/>
              </p:nvSpPr>
              <p:spPr bwMode="auto">
                <a:xfrm>
                  <a:off x="1056" y="336"/>
                  <a:ext cx="0" cy="5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7" name="Line 44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0" cy="60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8" name="Line 45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97" name="Group 46"/>
              <p:cNvGrpSpPr>
                <a:grpSpLocks/>
              </p:cNvGrpSpPr>
              <p:nvPr/>
            </p:nvGrpSpPr>
            <p:grpSpPr bwMode="auto">
              <a:xfrm>
                <a:off x="0" y="581"/>
                <a:ext cx="1060" cy="449"/>
                <a:chOff x="0" y="0"/>
                <a:chExt cx="1060" cy="449"/>
              </a:xfrm>
            </p:grpSpPr>
            <p:sp>
              <p:nvSpPr>
                <p:cNvPr id="2103" name="Freeform 47"/>
                <p:cNvSpPr>
                  <a:spLocks/>
                </p:cNvSpPr>
                <p:nvPr/>
              </p:nvSpPr>
              <p:spPr bwMode="auto">
                <a:xfrm>
                  <a:off x="338" y="310"/>
                  <a:ext cx="722" cy="139"/>
                </a:xfrm>
                <a:custGeom>
                  <a:avLst/>
                  <a:gdLst>
                    <a:gd name="T0" fmla="*/ 0 w 722"/>
                    <a:gd name="T1" fmla="*/ 55 h 139"/>
                    <a:gd name="T2" fmla="*/ 91 w 722"/>
                    <a:gd name="T3" fmla="*/ 92 h 139"/>
                    <a:gd name="T4" fmla="*/ 174 w 722"/>
                    <a:gd name="T5" fmla="*/ 119 h 139"/>
                    <a:gd name="T6" fmla="*/ 247 w 722"/>
                    <a:gd name="T7" fmla="*/ 128 h 139"/>
                    <a:gd name="T8" fmla="*/ 366 w 722"/>
                    <a:gd name="T9" fmla="*/ 138 h 139"/>
                    <a:gd name="T10" fmla="*/ 494 w 722"/>
                    <a:gd name="T11" fmla="*/ 119 h 139"/>
                    <a:gd name="T12" fmla="*/ 603 w 722"/>
                    <a:gd name="T13" fmla="*/ 83 h 139"/>
                    <a:gd name="T14" fmla="*/ 722 w 722"/>
                    <a:gd name="T15" fmla="*/ 0 h 1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22"/>
                    <a:gd name="T25" fmla="*/ 0 h 139"/>
                    <a:gd name="T26" fmla="*/ 722 w 722"/>
                    <a:gd name="T27" fmla="*/ 139 h 1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22" h="139">
                      <a:moveTo>
                        <a:pt x="0" y="55"/>
                      </a:moveTo>
                      <a:cubicBezTo>
                        <a:pt x="15" y="61"/>
                        <a:pt x="62" y="81"/>
                        <a:pt x="91" y="92"/>
                      </a:cubicBezTo>
                      <a:cubicBezTo>
                        <a:pt x="120" y="103"/>
                        <a:pt x="148" y="113"/>
                        <a:pt x="174" y="119"/>
                      </a:cubicBezTo>
                      <a:cubicBezTo>
                        <a:pt x="200" y="125"/>
                        <a:pt x="215" y="125"/>
                        <a:pt x="247" y="128"/>
                      </a:cubicBezTo>
                      <a:cubicBezTo>
                        <a:pt x="279" y="131"/>
                        <a:pt x="325" y="139"/>
                        <a:pt x="366" y="138"/>
                      </a:cubicBezTo>
                      <a:cubicBezTo>
                        <a:pt x="407" y="137"/>
                        <a:pt x="455" y="128"/>
                        <a:pt x="494" y="119"/>
                      </a:cubicBezTo>
                      <a:cubicBezTo>
                        <a:pt x="533" y="110"/>
                        <a:pt x="565" y="103"/>
                        <a:pt x="603" y="83"/>
                      </a:cubicBezTo>
                      <a:cubicBezTo>
                        <a:pt x="641" y="63"/>
                        <a:pt x="697" y="17"/>
                        <a:pt x="722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4" name="Freeform 48"/>
                <p:cNvSpPr>
                  <a:spLocks/>
                </p:cNvSpPr>
                <p:nvPr/>
              </p:nvSpPr>
              <p:spPr bwMode="auto">
                <a:xfrm>
                  <a:off x="0" y="0"/>
                  <a:ext cx="770" cy="91"/>
                </a:xfrm>
                <a:custGeom>
                  <a:avLst/>
                  <a:gdLst>
                    <a:gd name="T0" fmla="*/ 0 w 770"/>
                    <a:gd name="T1" fmla="*/ 91 h 91"/>
                    <a:gd name="T2" fmla="*/ 119 w 770"/>
                    <a:gd name="T3" fmla="*/ 36 h 91"/>
                    <a:gd name="T4" fmla="*/ 219 w 770"/>
                    <a:gd name="T5" fmla="*/ 18 h 91"/>
                    <a:gd name="T6" fmla="*/ 301 w 770"/>
                    <a:gd name="T7" fmla="*/ 9 h 91"/>
                    <a:gd name="T8" fmla="*/ 393 w 770"/>
                    <a:gd name="T9" fmla="*/ 0 h 91"/>
                    <a:gd name="T10" fmla="*/ 457 w 770"/>
                    <a:gd name="T11" fmla="*/ 9 h 91"/>
                    <a:gd name="T12" fmla="*/ 530 w 770"/>
                    <a:gd name="T13" fmla="*/ 9 h 91"/>
                    <a:gd name="T14" fmla="*/ 585 w 770"/>
                    <a:gd name="T15" fmla="*/ 27 h 91"/>
                    <a:gd name="T16" fmla="*/ 658 w 770"/>
                    <a:gd name="T17" fmla="*/ 45 h 91"/>
                    <a:gd name="T18" fmla="*/ 770 w 770"/>
                    <a:gd name="T19" fmla="*/ 91 h 9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770"/>
                    <a:gd name="T31" fmla="*/ 0 h 91"/>
                    <a:gd name="T32" fmla="*/ 770 w 770"/>
                    <a:gd name="T33" fmla="*/ 91 h 9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770" h="91">
                      <a:moveTo>
                        <a:pt x="0" y="91"/>
                      </a:moveTo>
                      <a:cubicBezTo>
                        <a:pt x="20" y="82"/>
                        <a:pt x="83" y="48"/>
                        <a:pt x="119" y="36"/>
                      </a:cubicBezTo>
                      <a:cubicBezTo>
                        <a:pt x="155" y="24"/>
                        <a:pt x="189" y="23"/>
                        <a:pt x="219" y="18"/>
                      </a:cubicBezTo>
                      <a:cubicBezTo>
                        <a:pt x="249" y="13"/>
                        <a:pt x="272" y="12"/>
                        <a:pt x="301" y="9"/>
                      </a:cubicBezTo>
                      <a:cubicBezTo>
                        <a:pt x="330" y="6"/>
                        <a:pt x="367" y="0"/>
                        <a:pt x="393" y="0"/>
                      </a:cubicBezTo>
                      <a:cubicBezTo>
                        <a:pt x="419" y="0"/>
                        <a:pt x="434" y="8"/>
                        <a:pt x="457" y="9"/>
                      </a:cubicBezTo>
                      <a:cubicBezTo>
                        <a:pt x="480" y="10"/>
                        <a:pt x="509" y="6"/>
                        <a:pt x="530" y="9"/>
                      </a:cubicBezTo>
                      <a:cubicBezTo>
                        <a:pt x="551" y="12"/>
                        <a:pt x="564" y="21"/>
                        <a:pt x="585" y="27"/>
                      </a:cubicBezTo>
                      <a:cubicBezTo>
                        <a:pt x="606" y="33"/>
                        <a:pt x="627" y="34"/>
                        <a:pt x="658" y="45"/>
                      </a:cubicBezTo>
                      <a:cubicBezTo>
                        <a:pt x="689" y="56"/>
                        <a:pt x="747" y="81"/>
                        <a:pt x="770" y="9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98" name="Group 49"/>
              <p:cNvGrpSpPr>
                <a:grpSpLocks/>
              </p:cNvGrpSpPr>
              <p:nvPr/>
            </p:nvGrpSpPr>
            <p:grpSpPr bwMode="auto">
              <a:xfrm>
                <a:off x="1" y="655"/>
                <a:ext cx="1392" cy="500"/>
                <a:chOff x="0" y="0"/>
                <a:chExt cx="1392" cy="500"/>
              </a:xfrm>
            </p:grpSpPr>
            <p:sp>
              <p:nvSpPr>
                <p:cNvPr id="2099" name="Line 50"/>
                <p:cNvSpPr>
                  <a:spLocks noChangeShapeType="1"/>
                </p:cNvSpPr>
                <p:nvPr/>
              </p:nvSpPr>
              <p:spPr bwMode="auto">
                <a:xfrm rot="60000" flipH="1" flipV="1">
                  <a:off x="0" y="37"/>
                  <a:ext cx="337" cy="2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0" name="Line 51"/>
                <p:cNvSpPr>
                  <a:spLocks noChangeShapeType="1"/>
                </p:cNvSpPr>
                <p:nvPr/>
              </p:nvSpPr>
              <p:spPr bwMode="auto">
                <a:xfrm rot="60000" flipH="1" flipV="1">
                  <a:off x="721" y="0"/>
                  <a:ext cx="290" cy="21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1" name="Line 52"/>
                <p:cNvSpPr>
                  <a:spLocks noChangeShapeType="1"/>
                </p:cNvSpPr>
                <p:nvPr/>
              </p:nvSpPr>
              <p:spPr bwMode="auto">
                <a:xfrm rot="60000" flipH="1" flipV="1">
                  <a:off x="337" y="305"/>
                  <a:ext cx="238" cy="1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2" name="Line 53"/>
                <p:cNvSpPr>
                  <a:spLocks noChangeShapeType="1"/>
                </p:cNvSpPr>
                <p:nvPr/>
              </p:nvSpPr>
              <p:spPr bwMode="auto">
                <a:xfrm rot="60000" flipH="1" flipV="1">
                  <a:off x="1058" y="254"/>
                  <a:ext cx="334" cy="2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5174" name="Object 54"/>
          <p:cNvGraphicFramePr>
            <a:graphicFrameLocks/>
          </p:cNvGraphicFramePr>
          <p:nvPr/>
        </p:nvGraphicFramePr>
        <p:xfrm>
          <a:off x="4989513" y="2947988"/>
          <a:ext cx="1219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5" r:id="rId20" imgW="1447800" imgH="419100" progId="Equation.3">
                  <p:embed/>
                </p:oleObj>
              </mc:Choice>
              <mc:Fallback>
                <p:oleObj r:id="rId20" imgW="1447800" imgH="419100" progId="Equation.3">
                  <p:embed/>
                  <p:pic>
                    <p:nvPicPr>
                      <p:cNvPr id="0" name="Object 54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2947988"/>
                        <a:ext cx="12192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5" name="Freeform 55"/>
          <p:cNvSpPr>
            <a:spLocks/>
          </p:cNvSpPr>
          <p:nvPr/>
        </p:nvSpPr>
        <p:spPr bwMode="auto">
          <a:xfrm>
            <a:off x="6072188" y="2173288"/>
            <a:ext cx="812800" cy="1811337"/>
          </a:xfrm>
          <a:custGeom>
            <a:avLst/>
            <a:gdLst>
              <a:gd name="T0" fmla="*/ 1290319782 w 512"/>
              <a:gd name="T1" fmla="*/ 992941260 h 1141"/>
              <a:gd name="T2" fmla="*/ 1285279472 w 512"/>
              <a:gd name="T3" fmla="*/ 2147483647 h 1141"/>
              <a:gd name="T4" fmla="*/ 0 w 512"/>
              <a:gd name="T5" fmla="*/ 1822071686 h 1141"/>
              <a:gd name="T6" fmla="*/ 0 w 512"/>
              <a:gd name="T7" fmla="*/ 186491481 h 1141"/>
              <a:gd name="T8" fmla="*/ 75604676 w 512"/>
              <a:gd name="T9" fmla="*/ 93244947 h 1141"/>
              <a:gd name="T10" fmla="*/ 254534965 w 512"/>
              <a:gd name="T11" fmla="*/ 0 h 1141"/>
              <a:gd name="T12" fmla="*/ 438507177 w 512"/>
              <a:gd name="T13" fmla="*/ 47882154 h 1141"/>
              <a:gd name="T14" fmla="*/ 559474619 w 512"/>
              <a:gd name="T15" fmla="*/ 93244947 h 1141"/>
              <a:gd name="T16" fmla="*/ 877014354 w 512"/>
              <a:gd name="T17" fmla="*/ 299897688 h 1141"/>
              <a:gd name="T18" fmla="*/ 1060984878 w 512"/>
              <a:gd name="T19" fmla="*/ 531751999 h 1141"/>
              <a:gd name="T20" fmla="*/ 1199594200 w 512"/>
              <a:gd name="T21" fmla="*/ 783767447 h 1141"/>
              <a:gd name="T22" fmla="*/ 1290319782 w 512"/>
              <a:gd name="T23" fmla="*/ 992941260 h 114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12"/>
              <a:gd name="T37" fmla="*/ 0 h 1141"/>
              <a:gd name="T38" fmla="*/ 512 w 512"/>
              <a:gd name="T39" fmla="*/ 1141 h 114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12" h="1141">
                <a:moveTo>
                  <a:pt x="512" y="394"/>
                </a:moveTo>
                <a:lnTo>
                  <a:pt x="510" y="1141"/>
                </a:lnTo>
                <a:lnTo>
                  <a:pt x="0" y="723"/>
                </a:lnTo>
                <a:lnTo>
                  <a:pt x="0" y="74"/>
                </a:lnTo>
                <a:lnTo>
                  <a:pt x="30" y="37"/>
                </a:lnTo>
                <a:lnTo>
                  <a:pt x="101" y="0"/>
                </a:lnTo>
                <a:lnTo>
                  <a:pt x="174" y="19"/>
                </a:lnTo>
                <a:lnTo>
                  <a:pt x="222" y="37"/>
                </a:lnTo>
                <a:cubicBezTo>
                  <a:pt x="270" y="69"/>
                  <a:pt x="306" y="79"/>
                  <a:pt x="348" y="119"/>
                </a:cubicBezTo>
                <a:cubicBezTo>
                  <a:pt x="381" y="148"/>
                  <a:pt x="400" y="181"/>
                  <a:pt x="421" y="211"/>
                </a:cubicBezTo>
                <a:lnTo>
                  <a:pt x="476" y="311"/>
                </a:lnTo>
                <a:lnTo>
                  <a:pt x="512" y="394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2" name="Line 56"/>
          <p:cNvSpPr>
            <a:spLocks noChangeShapeType="1"/>
          </p:cNvSpPr>
          <p:nvPr/>
        </p:nvSpPr>
        <p:spPr bwMode="auto">
          <a:xfrm rot="120000">
            <a:off x="6910388" y="4002088"/>
            <a:ext cx="314325" cy="228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Group 57"/>
          <p:cNvGrpSpPr>
            <a:grpSpLocks/>
          </p:cNvGrpSpPr>
          <p:nvPr/>
        </p:nvGrpSpPr>
        <p:grpSpPr bwMode="auto">
          <a:xfrm>
            <a:off x="6910388" y="3316288"/>
            <a:ext cx="1838325" cy="333375"/>
            <a:chOff x="0" y="0"/>
            <a:chExt cx="1158" cy="210"/>
          </a:xfrm>
        </p:grpSpPr>
        <p:graphicFrame>
          <p:nvGraphicFramePr>
            <p:cNvPr id="2054" name="Object 58"/>
            <p:cNvGraphicFramePr>
              <a:graphicFrameLocks/>
            </p:cNvGraphicFramePr>
            <p:nvPr/>
          </p:nvGraphicFramePr>
          <p:xfrm>
            <a:off x="720" y="0"/>
            <a:ext cx="43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6" r:id="rId22" imgW="901309" imgH="431613" progId="Equation.3">
                    <p:embed/>
                  </p:oleObj>
                </mc:Choice>
                <mc:Fallback>
                  <p:oleObj r:id="rId22" imgW="901309" imgH="431613" progId="Equation.3">
                    <p:embed/>
                    <p:pic>
                      <p:nvPicPr>
                        <p:cNvPr id="0" name="Object 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0"/>
                          <a:ext cx="438" cy="210"/>
                        </a:xfrm>
                        <a:prstGeom prst="rect">
                          <a:avLst/>
                        </a:prstGeom>
                        <a:solidFill>
                          <a:srgbClr val="FF00FF">
                            <a:alpha val="50000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3" name="Line 59"/>
            <p:cNvSpPr>
              <a:spLocks noChangeShapeType="1"/>
            </p:cNvSpPr>
            <p:nvPr/>
          </p:nvSpPr>
          <p:spPr bwMode="auto">
            <a:xfrm flipH="1">
              <a:off x="0" y="66"/>
              <a:ext cx="67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6367463" y="4206875"/>
            <a:ext cx="188912" cy="304800"/>
            <a:chOff x="0" y="-51"/>
            <a:chExt cx="119" cy="192"/>
          </a:xfrm>
        </p:grpSpPr>
        <p:sp>
          <p:nvSpPr>
            <p:cNvPr id="2091" name="AutoShape 61"/>
            <p:cNvSpPr>
              <a:spLocks noChangeArrowheads="1"/>
            </p:cNvSpPr>
            <p:nvPr/>
          </p:nvSpPr>
          <p:spPr bwMode="auto">
            <a:xfrm>
              <a:off x="0" y="0"/>
              <a:ext cx="10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Rectangle 62"/>
            <p:cNvSpPr>
              <a:spLocks noChangeArrowheads="1"/>
            </p:cNvSpPr>
            <p:nvPr/>
          </p:nvSpPr>
          <p:spPr bwMode="auto">
            <a:xfrm>
              <a:off x="39" y="-51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/>
                <a:t>a</a:t>
              </a:r>
              <a:endParaRPr lang="en-US" altLang="zh-CN"/>
            </a:p>
          </p:txBody>
        </p:sp>
      </p:grpSp>
      <p:grpSp>
        <p:nvGrpSpPr>
          <p:cNvPr id="18" name="Group 63"/>
          <p:cNvGrpSpPr>
            <a:grpSpLocks/>
          </p:cNvGrpSpPr>
          <p:nvPr/>
        </p:nvGrpSpPr>
        <p:grpSpPr bwMode="auto">
          <a:xfrm>
            <a:off x="7202488" y="4222750"/>
            <a:ext cx="268287" cy="331788"/>
            <a:chOff x="0" y="-5"/>
            <a:chExt cx="169" cy="209"/>
          </a:xfrm>
        </p:grpSpPr>
        <p:sp>
          <p:nvSpPr>
            <p:cNvPr id="2088" name="AutoShape 64"/>
            <p:cNvSpPr>
              <a:spLocks noChangeArrowheads="1"/>
            </p:cNvSpPr>
            <p:nvPr/>
          </p:nvSpPr>
          <p:spPr bwMode="auto">
            <a:xfrm>
              <a:off x="0" y="0"/>
              <a:ext cx="1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" name="Rectangle 65"/>
            <p:cNvSpPr>
              <a:spLocks noChangeArrowheads="1"/>
            </p:cNvSpPr>
            <p:nvPr/>
          </p:nvSpPr>
          <p:spPr bwMode="auto">
            <a:xfrm>
              <a:off x="121" y="89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/>
                <a:t>0</a:t>
              </a:r>
              <a:endParaRPr lang="en-US" altLang="zh-CN"/>
            </a:p>
          </p:txBody>
        </p:sp>
        <p:sp>
          <p:nvSpPr>
            <p:cNvPr id="2090" name="Rectangle 66"/>
            <p:cNvSpPr>
              <a:spLocks noChangeArrowheads="1"/>
            </p:cNvSpPr>
            <p:nvPr/>
          </p:nvSpPr>
          <p:spPr bwMode="auto">
            <a:xfrm>
              <a:off x="54" y="-5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/>
                <a:t>x</a:t>
              </a:r>
              <a:endParaRPr lang="en-US" altLang="zh-CN"/>
            </a:p>
          </p:txBody>
        </p:sp>
      </p:grpSp>
      <p:grpSp>
        <p:nvGrpSpPr>
          <p:cNvPr id="19" name="Group 67"/>
          <p:cNvGrpSpPr>
            <a:grpSpLocks/>
          </p:cNvGrpSpPr>
          <p:nvPr/>
        </p:nvGrpSpPr>
        <p:grpSpPr bwMode="auto">
          <a:xfrm>
            <a:off x="7669213" y="4203700"/>
            <a:ext cx="193675" cy="304800"/>
            <a:chOff x="0" y="-17"/>
            <a:chExt cx="122" cy="192"/>
          </a:xfrm>
        </p:grpSpPr>
        <p:sp>
          <p:nvSpPr>
            <p:cNvPr id="2086" name="AutoShape 68"/>
            <p:cNvSpPr>
              <a:spLocks noChangeArrowheads="1"/>
            </p:cNvSpPr>
            <p:nvPr/>
          </p:nvSpPr>
          <p:spPr bwMode="auto">
            <a:xfrm>
              <a:off x="0" y="0"/>
              <a:ext cx="9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7" name="Rectangle 69"/>
            <p:cNvSpPr>
              <a:spLocks noChangeArrowheads="1"/>
            </p:cNvSpPr>
            <p:nvPr/>
          </p:nvSpPr>
          <p:spPr bwMode="auto">
            <a:xfrm>
              <a:off x="42" y="-17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/>
                <a:t>b</a:t>
              </a:r>
              <a:endParaRPr lang="en-US" altLang="zh-CN"/>
            </a:p>
          </p:txBody>
        </p:sp>
      </p:grpSp>
      <p:grpSp>
        <p:nvGrpSpPr>
          <p:cNvPr id="20" name="Group 70"/>
          <p:cNvGrpSpPr>
            <a:grpSpLocks/>
          </p:cNvGrpSpPr>
          <p:nvPr/>
        </p:nvGrpSpPr>
        <p:grpSpPr bwMode="auto">
          <a:xfrm>
            <a:off x="6919913" y="3803650"/>
            <a:ext cx="1290637" cy="447675"/>
            <a:chOff x="0" y="-29"/>
            <a:chExt cx="813" cy="282"/>
          </a:xfrm>
        </p:grpSpPr>
        <p:sp>
          <p:nvSpPr>
            <p:cNvPr id="2078" name="AutoShape 71"/>
            <p:cNvSpPr>
              <a:spLocks noChangeArrowheads="1"/>
            </p:cNvSpPr>
            <p:nvPr/>
          </p:nvSpPr>
          <p:spPr bwMode="auto">
            <a:xfrm>
              <a:off x="0" y="0"/>
              <a:ext cx="77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Rectangle 72"/>
            <p:cNvSpPr>
              <a:spLocks noChangeArrowheads="1"/>
            </p:cNvSpPr>
            <p:nvPr/>
          </p:nvSpPr>
          <p:spPr bwMode="auto">
            <a:xfrm>
              <a:off x="749" y="-6"/>
              <a:ext cx="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/>
                <a:t>)</a:t>
              </a:r>
              <a:endParaRPr lang="en-US" altLang="zh-CN"/>
            </a:p>
          </p:txBody>
        </p:sp>
        <p:sp>
          <p:nvSpPr>
            <p:cNvPr id="2080" name="Rectangle 73"/>
            <p:cNvSpPr>
              <a:spLocks noChangeArrowheads="1"/>
            </p:cNvSpPr>
            <p:nvPr/>
          </p:nvSpPr>
          <p:spPr bwMode="auto">
            <a:xfrm>
              <a:off x="552" y="-6"/>
              <a:ext cx="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/>
                <a:t>(</a:t>
              </a:r>
              <a:endParaRPr lang="en-US" altLang="zh-CN"/>
            </a:p>
          </p:txBody>
        </p:sp>
        <p:sp>
          <p:nvSpPr>
            <p:cNvPr id="2081" name="Rectangle 74"/>
            <p:cNvSpPr>
              <a:spLocks noChangeArrowheads="1"/>
            </p:cNvSpPr>
            <p:nvPr/>
          </p:nvSpPr>
          <p:spPr bwMode="auto">
            <a:xfrm>
              <a:off x="462" y="10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/>
                <a:t>1</a:t>
              </a:r>
              <a:endParaRPr lang="en-US" altLang="zh-CN"/>
            </a:p>
          </p:txBody>
        </p:sp>
        <p:sp>
          <p:nvSpPr>
            <p:cNvPr id="2082" name="Rectangle 75"/>
            <p:cNvSpPr>
              <a:spLocks noChangeArrowheads="1"/>
            </p:cNvSpPr>
            <p:nvPr/>
          </p:nvSpPr>
          <p:spPr bwMode="auto">
            <a:xfrm>
              <a:off x="639" y="-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i="1"/>
                <a:t>x</a:t>
              </a:r>
              <a:endParaRPr lang="en-US" altLang="zh-CN"/>
            </a:p>
          </p:txBody>
        </p:sp>
        <p:sp>
          <p:nvSpPr>
            <p:cNvPr id="2083" name="Rectangle 76"/>
            <p:cNvSpPr>
              <a:spLocks noChangeArrowheads="1"/>
            </p:cNvSpPr>
            <p:nvPr/>
          </p:nvSpPr>
          <p:spPr bwMode="auto">
            <a:xfrm>
              <a:off x="78" y="-6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i="1"/>
                <a:t>y</a:t>
              </a:r>
              <a:endParaRPr lang="en-US" altLang="zh-CN"/>
            </a:p>
          </p:txBody>
        </p:sp>
        <p:sp>
          <p:nvSpPr>
            <p:cNvPr id="2084" name="Rectangle 77"/>
            <p:cNvSpPr>
              <a:spLocks noChangeArrowheads="1"/>
            </p:cNvSpPr>
            <p:nvPr/>
          </p:nvSpPr>
          <p:spPr bwMode="auto">
            <a:xfrm>
              <a:off x="377" y="-29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i="1">
                  <a:latin typeface="Symbol" pitchFamily="18" charset="2"/>
                </a:rPr>
                <a:t>j</a:t>
              </a:r>
              <a:endParaRPr lang="en-US" altLang="zh-CN"/>
            </a:p>
          </p:txBody>
        </p:sp>
        <p:sp>
          <p:nvSpPr>
            <p:cNvPr id="2085" name="Rectangle 78"/>
            <p:cNvSpPr>
              <a:spLocks noChangeArrowheads="1"/>
            </p:cNvSpPr>
            <p:nvPr/>
          </p:nvSpPr>
          <p:spPr bwMode="auto">
            <a:xfrm>
              <a:off x="235" y="-29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latin typeface="Symbol" pitchFamily="18" charset="2"/>
                </a:rPr>
                <a:t>=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utoUpdateAnimBg="0"/>
      <p:bldP spid="5126" grpId="0" autoUpdateAnimBg="0"/>
      <p:bldP spid="5127" grpId="0" autoUpdateAnimBg="0"/>
      <p:bldP spid="5128" grpId="0" animBg="1" autoUpdateAnimBg="0"/>
      <p:bldP spid="5175" grpId="0" animBg="1"/>
      <p:bldP spid="207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08DB4F5-DF74-4D94-B1ED-0B3328CF221C}" type="slidenum">
              <a:rPr lang="en-US" altLang="zh-CN" sz="1400" smtClean="0"/>
              <a:pPr eaLnBrk="1" hangingPunct="1"/>
              <a:t>40</a:t>
            </a:fld>
            <a:endParaRPr lang="en-US" altLang="zh-CN" sz="1400" smtClean="0"/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7696200" y="2254250"/>
          <a:ext cx="56197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5" name="Equation" r:id="rId3" imgW="711000" imgH="380880" progId="Equation.3">
                  <p:embed/>
                </p:oleObj>
              </mc:Choice>
              <mc:Fallback>
                <p:oleObj name="Equation" r:id="rId3" imgW="711000" imgH="380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254250"/>
                        <a:ext cx="561975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762000" y="744538"/>
            <a:ext cx="658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>
                <a:ea typeface="黑体" pitchFamily="49" charset="-122"/>
              </a:rPr>
              <a:t>解</a:t>
            </a:r>
          </a:p>
        </p:txBody>
      </p:sp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838200" y="1339850"/>
          <a:ext cx="50514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6" name="Equation" r:id="rId5" imgW="5651280" imgH="469800" progId="Equation.3">
                  <p:embed/>
                </p:oleObj>
              </mc:Choice>
              <mc:Fallback>
                <p:oleObj name="Equation" r:id="rId5" imgW="565128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39850"/>
                        <a:ext cx="50514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838200" y="2517775"/>
          <a:ext cx="52435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7" name="Equation" r:id="rId7" imgW="5867280" imgH="469800" progId="Equation.3">
                  <p:embed/>
                </p:oleObj>
              </mc:Choice>
              <mc:Fallback>
                <p:oleObj name="Equation" r:id="rId7" imgW="586728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17775"/>
                        <a:ext cx="524351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838200" y="1949450"/>
          <a:ext cx="45799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8" name="公式" r:id="rId9" imgW="5117760" imgH="406080" progId="Equation.3">
                  <p:embed/>
                </p:oleObj>
              </mc:Choice>
              <mc:Fallback>
                <p:oleObj name="公式" r:id="rId9" imgW="511776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49450"/>
                        <a:ext cx="45799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9"/>
          <p:cNvGraphicFramePr>
            <a:graphicFrameLocks noChangeAspect="1"/>
          </p:cNvGraphicFramePr>
          <p:nvPr/>
        </p:nvGraphicFramePr>
        <p:xfrm>
          <a:off x="914400" y="3629025"/>
          <a:ext cx="20574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9" name="Equation" r:id="rId11" imgW="2019240" imgH="520560" progId="Equation.3">
                  <p:embed/>
                </p:oleObj>
              </mc:Choice>
              <mc:Fallback>
                <p:oleObj name="Equation" r:id="rId11" imgW="2019240" imgH="520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29025"/>
                        <a:ext cx="20574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3413125" y="4324350"/>
          <a:ext cx="2349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0" name="Equation" r:id="rId13" imgW="2349360" imgH="825480" progId="Equation.3">
                  <p:embed/>
                </p:oleObj>
              </mc:Choice>
              <mc:Fallback>
                <p:oleObj name="Equation" r:id="rId13" imgW="2349360" imgH="825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4324350"/>
                        <a:ext cx="2349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7" name="Object 11"/>
          <p:cNvGraphicFramePr>
            <a:graphicFrameLocks noChangeAspect="1"/>
          </p:cNvGraphicFramePr>
          <p:nvPr/>
        </p:nvGraphicFramePr>
        <p:xfrm>
          <a:off x="5822950" y="4311650"/>
          <a:ext cx="23495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1" name="Equation" r:id="rId15" imgW="2349360" imgH="876240" progId="Equation.3">
                  <p:embed/>
                </p:oleObj>
              </mc:Choice>
              <mc:Fallback>
                <p:oleObj name="Equation" r:id="rId15" imgW="2349360" imgH="876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4311650"/>
                        <a:ext cx="23495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5" name="Text Box 12"/>
          <p:cNvSpPr txBox="1">
            <a:spLocks noChangeArrowheads="1"/>
          </p:cNvSpPr>
          <p:nvPr/>
        </p:nvSpPr>
        <p:spPr bwMode="auto">
          <a:xfrm>
            <a:off x="1295400" y="13335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</a:rPr>
              <a:t>求反常积分</a:t>
            </a:r>
          </a:p>
        </p:txBody>
      </p:sp>
      <p:graphicFrame>
        <p:nvGraphicFramePr>
          <p:cNvPr id="31753" name="Object 13"/>
          <p:cNvGraphicFramePr>
            <a:graphicFrameLocks noChangeAspect="1"/>
          </p:cNvGraphicFramePr>
          <p:nvPr/>
        </p:nvGraphicFramePr>
        <p:xfrm>
          <a:off x="3175000" y="44450"/>
          <a:ext cx="1447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2" name="Equation" r:id="rId17" imgW="1447560" imgH="698400" progId="Equation.3">
                  <p:embed/>
                </p:oleObj>
              </mc:Choice>
              <mc:Fallback>
                <p:oleObj name="Equation" r:id="rId17" imgW="1447560" imgH="698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44450"/>
                        <a:ext cx="1447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6" name="Text Box 14"/>
          <p:cNvSpPr txBox="1">
            <a:spLocks noChangeArrowheads="1"/>
          </p:cNvSpPr>
          <p:nvPr/>
        </p:nvSpPr>
        <p:spPr bwMode="auto">
          <a:xfrm>
            <a:off x="762000" y="1333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  <a:ea typeface="黑体" pitchFamily="49" charset="-122"/>
              </a:rPr>
              <a:t>例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762000" y="301625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</a:rPr>
              <a:t>显然有</a:t>
            </a:r>
          </a:p>
        </p:txBody>
      </p:sp>
      <p:graphicFrame>
        <p:nvGraphicFramePr>
          <p:cNvPr id="65552" name="Object 16"/>
          <p:cNvGraphicFramePr>
            <a:graphicFrameLocks noChangeAspect="1"/>
          </p:cNvGraphicFramePr>
          <p:nvPr/>
        </p:nvGraphicFramePr>
        <p:xfrm>
          <a:off x="2159000" y="3116263"/>
          <a:ext cx="187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3" name="Equation" r:id="rId19" imgW="1879560" imgH="419040" progId="Equation.3">
                  <p:embed/>
                </p:oleObj>
              </mc:Choice>
              <mc:Fallback>
                <p:oleObj name="Equation" r:id="rId19" imgW="1879560" imgH="419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3116263"/>
                        <a:ext cx="187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3" name="Object 17"/>
          <p:cNvGraphicFramePr>
            <a:graphicFrameLocks noChangeAspect="1"/>
          </p:cNvGraphicFramePr>
          <p:nvPr/>
        </p:nvGraphicFramePr>
        <p:xfrm>
          <a:off x="914400" y="4311650"/>
          <a:ext cx="24257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4" name="Equation" r:id="rId21" imgW="2425680" imgH="876240" progId="Equation.3">
                  <p:embed/>
                </p:oleObj>
              </mc:Choice>
              <mc:Fallback>
                <p:oleObj name="Equation" r:id="rId21" imgW="2425680" imgH="876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11650"/>
                        <a:ext cx="24257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4" name="Arc 18"/>
          <p:cNvSpPr>
            <a:spLocks/>
          </p:cNvSpPr>
          <p:nvPr/>
        </p:nvSpPr>
        <p:spPr bwMode="auto">
          <a:xfrm>
            <a:off x="6554788" y="944563"/>
            <a:ext cx="1370012" cy="1309687"/>
          </a:xfrm>
          <a:custGeom>
            <a:avLst/>
            <a:gdLst>
              <a:gd name="T0" fmla="*/ 0 w 21636"/>
              <a:gd name="T1" fmla="*/ 0 h 21647"/>
              <a:gd name="T2" fmla="*/ 2147483647 w 21636"/>
              <a:gd name="T3" fmla="*/ 2147483647 h 21647"/>
              <a:gd name="T4" fmla="*/ 9141772 w 21636"/>
              <a:gd name="T5" fmla="*/ 2147483647 h 21647"/>
              <a:gd name="T6" fmla="*/ 0 60000 65536"/>
              <a:gd name="T7" fmla="*/ 0 60000 65536"/>
              <a:gd name="T8" fmla="*/ 0 60000 65536"/>
              <a:gd name="T9" fmla="*/ 0 w 21636"/>
              <a:gd name="T10" fmla="*/ 0 h 21647"/>
              <a:gd name="T11" fmla="*/ 21636 w 21636"/>
              <a:gd name="T12" fmla="*/ 21647 h 216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6" h="21647" fill="none" extrusionOk="0">
                <a:moveTo>
                  <a:pt x="0" y="0"/>
                </a:moveTo>
                <a:cubicBezTo>
                  <a:pt x="12" y="0"/>
                  <a:pt x="24" y="-1"/>
                  <a:pt x="36" y="0"/>
                </a:cubicBezTo>
                <a:cubicBezTo>
                  <a:pt x="11965" y="0"/>
                  <a:pt x="21636" y="9670"/>
                  <a:pt x="21636" y="21600"/>
                </a:cubicBezTo>
                <a:cubicBezTo>
                  <a:pt x="21636" y="21615"/>
                  <a:pt x="21635" y="21631"/>
                  <a:pt x="21635" y="21646"/>
                </a:cubicBezTo>
              </a:path>
              <a:path w="21636" h="21647" stroke="0" extrusionOk="0">
                <a:moveTo>
                  <a:pt x="0" y="0"/>
                </a:moveTo>
                <a:cubicBezTo>
                  <a:pt x="12" y="0"/>
                  <a:pt x="24" y="-1"/>
                  <a:pt x="36" y="0"/>
                </a:cubicBezTo>
                <a:cubicBezTo>
                  <a:pt x="11965" y="0"/>
                  <a:pt x="21636" y="9670"/>
                  <a:pt x="21636" y="21600"/>
                </a:cubicBezTo>
                <a:cubicBezTo>
                  <a:pt x="21636" y="21615"/>
                  <a:pt x="21635" y="21631"/>
                  <a:pt x="21635" y="21646"/>
                </a:cubicBezTo>
                <a:lnTo>
                  <a:pt x="36" y="21600"/>
                </a:lnTo>
                <a:close/>
              </a:path>
            </a:pathLst>
          </a:cu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5" name="Rectangle 19"/>
          <p:cNvSpPr>
            <a:spLocks noChangeArrowheads="1"/>
          </p:cNvSpPr>
          <p:nvPr/>
        </p:nvSpPr>
        <p:spPr bwMode="auto">
          <a:xfrm>
            <a:off x="6553200" y="1339850"/>
            <a:ext cx="990600" cy="838200"/>
          </a:xfrm>
          <a:prstGeom prst="rect">
            <a:avLst/>
          </a:prstGeom>
          <a:solidFill>
            <a:srgbClr val="00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553200" y="1328738"/>
            <a:ext cx="1079500" cy="1230312"/>
            <a:chOff x="4128" y="1008"/>
            <a:chExt cx="680" cy="775"/>
          </a:xfrm>
        </p:grpSpPr>
        <p:graphicFrame>
          <p:nvGraphicFramePr>
            <p:cNvPr id="31762" name="Object 21"/>
            <p:cNvGraphicFramePr>
              <a:graphicFrameLocks noChangeAspect="1"/>
            </p:cNvGraphicFramePr>
            <p:nvPr/>
          </p:nvGraphicFramePr>
          <p:xfrm>
            <a:off x="4656" y="1632"/>
            <a:ext cx="152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5" name="Equation" r:id="rId23" imgW="291960" imgH="291960" progId="Equation.3">
                    <p:embed/>
                  </p:oleObj>
                </mc:Choice>
                <mc:Fallback>
                  <p:oleObj name="Equation" r:id="rId23" imgW="291960" imgH="2919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632"/>
                          <a:ext cx="152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8" name="Arc 22"/>
            <p:cNvSpPr>
              <a:spLocks/>
            </p:cNvSpPr>
            <p:nvPr/>
          </p:nvSpPr>
          <p:spPr bwMode="auto">
            <a:xfrm>
              <a:off x="4128" y="1008"/>
              <a:ext cx="624" cy="576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68" y="0"/>
                  </a:moveTo>
                  <a:cubicBezTo>
                    <a:pt x="11971" y="38"/>
                    <a:pt x="21600" y="9697"/>
                    <a:pt x="21600" y="21600"/>
                  </a:cubicBezTo>
                </a:path>
                <a:path w="21600" h="21600" stroke="0" extrusionOk="0">
                  <a:moveTo>
                    <a:pt x="68" y="0"/>
                  </a:moveTo>
                  <a:cubicBezTo>
                    <a:pt x="11971" y="38"/>
                    <a:pt x="21600" y="9697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66FF33"/>
            </a:solidFill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5559" name="Object 23"/>
          <p:cNvGraphicFramePr>
            <a:graphicFrameLocks noChangeAspect="1"/>
          </p:cNvGraphicFramePr>
          <p:nvPr/>
        </p:nvGraphicFramePr>
        <p:xfrm>
          <a:off x="6858000" y="1644650"/>
          <a:ext cx="3048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6" name="Equation" r:id="rId25" imgW="393480" imgH="419040" progId="Equation.3">
                  <p:embed/>
                </p:oleObj>
              </mc:Choice>
              <mc:Fallback>
                <p:oleObj name="Equation" r:id="rId25" imgW="393480" imgH="4190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644650"/>
                        <a:ext cx="3048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7348538" y="1431925"/>
            <a:ext cx="1338262" cy="288925"/>
            <a:chOff x="4389" y="1392"/>
            <a:chExt cx="843" cy="182"/>
          </a:xfrm>
        </p:grpSpPr>
        <p:graphicFrame>
          <p:nvGraphicFramePr>
            <p:cNvPr id="31761" name="Object 25"/>
            <p:cNvGraphicFramePr>
              <a:graphicFrameLocks noChangeAspect="1"/>
            </p:cNvGraphicFramePr>
            <p:nvPr/>
          </p:nvGraphicFramePr>
          <p:xfrm>
            <a:off x="5073" y="1392"/>
            <a:ext cx="159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7" name="Equation" r:id="rId27" imgW="279360" imgH="317160" progId="Equation.3">
                    <p:embed/>
                  </p:oleObj>
                </mc:Choice>
                <mc:Fallback>
                  <p:oleObj name="Equation" r:id="rId27" imgW="279360" imgH="31716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3" y="1392"/>
                          <a:ext cx="159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7" name="Line 26"/>
            <p:cNvSpPr>
              <a:spLocks noChangeShapeType="1"/>
            </p:cNvSpPr>
            <p:nvPr/>
          </p:nvSpPr>
          <p:spPr bwMode="auto">
            <a:xfrm>
              <a:off x="4389" y="1483"/>
              <a:ext cx="643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7086600" y="525463"/>
            <a:ext cx="914400" cy="738187"/>
            <a:chOff x="4464" y="591"/>
            <a:chExt cx="576" cy="465"/>
          </a:xfrm>
        </p:grpSpPr>
        <p:graphicFrame>
          <p:nvGraphicFramePr>
            <p:cNvPr id="31760" name="Object 28"/>
            <p:cNvGraphicFramePr>
              <a:graphicFrameLocks noChangeAspect="1"/>
            </p:cNvGraphicFramePr>
            <p:nvPr/>
          </p:nvGraphicFramePr>
          <p:xfrm>
            <a:off x="4817" y="591"/>
            <a:ext cx="223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8" name="Equation" r:id="rId29" imgW="419040" imgH="419040" progId="Equation.3">
                    <p:embed/>
                  </p:oleObj>
                </mc:Choice>
                <mc:Fallback>
                  <p:oleObj name="Equation" r:id="rId29" imgW="419040" imgH="4190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7" y="591"/>
                          <a:ext cx="223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6" name="Line 29"/>
            <p:cNvSpPr>
              <a:spLocks noChangeShapeType="1"/>
            </p:cNvSpPr>
            <p:nvPr/>
          </p:nvSpPr>
          <p:spPr bwMode="auto">
            <a:xfrm flipV="1">
              <a:off x="4464" y="722"/>
              <a:ext cx="336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172200" y="349250"/>
            <a:ext cx="2438400" cy="2133600"/>
            <a:chOff x="3888" y="432"/>
            <a:chExt cx="1536" cy="1344"/>
          </a:xfrm>
        </p:grpSpPr>
        <p:sp>
          <p:nvSpPr>
            <p:cNvPr id="31774" name="Line 31"/>
            <p:cNvSpPr>
              <a:spLocks noChangeShapeType="1"/>
            </p:cNvSpPr>
            <p:nvPr/>
          </p:nvSpPr>
          <p:spPr bwMode="auto">
            <a:xfrm>
              <a:off x="3888" y="1629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Line 32"/>
            <p:cNvSpPr>
              <a:spLocks noChangeShapeType="1"/>
            </p:cNvSpPr>
            <p:nvPr/>
          </p:nvSpPr>
          <p:spPr bwMode="auto">
            <a:xfrm flipV="1">
              <a:off x="4128" y="432"/>
              <a:ext cx="0" cy="1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57" name="Object 33"/>
            <p:cNvGraphicFramePr>
              <a:graphicFrameLocks noChangeAspect="1"/>
            </p:cNvGraphicFramePr>
            <p:nvPr/>
          </p:nvGraphicFramePr>
          <p:xfrm>
            <a:off x="3984" y="432"/>
            <a:ext cx="125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9" name="Equation" r:id="rId31" imgW="253800" imgH="317160" progId="Equation.3">
                    <p:embed/>
                  </p:oleObj>
                </mc:Choice>
                <mc:Fallback>
                  <p:oleObj name="Equation" r:id="rId31" imgW="253800" imgH="31716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432"/>
                          <a:ext cx="125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8" name="Object 34"/>
            <p:cNvGraphicFramePr>
              <a:graphicFrameLocks noChangeAspect="1"/>
            </p:cNvGraphicFramePr>
            <p:nvPr/>
          </p:nvGraphicFramePr>
          <p:xfrm>
            <a:off x="5299" y="1656"/>
            <a:ext cx="125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0" name="Equation" r:id="rId33" imgW="253800" imgH="241200" progId="Equation.3">
                    <p:embed/>
                  </p:oleObj>
                </mc:Choice>
                <mc:Fallback>
                  <p:oleObj name="Equation" r:id="rId33" imgW="253800" imgH="2412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9" y="1656"/>
                          <a:ext cx="125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9" name="Object 35"/>
            <p:cNvGraphicFramePr>
              <a:graphicFrameLocks noChangeAspect="1"/>
            </p:cNvGraphicFramePr>
            <p:nvPr/>
          </p:nvGraphicFramePr>
          <p:xfrm>
            <a:off x="3988" y="1632"/>
            <a:ext cx="13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1" name="Equation" r:id="rId35" imgW="291960" imgH="317160" progId="Equation.3">
                    <p:embed/>
                  </p:oleObj>
                </mc:Choice>
                <mc:Fallback>
                  <p:oleObj name="Equation" r:id="rId35" imgW="291960" imgH="31716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8" y="1632"/>
                          <a:ext cx="13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utoUpdateAnimBg="0"/>
      <p:bldP spid="65551" grpId="0" autoUpdateAnimBg="0"/>
      <p:bldP spid="65554" grpId="0" animBg="1"/>
      <p:bldP spid="6555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16164CE-7666-4613-AF6F-C548781E21BF}" type="slidenum">
              <a:rPr lang="en-US" altLang="zh-CN" sz="1400" smtClean="0"/>
              <a:pPr eaLnBrk="1" hangingPunct="1"/>
              <a:t>41</a:t>
            </a:fld>
            <a:endParaRPr lang="en-US" altLang="zh-CN" sz="1400" smtClean="0"/>
          </a:p>
        </p:txBody>
      </p:sp>
      <p:sp>
        <p:nvSpPr>
          <p:cNvPr id="32770" name="AutoShape 2"/>
          <p:cNvSpPr>
            <a:spLocks noChangeArrowheads="1"/>
          </p:cNvSpPr>
          <p:nvPr/>
        </p:nvSpPr>
        <p:spPr bwMode="auto">
          <a:xfrm>
            <a:off x="1462088" y="3168650"/>
            <a:ext cx="304800" cy="38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771" name="Object 3"/>
          <p:cNvGraphicFramePr>
            <a:graphicFrameLocks/>
          </p:cNvGraphicFramePr>
          <p:nvPr/>
        </p:nvGraphicFramePr>
        <p:xfrm>
          <a:off x="1884363" y="882650"/>
          <a:ext cx="140652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9" r:id="rId3" imgW="1358900" imgH="698500" progId="Equation.3">
                  <p:embed/>
                </p:oleObj>
              </mc:Choice>
              <mc:Fallback>
                <p:oleObj r:id="rId3" imgW="1358900" imgH="6985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882650"/>
                        <a:ext cx="140652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/>
          </p:cNvGraphicFramePr>
          <p:nvPr/>
        </p:nvGraphicFramePr>
        <p:xfrm>
          <a:off x="4891088" y="882650"/>
          <a:ext cx="20828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0" r:id="rId5" imgW="2019300" imgH="698500" progId="Equation.3">
                  <p:embed/>
                </p:oleObj>
              </mc:Choice>
              <mc:Fallback>
                <p:oleObj r:id="rId5" imgW="2019300" imgH="6985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8" y="882650"/>
                        <a:ext cx="20828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/>
          </p:cNvGraphicFramePr>
          <p:nvPr/>
        </p:nvGraphicFramePr>
        <p:xfrm>
          <a:off x="1157288" y="2671763"/>
          <a:ext cx="19050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1" r:id="rId7" imgW="1943100" imgH="914400" progId="Equation.3">
                  <p:embed/>
                </p:oleObj>
              </mc:Choice>
              <mc:Fallback>
                <p:oleObj r:id="rId7" imgW="1943100" imgH="9144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2671763"/>
                        <a:ext cx="19050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6" descr="新闻纸"/>
          <p:cNvSpPr>
            <a:spLocks noChangeArrowheads="1"/>
          </p:cNvSpPr>
          <p:nvPr/>
        </p:nvSpPr>
        <p:spPr bwMode="auto">
          <a:xfrm>
            <a:off x="4357688" y="2482850"/>
            <a:ext cx="4267200" cy="1066800"/>
          </a:xfrm>
          <a:prstGeom prst="rect">
            <a:avLst/>
          </a:prstGeom>
          <a:blipFill dpi="0" rotWithShape="0">
            <a:blip r:embed="rId9"/>
            <a:srcRect/>
            <a:tile tx="0" ty="0" sx="100000" sy="100000" flip="none" algn="tl"/>
          </a:blip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775" name="Object 7"/>
          <p:cNvGraphicFramePr>
            <a:graphicFrameLocks/>
          </p:cNvGraphicFramePr>
          <p:nvPr/>
        </p:nvGraphicFramePr>
        <p:xfrm>
          <a:off x="4510088" y="2482850"/>
          <a:ext cx="22098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2" r:id="rId10" imgW="2070100" imgH="825500" progId="Equation.3">
                  <p:embed/>
                </p:oleObj>
              </mc:Choice>
              <mc:Fallback>
                <p:oleObj r:id="rId10" imgW="2070100" imgH="8255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2482850"/>
                        <a:ext cx="22098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/>
          </p:cNvGraphicFramePr>
          <p:nvPr/>
        </p:nvGraphicFramePr>
        <p:xfrm>
          <a:off x="6643688" y="2406650"/>
          <a:ext cx="1981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3" r:id="rId12" imgW="824784" imgH="253780" progId="Equation.3">
                  <p:embed/>
                </p:oleObj>
              </mc:Choice>
              <mc:Fallback>
                <p:oleObj r:id="rId12" imgW="824784" imgH="25378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2406650"/>
                        <a:ext cx="1981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/>
          <p:cNvGraphicFramePr>
            <a:graphicFrameLocks/>
          </p:cNvGraphicFramePr>
          <p:nvPr/>
        </p:nvGraphicFramePr>
        <p:xfrm>
          <a:off x="5424488" y="3014663"/>
          <a:ext cx="237966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4" r:id="rId14" imgW="1016000" imgH="228600" progId="Equation.3">
                  <p:embed/>
                </p:oleObj>
              </mc:Choice>
              <mc:Fallback>
                <p:oleObj r:id="rId14" imgW="1016000" imgH="22860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3014663"/>
                        <a:ext cx="2379662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1" name="Text Box 10"/>
          <p:cNvSpPr txBox="1">
            <a:spLocks noChangeArrowheads="1"/>
          </p:cNvSpPr>
          <p:nvPr/>
        </p:nvSpPr>
        <p:spPr bwMode="auto">
          <a:xfrm>
            <a:off x="547688" y="587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又</a:t>
            </a:r>
          </a:p>
        </p:txBody>
      </p:sp>
      <p:graphicFrame>
        <p:nvGraphicFramePr>
          <p:cNvPr id="32779" name="Object 11"/>
          <p:cNvGraphicFramePr>
            <a:graphicFrameLocks/>
          </p:cNvGraphicFramePr>
          <p:nvPr/>
        </p:nvGraphicFramePr>
        <p:xfrm>
          <a:off x="1081088" y="196850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5" r:id="rId16" imgW="241195" imgH="228501" progId="Equation.3">
                  <p:embed/>
                </p:oleObj>
              </mc:Choice>
              <mc:Fallback>
                <p:oleObj r:id="rId16" imgW="241195" imgH="228501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196850"/>
                        <a:ext cx="2413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2"/>
          <p:cNvGraphicFramePr>
            <a:graphicFrameLocks/>
          </p:cNvGraphicFramePr>
          <p:nvPr/>
        </p:nvGraphicFramePr>
        <p:xfrm>
          <a:off x="1366838" y="44450"/>
          <a:ext cx="2628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6" r:id="rId18" imgW="2628900" imgH="825500" progId="Equation.3">
                  <p:embed/>
                </p:oleObj>
              </mc:Choice>
              <mc:Fallback>
                <p:oleObj r:id="rId18" imgW="2628900" imgH="8255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44450"/>
                        <a:ext cx="2628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/>
          <p:cNvGraphicFramePr>
            <a:graphicFrameLocks/>
          </p:cNvGraphicFramePr>
          <p:nvPr/>
        </p:nvGraphicFramePr>
        <p:xfrm>
          <a:off x="700088" y="1797050"/>
          <a:ext cx="28384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7" r:id="rId20" imgW="2730500" imgH="876300" progId="Equation.3">
                  <p:embed/>
                </p:oleObj>
              </mc:Choice>
              <mc:Fallback>
                <p:oleObj r:id="rId20" imgW="2730500" imgH="876300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1797050"/>
                        <a:ext cx="28384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4"/>
          <p:cNvGraphicFramePr>
            <a:graphicFrameLocks/>
          </p:cNvGraphicFramePr>
          <p:nvPr/>
        </p:nvGraphicFramePr>
        <p:xfrm>
          <a:off x="776288" y="3625850"/>
          <a:ext cx="283845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8" r:id="rId22" imgW="2755900" imgH="876300" progId="Equation.3">
                  <p:embed/>
                </p:oleObj>
              </mc:Choice>
              <mc:Fallback>
                <p:oleObj r:id="rId22" imgW="2755900" imgH="8763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3625850"/>
                        <a:ext cx="283845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15"/>
          <p:cNvGraphicFramePr>
            <a:graphicFrameLocks/>
          </p:cNvGraphicFramePr>
          <p:nvPr/>
        </p:nvGraphicFramePr>
        <p:xfrm>
          <a:off x="1206500" y="4464050"/>
          <a:ext cx="208438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9" r:id="rId24" imgW="2070100" imgH="825500" progId="Equation.3">
                  <p:embed/>
                </p:oleObj>
              </mc:Choice>
              <mc:Fallback>
                <p:oleObj r:id="rId24" imgW="2070100" imgH="82550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4464050"/>
                        <a:ext cx="2084388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16"/>
          <p:cNvGraphicFramePr>
            <a:graphicFrameLocks/>
          </p:cNvGraphicFramePr>
          <p:nvPr/>
        </p:nvGraphicFramePr>
        <p:xfrm>
          <a:off x="1462088" y="3168650"/>
          <a:ext cx="20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0" r:id="rId26" imgW="203024" imgH="304536" progId="Equation.3">
                  <p:embed/>
                </p:oleObj>
              </mc:Choice>
              <mc:Fallback>
                <p:oleObj r:id="rId26" imgW="203024" imgH="304536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3168650"/>
                        <a:ext cx="203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17"/>
          <p:cNvGraphicFramePr>
            <a:graphicFrameLocks/>
          </p:cNvGraphicFramePr>
          <p:nvPr/>
        </p:nvGraphicFramePr>
        <p:xfrm>
          <a:off x="3517900" y="882650"/>
          <a:ext cx="137953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1" r:id="rId28" imgW="1333500" imgH="698500" progId="Equation.3">
                  <p:embed/>
                </p:oleObj>
              </mc:Choice>
              <mc:Fallback>
                <p:oleObj r:id="rId28" imgW="1333500" imgH="698500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882650"/>
                        <a:ext cx="1379538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6" name="Object 18"/>
          <p:cNvGraphicFramePr>
            <a:graphicFrameLocks/>
          </p:cNvGraphicFramePr>
          <p:nvPr/>
        </p:nvGraphicFramePr>
        <p:xfrm>
          <a:off x="1614488" y="118745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2" r:id="rId30" imgW="241091" imgH="152268" progId="Equation.3">
                  <p:embed/>
                </p:oleObj>
              </mc:Choice>
              <mc:Fallback>
                <p:oleObj r:id="rId30" imgW="241091" imgH="152268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118745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7" name="Object 19"/>
          <p:cNvGraphicFramePr>
            <a:graphicFrameLocks/>
          </p:cNvGraphicFramePr>
          <p:nvPr/>
        </p:nvGraphicFramePr>
        <p:xfrm>
          <a:off x="3316288" y="1147763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3" r:id="rId32" imgW="101424" imgH="114102" progId="Equation.3">
                  <p:embed/>
                </p:oleObj>
              </mc:Choice>
              <mc:Fallback>
                <p:oleObj r:id="rId32" imgW="101424" imgH="114102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1147763"/>
                        <a:ext cx="203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0"/>
          <p:cNvGraphicFramePr>
            <a:graphicFrameLocks/>
          </p:cNvGraphicFramePr>
          <p:nvPr/>
        </p:nvGraphicFramePr>
        <p:xfrm>
          <a:off x="3614738" y="1905000"/>
          <a:ext cx="50514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4" r:id="rId34" imgW="5651500" imgH="469900" progId="Equation.3">
                  <p:embed/>
                </p:oleObj>
              </mc:Choice>
              <mc:Fallback>
                <p:oleObj r:id="rId34" imgW="5651500" imgH="469900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1905000"/>
                        <a:ext cx="5051425" cy="4222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FF00"/>
                          </a:gs>
                          <a:gs pos="50000">
                            <a:srgbClr val="FFFFFF"/>
                          </a:gs>
                          <a:gs pos="100000">
                            <a:srgbClr val="00FF00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9" name="Object 21"/>
          <p:cNvGraphicFramePr>
            <a:graphicFrameLocks/>
          </p:cNvGraphicFramePr>
          <p:nvPr/>
        </p:nvGraphicFramePr>
        <p:xfrm>
          <a:off x="3671888" y="3702050"/>
          <a:ext cx="52435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5" r:id="rId36" imgW="5867400" imgH="469900" progId="Equation.3">
                  <p:embed/>
                </p:oleObj>
              </mc:Choice>
              <mc:Fallback>
                <p:oleObj r:id="rId36" imgW="5867400" imgH="469900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3702050"/>
                        <a:ext cx="5243512" cy="4222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2" name="Text Box 22"/>
          <p:cNvSpPr txBox="1">
            <a:spLocks noChangeArrowheads="1"/>
          </p:cNvSpPr>
          <p:nvPr/>
        </p:nvSpPr>
        <p:spPr bwMode="auto">
          <a:xfrm>
            <a:off x="515938" y="2330450"/>
            <a:ext cx="4889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2793" name="Text Box 23"/>
          <p:cNvSpPr txBox="1">
            <a:spLocks noChangeArrowheads="1"/>
          </p:cNvSpPr>
          <p:nvPr/>
        </p:nvSpPr>
        <p:spPr bwMode="auto">
          <a:xfrm>
            <a:off x="395288" y="2254250"/>
            <a:ext cx="4889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623888" y="2406650"/>
            <a:ext cx="549275" cy="1295400"/>
          </a:xfrm>
          <a:prstGeom prst="rect">
            <a:avLst/>
          </a:prstGeom>
          <a:solidFill>
            <a:srgbClr val="CC18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  <a:ea typeface="隶书" pitchFamily="49" charset="-122"/>
              </a:rPr>
              <a:t>对称性质</a:t>
            </a:r>
          </a:p>
        </p:txBody>
      </p:sp>
      <p:graphicFrame>
        <p:nvGraphicFramePr>
          <p:cNvPr id="4" name="Object 25"/>
          <p:cNvGraphicFramePr>
            <a:graphicFrameLocks/>
          </p:cNvGraphicFramePr>
          <p:nvPr/>
        </p:nvGraphicFramePr>
        <p:xfrm>
          <a:off x="4197350" y="196850"/>
          <a:ext cx="45799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6" r:id="rId38" imgW="5113661" imgH="406048" progId="Equation.3">
                  <p:embed/>
                </p:oleObj>
              </mc:Choice>
              <mc:Fallback>
                <p:oleObj r:id="rId38" imgW="5113661" imgH="406048" progId="Equation.3">
                  <p:embed/>
                  <p:pic>
                    <p:nvPicPr>
                      <p:cNvPr id="0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196850"/>
                        <a:ext cx="4579938" cy="3619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FFFF"/>
                          </a:gs>
                          <a:gs pos="50000">
                            <a:srgbClr val="FFFFFF"/>
                          </a:gs>
                          <a:gs pos="100000">
                            <a:srgbClr val="00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4" grpId="0" animBg="1"/>
      <p:bldP spid="3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56A1485-E214-4423-9F74-2D56CFBFBE89}" type="slidenum">
              <a:rPr lang="en-US" altLang="zh-CN" sz="1400" smtClean="0"/>
              <a:pPr eaLnBrk="1" hangingPunct="1"/>
              <a:t>42</a:t>
            </a:fld>
            <a:endParaRPr lang="en-US" altLang="zh-CN" sz="1400" smtClean="0"/>
          </a:p>
        </p:txBody>
      </p:sp>
      <p:graphicFrame>
        <p:nvGraphicFramePr>
          <p:cNvPr id="33794" name="Object 2"/>
          <p:cNvGraphicFramePr>
            <a:graphicFrameLocks/>
          </p:cNvGraphicFramePr>
          <p:nvPr/>
        </p:nvGraphicFramePr>
        <p:xfrm>
          <a:off x="3048000" y="2362200"/>
          <a:ext cx="1231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9" r:id="rId3" imgW="1231366" imgH="825142" progId="Equation.3">
                  <p:embed/>
                </p:oleObj>
              </mc:Choice>
              <mc:Fallback>
                <p:oleObj r:id="rId3" imgW="1231366" imgH="825142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362200"/>
                        <a:ext cx="1231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/>
          </p:cNvGraphicFramePr>
          <p:nvPr/>
        </p:nvGraphicFramePr>
        <p:xfrm>
          <a:off x="4419600" y="2374900"/>
          <a:ext cx="1117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0" r:id="rId5" imgW="1117600" imgH="825500" progId="Equation.3">
                  <p:embed/>
                </p:oleObj>
              </mc:Choice>
              <mc:Fallback>
                <p:oleObj r:id="rId5" imgW="1117600" imgH="8255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374900"/>
                        <a:ext cx="1117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/>
          </p:cNvGraphicFramePr>
          <p:nvPr/>
        </p:nvGraphicFramePr>
        <p:xfrm>
          <a:off x="3308350" y="3289300"/>
          <a:ext cx="1130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1" r:id="rId7" imgW="1129810" imgH="825142" progId="Equation.3">
                  <p:embed/>
                </p:oleObj>
              </mc:Choice>
              <mc:Fallback>
                <p:oleObj r:id="rId7" imgW="1129810" imgH="82514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3289300"/>
                        <a:ext cx="1130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/>
          </p:cNvGraphicFramePr>
          <p:nvPr/>
        </p:nvGraphicFramePr>
        <p:xfrm>
          <a:off x="1143000" y="1066800"/>
          <a:ext cx="1828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2" r:id="rId9" imgW="1828800" imgH="419100" progId="Equation.3">
                  <p:embed/>
                </p:oleObj>
              </mc:Choice>
              <mc:Fallback>
                <p:oleObj r:id="rId9" imgW="1828800" imgH="4191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1828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/>
          </p:cNvGraphicFramePr>
          <p:nvPr/>
        </p:nvGraphicFramePr>
        <p:xfrm>
          <a:off x="1136650" y="1524000"/>
          <a:ext cx="62388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3" r:id="rId11" imgW="6235700" imgH="825500" progId="Equation.3">
                  <p:embed/>
                </p:oleObj>
              </mc:Choice>
              <mc:Fallback>
                <p:oleObj r:id="rId11" imgW="6235700" imgH="8255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1524000"/>
                        <a:ext cx="62388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5867400" y="4365625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ea typeface="黑体" pitchFamily="49" charset="-122"/>
              </a:rPr>
              <a:t>概率积分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6299200" y="2605088"/>
            <a:ext cx="1752600" cy="519112"/>
          </a:xfrm>
          <a:prstGeom prst="rect">
            <a:avLst/>
          </a:prstGeom>
          <a:gradFill rotWithShape="0">
            <a:gsLst>
              <a:gs pos="0">
                <a:srgbClr val="5E0047"/>
              </a:gs>
              <a:gs pos="50000">
                <a:srgbClr val="CC0099"/>
              </a:gs>
              <a:gs pos="100000">
                <a:srgbClr val="5E00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66"/>
                </a:solidFill>
              </a:rPr>
              <a:t>夹逼定理</a:t>
            </a:r>
            <a:endParaRPr lang="zh-CN" altLang="en-US" sz="2800"/>
          </a:p>
        </p:txBody>
      </p:sp>
      <p:graphicFrame>
        <p:nvGraphicFramePr>
          <p:cNvPr id="33801" name="Object 9"/>
          <p:cNvGraphicFramePr>
            <a:graphicFrameLocks/>
          </p:cNvGraphicFramePr>
          <p:nvPr/>
        </p:nvGraphicFramePr>
        <p:xfrm>
          <a:off x="1143000" y="2565400"/>
          <a:ext cx="182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4" r:id="rId13" imgW="1827214" imgH="406048" progId="Equation.3">
                  <p:embed/>
                </p:oleObj>
              </mc:Choice>
              <mc:Fallback>
                <p:oleObj r:id="rId13" imgW="1827214" imgH="406048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65400"/>
                        <a:ext cx="1828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/>
          </p:cNvGraphicFramePr>
          <p:nvPr/>
        </p:nvGraphicFramePr>
        <p:xfrm>
          <a:off x="1066800" y="3492500"/>
          <a:ext cx="219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5" r:id="rId15" imgW="2195194" imgH="406048" progId="Equation.3">
                  <p:embed/>
                </p:oleObj>
              </mc:Choice>
              <mc:Fallback>
                <p:oleObj r:id="rId15" imgW="2195194" imgH="406048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92500"/>
                        <a:ext cx="2197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4451350" y="34559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即</a:t>
            </a:r>
          </a:p>
        </p:txBody>
      </p:sp>
      <p:graphicFrame>
        <p:nvGraphicFramePr>
          <p:cNvPr id="33804" name="Object 12"/>
          <p:cNvGraphicFramePr>
            <a:graphicFrameLocks/>
          </p:cNvGraphicFramePr>
          <p:nvPr/>
        </p:nvGraphicFramePr>
        <p:xfrm>
          <a:off x="4970463" y="3289300"/>
          <a:ext cx="23891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6" r:id="rId17" imgW="2387600" imgH="825500" progId="Equation.3">
                  <p:embed/>
                </p:oleObj>
              </mc:Choice>
              <mc:Fallback>
                <p:oleObj r:id="rId17" imgW="2387600" imgH="8255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463" y="3289300"/>
                        <a:ext cx="238918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990600" y="43561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所求反常积分</a:t>
            </a:r>
          </a:p>
        </p:txBody>
      </p:sp>
      <p:graphicFrame>
        <p:nvGraphicFramePr>
          <p:cNvPr id="2" name="Object 14"/>
          <p:cNvGraphicFramePr>
            <a:graphicFrameLocks/>
          </p:cNvGraphicFramePr>
          <p:nvPr/>
        </p:nvGraphicFramePr>
        <p:xfrm>
          <a:off x="3409950" y="4191000"/>
          <a:ext cx="2235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7" r:id="rId19" imgW="2234230" imgH="850531" progId="Equation.3">
                  <p:embed/>
                </p:oleObj>
              </mc:Choice>
              <mc:Fallback>
                <p:oleObj r:id="rId19" imgW="2234230" imgH="850531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4191000"/>
                        <a:ext cx="2235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11" name="Group 15"/>
          <p:cNvGrpSpPr>
            <a:grpSpLocks/>
          </p:cNvGrpSpPr>
          <p:nvPr/>
        </p:nvGrpSpPr>
        <p:grpSpPr bwMode="auto">
          <a:xfrm>
            <a:off x="4495800" y="76200"/>
            <a:ext cx="4572000" cy="1447800"/>
            <a:chOff x="0" y="0"/>
            <a:chExt cx="2880" cy="912"/>
          </a:xfrm>
        </p:grpSpPr>
        <p:sp>
          <p:nvSpPr>
            <p:cNvPr id="33812" name="AutoShape 16"/>
            <p:cNvSpPr>
              <a:spLocks noChangeArrowheads="1"/>
            </p:cNvSpPr>
            <p:nvPr/>
          </p:nvSpPr>
          <p:spPr bwMode="auto">
            <a:xfrm>
              <a:off x="0" y="0"/>
              <a:ext cx="2880" cy="91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FFFF"/>
                </a:gs>
              </a:gsLst>
              <a:lin ang="5400000" scaled="1"/>
            </a:gra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" name="Object 17"/>
            <p:cNvGraphicFramePr>
              <a:graphicFrameLocks/>
            </p:cNvGraphicFramePr>
            <p:nvPr/>
          </p:nvGraphicFramePr>
          <p:xfrm>
            <a:off x="71" y="404"/>
            <a:ext cx="1346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58" r:id="rId21" imgW="2413000" imgH="825500" progId="Equation.3">
                    <p:embed/>
                  </p:oleObj>
                </mc:Choice>
                <mc:Fallback>
                  <p:oleObj r:id="rId21" imgW="2413000" imgH="825500" progId="Equation.3">
                    <p:embed/>
                    <p:pic>
                      <p:nvPicPr>
                        <p:cNvPr id="0" name="Object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" y="404"/>
                          <a:ext cx="1346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18"/>
            <p:cNvGraphicFramePr>
              <a:graphicFrameLocks/>
            </p:cNvGraphicFramePr>
            <p:nvPr/>
          </p:nvGraphicFramePr>
          <p:xfrm>
            <a:off x="1440" y="404"/>
            <a:ext cx="1371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59" r:id="rId23" imgW="2463800" imgH="825500" progId="Equation.3">
                    <p:embed/>
                  </p:oleObj>
                </mc:Choice>
                <mc:Fallback>
                  <p:oleObj r:id="rId23" imgW="2463800" imgH="825500" progId="Equation.3">
                    <p:embed/>
                    <p:pic>
                      <p:nvPicPr>
                        <p:cNvPr id="0" name="Object 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404"/>
                          <a:ext cx="1371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19"/>
            <p:cNvGraphicFramePr>
              <a:graphicFrameLocks/>
            </p:cNvGraphicFramePr>
            <p:nvPr/>
          </p:nvGraphicFramePr>
          <p:xfrm>
            <a:off x="73" y="19"/>
            <a:ext cx="1419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60" r:id="rId25" imgW="2400300" imgH="698500" progId="Equation.3">
                    <p:embed/>
                  </p:oleObj>
                </mc:Choice>
                <mc:Fallback>
                  <p:oleObj r:id="rId25" imgW="2400300" imgH="698500" progId="Equation.3">
                    <p:embed/>
                    <p:pic>
                      <p:nvPicPr>
                        <p:cNvPr id="0" name="Object 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" y="19"/>
                          <a:ext cx="1419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 autoUpdateAnimBg="0"/>
      <p:bldP spid="33800" grpId="0" animBg="1" autoUpdateAnimBg="0"/>
      <p:bldP spid="33803" grpId="0" autoUpdateAnimBg="0"/>
      <p:bldP spid="3380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C5FC130-8037-4515-8B40-AFFC58999027}" type="slidenum">
              <a:rPr lang="en-US" altLang="zh-CN" sz="1400" smtClean="0"/>
              <a:pPr eaLnBrk="1" hangingPunct="1"/>
              <a:t>43</a:t>
            </a:fld>
            <a:endParaRPr lang="en-US" altLang="zh-CN" sz="1400" smtClean="0"/>
          </a:p>
        </p:txBody>
      </p:sp>
      <p:sp>
        <p:nvSpPr>
          <p:cNvPr id="34818" name="Freeform 2"/>
          <p:cNvSpPr>
            <a:spLocks/>
          </p:cNvSpPr>
          <p:nvPr/>
        </p:nvSpPr>
        <p:spPr bwMode="auto">
          <a:xfrm>
            <a:off x="2332038" y="3767138"/>
            <a:ext cx="384175" cy="852487"/>
          </a:xfrm>
          <a:custGeom>
            <a:avLst/>
            <a:gdLst>
              <a:gd name="T0" fmla="*/ 362902508 w 242"/>
              <a:gd name="T1" fmla="*/ 0 h 537"/>
              <a:gd name="T2" fmla="*/ 0 w 242"/>
              <a:gd name="T3" fmla="*/ 725804443 h 537"/>
              <a:gd name="T4" fmla="*/ 103327199 w 242"/>
              <a:gd name="T5" fmla="*/ 892134781 h 537"/>
              <a:gd name="T6" fmla="*/ 148690025 w 242"/>
              <a:gd name="T7" fmla="*/ 1076105201 h 537"/>
              <a:gd name="T8" fmla="*/ 126007830 w 242"/>
              <a:gd name="T9" fmla="*/ 1192032268 h 537"/>
              <a:gd name="T10" fmla="*/ 80645004 w 242"/>
              <a:gd name="T11" fmla="*/ 1353322100 h 537"/>
              <a:gd name="T12" fmla="*/ 604837546 w 242"/>
              <a:gd name="T13" fmla="*/ 846772015 h 537"/>
              <a:gd name="T14" fmla="*/ 609877857 w 242"/>
              <a:gd name="T15" fmla="*/ 617437043 h 537"/>
              <a:gd name="T16" fmla="*/ 564515056 w 242"/>
              <a:gd name="T17" fmla="*/ 317539456 h 537"/>
              <a:gd name="T18" fmla="*/ 448587898 w 242"/>
              <a:gd name="T19" fmla="*/ 133567398 h 537"/>
              <a:gd name="T20" fmla="*/ 362902508 w 242"/>
              <a:gd name="T21" fmla="*/ 0 h 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42"/>
              <a:gd name="T34" fmla="*/ 0 h 537"/>
              <a:gd name="T35" fmla="*/ 242 w 242"/>
              <a:gd name="T36" fmla="*/ 537 h 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42" h="537">
                <a:moveTo>
                  <a:pt x="144" y="0"/>
                </a:moveTo>
                <a:lnTo>
                  <a:pt x="0" y="288"/>
                </a:lnTo>
                <a:lnTo>
                  <a:pt x="41" y="354"/>
                </a:lnTo>
                <a:lnTo>
                  <a:pt x="59" y="427"/>
                </a:lnTo>
                <a:lnTo>
                  <a:pt x="50" y="473"/>
                </a:lnTo>
                <a:lnTo>
                  <a:pt x="32" y="537"/>
                </a:lnTo>
                <a:lnTo>
                  <a:pt x="240" y="336"/>
                </a:lnTo>
                <a:lnTo>
                  <a:pt x="242" y="245"/>
                </a:lnTo>
                <a:lnTo>
                  <a:pt x="224" y="126"/>
                </a:lnTo>
                <a:lnTo>
                  <a:pt x="178" y="53"/>
                </a:lnTo>
                <a:lnTo>
                  <a:pt x="144" y="0"/>
                </a:lnTo>
                <a:close/>
              </a:path>
            </a:pathLst>
          </a:custGeom>
          <a:gradFill rotWithShape="0">
            <a:gsLst>
              <a:gs pos="0">
                <a:srgbClr val="00FF00"/>
              </a:gs>
              <a:gs pos="100000">
                <a:srgbClr val="FF99FF"/>
              </a:gs>
            </a:gsLst>
            <a:lin ang="0" scaled="1"/>
          </a:gradFill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28825" y="3705225"/>
            <a:ext cx="2741613" cy="1204913"/>
            <a:chOff x="0" y="0"/>
            <a:chExt cx="1727" cy="759"/>
          </a:xfrm>
        </p:grpSpPr>
        <p:sp>
          <p:nvSpPr>
            <p:cNvPr id="34860" name="Line 4"/>
            <p:cNvSpPr>
              <a:spLocks noChangeShapeType="1"/>
            </p:cNvSpPr>
            <p:nvPr/>
          </p:nvSpPr>
          <p:spPr bwMode="auto">
            <a:xfrm flipV="1">
              <a:off x="0" y="0"/>
              <a:ext cx="911" cy="75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40" name="Object 5"/>
            <p:cNvGraphicFramePr>
              <a:graphicFrameLocks/>
            </p:cNvGraphicFramePr>
            <p:nvPr/>
          </p:nvGraphicFramePr>
          <p:xfrm>
            <a:off x="767" y="19"/>
            <a:ext cx="96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05" r:id="rId3" imgW="1752600" imgH="457200" progId="Equation.3">
                    <p:embed/>
                  </p:oleObj>
                </mc:Choice>
                <mc:Fallback>
                  <p:oleObj r:id="rId3" imgW="1752600" imgH="457200" progId="Equation.3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" y="19"/>
                          <a:ext cx="96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44" name="Text Box 6"/>
          <p:cNvSpPr txBox="1">
            <a:spLocks noChangeArrowheads="1"/>
          </p:cNvSpPr>
          <p:nvPr/>
        </p:nvSpPr>
        <p:spPr bwMode="auto">
          <a:xfrm>
            <a:off x="179388" y="2133600"/>
            <a:ext cx="658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</a:p>
        </p:txBody>
      </p:sp>
      <p:sp>
        <p:nvSpPr>
          <p:cNvPr id="34845" name="Rectangle 7"/>
          <p:cNvSpPr>
            <a:spLocks noChangeArrowheads="1"/>
          </p:cNvSpPr>
          <p:nvPr/>
        </p:nvSpPr>
        <p:spPr bwMode="auto">
          <a:xfrm>
            <a:off x="5314950" y="3048000"/>
            <a:ext cx="13414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4824" name="Object 8"/>
          <p:cNvGraphicFramePr>
            <a:graphicFrameLocks/>
          </p:cNvGraphicFramePr>
          <p:nvPr/>
        </p:nvGraphicFramePr>
        <p:xfrm>
          <a:off x="4694238" y="2781300"/>
          <a:ext cx="13716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6" r:id="rId5" imgW="1612900" imgH="889000" progId="Equation.3">
                  <p:embed/>
                </p:oleObj>
              </mc:Choice>
              <mc:Fallback>
                <p:oleObj r:id="rId5" imgW="1612900" imgH="88900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238" y="2781300"/>
                        <a:ext cx="137160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/>
          </p:cNvGraphicFramePr>
          <p:nvPr/>
        </p:nvGraphicFramePr>
        <p:xfrm>
          <a:off x="4694238" y="3538538"/>
          <a:ext cx="13716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7" r:id="rId7" imgW="1587500" imgH="889000" progId="Equation.3">
                  <p:embed/>
                </p:oleObj>
              </mc:Choice>
              <mc:Fallback>
                <p:oleObj r:id="rId7" imgW="1587500" imgH="88900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238" y="3538538"/>
                        <a:ext cx="13716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/>
          </p:cNvGraphicFramePr>
          <p:nvPr/>
        </p:nvGraphicFramePr>
        <p:xfrm>
          <a:off x="4743450" y="4368800"/>
          <a:ext cx="200818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8" r:id="rId9" imgW="1954951" imgH="380835" progId="Equation.3">
                  <p:embed/>
                </p:oleObj>
              </mc:Choice>
              <mc:Fallback>
                <p:oleObj r:id="rId9" imgW="1954951" imgH="380835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4368800"/>
                        <a:ext cx="2008188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/>
          <p:cNvGraphicFramePr>
            <a:graphicFrameLocks/>
          </p:cNvGraphicFramePr>
          <p:nvPr/>
        </p:nvGraphicFramePr>
        <p:xfrm>
          <a:off x="4694238" y="4987925"/>
          <a:ext cx="19812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9" r:id="rId11" imgW="2069202" imgH="393529" progId="Equation.3">
                  <p:embed/>
                </p:oleObj>
              </mc:Choice>
              <mc:Fallback>
                <p:oleObj r:id="rId11" imgW="2069202" imgH="393529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238" y="4987925"/>
                        <a:ext cx="19812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12"/>
          <p:cNvGraphicFramePr>
            <a:graphicFrameLocks/>
          </p:cNvGraphicFramePr>
          <p:nvPr/>
        </p:nvGraphicFramePr>
        <p:xfrm>
          <a:off x="827088" y="2133600"/>
          <a:ext cx="2463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0" r:id="rId13" imgW="2462731" imgH="812447" progId="Equation.3">
                  <p:embed/>
                </p:oleObj>
              </mc:Choice>
              <mc:Fallback>
                <p:oleObj r:id="rId13" imgW="2462731" imgH="812447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133600"/>
                        <a:ext cx="24638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Object 13"/>
          <p:cNvGraphicFramePr>
            <a:graphicFrameLocks/>
          </p:cNvGraphicFramePr>
          <p:nvPr/>
        </p:nvGraphicFramePr>
        <p:xfrm>
          <a:off x="3348038" y="1989138"/>
          <a:ext cx="313055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1" r:id="rId15" imgW="3048000" imgH="736600" progId="Equation.DSMT4">
                  <p:embed/>
                </p:oleObj>
              </mc:Choice>
              <mc:Fallback>
                <p:oleObj r:id="rId15" imgW="3048000" imgH="736600" progId="Equation.DSMT4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989138"/>
                        <a:ext cx="3130550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Object 14"/>
          <p:cNvGraphicFramePr>
            <a:graphicFrameLocks/>
          </p:cNvGraphicFramePr>
          <p:nvPr/>
        </p:nvGraphicFramePr>
        <p:xfrm>
          <a:off x="6588125" y="2060575"/>
          <a:ext cx="17018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2" r:id="rId17" imgW="1930400" imgH="825500" progId="Equation.3">
                  <p:embed/>
                </p:oleObj>
              </mc:Choice>
              <mc:Fallback>
                <p:oleObj r:id="rId17" imgW="1930400" imgH="8255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2060575"/>
                        <a:ext cx="17018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027238" y="2952750"/>
            <a:ext cx="2667000" cy="1957388"/>
            <a:chOff x="0" y="0"/>
            <a:chExt cx="1680" cy="1233"/>
          </a:xfrm>
        </p:grpSpPr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V="1">
              <a:off x="0" y="158"/>
              <a:ext cx="506" cy="10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39" name="Object 17"/>
            <p:cNvGraphicFramePr>
              <a:graphicFrameLocks/>
            </p:cNvGraphicFramePr>
            <p:nvPr/>
          </p:nvGraphicFramePr>
          <p:xfrm>
            <a:off x="672" y="0"/>
            <a:ext cx="100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13" r:id="rId19" imgW="1752600" imgH="457200" progId="Equation.3">
                    <p:embed/>
                  </p:oleObj>
                </mc:Choice>
                <mc:Fallback>
                  <p:oleObj r:id="rId19" imgW="1752600" imgH="457200" progId="Equation.3">
                    <p:embed/>
                    <p:pic>
                      <p:nvPicPr>
                        <p:cNvPr id="0" name="Object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0"/>
                          <a:ext cx="1008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47" name="Text Box 18"/>
          <p:cNvSpPr txBox="1">
            <a:spLocks noChangeArrowheads="1"/>
          </p:cNvSpPr>
          <p:nvPr/>
        </p:nvSpPr>
        <p:spPr bwMode="auto">
          <a:xfrm>
            <a:off x="533400" y="142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计算</a:t>
            </a:r>
          </a:p>
        </p:txBody>
      </p:sp>
      <p:graphicFrame>
        <p:nvGraphicFramePr>
          <p:cNvPr id="8" name="Object 19"/>
          <p:cNvGraphicFramePr>
            <a:graphicFrameLocks/>
          </p:cNvGraphicFramePr>
          <p:nvPr/>
        </p:nvGraphicFramePr>
        <p:xfrm>
          <a:off x="1403350" y="0"/>
          <a:ext cx="2552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4" r:id="rId21" imgW="2551593" imgH="812447" progId="Equation.3">
                  <p:embed/>
                </p:oleObj>
              </mc:Choice>
              <mc:Fallback>
                <p:oleObj r:id="rId21" imgW="2551593" imgH="812447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0"/>
                        <a:ext cx="25527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0"/>
          <p:cNvGraphicFramePr>
            <a:graphicFrameLocks/>
          </p:cNvGraphicFramePr>
          <p:nvPr/>
        </p:nvGraphicFramePr>
        <p:xfrm>
          <a:off x="3962400" y="139700"/>
          <a:ext cx="207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5" r:id="rId23" imgW="2069202" imgH="393529" progId="Equation.3">
                  <p:embed/>
                </p:oleObj>
              </mc:Choice>
              <mc:Fallback>
                <p:oleObj r:id="rId23" imgW="2069202" imgH="393529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39700"/>
                        <a:ext cx="207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8" name="Text Box 21"/>
          <p:cNvSpPr txBox="1">
            <a:spLocks noChangeArrowheads="1"/>
          </p:cNvSpPr>
          <p:nvPr/>
        </p:nvSpPr>
        <p:spPr bwMode="auto">
          <a:xfrm>
            <a:off x="2268538" y="1341438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所围成的平面闭区域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4849" name="Text Box 22"/>
          <p:cNvSpPr txBox="1">
            <a:spLocks noChangeArrowheads="1"/>
          </p:cNvSpPr>
          <p:nvPr/>
        </p:nvSpPr>
        <p:spPr bwMode="auto">
          <a:xfrm>
            <a:off x="0" y="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黑体" pitchFamily="49" charset="-122"/>
              </a:rPr>
              <a:t>例</a:t>
            </a:r>
          </a:p>
        </p:txBody>
      </p:sp>
      <p:graphicFrame>
        <p:nvGraphicFramePr>
          <p:cNvPr id="10" name="Object 23"/>
          <p:cNvGraphicFramePr>
            <a:graphicFrameLocks/>
          </p:cNvGraphicFramePr>
          <p:nvPr/>
        </p:nvGraphicFramePr>
        <p:xfrm>
          <a:off x="684213" y="765175"/>
          <a:ext cx="3835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6" r:id="rId25" imgW="3835400" imgH="469900" progId="Equation.3">
                  <p:embed/>
                </p:oleObj>
              </mc:Choice>
              <mc:Fallback>
                <p:oleObj r:id="rId25" imgW="3835400" imgH="469900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765175"/>
                        <a:ext cx="3835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0" name="Text Box 24"/>
          <p:cNvSpPr txBox="1">
            <a:spLocks noChangeArrowheads="1"/>
          </p:cNvSpPr>
          <p:nvPr/>
        </p:nvSpPr>
        <p:spPr bwMode="auto">
          <a:xfrm>
            <a:off x="4500563" y="69215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及直线</a:t>
            </a:r>
          </a:p>
        </p:txBody>
      </p:sp>
      <p:graphicFrame>
        <p:nvGraphicFramePr>
          <p:cNvPr id="11" name="Object 25"/>
          <p:cNvGraphicFramePr>
            <a:graphicFrameLocks/>
          </p:cNvGraphicFramePr>
          <p:nvPr/>
        </p:nvGraphicFramePr>
        <p:xfrm>
          <a:off x="5795963" y="692150"/>
          <a:ext cx="1841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7" r:id="rId27" imgW="1841500" imgH="457200" progId="Equation.3">
                  <p:embed/>
                </p:oleObj>
              </mc:Choice>
              <mc:Fallback>
                <p:oleObj r:id="rId27" imgW="1841500" imgH="457200" progId="Equation.3">
                  <p:embed/>
                  <p:pic>
                    <p:nvPicPr>
                      <p:cNvPr id="0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692150"/>
                        <a:ext cx="1841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6"/>
          <p:cNvGraphicFramePr>
            <a:graphicFrameLocks/>
          </p:cNvGraphicFramePr>
          <p:nvPr/>
        </p:nvGraphicFramePr>
        <p:xfrm>
          <a:off x="395288" y="1268413"/>
          <a:ext cx="175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8" r:id="rId29" imgW="1752600" imgH="457200" progId="Equation.3">
                  <p:embed/>
                </p:oleObj>
              </mc:Choice>
              <mc:Fallback>
                <p:oleObj r:id="rId29" imgW="1752600" imgH="457200" progId="Equation.3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268413"/>
                        <a:ext cx="1752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3" name="Object 27"/>
          <p:cNvGraphicFramePr>
            <a:graphicFrameLocks/>
          </p:cNvGraphicFramePr>
          <p:nvPr/>
        </p:nvGraphicFramePr>
        <p:xfrm>
          <a:off x="4716463" y="2060575"/>
          <a:ext cx="6096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9" r:id="rId30" imgW="926296" imgH="317225" progId="Equation.3">
                  <p:embed/>
                </p:oleObj>
              </mc:Choice>
              <mc:Fallback>
                <p:oleObj r:id="rId30" imgW="926296" imgH="317225" progId="Equation.3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060575"/>
                        <a:ext cx="609600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8"/>
          <p:cNvGraphicFramePr>
            <a:graphicFrameLocks/>
          </p:cNvGraphicFramePr>
          <p:nvPr/>
        </p:nvGraphicFramePr>
        <p:xfrm>
          <a:off x="4643438" y="2565400"/>
          <a:ext cx="685800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20" r:id="rId32" imgW="926296" imgH="317225" progId="Equation.3">
                  <p:embed/>
                </p:oleObj>
              </mc:Choice>
              <mc:Fallback>
                <p:oleObj r:id="rId32" imgW="926296" imgH="317225" progId="Equation.3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565400"/>
                        <a:ext cx="685800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9"/>
          <p:cNvGraphicFramePr>
            <a:graphicFrameLocks/>
          </p:cNvGraphicFramePr>
          <p:nvPr/>
        </p:nvGraphicFramePr>
        <p:xfrm>
          <a:off x="3851275" y="2420938"/>
          <a:ext cx="1603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21" r:id="rId34" imgW="291973" imgH="837836" progId="Equation.3">
                  <p:embed/>
                </p:oleObj>
              </mc:Choice>
              <mc:Fallback>
                <p:oleObj r:id="rId34" imgW="291973" imgH="837836" progId="Equation.3">
                  <p:embed/>
                  <p:pic>
                    <p:nvPicPr>
                      <p:cNvPr id="0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420938"/>
                        <a:ext cx="1603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6" name="Object 30"/>
          <p:cNvGraphicFramePr>
            <a:graphicFrameLocks/>
          </p:cNvGraphicFramePr>
          <p:nvPr/>
        </p:nvGraphicFramePr>
        <p:xfrm>
          <a:off x="3851275" y="1844675"/>
          <a:ext cx="1603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22" r:id="rId36" imgW="291973" imgH="837836" progId="Equation.3">
                  <p:embed/>
                </p:oleObj>
              </mc:Choice>
              <mc:Fallback>
                <p:oleObj r:id="rId36" imgW="291973" imgH="837836" progId="Equation.3">
                  <p:embed/>
                  <p:pic>
                    <p:nvPicPr>
                      <p:cNvPr id="0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844675"/>
                        <a:ext cx="1603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763713" y="3233738"/>
            <a:ext cx="1939925" cy="1895475"/>
            <a:chOff x="0" y="0"/>
            <a:chExt cx="1222" cy="1194"/>
          </a:xfrm>
        </p:grpSpPr>
        <p:sp>
          <p:nvSpPr>
            <p:cNvPr id="34857" name="Line 32"/>
            <p:cNvSpPr>
              <a:spLocks noChangeShapeType="1"/>
            </p:cNvSpPr>
            <p:nvPr/>
          </p:nvSpPr>
          <p:spPr bwMode="auto">
            <a:xfrm>
              <a:off x="75" y="1028"/>
              <a:ext cx="11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8" name="Line 33"/>
            <p:cNvSpPr>
              <a:spLocks noChangeShapeType="1"/>
            </p:cNvSpPr>
            <p:nvPr/>
          </p:nvSpPr>
          <p:spPr bwMode="auto">
            <a:xfrm flipV="1">
              <a:off x="170" y="48"/>
              <a:ext cx="0" cy="10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36" name="Object 34"/>
            <p:cNvGraphicFramePr>
              <a:graphicFrameLocks/>
            </p:cNvGraphicFramePr>
            <p:nvPr/>
          </p:nvGraphicFramePr>
          <p:xfrm>
            <a:off x="1095" y="1074"/>
            <a:ext cx="127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23" r:id="rId38" imgW="253780" imgH="241091" progId="Equation.3">
                    <p:embed/>
                  </p:oleObj>
                </mc:Choice>
                <mc:Fallback>
                  <p:oleObj r:id="rId38" imgW="253780" imgH="241091" progId="Equation.3">
                    <p:embed/>
                    <p:pic>
                      <p:nvPicPr>
                        <p:cNvPr id="0" name="Object 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5" y="1074"/>
                          <a:ext cx="127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7" name="Object 35"/>
            <p:cNvGraphicFramePr>
              <a:graphicFrameLocks/>
            </p:cNvGraphicFramePr>
            <p:nvPr/>
          </p:nvGraphicFramePr>
          <p:xfrm>
            <a:off x="0" y="1036"/>
            <a:ext cx="145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24" r:id="rId40" imgW="291847" imgH="317225" progId="Equation.3">
                    <p:embed/>
                  </p:oleObj>
                </mc:Choice>
                <mc:Fallback>
                  <p:oleObj r:id="rId40" imgW="291847" imgH="317225" progId="Equation.3">
                    <p:embed/>
                    <p:pic>
                      <p:nvPicPr>
                        <p:cNvPr id="0" name="Object 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036"/>
                          <a:ext cx="145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8" name="Object 36"/>
            <p:cNvGraphicFramePr>
              <a:graphicFrameLocks/>
            </p:cNvGraphicFramePr>
            <p:nvPr/>
          </p:nvGraphicFramePr>
          <p:xfrm>
            <a:off x="41" y="0"/>
            <a:ext cx="126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25" r:id="rId42" imgW="253780" imgH="317225" progId="Equation.3">
                    <p:embed/>
                  </p:oleObj>
                </mc:Choice>
                <mc:Fallback>
                  <p:oleObj r:id="rId42" imgW="253780" imgH="317225" progId="Equation.3">
                    <p:embed/>
                    <p:pic>
                      <p:nvPicPr>
                        <p:cNvPr id="0" name="Object 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" y="0"/>
                          <a:ext cx="126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646238" y="4071938"/>
            <a:ext cx="1905000" cy="1295400"/>
            <a:chOff x="0" y="0"/>
            <a:chExt cx="1200" cy="816"/>
          </a:xfrm>
        </p:grpSpPr>
        <p:graphicFrame>
          <p:nvGraphicFramePr>
            <p:cNvPr id="34835" name="Object 38"/>
            <p:cNvGraphicFramePr>
              <a:graphicFrameLocks/>
            </p:cNvGraphicFramePr>
            <p:nvPr/>
          </p:nvGraphicFramePr>
          <p:xfrm>
            <a:off x="240" y="567"/>
            <a:ext cx="960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26" r:id="rId44" imgW="1879600" imgH="469900" progId="Equation.3">
                    <p:embed/>
                  </p:oleObj>
                </mc:Choice>
                <mc:Fallback>
                  <p:oleObj r:id="rId44" imgW="1879600" imgH="469900" progId="Equation.3">
                    <p:embed/>
                    <p:pic>
                      <p:nvPicPr>
                        <p:cNvPr id="0" name="Object 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567"/>
                          <a:ext cx="960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6" name="Oval 39"/>
            <p:cNvSpPr>
              <a:spLocks noChangeArrowheads="1"/>
            </p:cNvSpPr>
            <p:nvPr/>
          </p:nvSpPr>
          <p:spPr bwMode="auto">
            <a:xfrm>
              <a:off x="0" y="0"/>
              <a:ext cx="480" cy="48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1341438" y="3538538"/>
            <a:ext cx="3238500" cy="1295400"/>
            <a:chOff x="0" y="0"/>
            <a:chExt cx="2040" cy="816"/>
          </a:xfrm>
        </p:grpSpPr>
        <p:graphicFrame>
          <p:nvGraphicFramePr>
            <p:cNvPr id="34834" name="Object 41"/>
            <p:cNvGraphicFramePr>
              <a:graphicFrameLocks/>
            </p:cNvGraphicFramePr>
            <p:nvPr/>
          </p:nvGraphicFramePr>
          <p:xfrm>
            <a:off x="960" y="485"/>
            <a:ext cx="108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27" r:id="rId46" imgW="1866900" imgH="469900" progId="Equation.3">
                    <p:embed/>
                  </p:oleObj>
                </mc:Choice>
                <mc:Fallback>
                  <p:oleObj r:id="rId46" imgW="1866900" imgH="469900" progId="Equation.3">
                    <p:embed/>
                    <p:pic>
                      <p:nvPicPr>
                        <p:cNvPr id="0" name="Object 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485"/>
                          <a:ext cx="1080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5" name="Oval 42"/>
            <p:cNvSpPr>
              <a:spLocks noChangeArrowheads="1"/>
            </p:cNvSpPr>
            <p:nvPr/>
          </p:nvSpPr>
          <p:spPr bwMode="auto">
            <a:xfrm>
              <a:off x="0" y="0"/>
              <a:ext cx="864" cy="816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59" name="Line 43"/>
          <p:cNvSpPr>
            <a:spLocks noChangeShapeType="1"/>
          </p:cNvSpPr>
          <p:nvPr/>
        </p:nvSpPr>
        <p:spPr bwMode="auto">
          <a:xfrm flipV="1">
            <a:off x="2027238" y="3614738"/>
            <a:ext cx="990600" cy="129540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nimBg="1"/>
      <p:bldP spid="3485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6A7371E-12AF-4E96-8243-EF8AE8D17F31}" type="slidenum">
              <a:rPr lang="en-US" altLang="zh-CN" sz="1400" smtClean="0"/>
              <a:pPr eaLnBrk="1" hangingPunct="1"/>
              <a:t>44</a:t>
            </a:fld>
            <a:endParaRPr lang="en-US" altLang="zh-CN" sz="1400" smtClean="0"/>
          </a:p>
        </p:txBody>
      </p:sp>
      <p:sp>
        <p:nvSpPr>
          <p:cNvPr id="35842" name="Freeform 2"/>
          <p:cNvSpPr>
            <a:spLocks/>
          </p:cNvSpPr>
          <p:nvPr/>
        </p:nvSpPr>
        <p:spPr bwMode="auto">
          <a:xfrm>
            <a:off x="7102848" y="2143432"/>
            <a:ext cx="504825" cy="406400"/>
          </a:xfrm>
          <a:custGeom>
            <a:avLst/>
            <a:gdLst/>
            <a:ahLst/>
            <a:cxnLst>
              <a:cxn ang="0">
                <a:pos x="14" y="256"/>
              </a:cxn>
              <a:cxn ang="0">
                <a:pos x="69" y="247"/>
              </a:cxn>
              <a:cxn ang="0">
                <a:pos x="96" y="238"/>
              </a:cxn>
              <a:cxn ang="0">
                <a:pos x="151" y="256"/>
              </a:cxn>
              <a:cxn ang="0">
                <a:pos x="279" y="220"/>
              </a:cxn>
              <a:cxn ang="0">
                <a:pos x="297" y="192"/>
              </a:cxn>
              <a:cxn ang="0">
                <a:pos x="316" y="174"/>
              </a:cxn>
              <a:cxn ang="0">
                <a:pos x="306" y="147"/>
              </a:cxn>
              <a:cxn ang="0">
                <a:pos x="288" y="92"/>
              </a:cxn>
              <a:cxn ang="0">
                <a:pos x="261" y="74"/>
              </a:cxn>
              <a:cxn ang="0">
                <a:pos x="96" y="10"/>
              </a:cxn>
              <a:cxn ang="0">
                <a:pos x="14" y="19"/>
              </a:cxn>
              <a:cxn ang="0">
                <a:pos x="32" y="74"/>
              </a:cxn>
              <a:cxn ang="0">
                <a:pos x="41" y="128"/>
              </a:cxn>
              <a:cxn ang="0">
                <a:pos x="14" y="220"/>
              </a:cxn>
              <a:cxn ang="0">
                <a:pos x="14" y="256"/>
              </a:cxn>
            </a:cxnLst>
            <a:rect l="0" t="0" r="r" b="b"/>
            <a:pathLst>
              <a:path w="318" h="256">
                <a:moveTo>
                  <a:pt x="14" y="256"/>
                </a:moveTo>
                <a:cubicBezTo>
                  <a:pt x="32" y="253"/>
                  <a:pt x="51" y="251"/>
                  <a:pt x="69" y="247"/>
                </a:cubicBezTo>
                <a:cubicBezTo>
                  <a:pt x="78" y="245"/>
                  <a:pt x="87" y="237"/>
                  <a:pt x="96" y="238"/>
                </a:cubicBezTo>
                <a:cubicBezTo>
                  <a:pt x="115" y="240"/>
                  <a:pt x="151" y="256"/>
                  <a:pt x="151" y="256"/>
                </a:cubicBezTo>
                <a:cubicBezTo>
                  <a:pt x="194" y="242"/>
                  <a:pt x="237" y="234"/>
                  <a:pt x="279" y="220"/>
                </a:cubicBezTo>
                <a:cubicBezTo>
                  <a:pt x="285" y="211"/>
                  <a:pt x="290" y="201"/>
                  <a:pt x="297" y="192"/>
                </a:cubicBezTo>
                <a:cubicBezTo>
                  <a:pt x="302" y="185"/>
                  <a:pt x="314" y="183"/>
                  <a:pt x="316" y="174"/>
                </a:cubicBezTo>
                <a:cubicBezTo>
                  <a:pt x="318" y="165"/>
                  <a:pt x="309" y="156"/>
                  <a:pt x="306" y="147"/>
                </a:cubicBezTo>
                <a:cubicBezTo>
                  <a:pt x="300" y="129"/>
                  <a:pt x="294" y="110"/>
                  <a:pt x="288" y="92"/>
                </a:cubicBezTo>
                <a:cubicBezTo>
                  <a:pt x="285" y="82"/>
                  <a:pt x="269" y="81"/>
                  <a:pt x="261" y="74"/>
                </a:cubicBezTo>
                <a:cubicBezTo>
                  <a:pt x="214" y="36"/>
                  <a:pt x="153" y="28"/>
                  <a:pt x="96" y="10"/>
                </a:cubicBezTo>
                <a:cubicBezTo>
                  <a:pt x="69" y="13"/>
                  <a:pt x="33" y="0"/>
                  <a:pt x="14" y="19"/>
                </a:cubicBezTo>
                <a:cubicBezTo>
                  <a:pt x="0" y="33"/>
                  <a:pt x="29" y="55"/>
                  <a:pt x="32" y="74"/>
                </a:cubicBezTo>
                <a:cubicBezTo>
                  <a:pt x="35" y="92"/>
                  <a:pt x="38" y="110"/>
                  <a:pt x="41" y="128"/>
                </a:cubicBezTo>
                <a:cubicBezTo>
                  <a:pt x="19" y="195"/>
                  <a:pt x="28" y="164"/>
                  <a:pt x="14" y="220"/>
                </a:cubicBezTo>
                <a:cubicBezTo>
                  <a:pt x="24" y="251"/>
                  <a:pt x="30" y="240"/>
                  <a:pt x="14" y="256"/>
                </a:cubicBezTo>
                <a:close/>
              </a:path>
            </a:pathLst>
          </a:custGeom>
          <a:gradFill rotWithShape="0">
            <a:gsLst>
              <a:gs pos="0">
                <a:srgbClr val="FF99FF"/>
              </a:gs>
              <a:gs pos="50000">
                <a:schemeClr val="bg1"/>
              </a:gs>
              <a:gs pos="100000">
                <a:srgbClr val="FF99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843" name="Freeform 3"/>
          <p:cNvSpPr>
            <a:spLocks/>
          </p:cNvSpPr>
          <p:nvPr/>
        </p:nvSpPr>
        <p:spPr bwMode="auto">
          <a:xfrm>
            <a:off x="5662985" y="2187882"/>
            <a:ext cx="533400" cy="363537"/>
          </a:xfrm>
          <a:custGeom>
            <a:avLst/>
            <a:gdLst>
              <a:gd name="T0" fmla="*/ 40322498 w 336"/>
              <a:gd name="T1" fmla="*/ 206652523 h 229"/>
              <a:gd name="T2" fmla="*/ 178931872 w 336"/>
              <a:gd name="T3" fmla="*/ 138607622 h 229"/>
              <a:gd name="T4" fmla="*/ 592235908 w 336"/>
              <a:gd name="T5" fmla="*/ 22680581 h 229"/>
              <a:gd name="T6" fmla="*/ 776208041 w 336"/>
              <a:gd name="T7" fmla="*/ 45362750 h 229"/>
              <a:gd name="T8" fmla="*/ 753527437 w 336"/>
              <a:gd name="T9" fmla="*/ 206652523 h 229"/>
              <a:gd name="T10" fmla="*/ 776208041 w 336"/>
              <a:gd name="T11" fmla="*/ 367942308 h 229"/>
              <a:gd name="T12" fmla="*/ 798890233 w 336"/>
              <a:gd name="T13" fmla="*/ 483869404 h 229"/>
              <a:gd name="T14" fmla="*/ 824091787 w 336"/>
              <a:gd name="T15" fmla="*/ 551912717 h 229"/>
              <a:gd name="T16" fmla="*/ 292338118 w 336"/>
              <a:gd name="T17" fmla="*/ 483869404 h 229"/>
              <a:gd name="T18" fmla="*/ 153728731 w 336"/>
              <a:gd name="T19" fmla="*/ 438506666 h 229"/>
              <a:gd name="T20" fmla="*/ 17640300 w 336"/>
              <a:gd name="T21" fmla="*/ 390622883 h 229"/>
              <a:gd name="T22" fmla="*/ 40322498 w 336"/>
              <a:gd name="T23" fmla="*/ 299897407 h 229"/>
              <a:gd name="T24" fmla="*/ 40322498 w 336"/>
              <a:gd name="T25" fmla="*/ 206652523 h 2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6"/>
              <a:gd name="T40" fmla="*/ 0 h 229"/>
              <a:gd name="T41" fmla="*/ 336 w 336"/>
              <a:gd name="T42" fmla="*/ 229 h 22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6" h="229">
                <a:moveTo>
                  <a:pt x="16" y="82"/>
                </a:moveTo>
                <a:cubicBezTo>
                  <a:pt x="83" y="60"/>
                  <a:pt x="0" y="90"/>
                  <a:pt x="71" y="55"/>
                </a:cubicBezTo>
                <a:cubicBezTo>
                  <a:pt x="122" y="30"/>
                  <a:pt x="180" y="18"/>
                  <a:pt x="235" y="9"/>
                </a:cubicBezTo>
                <a:cubicBezTo>
                  <a:pt x="259" y="12"/>
                  <a:pt x="292" y="0"/>
                  <a:pt x="308" y="18"/>
                </a:cubicBezTo>
                <a:cubicBezTo>
                  <a:pt x="322" y="34"/>
                  <a:pt x="299" y="60"/>
                  <a:pt x="299" y="82"/>
                </a:cubicBezTo>
                <a:cubicBezTo>
                  <a:pt x="299" y="104"/>
                  <a:pt x="305" y="125"/>
                  <a:pt x="308" y="146"/>
                </a:cubicBezTo>
                <a:cubicBezTo>
                  <a:pt x="311" y="161"/>
                  <a:pt x="313" y="177"/>
                  <a:pt x="317" y="192"/>
                </a:cubicBezTo>
                <a:cubicBezTo>
                  <a:pt x="319" y="201"/>
                  <a:pt x="336" y="217"/>
                  <a:pt x="327" y="219"/>
                </a:cubicBezTo>
                <a:cubicBezTo>
                  <a:pt x="274" y="229"/>
                  <a:pt x="172" y="208"/>
                  <a:pt x="116" y="192"/>
                </a:cubicBezTo>
                <a:cubicBezTo>
                  <a:pt x="97" y="187"/>
                  <a:pt x="79" y="180"/>
                  <a:pt x="61" y="174"/>
                </a:cubicBezTo>
                <a:cubicBezTo>
                  <a:pt x="43" y="168"/>
                  <a:pt x="7" y="155"/>
                  <a:pt x="7" y="155"/>
                </a:cubicBezTo>
                <a:cubicBezTo>
                  <a:pt x="10" y="143"/>
                  <a:pt x="11" y="130"/>
                  <a:pt x="16" y="119"/>
                </a:cubicBezTo>
                <a:cubicBezTo>
                  <a:pt x="32" y="86"/>
                  <a:pt x="48" y="114"/>
                  <a:pt x="16" y="82"/>
                </a:cubicBezTo>
                <a:close/>
              </a:path>
            </a:pathLst>
          </a:custGeom>
          <a:gradFill rotWithShape="0">
            <a:gsLst>
              <a:gs pos="0">
                <a:srgbClr val="FF99FF"/>
              </a:gs>
              <a:gs pos="50000">
                <a:srgbClr val="FFFFFF"/>
              </a:gs>
              <a:gs pos="100000">
                <a:srgbClr val="FF99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2440360" y="297169"/>
            <a:ext cx="3733800" cy="457200"/>
          </a:xfrm>
          <a:prstGeom prst="wedgeRoundRectCallout">
            <a:avLst>
              <a:gd name="adj1" fmla="val 55653"/>
              <a:gd name="adj2" fmla="val -80942"/>
              <a:gd name="adj3" fmla="val 16667"/>
            </a:avLst>
          </a:prstGeom>
          <a:gradFill rotWithShape="0">
            <a:gsLst>
              <a:gs pos="0">
                <a:srgbClr val="FF99CC"/>
              </a:gs>
              <a:gs pos="50000">
                <a:srgbClr val="00FFFF"/>
              </a:gs>
              <a:gs pos="100000">
                <a:srgbClr val="FF99CC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669335" y="2178357"/>
            <a:ext cx="1947863" cy="390525"/>
            <a:chOff x="0" y="0"/>
            <a:chExt cx="2496" cy="48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0" y="0"/>
              <a:ext cx="1248" cy="48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2" name="Oval 7"/>
            <p:cNvSpPr>
              <a:spLocks noChangeArrowheads="1"/>
            </p:cNvSpPr>
            <p:nvPr/>
          </p:nvSpPr>
          <p:spPr bwMode="auto">
            <a:xfrm>
              <a:off x="1248" y="0"/>
              <a:ext cx="1248" cy="48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6155110" y="1817994"/>
            <a:ext cx="1009650" cy="1052513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687760" y="1363969"/>
            <a:ext cx="658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</a:p>
        </p:txBody>
      </p:sp>
      <p:graphicFrame>
        <p:nvGraphicFramePr>
          <p:cNvPr id="35850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35577"/>
              </p:ext>
            </p:extLst>
          </p:nvPr>
        </p:nvGraphicFramePr>
        <p:xfrm>
          <a:off x="1221160" y="3116569"/>
          <a:ext cx="39116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93" r:id="rId3" imgW="3986070" imgH="495085" progId="Equation.3">
                  <p:embed/>
                </p:oleObj>
              </mc:Choice>
              <mc:Fallback>
                <p:oleObj r:id="rId3" imgW="3986070" imgH="495085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1160" y="3116569"/>
                        <a:ext cx="39116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562620"/>
              </p:ext>
            </p:extLst>
          </p:nvPr>
        </p:nvGraphicFramePr>
        <p:xfrm>
          <a:off x="5143873" y="3295957"/>
          <a:ext cx="401637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94" r:id="rId5" imgW="393529" imgH="241195" progId="Equation.3">
                  <p:embed/>
                </p:oleObj>
              </mc:Choice>
              <mc:Fallback>
                <p:oleObj r:id="rId5" imgW="393529" imgH="241195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873" y="3295957"/>
                        <a:ext cx="401637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3682889"/>
              </p:ext>
            </p:extLst>
          </p:nvPr>
        </p:nvGraphicFramePr>
        <p:xfrm>
          <a:off x="1225923" y="2506969"/>
          <a:ext cx="182403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95" r:id="rId7" imgW="1790700" imgH="469900" progId="Equation.3">
                  <p:embed/>
                </p:oleObj>
              </mc:Choice>
              <mc:Fallback>
                <p:oleObj r:id="rId7" imgW="1790700" imgH="4699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923" y="2506969"/>
                        <a:ext cx="1824037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6402760" y="-99392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/>
              <a:t>双纽线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1221160" y="235257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求曲线</a:t>
            </a:r>
          </a:p>
        </p:txBody>
      </p:sp>
      <p:graphicFrame>
        <p:nvGraphicFramePr>
          <p:cNvPr id="35855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5380613"/>
              </p:ext>
            </p:extLst>
          </p:nvPr>
        </p:nvGraphicFramePr>
        <p:xfrm>
          <a:off x="2440360" y="284469"/>
          <a:ext cx="5029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96" r:id="rId9" imgW="5029200" imgH="469900" progId="Equation.3">
                  <p:embed/>
                </p:oleObj>
              </mc:Choice>
              <mc:Fallback>
                <p:oleObj r:id="rId9" imgW="5029200" imgH="46990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0360" y="284469"/>
                        <a:ext cx="5029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6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0732322"/>
              </p:ext>
            </p:extLst>
          </p:nvPr>
        </p:nvGraphicFramePr>
        <p:xfrm>
          <a:off x="1297360" y="879782"/>
          <a:ext cx="2108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97" r:id="rId11" imgW="2108200" imgH="469900" progId="Equation.3">
                  <p:embed/>
                </p:oleObj>
              </mc:Choice>
              <mc:Fallback>
                <p:oleObj r:id="rId11" imgW="2108200" imgH="469900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360" y="879782"/>
                        <a:ext cx="2108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3329360" y="830569"/>
            <a:ext cx="574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所围成的在圆的外部的图形的面积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5868" name="Text Box 18"/>
          <p:cNvSpPr txBox="1">
            <a:spLocks noChangeArrowheads="1"/>
          </p:cNvSpPr>
          <p:nvPr/>
        </p:nvSpPr>
        <p:spPr bwMode="auto">
          <a:xfrm>
            <a:off x="611560" y="235257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黑体" pitchFamily="49" charset="-122"/>
              </a:rPr>
              <a:t>例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1194173" y="1378257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根据对称性有</a:t>
            </a:r>
          </a:p>
        </p:txBody>
      </p:sp>
      <p:graphicFrame>
        <p:nvGraphicFramePr>
          <p:cNvPr id="35860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6432830"/>
              </p:ext>
            </p:extLst>
          </p:nvPr>
        </p:nvGraphicFramePr>
        <p:xfrm>
          <a:off x="3480173" y="1478269"/>
          <a:ext cx="1219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98" r:id="rId13" imgW="1219200" imgH="419100" progId="Equation.3">
                  <p:embed/>
                </p:oleObj>
              </mc:Choice>
              <mc:Fallback>
                <p:oleObj r:id="rId13" imgW="1219200" imgH="419100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0173" y="1478269"/>
                        <a:ext cx="1219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1144960" y="1897369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在极坐标系下</a:t>
            </a:r>
          </a:p>
        </p:txBody>
      </p:sp>
      <p:graphicFrame>
        <p:nvGraphicFramePr>
          <p:cNvPr id="35862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7233200"/>
              </p:ext>
            </p:extLst>
          </p:nvPr>
        </p:nvGraphicFramePr>
        <p:xfrm>
          <a:off x="3049960" y="2641907"/>
          <a:ext cx="506413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99" r:id="rId15" imgW="494870" imgH="317225" progId="Equation.3">
                  <p:embed/>
                </p:oleObj>
              </mc:Choice>
              <mc:Fallback>
                <p:oleObj r:id="rId15" imgW="494870" imgH="317225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960" y="2641907"/>
                        <a:ext cx="506413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7240960" y="1821169"/>
            <a:ext cx="514350" cy="457200"/>
            <a:chOff x="0" y="0"/>
            <a:chExt cx="324" cy="288"/>
          </a:xfrm>
        </p:grpSpPr>
        <p:graphicFrame>
          <p:nvGraphicFramePr>
            <p:cNvPr id="7" name="Object 24"/>
            <p:cNvGraphicFramePr>
              <a:graphicFrameLocks/>
            </p:cNvGraphicFramePr>
            <p:nvPr/>
          </p:nvGraphicFramePr>
          <p:xfrm>
            <a:off x="144" y="0"/>
            <a:ext cx="18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00" r:id="rId17" imgW="393529" imgH="418918" progId="Equation.3">
                    <p:embed/>
                  </p:oleObj>
                </mc:Choice>
                <mc:Fallback>
                  <p:oleObj r:id="rId17" imgW="393529" imgH="418918" progId="Equation.3">
                    <p:embed/>
                    <p:pic>
                      <p:nvPicPr>
                        <p:cNvPr id="0" name="Object 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0"/>
                          <a:ext cx="18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0" name="Line 25"/>
            <p:cNvSpPr>
              <a:spLocks noChangeShapeType="1"/>
            </p:cNvSpPr>
            <p:nvPr/>
          </p:nvSpPr>
          <p:spPr bwMode="auto">
            <a:xfrm flipH="1">
              <a:off x="0" y="144"/>
              <a:ext cx="144" cy="14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5866" name="Objec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127869"/>
              </p:ext>
            </p:extLst>
          </p:nvPr>
        </p:nvGraphicFramePr>
        <p:xfrm>
          <a:off x="3605585" y="2610157"/>
          <a:ext cx="85566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01" r:id="rId19" imgW="837473" imgH="304536" progId="Equation.3">
                  <p:embed/>
                </p:oleObj>
              </mc:Choice>
              <mc:Fallback>
                <p:oleObj r:id="rId19" imgW="837473" imgH="304536" progId="Equation.3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585" y="2610157"/>
                        <a:ext cx="855663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7" name="Objec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047493"/>
              </p:ext>
            </p:extLst>
          </p:nvPr>
        </p:nvGraphicFramePr>
        <p:xfrm>
          <a:off x="5602660" y="3116569"/>
          <a:ext cx="22479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02" r:id="rId21" imgW="2196147" imgH="444307" progId="Equation.3">
                  <p:embed/>
                </p:oleObj>
              </mc:Choice>
              <mc:Fallback>
                <p:oleObj r:id="rId21" imgW="2196147" imgH="444307" progId="Equation.3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2660" y="3116569"/>
                        <a:ext cx="22479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259760" y="1360794"/>
            <a:ext cx="3124200" cy="1755775"/>
            <a:chOff x="0" y="0"/>
            <a:chExt cx="1968" cy="1106"/>
          </a:xfrm>
        </p:grpSpPr>
        <p:sp>
          <p:nvSpPr>
            <p:cNvPr id="35878" name="Line 29"/>
            <p:cNvSpPr>
              <a:spLocks noChangeShapeType="1"/>
            </p:cNvSpPr>
            <p:nvPr/>
          </p:nvSpPr>
          <p:spPr bwMode="auto">
            <a:xfrm flipV="1">
              <a:off x="872" y="0"/>
              <a:ext cx="0" cy="11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" name="Object 30"/>
            <p:cNvGraphicFramePr>
              <a:graphicFrameLocks/>
            </p:cNvGraphicFramePr>
            <p:nvPr/>
          </p:nvGraphicFramePr>
          <p:xfrm>
            <a:off x="1859" y="674"/>
            <a:ext cx="109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03" r:id="rId23" imgW="253780" imgH="241091" progId="Equation.3">
                    <p:embed/>
                  </p:oleObj>
                </mc:Choice>
                <mc:Fallback>
                  <p:oleObj r:id="rId23" imgW="253780" imgH="241091" progId="Equation.3">
                    <p:embed/>
                    <p:pic>
                      <p:nvPicPr>
                        <p:cNvPr id="0" name="Object 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674"/>
                          <a:ext cx="109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9" name="Line 31"/>
            <p:cNvSpPr>
              <a:spLocks noChangeShapeType="1"/>
            </p:cNvSpPr>
            <p:nvPr/>
          </p:nvSpPr>
          <p:spPr bwMode="auto">
            <a:xfrm>
              <a:off x="0" y="624"/>
              <a:ext cx="196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" name="Object 32"/>
            <p:cNvGraphicFramePr>
              <a:graphicFrameLocks/>
            </p:cNvGraphicFramePr>
            <p:nvPr/>
          </p:nvGraphicFramePr>
          <p:xfrm>
            <a:off x="720" y="5"/>
            <a:ext cx="108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04" r:id="rId25" imgW="253780" imgH="317225" progId="Equation.3">
                    <p:embed/>
                  </p:oleObj>
                </mc:Choice>
                <mc:Fallback>
                  <p:oleObj r:id="rId25" imgW="253780" imgH="317225" progId="Equation.3">
                    <p:embed/>
                    <p:pic>
                      <p:nvPicPr>
                        <p:cNvPr id="0" name="Object 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5"/>
                          <a:ext cx="108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33"/>
            <p:cNvGraphicFramePr>
              <a:graphicFrameLocks/>
            </p:cNvGraphicFramePr>
            <p:nvPr/>
          </p:nvGraphicFramePr>
          <p:xfrm>
            <a:off x="720" y="629"/>
            <a:ext cx="125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05" r:id="rId27" imgW="291847" imgH="317225" progId="Equation.3">
                    <p:embed/>
                  </p:oleObj>
                </mc:Choice>
                <mc:Fallback>
                  <p:oleObj r:id="rId27" imgW="291847" imgH="317225" progId="Equation.3">
                    <p:embed/>
                    <p:pic>
                      <p:nvPicPr>
                        <p:cNvPr id="0" name="Object 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629"/>
                          <a:ext cx="125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74" name="Text Box 34"/>
          <p:cNvSpPr txBox="1">
            <a:spLocks noChangeArrowheads="1"/>
          </p:cNvSpPr>
          <p:nvPr/>
        </p:nvSpPr>
        <p:spPr bwMode="auto">
          <a:xfrm>
            <a:off x="1068760" y="3802369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由</a:t>
            </a:r>
          </a:p>
        </p:txBody>
      </p:sp>
      <p:graphicFrame>
        <p:nvGraphicFramePr>
          <p:cNvPr id="35875" name="Objec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728312"/>
              </p:ext>
            </p:extLst>
          </p:nvPr>
        </p:nvGraphicFramePr>
        <p:xfrm>
          <a:off x="1532310" y="3637269"/>
          <a:ext cx="2451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06" r:id="rId29" imgW="2450037" imgH="1002865" progId="Equation.3">
                  <p:embed/>
                </p:oleObj>
              </mc:Choice>
              <mc:Fallback>
                <p:oleObj r:id="rId29" imgW="2450037" imgH="1002865" progId="Equation.3">
                  <p:embed/>
                  <p:pic>
                    <p:nvPicPr>
                      <p:cNvPr id="0" name="Object 35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2310" y="3637269"/>
                        <a:ext cx="24511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6" name="Text Box 36"/>
          <p:cNvSpPr txBox="1">
            <a:spLocks noChangeArrowheads="1"/>
          </p:cNvSpPr>
          <p:nvPr/>
        </p:nvSpPr>
        <p:spPr bwMode="auto">
          <a:xfrm>
            <a:off x="4040560" y="3816657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得交点</a:t>
            </a:r>
          </a:p>
        </p:txBody>
      </p:sp>
      <p:graphicFrame>
        <p:nvGraphicFramePr>
          <p:cNvPr id="35877" name="Objec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80513"/>
              </p:ext>
            </p:extLst>
          </p:nvPr>
        </p:nvGraphicFramePr>
        <p:xfrm>
          <a:off x="5221660" y="3649969"/>
          <a:ext cx="1485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07" r:id="rId31" imgW="1485900" imgH="838200" progId="Equation.3">
                  <p:embed/>
                </p:oleObj>
              </mc:Choice>
              <mc:Fallback>
                <p:oleObj r:id="rId31" imgW="1485900" imgH="838200" progId="Equation.3">
                  <p:embed/>
                  <p:pic>
                    <p:nvPicPr>
                      <p:cNvPr id="0" name="Object 37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660" y="3649969"/>
                        <a:ext cx="1485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6631360" y="1973569"/>
            <a:ext cx="709613" cy="371475"/>
            <a:chOff x="0" y="0"/>
            <a:chExt cx="447" cy="234"/>
          </a:xfrm>
        </p:grpSpPr>
        <p:graphicFrame>
          <p:nvGraphicFramePr>
            <p:cNvPr id="11" name="Object 39"/>
            <p:cNvGraphicFramePr>
              <a:graphicFrameLocks/>
            </p:cNvGraphicFramePr>
            <p:nvPr/>
          </p:nvGraphicFramePr>
          <p:xfrm>
            <a:off x="336" y="0"/>
            <a:ext cx="111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08" r:id="rId33" imgW="291847" imgH="304536" progId="Equation.3">
                    <p:embed/>
                  </p:oleObj>
                </mc:Choice>
                <mc:Fallback>
                  <p:oleObj r:id="rId33" imgW="291847" imgH="304536" progId="Equation.3">
                    <p:embed/>
                    <p:pic>
                      <p:nvPicPr>
                        <p:cNvPr id="0" name="Object 3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0"/>
                          <a:ext cx="111" cy="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40"/>
            <p:cNvSpPr>
              <a:spLocks noChangeShapeType="1"/>
            </p:cNvSpPr>
            <p:nvPr/>
          </p:nvSpPr>
          <p:spPr bwMode="auto">
            <a:xfrm flipV="1">
              <a:off x="0" y="114"/>
              <a:ext cx="336" cy="12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81" name="Line 41"/>
          <p:cNvSpPr>
            <a:spLocks noChangeShapeType="1"/>
          </p:cNvSpPr>
          <p:nvPr/>
        </p:nvSpPr>
        <p:spPr bwMode="auto">
          <a:xfrm flipV="1">
            <a:off x="6631360" y="2202169"/>
            <a:ext cx="1219200" cy="152400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3" name="Objec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377042"/>
              </p:ext>
            </p:extLst>
          </p:nvPr>
        </p:nvGraphicFramePr>
        <p:xfrm>
          <a:off x="3465116" y="4632929"/>
          <a:ext cx="1536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09" r:id="rId35" imgW="1536033" imgH="863225" progId="Equation.3">
                  <p:embed/>
                </p:oleObj>
              </mc:Choice>
              <mc:Fallback>
                <p:oleObj r:id="rId35" imgW="1536033" imgH="86322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116" y="4632929"/>
                        <a:ext cx="15367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380302"/>
              </p:ext>
            </p:extLst>
          </p:nvPr>
        </p:nvGraphicFramePr>
        <p:xfrm>
          <a:off x="5000753" y="5281001"/>
          <a:ext cx="19812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10" r:id="rId37" imgW="1930400" imgH="838200" progId="Equation.3">
                  <p:embed/>
                </p:oleObj>
              </mc:Choice>
              <mc:Fallback>
                <p:oleObj r:id="rId37" imgW="1930400" imgH="838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753" y="5281001"/>
                        <a:ext cx="19812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029885"/>
              </p:ext>
            </p:extLst>
          </p:nvPr>
        </p:nvGraphicFramePr>
        <p:xfrm>
          <a:off x="1725216" y="4632929"/>
          <a:ext cx="1752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11" r:id="rId39" imgW="1751840" imgH="812447" progId="Equation.3">
                  <p:embed/>
                </p:oleObj>
              </mc:Choice>
              <mc:Fallback>
                <p:oleObj r:id="rId39" imgW="1751840" imgH="81244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216" y="4632929"/>
                        <a:ext cx="17526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019397"/>
              </p:ext>
            </p:extLst>
          </p:nvPr>
        </p:nvGraphicFramePr>
        <p:xfrm>
          <a:off x="4997013" y="4532640"/>
          <a:ext cx="3245164" cy="741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12" r:id="rId41" imgW="3148234" imgH="723586" progId="Equation.3">
                  <p:embed/>
                </p:oleObj>
              </mc:Choice>
              <mc:Fallback>
                <p:oleObj r:id="rId41" imgW="3148234" imgH="72358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013" y="4532640"/>
                        <a:ext cx="3245164" cy="741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413370"/>
              </p:ext>
            </p:extLst>
          </p:nvPr>
        </p:nvGraphicFramePr>
        <p:xfrm>
          <a:off x="3729105" y="4777392"/>
          <a:ext cx="2016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13" r:id="rId43" imgW="203024" imgH="304536" progId="Equation.3">
                  <p:embed/>
                </p:oleObj>
              </mc:Choice>
              <mc:Fallback>
                <p:oleObj r:id="rId43" imgW="203024" imgH="30453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105" y="4777392"/>
                        <a:ext cx="2016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935615"/>
              </p:ext>
            </p:extLst>
          </p:nvPr>
        </p:nvGraphicFramePr>
        <p:xfrm>
          <a:off x="3915941" y="5281001"/>
          <a:ext cx="249238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14" r:id="rId45" imgW="393529" imgH="418918" progId="Equation.3">
                  <p:embed/>
                </p:oleObj>
              </mc:Choice>
              <mc:Fallback>
                <p:oleObj r:id="rId45" imgW="393529" imgH="41891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5941" y="5281001"/>
                        <a:ext cx="249238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23"/>
          <p:cNvSpPr txBox="1">
            <a:spLocks noChangeArrowheads="1"/>
          </p:cNvSpPr>
          <p:nvPr/>
        </p:nvSpPr>
        <p:spPr bwMode="auto">
          <a:xfrm>
            <a:off x="890191" y="4647217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面积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5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5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 animBg="1"/>
      <p:bldP spid="35844" grpId="0" animBg="1" autoUpdateAnimBg="0"/>
      <p:bldP spid="35848" grpId="0" animBg="1"/>
      <p:bldP spid="35849" grpId="0" autoUpdateAnimBg="0"/>
      <p:bldP spid="35853" grpId="0" autoUpdateAnimBg="0"/>
      <p:bldP spid="35854" grpId="0" autoUpdateAnimBg="0"/>
      <p:bldP spid="35857" grpId="0" autoUpdateAnimBg="0"/>
      <p:bldP spid="35859" grpId="0" autoUpdateAnimBg="0"/>
      <p:bldP spid="35861" grpId="0" autoUpdateAnimBg="0"/>
      <p:bldP spid="35874" grpId="0" autoUpdateAnimBg="0"/>
      <p:bldP spid="35876" grpId="0" autoUpdateAnimBg="0"/>
      <p:bldP spid="35881" grpId="0" animBg="1"/>
      <p:bldP spid="49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99A6ED5-245F-46FD-987E-4D57576B8ED8}" type="slidenum">
              <a:rPr lang="en-US" altLang="zh-CN" sz="1400" smtClean="0"/>
              <a:pPr eaLnBrk="1" hangingPunct="1"/>
              <a:t>45</a:t>
            </a:fld>
            <a:endParaRPr lang="en-US" altLang="zh-CN" sz="1400" smtClean="0"/>
          </a:p>
        </p:txBody>
      </p:sp>
      <p:sp>
        <p:nvSpPr>
          <p:cNvPr id="70660" name="Freeform 4"/>
          <p:cNvSpPr>
            <a:spLocks/>
          </p:cNvSpPr>
          <p:nvPr/>
        </p:nvSpPr>
        <p:spPr bwMode="auto">
          <a:xfrm>
            <a:off x="6859588" y="2406650"/>
            <a:ext cx="1227137" cy="1236663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0" y="368"/>
              </a:cxn>
              <a:cxn ang="0">
                <a:pos x="147" y="414"/>
              </a:cxn>
              <a:cxn ang="0">
                <a:pos x="202" y="459"/>
              </a:cxn>
              <a:cxn ang="0">
                <a:pos x="284" y="533"/>
              </a:cxn>
              <a:cxn ang="0">
                <a:pos x="339" y="597"/>
              </a:cxn>
              <a:cxn ang="0">
                <a:pos x="384" y="679"/>
              </a:cxn>
              <a:cxn ang="0">
                <a:pos x="412" y="779"/>
              </a:cxn>
              <a:cxn ang="0">
                <a:pos x="773" y="768"/>
              </a:cxn>
              <a:cxn ang="0">
                <a:pos x="768" y="706"/>
              </a:cxn>
              <a:cxn ang="0">
                <a:pos x="759" y="624"/>
              </a:cxn>
              <a:cxn ang="0">
                <a:pos x="723" y="487"/>
              </a:cxn>
              <a:cxn ang="0">
                <a:pos x="677" y="386"/>
              </a:cxn>
              <a:cxn ang="0">
                <a:pos x="631" y="322"/>
              </a:cxn>
              <a:cxn ang="0">
                <a:pos x="512" y="194"/>
              </a:cxn>
              <a:cxn ang="0">
                <a:pos x="448" y="139"/>
              </a:cxn>
              <a:cxn ang="0">
                <a:pos x="339" y="75"/>
              </a:cxn>
              <a:cxn ang="0">
                <a:pos x="266" y="48"/>
              </a:cxn>
              <a:cxn ang="0">
                <a:pos x="202" y="30"/>
              </a:cxn>
              <a:cxn ang="0">
                <a:pos x="119" y="11"/>
              </a:cxn>
              <a:cxn ang="0">
                <a:pos x="5" y="0"/>
              </a:cxn>
            </a:cxnLst>
            <a:rect l="0" t="0" r="r" b="b"/>
            <a:pathLst>
              <a:path w="773" h="779">
                <a:moveTo>
                  <a:pt x="5" y="0"/>
                </a:moveTo>
                <a:lnTo>
                  <a:pt x="0" y="368"/>
                </a:lnTo>
                <a:lnTo>
                  <a:pt x="147" y="414"/>
                </a:lnTo>
                <a:lnTo>
                  <a:pt x="202" y="459"/>
                </a:lnTo>
                <a:lnTo>
                  <a:pt x="284" y="533"/>
                </a:lnTo>
                <a:lnTo>
                  <a:pt x="339" y="597"/>
                </a:lnTo>
                <a:lnTo>
                  <a:pt x="384" y="679"/>
                </a:lnTo>
                <a:lnTo>
                  <a:pt x="412" y="779"/>
                </a:lnTo>
                <a:lnTo>
                  <a:pt x="773" y="768"/>
                </a:lnTo>
                <a:lnTo>
                  <a:pt x="768" y="706"/>
                </a:lnTo>
                <a:lnTo>
                  <a:pt x="759" y="624"/>
                </a:lnTo>
                <a:lnTo>
                  <a:pt x="723" y="487"/>
                </a:lnTo>
                <a:lnTo>
                  <a:pt x="677" y="386"/>
                </a:lnTo>
                <a:lnTo>
                  <a:pt x="631" y="322"/>
                </a:lnTo>
                <a:lnTo>
                  <a:pt x="512" y="194"/>
                </a:lnTo>
                <a:lnTo>
                  <a:pt x="448" y="139"/>
                </a:lnTo>
                <a:lnTo>
                  <a:pt x="339" y="75"/>
                </a:lnTo>
                <a:lnTo>
                  <a:pt x="266" y="48"/>
                </a:lnTo>
                <a:lnTo>
                  <a:pt x="202" y="30"/>
                </a:lnTo>
                <a:lnTo>
                  <a:pt x="119" y="11"/>
                </a:lnTo>
                <a:lnTo>
                  <a:pt x="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rgbClr val="00FFFF"/>
              </a:gs>
              <a:gs pos="100000">
                <a:schemeClr val="bg1"/>
              </a:gs>
            </a:gsLst>
            <a:lin ang="27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1677988" y="134938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</a:rPr>
              <a:t>将</a:t>
            </a:r>
            <a:r>
              <a:rPr kumimoji="1" lang="zh-CN" altLang="en-US" sz="2800">
                <a:solidFill>
                  <a:schemeClr val="accent2"/>
                </a:solidFill>
              </a:rPr>
              <a:t>直角坐标系</a:t>
            </a:r>
            <a:r>
              <a:rPr kumimoji="1" lang="zh-CN" altLang="en-US" sz="2800">
                <a:solidFill>
                  <a:schemeClr val="tx2"/>
                </a:solidFill>
              </a:rPr>
              <a:t>下累次积分</a:t>
            </a:r>
            <a:r>
              <a:rPr kumimoji="1" lang="en-US" altLang="zh-CN" sz="2800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839788" y="808038"/>
          <a:ext cx="69342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5" name="Equation" r:id="rId3" imgW="6426000" imgH="774360" progId="Equation.3">
                  <p:embed/>
                </p:oleObj>
              </mc:Choice>
              <mc:Fallback>
                <p:oleObj name="Equation" r:id="rId3" imgW="6426000" imgH="774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808038"/>
                        <a:ext cx="693420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763588" y="179705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/>
              <a:t>化为</a:t>
            </a:r>
            <a:r>
              <a:rPr kumimoji="1" lang="zh-CN" altLang="en-US" sz="2800">
                <a:solidFill>
                  <a:schemeClr val="accent2"/>
                </a:solidFill>
              </a:rPr>
              <a:t>极坐标系</a:t>
            </a:r>
            <a:r>
              <a:rPr kumimoji="1" lang="zh-CN" altLang="en-US" sz="2800"/>
              <a:t>下的</a:t>
            </a:r>
            <a:r>
              <a:rPr kumimoji="1" lang="zh-CN" altLang="en-US" sz="2800">
                <a:solidFill>
                  <a:schemeClr val="tx2"/>
                </a:solidFill>
              </a:rPr>
              <a:t>累次积分</a:t>
            </a:r>
            <a:r>
              <a:rPr kumimoji="1" lang="en-US" altLang="zh-CN" sz="280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554788" y="1658938"/>
            <a:ext cx="2514600" cy="2424112"/>
            <a:chOff x="4128" y="1728"/>
            <a:chExt cx="1584" cy="1527"/>
          </a:xfrm>
        </p:grpSpPr>
        <p:sp>
          <p:nvSpPr>
            <p:cNvPr id="37912" name="Line 9"/>
            <p:cNvSpPr>
              <a:spLocks noChangeShapeType="1"/>
            </p:cNvSpPr>
            <p:nvPr/>
          </p:nvSpPr>
          <p:spPr bwMode="auto">
            <a:xfrm>
              <a:off x="4176" y="2976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3" name="Line 10"/>
            <p:cNvSpPr>
              <a:spLocks noChangeShapeType="1"/>
            </p:cNvSpPr>
            <p:nvPr/>
          </p:nvSpPr>
          <p:spPr bwMode="auto">
            <a:xfrm flipV="1">
              <a:off x="4320" y="2016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4" name="Text Box 11"/>
            <p:cNvSpPr txBox="1">
              <a:spLocks noChangeArrowheads="1"/>
            </p:cNvSpPr>
            <p:nvPr/>
          </p:nvSpPr>
          <p:spPr bwMode="auto">
            <a:xfrm>
              <a:off x="4128" y="2880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i="1"/>
                <a:t>o</a:t>
              </a:r>
            </a:p>
          </p:txBody>
        </p:sp>
        <p:sp>
          <p:nvSpPr>
            <p:cNvPr id="37915" name="Text Box 12"/>
            <p:cNvSpPr txBox="1">
              <a:spLocks noChangeArrowheads="1"/>
            </p:cNvSpPr>
            <p:nvPr/>
          </p:nvSpPr>
          <p:spPr bwMode="auto">
            <a:xfrm>
              <a:off x="5328" y="292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i="1"/>
                <a:t>x</a:t>
              </a:r>
              <a:endParaRPr kumimoji="1" lang="en-US" altLang="zh-CN" sz="2800"/>
            </a:p>
          </p:txBody>
        </p:sp>
        <p:sp>
          <p:nvSpPr>
            <p:cNvPr id="37916" name="Text Box 13"/>
            <p:cNvSpPr txBox="1">
              <a:spLocks noChangeArrowheads="1"/>
            </p:cNvSpPr>
            <p:nvPr/>
          </p:nvSpPr>
          <p:spPr bwMode="auto">
            <a:xfrm>
              <a:off x="4224" y="172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i="1"/>
                <a:t>y</a:t>
              </a:r>
              <a:endParaRPr kumimoji="1" lang="en-US" altLang="zh-CN" sz="2800"/>
            </a:p>
          </p:txBody>
        </p:sp>
      </p:grpSp>
      <p:sp>
        <p:nvSpPr>
          <p:cNvPr id="70670" name="Line 14"/>
          <p:cNvSpPr>
            <a:spLocks noChangeShapeType="1"/>
          </p:cNvSpPr>
          <p:nvPr/>
        </p:nvSpPr>
        <p:spPr bwMode="auto">
          <a:xfrm flipV="1">
            <a:off x="7545388" y="2635250"/>
            <a:ext cx="0" cy="990600"/>
          </a:xfrm>
          <a:prstGeom prst="line">
            <a:avLst/>
          </a:prstGeom>
          <a:noFill/>
          <a:ln w="28575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687388" y="257333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>
                <a:ea typeface="黑体" pitchFamily="49" charset="-122"/>
              </a:rPr>
              <a:t>解</a:t>
            </a:r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 flipV="1">
            <a:off x="6859588" y="2406650"/>
            <a:ext cx="1219200" cy="121920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0673" name="Object 17"/>
          <p:cNvGraphicFramePr>
            <a:graphicFrameLocks noChangeAspect="1"/>
          </p:cNvGraphicFramePr>
          <p:nvPr/>
        </p:nvGraphicFramePr>
        <p:xfrm>
          <a:off x="1677988" y="3055938"/>
          <a:ext cx="46482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6" name="Equation" r:id="rId5" imgW="4431960" imgH="838080" progId="Equation.3">
                  <p:embed/>
                </p:oleObj>
              </mc:Choice>
              <mc:Fallback>
                <p:oleObj name="Equation" r:id="rId5" imgW="4431960" imgH="838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3055938"/>
                        <a:ext cx="464820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4" name="WordArt 18"/>
          <p:cNvSpPr>
            <a:spLocks noChangeArrowheads="1" noChangeShapeType="1" noTextEdit="1"/>
          </p:cNvSpPr>
          <p:nvPr/>
        </p:nvSpPr>
        <p:spPr bwMode="auto">
          <a:xfrm>
            <a:off x="611188" y="44450"/>
            <a:ext cx="838200" cy="8382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4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新魏"/>
                <a:ea typeface="华文新魏"/>
              </a:rPr>
              <a:t> 练习</a:t>
            </a:r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725488" y="3284538"/>
            <a:ext cx="1098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/>
              <a:t>原式</a:t>
            </a:r>
            <a:r>
              <a:rPr kumimoji="1" lang="en-US" altLang="zh-CN" sz="2800" b="0"/>
              <a:t>=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173788" y="2311400"/>
            <a:ext cx="1981200" cy="1619250"/>
            <a:chOff x="4080" y="1812"/>
            <a:chExt cx="1248" cy="1020"/>
          </a:xfrm>
        </p:grpSpPr>
        <p:sp>
          <p:nvSpPr>
            <p:cNvPr id="37911" name="Arc 21"/>
            <p:cNvSpPr>
              <a:spLocks/>
            </p:cNvSpPr>
            <p:nvPr/>
          </p:nvSpPr>
          <p:spPr bwMode="auto">
            <a:xfrm>
              <a:off x="4512" y="1872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894" name="Object 22"/>
            <p:cNvGraphicFramePr>
              <a:graphicFrameLocks noChangeAspect="1"/>
            </p:cNvGraphicFramePr>
            <p:nvPr/>
          </p:nvGraphicFramePr>
          <p:xfrm>
            <a:off x="4080" y="1812"/>
            <a:ext cx="384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87" name="Equation" r:id="rId7" imgW="749160" imgH="304560" progId="Equation.3">
                    <p:embed/>
                  </p:oleObj>
                </mc:Choice>
                <mc:Fallback>
                  <p:oleObj name="Equation" r:id="rId7" imgW="749160" imgH="30456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812"/>
                          <a:ext cx="384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5" name="Object 23"/>
            <p:cNvGraphicFramePr>
              <a:graphicFrameLocks noChangeAspect="1"/>
            </p:cNvGraphicFramePr>
            <p:nvPr/>
          </p:nvGraphicFramePr>
          <p:xfrm>
            <a:off x="5232" y="2697"/>
            <a:ext cx="96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88" name="Equation" r:id="rId9" imgW="215640" imgH="304560" progId="Equation.3">
                    <p:embed/>
                  </p:oleObj>
                </mc:Choice>
                <mc:Fallback>
                  <p:oleObj name="Equation" r:id="rId9" imgW="215640" imgH="30456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697"/>
                          <a:ext cx="96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3788" y="2863850"/>
            <a:ext cx="1420812" cy="1066800"/>
            <a:chOff x="4080" y="2160"/>
            <a:chExt cx="895" cy="672"/>
          </a:xfrm>
        </p:grpSpPr>
        <p:graphicFrame>
          <p:nvGraphicFramePr>
            <p:cNvPr id="37892" name="Object 25"/>
            <p:cNvGraphicFramePr>
              <a:graphicFrameLocks noChangeAspect="1"/>
            </p:cNvGraphicFramePr>
            <p:nvPr/>
          </p:nvGraphicFramePr>
          <p:xfrm>
            <a:off x="4080" y="2160"/>
            <a:ext cx="359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89" name="Equation" r:id="rId11" imgW="711000" imgH="304560" progId="Equation.3">
                    <p:embed/>
                  </p:oleObj>
                </mc:Choice>
                <mc:Fallback>
                  <p:oleObj name="Equation" r:id="rId11" imgW="711000" imgH="30456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160"/>
                          <a:ext cx="359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3" name="Object 26"/>
            <p:cNvGraphicFramePr>
              <a:graphicFrameLocks noChangeAspect="1"/>
            </p:cNvGraphicFramePr>
            <p:nvPr/>
          </p:nvGraphicFramePr>
          <p:xfrm>
            <a:off x="4896" y="2697"/>
            <a:ext cx="79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90" name="Equation" r:id="rId13" imgW="177480" imgH="304560" progId="Equation.3">
                    <p:embed/>
                  </p:oleObj>
                </mc:Choice>
                <mc:Fallback>
                  <p:oleObj name="Equation" r:id="rId13" imgW="177480" imgH="3045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697"/>
                          <a:ext cx="79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0" name="Arc 27"/>
            <p:cNvSpPr>
              <a:spLocks/>
            </p:cNvSpPr>
            <p:nvPr/>
          </p:nvSpPr>
          <p:spPr bwMode="auto">
            <a:xfrm>
              <a:off x="4368" y="2226"/>
              <a:ext cx="560" cy="561"/>
            </a:xfrm>
            <a:custGeom>
              <a:avLst/>
              <a:gdLst>
                <a:gd name="T0" fmla="*/ 0 w 21009"/>
                <a:gd name="T1" fmla="*/ 0 h 21047"/>
                <a:gd name="T2" fmla="*/ 0 w 21009"/>
                <a:gd name="T3" fmla="*/ 0 h 21047"/>
                <a:gd name="T4" fmla="*/ 0 w 21009"/>
                <a:gd name="T5" fmla="*/ 0 h 21047"/>
                <a:gd name="T6" fmla="*/ 0 60000 65536"/>
                <a:gd name="T7" fmla="*/ 0 60000 65536"/>
                <a:gd name="T8" fmla="*/ 0 60000 65536"/>
                <a:gd name="T9" fmla="*/ 0 w 21009"/>
                <a:gd name="T10" fmla="*/ 0 h 21047"/>
                <a:gd name="T11" fmla="*/ 21009 w 21009"/>
                <a:gd name="T12" fmla="*/ 21047 h 210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09" h="21047" fill="none" extrusionOk="0">
                  <a:moveTo>
                    <a:pt x="4855" y="-1"/>
                  </a:moveTo>
                  <a:cubicBezTo>
                    <a:pt x="12846" y="1843"/>
                    <a:pt x="19103" y="8052"/>
                    <a:pt x="21009" y="16028"/>
                  </a:cubicBezTo>
                </a:path>
                <a:path w="21009" h="21047" stroke="0" extrusionOk="0">
                  <a:moveTo>
                    <a:pt x="4855" y="-1"/>
                  </a:moveTo>
                  <a:cubicBezTo>
                    <a:pt x="12846" y="1843"/>
                    <a:pt x="19103" y="8052"/>
                    <a:pt x="21009" y="16028"/>
                  </a:cubicBezTo>
                  <a:lnTo>
                    <a:pt x="0" y="21047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0684" name="Line 28"/>
          <p:cNvSpPr>
            <a:spLocks noChangeShapeType="1"/>
          </p:cNvSpPr>
          <p:nvPr/>
        </p:nvSpPr>
        <p:spPr bwMode="auto">
          <a:xfrm>
            <a:off x="7088188" y="2101850"/>
            <a:ext cx="0" cy="16764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5" name="Line 29"/>
          <p:cNvSpPr>
            <a:spLocks noChangeShapeType="1"/>
          </p:cNvSpPr>
          <p:nvPr/>
        </p:nvSpPr>
        <p:spPr bwMode="auto">
          <a:xfrm>
            <a:off x="7773988" y="2101850"/>
            <a:ext cx="0" cy="16764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nimBg="1"/>
      <p:bldP spid="70661" grpId="0" autoUpdateAnimBg="0"/>
      <p:bldP spid="70663" grpId="0" autoUpdateAnimBg="0"/>
      <p:bldP spid="70670" grpId="0" animBg="1"/>
      <p:bldP spid="70671" grpId="0" autoUpdateAnimBg="0"/>
      <p:bldP spid="70672" grpId="0" animBg="1"/>
      <p:bldP spid="70675" grpId="0" autoUpdateAnimBg="0"/>
      <p:bldP spid="70684" grpId="0" animBg="1"/>
      <p:bldP spid="7068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DB24476-4402-42E5-BDF1-CD83B69FA71A}" type="slidenum">
              <a:rPr lang="en-US" altLang="zh-CN" sz="1400" smtClean="0"/>
              <a:pPr eaLnBrk="1" hangingPunct="1"/>
              <a:t>46</a:t>
            </a:fld>
            <a:endParaRPr lang="en-US" altLang="zh-CN" sz="1400" smtClean="0"/>
          </a:p>
        </p:txBody>
      </p:sp>
      <p:graphicFrame>
        <p:nvGraphicFramePr>
          <p:cNvPr id="37891" name="Object 3"/>
          <p:cNvGraphicFramePr>
            <a:graphicFrameLocks/>
          </p:cNvGraphicFramePr>
          <p:nvPr/>
        </p:nvGraphicFramePr>
        <p:xfrm>
          <a:off x="1066800" y="142875"/>
          <a:ext cx="68580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4" r:id="rId3" imgW="6553200" imgH="1016000" progId="Equation.3">
                  <p:embed/>
                </p:oleObj>
              </mc:Choice>
              <mc:Fallback>
                <p:oleObj r:id="rId3" imgW="6553200" imgH="10160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42875"/>
                        <a:ext cx="685800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/>
          </p:cNvGraphicFramePr>
          <p:nvPr/>
        </p:nvGraphicFramePr>
        <p:xfrm>
          <a:off x="5962650" y="1362075"/>
          <a:ext cx="14287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5" r:id="rId5" imgW="571004" imgH="203024" progId="Equation.3">
                  <p:embed/>
                </p:oleObj>
              </mc:Choice>
              <mc:Fallback>
                <p:oleObj r:id="rId5" imgW="571004" imgH="203024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1362075"/>
                        <a:ext cx="14287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/>
          </p:cNvGraphicFramePr>
          <p:nvPr/>
        </p:nvGraphicFramePr>
        <p:xfrm>
          <a:off x="1711325" y="1666875"/>
          <a:ext cx="270827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6" r:id="rId7" imgW="2590800" imgH="1016000" progId="Equation.3">
                  <p:embed/>
                </p:oleObj>
              </mc:Choice>
              <mc:Fallback>
                <p:oleObj r:id="rId7" imgW="2590800" imgH="10160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1666875"/>
                        <a:ext cx="2708275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990600" y="18192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  <a:endParaRPr lang="zh-CN" altLang="en-US" sz="2400" b="0">
              <a:ea typeface="黑体" pitchFamily="49" charset="-122"/>
            </a:endParaRPr>
          </a:p>
        </p:txBody>
      </p:sp>
      <p:graphicFrame>
        <p:nvGraphicFramePr>
          <p:cNvPr id="37895" name="Object 7"/>
          <p:cNvGraphicFramePr>
            <a:graphicFrameLocks/>
          </p:cNvGraphicFramePr>
          <p:nvPr/>
        </p:nvGraphicFramePr>
        <p:xfrm>
          <a:off x="1290638" y="2701925"/>
          <a:ext cx="529907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7" r:id="rId9" imgW="5090491" imgH="1002865" progId="Equation.3">
                  <p:embed/>
                </p:oleObj>
              </mc:Choice>
              <mc:Fallback>
                <p:oleObj r:id="rId9" imgW="5090491" imgH="1002865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2701925"/>
                        <a:ext cx="529907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/>
          </p:cNvGraphicFramePr>
          <p:nvPr/>
        </p:nvGraphicFramePr>
        <p:xfrm>
          <a:off x="1371600" y="3724275"/>
          <a:ext cx="27178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8" r:id="rId11" imgW="1167893" imgH="444307" progId="Equation.3">
                  <p:embed/>
                </p:oleObj>
              </mc:Choice>
              <mc:Fallback>
                <p:oleObj r:id="rId11" imgW="1167893" imgH="444307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24275"/>
                        <a:ext cx="271780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648200" y="1819275"/>
            <a:ext cx="1828800" cy="685800"/>
            <a:chOff x="0" y="0"/>
            <a:chExt cx="1152" cy="432"/>
          </a:xfrm>
        </p:grpSpPr>
        <p:sp>
          <p:nvSpPr>
            <p:cNvPr id="38922" name="AutoShape 10"/>
            <p:cNvSpPr>
              <a:spLocks noChangeArrowheads="1"/>
            </p:cNvSpPr>
            <p:nvPr/>
          </p:nvSpPr>
          <p:spPr bwMode="auto">
            <a:xfrm>
              <a:off x="0" y="0"/>
              <a:ext cx="1152" cy="432"/>
            </a:xfrm>
            <a:prstGeom prst="diamond">
              <a:avLst/>
            </a:prstGeom>
            <a:gradFill rotWithShape="0">
              <a:gsLst>
                <a:gs pos="0">
                  <a:srgbClr val="5E762F"/>
                </a:gs>
                <a:gs pos="50000">
                  <a:srgbClr val="CCFF66"/>
                </a:gs>
                <a:gs pos="100000">
                  <a:srgbClr val="5E762F"/>
                </a:gs>
              </a:gsLst>
              <a:lin ang="0" scaled="1"/>
            </a:gra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3" name="Text Box 11"/>
            <p:cNvSpPr txBox="1">
              <a:spLocks noChangeArrowheads="1"/>
            </p:cNvSpPr>
            <p:nvPr/>
          </p:nvSpPr>
          <p:spPr bwMode="auto">
            <a:xfrm>
              <a:off x="192" y="48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FF3300"/>
                  </a:solidFill>
                </a:rPr>
                <a:t>极坐标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5351E19-9327-4883-8D93-19C353882D69}" type="slidenum">
              <a:rPr lang="en-US" altLang="zh-CN" sz="1400" smtClean="0"/>
              <a:pPr eaLnBrk="1" hangingPunct="1"/>
              <a:t>47</a:t>
            </a:fld>
            <a:endParaRPr lang="en-US" altLang="zh-CN" sz="1400" smtClean="0"/>
          </a:p>
        </p:txBody>
      </p:sp>
      <p:sp>
        <p:nvSpPr>
          <p:cNvPr id="39938" name="AutoShape 2"/>
          <p:cNvSpPr>
            <a:spLocks noChangeArrowheads="1"/>
          </p:cNvSpPr>
          <p:nvPr/>
        </p:nvSpPr>
        <p:spPr bwMode="auto">
          <a:xfrm>
            <a:off x="6465888" y="315888"/>
            <a:ext cx="2209800" cy="533400"/>
          </a:xfrm>
          <a:prstGeom prst="parallelogram">
            <a:avLst>
              <a:gd name="adj" fmla="val 23802"/>
            </a:avLst>
          </a:prstGeom>
          <a:gradFill rotWithShape="0">
            <a:gsLst>
              <a:gs pos="0">
                <a:srgbClr val="FFFFFF"/>
              </a:gs>
              <a:gs pos="100000">
                <a:srgbClr val="00FFCC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237288" y="1763688"/>
            <a:ext cx="1828800" cy="1600200"/>
            <a:chOff x="0" y="0"/>
            <a:chExt cx="1152" cy="1008"/>
          </a:xfrm>
        </p:grpSpPr>
        <p:sp>
          <p:nvSpPr>
            <p:cNvPr id="40997" name="Oval 4"/>
            <p:cNvSpPr>
              <a:spLocks noChangeArrowheads="1"/>
            </p:cNvSpPr>
            <p:nvPr/>
          </p:nvSpPr>
          <p:spPr bwMode="auto">
            <a:xfrm>
              <a:off x="0" y="0"/>
              <a:ext cx="1056" cy="1008"/>
            </a:xfrm>
            <a:prstGeom prst="ellipse">
              <a:avLst/>
            </a:prstGeom>
            <a:solidFill>
              <a:srgbClr val="FF3300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975" name="Object 5"/>
            <p:cNvGraphicFramePr>
              <a:graphicFrameLocks/>
            </p:cNvGraphicFramePr>
            <p:nvPr/>
          </p:nvGraphicFramePr>
          <p:xfrm>
            <a:off x="1074" y="528"/>
            <a:ext cx="78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90" r:id="rId3" imgW="203024" imgH="304536" progId="Equation.3">
                    <p:embed/>
                  </p:oleObj>
                </mc:Choice>
                <mc:Fallback>
                  <p:oleObj r:id="rId3" imgW="203024" imgH="304536" progId="Equation.3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4" y="528"/>
                          <a:ext cx="78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79" name="Text Box 6"/>
          <p:cNvSpPr txBox="1">
            <a:spLocks noChangeArrowheads="1"/>
          </p:cNvSpPr>
          <p:nvPr/>
        </p:nvSpPr>
        <p:spPr bwMode="auto">
          <a:xfrm>
            <a:off x="1131888" y="3158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  </a:t>
            </a:r>
            <a:r>
              <a:rPr lang="zh-CN" altLang="en-US" sz="2800"/>
              <a:t>计算</a:t>
            </a:r>
            <a:endParaRPr lang="zh-CN" altLang="en-US" sz="2400" b="0"/>
          </a:p>
        </p:txBody>
      </p:sp>
      <p:graphicFrame>
        <p:nvGraphicFramePr>
          <p:cNvPr id="40962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4811591"/>
              </p:ext>
            </p:extLst>
          </p:nvPr>
        </p:nvGraphicFramePr>
        <p:xfrm>
          <a:off x="5932488" y="274612"/>
          <a:ext cx="2590800" cy="574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1" r:id="rId5" imgW="1028700" imgH="228600" progId="Equation.3">
                  <p:embed/>
                </p:oleObj>
              </mc:Choice>
              <mc:Fallback>
                <p:oleObj r:id="rId5" imgW="1028700" imgH="2286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2488" y="274612"/>
                        <a:ext cx="2590800" cy="574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2046288" y="1181075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因被积函数</a:t>
            </a:r>
          </a:p>
        </p:txBody>
      </p:sp>
      <p:graphicFrame>
        <p:nvGraphicFramePr>
          <p:cNvPr id="39945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1328654"/>
              </p:ext>
            </p:extLst>
          </p:nvPr>
        </p:nvGraphicFramePr>
        <p:xfrm>
          <a:off x="3875088" y="1163613"/>
          <a:ext cx="18446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2" r:id="rId7" imgW="761669" imgH="279279" progId="Equation.3">
                  <p:embed/>
                </p:oleObj>
              </mc:Choice>
              <mc:Fallback>
                <p:oleObj r:id="rId7" imgW="761669" imgH="279279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88" y="1163613"/>
                        <a:ext cx="18446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5037513"/>
              </p:ext>
            </p:extLst>
          </p:nvPr>
        </p:nvGraphicFramePr>
        <p:xfrm>
          <a:off x="1512888" y="2449488"/>
          <a:ext cx="24384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3" r:id="rId9" imgW="1002865" imgH="228501" progId="Equation.3">
                  <p:embed/>
                </p:oleObj>
              </mc:Choice>
              <mc:Fallback>
                <p:oleObj r:id="rId9" imgW="1002865" imgH="228501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2449488"/>
                        <a:ext cx="24384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4389697"/>
              </p:ext>
            </p:extLst>
          </p:nvPr>
        </p:nvGraphicFramePr>
        <p:xfrm>
          <a:off x="1512888" y="3063850"/>
          <a:ext cx="32004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4" r:id="rId11" imgW="1308100" imgH="228600" progId="Equation.3">
                  <p:embed/>
                </p:oleObj>
              </mc:Choice>
              <mc:Fallback>
                <p:oleObj r:id="rId11" imgW="1308100" imgH="22860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3063850"/>
                        <a:ext cx="32004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7151688" y="176368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>
                <a:solidFill>
                  <a:schemeClr val="bg1"/>
                </a:solidFill>
              </a:rPr>
              <a:t>D</a:t>
            </a:r>
            <a:r>
              <a:rPr lang="en-US" altLang="zh-CN" sz="2400" baseline="-25000">
                <a:solidFill>
                  <a:schemeClr val="bg1"/>
                </a:solidFill>
              </a:rPr>
              <a:t>2</a:t>
            </a:r>
            <a:endParaRPr lang="en-US" altLang="zh-CN" sz="2400">
              <a:solidFill>
                <a:srgbClr val="CCFF66"/>
              </a:solidFill>
            </a:endParaRPr>
          </a:p>
        </p:txBody>
      </p:sp>
      <p:graphicFrame>
        <p:nvGraphicFramePr>
          <p:cNvPr id="39949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483533"/>
              </p:ext>
            </p:extLst>
          </p:nvPr>
        </p:nvGraphicFramePr>
        <p:xfrm>
          <a:off x="1069975" y="3784575"/>
          <a:ext cx="341471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5" r:id="rId13" imgW="3237095" imgH="863225" progId="Equation.3">
                  <p:embed/>
                </p:oleObj>
              </mc:Choice>
              <mc:Fallback>
                <p:oleObj r:id="rId13" imgW="3237095" imgH="863225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3784575"/>
                        <a:ext cx="3414713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0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368277"/>
              </p:ext>
            </p:extLst>
          </p:nvPr>
        </p:nvGraphicFramePr>
        <p:xfrm>
          <a:off x="4484688" y="3821088"/>
          <a:ext cx="27400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6" r:id="rId15" imgW="2957816" imgH="863225" progId="Equation.3">
                  <p:embed/>
                </p:oleObj>
              </mc:Choice>
              <mc:Fallback>
                <p:oleObj r:id="rId15" imgW="2957816" imgH="863225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688" y="3821088"/>
                        <a:ext cx="27400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846888" y="4430688"/>
            <a:ext cx="1828800" cy="685800"/>
            <a:chOff x="0" y="0"/>
            <a:chExt cx="1152" cy="432"/>
          </a:xfrm>
        </p:grpSpPr>
        <p:sp>
          <p:nvSpPr>
            <p:cNvPr id="40995" name="AutoShape 16"/>
            <p:cNvSpPr>
              <a:spLocks noChangeArrowheads="1"/>
            </p:cNvSpPr>
            <p:nvPr/>
          </p:nvSpPr>
          <p:spPr bwMode="auto">
            <a:xfrm>
              <a:off x="0" y="0"/>
              <a:ext cx="1152" cy="432"/>
            </a:xfrm>
            <a:prstGeom prst="diamond">
              <a:avLst/>
            </a:prstGeom>
            <a:gradFill rotWithShape="0">
              <a:gsLst>
                <a:gs pos="0">
                  <a:srgbClr val="5E762F"/>
                </a:gs>
                <a:gs pos="50000">
                  <a:srgbClr val="CCFF66"/>
                </a:gs>
                <a:gs pos="100000">
                  <a:srgbClr val="5E762F"/>
                </a:gs>
              </a:gsLst>
              <a:lin ang="0" scaled="1"/>
            </a:gra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6" name="Text Box 17"/>
            <p:cNvSpPr txBox="1">
              <a:spLocks noChangeArrowheads="1"/>
            </p:cNvSpPr>
            <p:nvPr/>
          </p:nvSpPr>
          <p:spPr bwMode="auto">
            <a:xfrm>
              <a:off x="192" y="48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FF3300"/>
                  </a:solidFill>
                </a:rPr>
                <a:t>极坐标</a:t>
              </a:r>
            </a:p>
          </p:txBody>
        </p:sp>
      </p:grpSp>
      <p:graphicFrame>
        <p:nvGraphicFramePr>
          <p:cNvPr id="40968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2822586"/>
              </p:ext>
            </p:extLst>
          </p:nvPr>
        </p:nvGraphicFramePr>
        <p:xfrm>
          <a:off x="2184400" y="299718"/>
          <a:ext cx="3290888" cy="806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7" r:id="rId17" imgW="3313262" imgH="812447" progId="Equation.3">
                  <p:embed/>
                </p:oleObj>
              </mc:Choice>
              <mc:Fallback>
                <p:oleObj r:id="rId17" imgW="3313262" imgH="812447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299718"/>
                        <a:ext cx="3290888" cy="806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3" name="Text Box 19"/>
          <p:cNvSpPr txBox="1">
            <a:spLocks noChangeArrowheads="1"/>
          </p:cNvSpPr>
          <p:nvPr/>
        </p:nvSpPr>
        <p:spPr bwMode="auto">
          <a:xfrm>
            <a:off x="827088" y="3158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>
                <a:ea typeface="黑体" pitchFamily="49" charset="-122"/>
              </a:rPr>
              <a:t>例</a:t>
            </a:r>
            <a:endParaRPr lang="zh-CN" altLang="en-US" sz="2400" b="0" dirty="0">
              <a:ea typeface="黑体" pitchFamily="49" charset="-122"/>
            </a:endParaRPr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992188" y="1154088"/>
            <a:ext cx="977900" cy="519112"/>
          </a:xfrm>
          <a:prstGeom prst="rect">
            <a:avLst/>
          </a:prstGeom>
          <a:gradFill rotWithShape="0">
            <a:gsLst>
              <a:gs pos="0">
                <a:srgbClr val="00FF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2"/>
                </a:solidFill>
              </a:rPr>
              <a:t>分析</a:t>
            </a: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903288" y="24494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故</a:t>
            </a:r>
          </a:p>
        </p:txBody>
      </p:sp>
      <p:graphicFrame>
        <p:nvGraphicFramePr>
          <p:cNvPr id="39958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01809"/>
              </p:ext>
            </p:extLst>
          </p:nvPr>
        </p:nvGraphicFramePr>
        <p:xfrm>
          <a:off x="1284288" y="4811688"/>
          <a:ext cx="9906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8" r:id="rId19" imgW="418374" imgH="177492" progId="Equation.3">
                  <p:embed/>
                </p:oleObj>
              </mc:Choice>
              <mc:Fallback>
                <p:oleObj r:id="rId19" imgW="418374" imgH="177492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4811688"/>
                        <a:ext cx="9906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903288" y="1804963"/>
            <a:ext cx="2362200" cy="568325"/>
            <a:chOff x="-48" y="0"/>
            <a:chExt cx="1488" cy="358"/>
          </a:xfrm>
        </p:grpSpPr>
        <p:graphicFrame>
          <p:nvGraphicFramePr>
            <p:cNvPr id="40974" name="Object 24"/>
            <p:cNvGraphicFramePr>
              <a:graphicFrameLocks/>
            </p:cNvGraphicFramePr>
            <p:nvPr/>
          </p:nvGraphicFramePr>
          <p:xfrm>
            <a:off x="313" y="0"/>
            <a:ext cx="1127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99" r:id="rId21" imgW="723586" imgH="228501" progId="Equation.3">
                    <p:embed/>
                  </p:oleObj>
                </mc:Choice>
                <mc:Fallback>
                  <p:oleObj r:id="rId21" imgW="723586" imgH="228501" progId="Equation.3">
                    <p:embed/>
                    <p:pic>
                      <p:nvPicPr>
                        <p:cNvPr id="0" name="Object 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" y="0"/>
                          <a:ext cx="1127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94" name="Rectangle 25"/>
            <p:cNvSpPr>
              <a:spLocks noChangeArrowheads="1"/>
            </p:cNvSpPr>
            <p:nvPr/>
          </p:nvSpPr>
          <p:spPr bwMode="auto">
            <a:xfrm>
              <a:off x="-48" y="17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dirty="0"/>
                <a:t>的</a:t>
              </a:r>
            </a:p>
          </p:txBody>
        </p:sp>
      </p:grpSp>
      <p:sp>
        <p:nvSpPr>
          <p:cNvPr id="39962" name="Rectangle 26"/>
          <p:cNvSpPr>
            <a:spLocks noChangeArrowheads="1"/>
          </p:cNvSpPr>
          <p:nvPr/>
        </p:nvSpPr>
        <p:spPr bwMode="auto">
          <a:xfrm>
            <a:off x="3189288" y="18398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/>
              <a:t>在积分域内变号</a:t>
            </a:r>
            <a:r>
              <a:rPr lang="en-US" altLang="zh-CN" sz="2800"/>
              <a:t>.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618288" y="2144688"/>
            <a:ext cx="1066800" cy="838200"/>
            <a:chOff x="0" y="0"/>
            <a:chExt cx="672" cy="528"/>
          </a:xfrm>
        </p:grpSpPr>
        <p:sp>
          <p:nvSpPr>
            <p:cNvPr id="40993" name="Oval 28"/>
            <p:cNvSpPr>
              <a:spLocks noChangeArrowheads="1"/>
            </p:cNvSpPr>
            <p:nvPr/>
          </p:nvSpPr>
          <p:spPr bwMode="auto">
            <a:xfrm>
              <a:off x="0" y="0"/>
              <a:ext cx="576" cy="52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2400" b="0">
                <a:solidFill>
                  <a:schemeClr val="accent1"/>
                </a:solidFill>
              </a:endParaRPr>
            </a:p>
          </p:txBody>
        </p:sp>
        <p:graphicFrame>
          <p:nvGraphicFramePr>
            <p:cNvPr id="40973" name="Object 29"/>
            <p:cNvGraphicFramePr>
              <a:graphicFrameLocks/>
            </p:cNvGraphicFramePr>
            <p:nvPr/>
          </p:nvGraphicFramePr>
          <p:xfrm>
            <a:off x="588" y="288"/>
            <a:ext cx="84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00" r:id="rId23" imgW="215619" imgH="304404" progId="Equation.3">
                    <p:embed/>
                  </p:oleObj>
                </mc:Choice>
                <mc:Fallback>
                  <p:oleObj r:id="rId23" imgW="215619" imgH="304404" progId="Equation.3">
                    <p:embed/>
                    <p:pic>
                      <p:nvPicPr>
                        <p:cNvPr id="0" name="Object 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" y="288"/>
                          <a:ext cx="84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5932488" y="1382688"/>
            <a:ext cx="2640012" cy="2286000"/>
            <a:chOff x="0" y="0"/>
            <a:chExt cx="1663" cy="1440"/>
          </a:xfrm>
        </p:grpSpPr>
        <p:sp>
          <p:nvSpPr>
            <p:cNvPr id="40991" name="Line 31"/>
            <p:cNvSpPr>
              <a:spLocks noChangeShapeType="1"/>
            </p:cNvSpPr>
            <p:nvPr/>
          </p:nvSpPr>
          <p:spPr bwMode="auto">
            <a:xfrm flipV="1">
              <a:off x="720" y="0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970" name="Object 32"/>
            <p:cNvGraphicFramePr>
              <a:graphicFrameLocks/>
            </p:cNvGraphicFramePr>
            <p:nvPr/>
          </p:nvGraphicFramePr>
          <p:xfrm>
            <a:off x="1536" y="873"/>
            <a:ext cx="127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01" r:id="rId25" imgW="241091" imgH="253780" progId="Equation.3">
                    <p:embed/>
                  </p:oleObj>
                </mc:Choice>
                <mc:Fallback>
                  <p:oleObj r:id="rId25" imgW="241091" imgH="253780" progId="Equation.3">
                    <p:embed/>
                    <p:pic>
                      <p:nvPicPr>
                        <p:cNvPr id="0" name="Object 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873"/>
                          <a:ext cx="127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1" name="Object 33"/>
            <p:cNvGraphicFramePr>
              <a:graphicFrameLocks/>
            </p:cNvGraphicFramePr>
            <p:nvPr/>
          </p:nvGraphicFramePr>
          <p:xfrm>
            <a:off x="576" y="816"/>
            <a:ext cx="112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02" r:id="rId27" imgW="241091" imgH="253780" progId="Equation.3">
                    <p:embed/>
                  </p:oleObj>
                </mc:Choice>
                <mc:Fallback>
                  <p:oleObj r:id="rId27" imgW="241091" imgH="253780" progId="Equation.3">
                    <p:embed/>
                    <p:pic>
                      <p:nvPicPr>
                        <p:cNvPr id="0" name="Object 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816"/>
                          <a:ext cx="112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2" name="Object 34"/>
            <p:cNvGraphicFramePr>
              <a:graphicFrameLocks/>
            </p:cNvGraphicFramePr>
            <p:nvPr/>
          </p:nvGraphicFramePr>
          <p:xfrm>
            <a:off x="562" y="96"/>
            <a:ext cx="110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03" r:id="rId29" imgW="266353" imgH="342454" progId="Equation.3">
                    <p:embed/>
                  </p:oleObj>
                </mc:Choice>
                <mc:Fallback>
                  <p:oleObj r:id="rId29" imgW="266353" imgH="342454" progId="Equation.3">
                    <p:embed/>
                    <p:pic>
                      <p:nvPicPr>
                        <p:cNvPr id="0" name="Object 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" y="96"/>
                          <a:ext cx="110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92" name="Line 35"/>
            <p:cNvSpPr>
              <a:spLocks noChangeShapeType="1"/>
            </p:cNvSpPr>
            <p:nvPr/>
          </p:nvSpPr>
          <p:spPr bwMode="auto">
            <a:xfrm flipV="1">
              <a:off x="0" y="768"/>
              <a:ext cx="1632" cy="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7075488" y="214468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>
                <a:solidFill>
                  <a:schemeClr val="bg1"/>
                </a:solidFill>
              </a:rPr>
              <a:t>D</a:t>
            </a:r>
            <a:r>
              <a:rPr lang="en-US" altLang="zh-CN" sz="2400" baseline="-25000">
                <a:solidFill>
                  <a:schemeClr val="bg1"/>
                </a:solidFill>
              </a:rPr>
              <a:t>1</a:t>
            </a:r>
            <a:endParaRPr lang="en-US" altLang="zh-CN" sz="2400">
              <a:solidFill>
                <a:srgbClr val="CCFF66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  <p:bldP spid="39944" grpId="0" autoUpdateAnimBg="0"/>
      <p:bldP spid="39948" grpId="0" autoUpdateAnimBg="0"/>
      <p:bldP spid="39956" grpId="0" animBg="1" autoUpdateAnimBg="0"/>
      <p:bldP spid="39957" grpId="0" autoUpdateAnimBg="0"/>
      <p:bldP spid="39962" grpId="0" autoUpdateAnimBg="0"/>
      <p:bldP spid="3997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5AFC08-AA73-45BD-BC70-9F5FA74AC152}" type="slidenum">
              <a:rPr lang="en-US" altLang="zh-CN" sz="1400" smtClean="0"/>
              <a:pPr eaLnBrk="1" hangingPunct="1"/>
              <a:t>48</a:t>
            </a:fld>
            <a:endParaRPr lang="en-US" altLang="zh-CN" sz="1400" smtClean="0"/>
          </a:p>
        </p:txBody>
      </p:sp>
      <p:sp>
        <p:nvSpPr>
          <p:cNvPr id="40962" name="AutoShape 2"/>
          <p:cNvSpPr>
            <a:spLocks noChangeArrowheads="1"/>
          </p:cNvSpPr>
          <p:nvPr/>
        </p:nvSpPr>
        <p:spPr bwMode="auto">
          <a:xfrm>
            <a:off x="2667000" y="131763"/>
            <a:ext cx="1524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CC"/>
              </a:gs>
              <a:gs pos="50000">
                <a:schemeClr val="hlink"/>
              </a:gs>
              <a:gs pos="100000">
                <a:srgbClr val="00FFCC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963" name="AutoShape 3"/>
          <p:cNvSpPr>
            <a:spLocks noChangeArrowheads="1"/>
          </p:cNvSpPr>
          <p:nvPr/>
        </p:nvSpPr>
        <p:spPr bwMode="auto">
          <a:xfrm>
            <a:off x="5181600" y="55563"/>
            <a:ext cx="3352800" cy="609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66FF33"/>
              </a:gs>
              <a:gs pos="50000">
                <a:srgbClr val="00FFCC"/>
              </a:gs>
              <a:gs pos="100000">
                <a:srgbClr val="66FF33"/>
              </a:gs>
            </a:gsLst>
            <a:lin ang="5400000" scaled="1"/>
          </a:gra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219200" y="5556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  </a:t>
            </a:r>
            <a:r>
              <a:rPr lang="zh-CN" altLang="en-US" sz="2800"/>
              <a:t>计算</a:t>
            </a:r>
            <a:endParaRPr lang="zh-CN" altLang="en-US" sz="2400" b="0"/>
          </a:p>
        </p:txBody>
      </p:sp>
      <p:graphicFrame>
        <p:nvGraphicFramePr>
          <p:cNvPr id="40965" name="Object 5"/>
          <p:cNvGraphicFramePr>
            <a:graphicFrameLocks/>
          </p:cNvGraphicFramePr>
          <p:nvPr/>
        </p:nvGraphicFramePr>
        <p:xfrm>
          <a:off x="2189163" y="55563"/>
          <a:ext cx="293687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4" r:id="rId3" imgW="2780093" imgH="812447" progId="Equation.3">
                  <p:embed/>
                </p:oleObj>
              </mc:Choice>
              <mc:Fallback>
                <p:oleObj r:id="rId3" imgW="2780093" imgH="812447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55563"/>
                        <a:ext cx="2936875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/>
          </p:cNvGraphicFramePr>
          <p:nvPr/>
        </p:nvGraphicFramePr>
        <p:xfrm>
          <a:off x="5181600" y="146050"/>
          <a:ext cx="3276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5" r:id="rId5" imgW="1370410" imgH="203024" progId="Equation.3">
                  <p:embed/>
                </p:oleObj>
              </mc:Choice>
              <mc:Fallback>
                <p:oleObj r:id="rId5" imgW="1370410" imgH="203024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6050"/>
                        <a:ext cx="32766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990600" y="8937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  <a:r>
              <a:rPr lang="zh-CN" altLang="en-US" sz="2800"/>
              <a:t>  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1600200" y="90805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积分区域</a:t>
            </a:r>
            <a:r>
              <a:rPr lang="en-US" altLang="zh-CN" sz="2800" i="1">
                <a:solidFill>
                  <a:schemeClr val="accent2"/>
                </a:solidFill>
              </a:rPr>
              <a:t>D</a:t>
            </a:r>
            <a:r>
              <a:rPr lang="zh-CN" altLang="en-US" sz="2800">
                <a:solidFill>
                  <a:schemeClr val="accent2"/>
                </a:solidFill>
              </a:rPr>
              <a:t>关于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zh-CN" altLang="en-US" sz="2800">
                <a:solidFill>
                  <a:schemeClr val="accent2"/>
                </a:solidFill>
              </a:rPr>
              <a:t>轴对称</a:t>
            </a:r>
            <a:r>
              <a:rPr lang="en-US" altLang="zh-CN" sz="2800">
                <a:solidFill>
                  <a:schemeClr val="accent2"/>
                </a:solidFill>
              </a:rPr>
              <a:t>,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1600200" y="1427163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被积函数关于</a:t>
            </a:r>
            <a:r>
              <a:rPr lang="en-US" altLang="zh-CN" sz="2800" i="1">
                <a:solidFill>
                  <a:schemeClr val="accent2"/>
                </a:solidFill>
              </a:rPr>
              <a:t>y</a:t>
            </a:r>
            <a:r>
              <a:rPr lang="zh-CN" altLang="en-US" sz="2800">
                <a:solidFill>
                  <a:schemeClr val="accent2"/>
                </a:solidFill>
              </a:rPr>
              <a:t>为偶函数</a:t>
            </a:r>
            <a:r>
              <a:rPr lang="en-US" altLang="zh-CN" sz="280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1600200" y="295116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原式</a:t>
            </a:r>
            <a:r>
              <a:rPr lang="en-US" altLang="zh-CN" sz="2800"/>
              <a:t>=</a:t>
            </a:r>
            <a:endParaRPr lang="en-US" altLang="zh-CN" sz="2400" b="0"/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1600200" y="212725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记</a:t>
            </a:r>
            <a:r>
              <a:rPr lang="en-US" altLang="zh-CN" sz="2800" i="1">
                <a:solidFill>
                  <a:schemeClr val="tx2"/>
                </a:solidFill>
              </a:rPr>
              <a:t>D</a:t>
            </a:r>
            <a:r>
              <a:rPr lang="en-US" altLang="zh-CN" sz="2800" baseline="-25000">
                <a:solidFill>
                  <a:schemeClr val="tx2"/>
                </a:solidFill>
              </a:rPr>
              <a:t>1</a:t>
            </a:r>
            <a:r>
              <a:rPr lang="zh-CN" altLang="en-US" sz="2800"/>
              <a:t>为</a:t>
            </a:r>
            <a:r>
              <a:rPr lang="en-US" altLang="zh-CN" sz="2800" i="1"/>
              <a:t>D</a:t>
            </a:r>
            <a:r>
              <a:rPr lang="zh-CN" altLang="en-US" sz="2800"/>
              <a:t>的</a:t>
            </a:r>
            <a:r>
              <a:rPr lang="en-US" altLang="zh-CN" sz="2800" i="1"/>
              <a:t>y</a:t>
            </a:r>
            <a:r>
              <a:rPr lang="en-US" altLang="zh-CN" sz="2800"/>
              <a:t>≥0</a:t>
            </a:r>
            <a:r>
              <a:rPr lang="zh-CN" altLang="en-US" sz="2800"/>
              <a:t>的部分</a:t>
            </a:r>
            <a:r>
              <a:rPr lang="en-US" altLang="zh-CN" sz="2800"/>
              <a:t>.</a:t>
            </a:r>
            <a:endParaRPr lang="en-US" altLang="zh-CN" sz="2400" b="0"/>
          </a:p>
        </p:txBody>
      </p:sp>
      <p:graphicFrame>
        <p:nvGraphicFramePr>
          <p:cNvPr id="40972" name="Object 12"/>
          <p:cNvGraphicFramePr>
            <a:graphicFrameLocks/>
          </p:cNvGraphicFramePr>
          <p:nvPr/>
        </p:nvGraphicFramePr>
        <p:xfrm>
          <a:off x="2857500" y="2874963"/>
          <a:ext cx="29543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6" r:id="rId7" imgW="2691232" imgH="863225" progId="Equation.3">
                  <p:embed/>
                </p:oleObj>
              </mc:Choice>
              <mc:Fallback>
                <p:oleObj r:id="rId7" imgW="2691232" imgH="863225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2874963"/>
                        <a:ext cx="2954338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Object 13"/>
          <p:cNvGraphicFramePr>
            <a:graphicFrameLocks/>
          </p:cNvGraphicFramePr>
          <p:nvPr/>
        </p:nvGraphicFramePr>
        <p:xfrm>
          <a:off x="2362200" y="3800475"/>
          <a:ext cx="275272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7" r:id="rId9" imgW="2615065" imgH="863225" progId="Equation.3">
                  <p:embed/>
                </p:oleObj>
              </mc:Choice>
              <mc:Fallback>
                <p:oleObj r:id="rId9" imgW="2615065" imgH="863225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800475"/>
                        <a:ext cx="275272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Object 14"/>
          <p:cNvGraphicFramePr>
            <a:graphicFrameLocks/>
          </p:cNvGraphicFramePr>
          <p:nvPr/>
        </p:nvGraphicFramePr>
        <p:xfrm>
          <a:off x="5113338" y="3713163"/>
          <a:ext cx="33655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8" r:id="rId11" imgW="3187700" imgH="698500" progId="Equation.3">
                  <p:embed/>
                </p:oleObj>
              </mc:Choice>
              <mc:Fallback>
                <p:oleObj r:id="rId11" imgW="3187700" imgH="6985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338" y="3713163"/>
                        <a:ext cx="33655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5181600" y="2112963"/>
            <a:ext cx="619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则</a:t>
            </a:r>
          </a:p>
        </p:txBody>
      </p:sp>
      <p:graphicFrame>
        <p:nvGraphicFramePr>
          <p:cNvPr id="40976" name="Object 16"/>
          <p:cNvGraphicFramePr>
            <a:graphicFrameLocks/>
          </p:cNvGraphicFramePr>
          <p:nvPr/>
        </p:nvGraphicFramePr>
        <p:xfrm>
          <a:off x="2679700" y="3027363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9" r:id="rId13" imgW="215619" imgH="304404" progId="Equation.3">
                  <p:embed/>
                </p:oleObj>
              </mc:Choice>
              <mc:Fallback>
                <p:oleObj r:id="rId13" imgW="215619" imgH="304404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027363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Object 17"/>
          <p:cNvGraphicFramePr>
            <a:graphicFrameLocks/>
          </p:cNvGraphicFramePr>
          <p:nvPr/>
        </p:nvGraphicFramePr>
        <p:xfrm>
          <a:off x="2914650" y="3484563"/>
          <a:ext cx="2857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80" r:id="rId15" imgW="393529" imgH="418918" progId="Equation.3">
                  <p:embed/>
                </p:oleObj>
              </mc:Choice>
              <mc:Fallback>
                <p:oleObj r:id="rId15" imgW="393529" imgH="418918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3484563"/>
                        <a:ext cx="2857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8" name="Object 18"/>
          <p:cNvGraphicFramePr>
            <a:graphicFrameLocks/>
          </p:cNvGraphicFramePr>
          <p:nvPr/>
        </p:nvGraphicFramePr>
        <p:xfrm>
          <a:off x="2362200" y="4703763"/>
          <a:ext cx="50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81" r:id="rId17" imgW="520474" imgH="837836" progId="Equation.3">
                  <p:embed/>
                </p:oleObj>
              </mc:Choice>
              <mc:Fallback>
                <p:oleObj r:id="rId17" imgW="520474" imgH="837836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03763"/>
                        <a:ext cx="5080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9" name="AutoShape 19"/>
          <p:cNvSpPr>
            <a:spLocks noChangeArrowheads="1"/>
          </p:cNvSpPr>
          <p:nvPr/>
        </p:nvSpPr>
        <p:spPr bwMode="auto">
          <a:xfrm rot="-5400000">
            <a:off x="6896100" y="1617663"/>
            <a:ext cx="685800" cy="762000"/>
          </a:xfrm>
          <a:prstGeom prst="rtTriangle">
            <a:avLst/>
          </a:prstGeom>
          <a:solidFill>
            <a:srgbClr val="FF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0" name="AutoShape 20"/>
          <p:cNvSpPr>
            <a:spLocks noChangeArrowheads="1"/>
          </p:cNvSpPr>
          <p:nvPr/>
        </p:nvSpPr>
        <p:spPr bwMode="auto">
          <a:xfrm rot="10709679">
            <a:off x="6858000" y="2341563"/>
            <a:ext cx="762000" cy="762000"/>
          </a:xfrm>
          <a:prstGeom prst="rtTriangle">
            <a:avLst/>
          </a:prstGeom>
          <a:solidFill>
            <a:srgbClr val="FF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629400" y="1274763"/>
            <a:ext cx="1905000" cy="2057400"/>
            <a:chOff x="0" y="0"/>
            <a:chExt cx="1200" cy="1296"/>
          </a:xfrm>
        </p:grpSpPr>
        <p:graphicFrame>
          <p:nvGraphicFramePr>
            <p:cNvPr id="41999" name="Object 22"/>
            <p:cNvGraphicFramePr>
              <a:graphicFrameLocks/>
            </p:cNvGraphicFramePr>
            <p:nvPr/>
          </p:nvGraphicFramePr>
          <p:xfrm>
            <a:off x="1070" y="720"/>
            <a:ext cx="130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82" r:id="rId19" imgW="253780" imgH="241091" progId="Equation.3">
                    <p:embed/>
                  </p:oleObj>
                </mc:Choice>
                <mc:Fallback>
                  <p:oleObj r:id="rId19" imgW="253780" imgH="241091" progId="Equation.3">
                    <p:embed/>
                    <p:pic>
                      <p:nvPicPr>
                        <p:cNvPr id="0" name="Object 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0" y="720"/>
                          <a:ext cx="130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24" name="Line 23"/>
            <p:cNvSpPr>
              <a:spLocks noChangeShapeType="1"/>
            </p:cNvSpPr>
            <p:nvPr/>
          </p:nvSpPr>
          <p:spPr bwMode="auto">
            <a:xfrm flipV="1">
              <a:off x="624" y="0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000" name="Object 24"/>
            <p:cNvGraphicFramePr>
              <a:graphicFrameLocks/>
            </p:cNvGraphicFramePr>
            <p:nvPr/>
          </p:nvGraphicFramePr>
          <p:xfrm>
            <a:off x="468" y="7"/>
            <a:ext cx="105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83" r:id="rId21" imgW="253780" imgH="317225" progId="Equation.3">
                    <p:embed/>
                  </p:oleObj>
                </mc:Choice>
                <mc:Fallback>
                  <p:oleObj r:id="rId21" imgW="253780" imgH="317225" progId="Equation.3">
                    <p:embed/>
                    <p:pic>
                      <p:nvPicPr>
                        <p:cNvPr id="0" name="Object 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" y="7"/>
                          <a:ext cx="105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25" name="Line 25"/>
            <p:cNvSpPr>
              <a:spLocks noChangeShapeType="1"/>
            </p:cNvSpPr>
            <p:nvPr/>
          </p:nvSpPr>
          <p:spPr bwMode="auto">
            <a:xfrm flipV="1">
              <a:off x="0" y="672"/>
              <a:ext cx="1200" cy="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001" name="Object 26"/>
            <p:cNvGraphicFramePr>
              <a:graphicFrameLocks/>
            </p:cNvGraphicFramePr>
            <p:nvPr/>
          </p:nvGraphicFramePr>
          <p:xfrm>
            <a:off x="634" y="672"/>
            <a:ext cx="129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84" r:id="rId23" imgW="215619" imgH="240986" progId="Equation.3">
                    <p:embed/>
                  </p:oleObj>
                </mc:Choice>
                <mc:Fallback>
                  <p:oleObj r:id="rId23" imgW="215619" imgH="240986" progId="Equation.3">
                    <p:embed/>
                    <p:pic>
                      <p:nvPicPr>
                        <p:cNvPr id="0" name="Object 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" y="672"/>
                          <a:ext cx="129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7162800" y="188436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>
                <a:solidFill>
                  <a:schemeClr val="tx2"/>
                </a:solidFill>
              </a:rPr>
              <a:t>D</a:t>
            </a:r>
            <a:r>
              <a:rPr lang="en-US" altLang="zh-CN" sz="2400" baseline="-25000">
                <a:solidFill>
                  <a:schemeClr val="tx2"/>
                </a:solidFill>
              </a:rPr>
              <a:t>1</a:t>
            </a:r>
            <a:endParaRPr lang="en-US" altLang="zh-CN" sz="2800">
              <a:solidFill>
                <a:schemeClr val="tx2"/>
              </a:solidFill>
            </a:endParaRP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943600" y="1535113"/>
            <a:ext cx="1828800" cy="1003300"/>
            <a:chOff x="0" y="0"/>
            <a:chExt cx="1152" cy="632"/>
          </a:xfrm>
        </p:grpSpPr>
        <p:graphicFrame>
          <p:nvGraphicFramePr>
            <p:cNvPr id="41996" name="Object 29"/>
            <p:cNvGraphicFramePr>
              <a:graphicFrameLocks/>
            </p:cNvGraphicFramePr>
            <p:nvPr/>
          </p:nvGraphicFramePr>
          <p:xfrm>
            <a:off x="1079" y="0"/>
            <a:ext cx="73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85" r:id="rId25" imgW="177492" imgH="304272" progId="Equation.3">
                    <p:embed/>
                  </p:oleObj>
                </mc:Choice>
                <mc:Fallback>
                  <p:oleObj r:id="rId25" imgW="177492" imgH="304272" progId="Equation.3">
                    <p:embed/>
                    <p:pic>
                      <p:nvPicPr>
                        <p:cNvPr id="0" name="Object 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9" y="0"/>
                          <a:ext cx="73" cy="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7" name="Object 30"/>
            <p:cNvGraphicFramePr>
              <a:graphicFrameLocks/>
            </p:cNvGraphicFramePr>
            <p:nvPr/>
          </p:nvGraphicFramePr>
          <p:xfrm>
            <a:off x="395" y="508"/>
            <a:ext cx="181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86" r:id="rId27" imgW="444114" imgH="304536" progId="Equation.3">
                    <p:embed/>
                  </p:oleObj>
                </mc:Choice>
                <mc:Fallback>
                  <p:oleObj r:id="rId27" imgW="444114" imgH="304536" progId="Equation.3">
                    <p:embed/>
                    <p:pic>
                      <p:nvPicPr>
                        <p:cNvPr id="0" name="Object 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" y="508"/>
                          <a:ext cx="181" cy="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022" name="Group 31"/>
            <p:cNvGrpSpPr>
              <a:grpSpLocks/>
            </p:cNvGrpSpPr>
            <p:nvPr/>
          </p:nvGrpSpPr>
          <p:grpSpPr bwMode="auto">
            <a:xfrm>
              <a:off x="0" y="76"/>
              <a:ext cx="1056" cy="432"/>
              <a:chOff x="0" y="0"/>
              <a:chExt cx="1056" cy="432"/>
            </a:xfrm>
          </p:grpSpPr>
          <p:graphicFrame>
            <p:nvGraphicFramePr>
              <p:cNvPr id="41998" name="Object 32"/>
              <p:cNvGraphicFramePr>
                <a:graphicFrameLocks/>
              </p:cNvGraphicFramePr>
              <p:nvPr/>
            </p:nvGraphicFramePr>
            <p:xfrm>
              <a:off x="0" y="52"/>
              <a:ext cx="760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487" r:id="rId29" imgW="1586811" imgH="393529" progId="Equation.3">
                      <p:embed/>
                    </p:oleObj>
                  </mc:Choice>
                  <mc:Fallback>
                    <p:oleObj r:id="rId29" imgW="1586811" imgH="393529" progId="Equation.3">
                      <p:embed/>
                      <p:pic>
                        <p:nvPicPr>
                          <p:cNvPr id="0" name="Object 3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52"/>
                            <a:ext cx="760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023" name="Line 33"/>
              <p:cNvSpPr>
                <a:spLocks noChangeShapeType="1"/>
              </p:cNvSpPr>
              <p:nvPr/>
            </p:nvSpPr>
            <p:spPr bwMode="auto">
              <a:xfrm flipH="1">
                <a:off x="576" y="0"/>
                <a:ext cx="480" cy="432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070600" y="2341563"/>
            <a:ext cx="1549400" cy="882650"/>
            <a:chOff x="0" y="0"/>
            <a:chExt cx="976" cy="556"/>
          </a:xfrm>
        </p:grpSpPr>
        <p:graphicFrame>
          <p:nvGraphicFramePr>
            <p:cNvPr id="41994" name="Object 35"/>
            <p:cNvGraphicFramePr>
              <a:graphicFrameLocks/>
            </p:cNvGraphicFramePr>
            <p:nvPr/>
          </p:nvGraphicFramePr>
          <p:xfrm>
            <a:off x="784" y="432"/>
            <a:ext cx="181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88" r:id="rId31" imgW="444114" imgH="304536" progId="Equation.3">
                    <p:embed/>
                  </p:oleObj>
                </mc:Choice>
                <mc:Fallback>
                  <p:oleObj r:id="rId31" imgW="444114" imgH="304536" progId="Equation.3">
                    <p:embed/>
                    <p:pic>
                      <p:nvPicPr>
                        <p:cNvPr id="0" name="Object 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" y="432"/>
                          <a:ext cx="181" cy="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020" name="Group 36"/>
            <p:cNvGrpSpPr>
              <a:grpSpLocks/>
            </p:cNvGrpSpPr>
            <p:nvPr/>
          </p:nvGrpSpPr>
          <p:grpSpPr bwMode="auto">
            <a:xfrm>
              <a:off x="0" y="0"/>
              <a:ext cx="976" cy="480"/>
              <a:chOff x="0" y="0"/>
              <a:chExt cx="976" cy="480"/>
            </a:xfrm>
          </p:grpSpPr>
          <p:graphicFrame>
            <p:nvGraphicFramePr>
              <p:cNvPr id="41995" name="Object 37"/>
              <p:cNvGraphicFramePr>
                <a:graphicFrameLocks/>
              </p:cNvGraphicFramePr>
              <p:nvPr/>
            </p:nvGraphicFramePr>
            <p:xfrm>
              <a:off x="0" y="240"/>
              <a:ext cx="736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489" r:id="rId33" imgW="1536033" imgH="393529" progId="Equation.3">
                      <p:embed/>
                    </p:oleObj>
                  </mc:Choice>
                  <mc:Fallback>
                    <p:oleObj r:id="rId33" imgW="1536033" imgH="393529" progId="Equation.3">
                      <p:embed/>
                      <p:pic>
                        <p:nvPicPr>
                          <p:cNvPr id="0" name="Object 3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240"/>
                            <a:ext cx="736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021" name="Line 38"/>
              <p:cNvSpPr>
                <a:spLocks noChangeShapeType="1"/>
              </p:cNvSpPr>
              <p:nvPr/>
            </p:nvSpPr>
            <p:spPr bwMode="auto">
              <a:xfrm>
                <a:off x="496" y="0"/>
                <a:ext cx="480" cy="48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0999" name="Line 39"/>
          <p:cNvSpPr>
            <a:spLocks noChangeShapeType="1"/>
          </p:cNvSpPr>
          <p:nvPr/>
        </p:nvSpPr>
        <p:spPr bwMode="auto">
          <a:xfrm flipV="1">
            <a:off x="7162800" y="1655763"/>
            <a:ext cx="0" cy="685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0" name="WordArt 40"/>
          <p:cNvSpPr>
            <a:spLocks noChangeArrowheads="1" noChangeShapeType="1" noTextEdit="1"/>
          </p:cNvSpPr>
          <p:nvPr/>
        </p:nvSpPr>
        <p:spPr bwMode="auto">
          <a:xfrm>
            <a:off x="838200" y="-20638"/>
            <a:ext cx="533400" cy="762001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Flat1" dir="r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>
              <a:defRPr/>
            </a:pPr>
            <a:r>
              <a:rPr lang="zh-CN" altLang="en-US" sz="360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/>
                <a:ea typeface="华文行楷"/>
              </a:rPr>
              <a:t>练习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0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0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nimBg="1"/>
      <p:bldP spid="40963" grpId="0" animBg="1"/>
      <p:bldP spid="40964" grpId="0" autoUpdateAnimBg="0"/>
      <p:bldP spid="40967" grpId="0" autoUpdateAnimBg="0"/>
      <p:bldP spid="40968" grpId="0" autoUpdateAnimBg="0"/>
      <p:bldP spid="40969" grpId="0" autoUpdateAnimBg="0"/>
      <p:bldP spid="40970" grpId="0" autoUpdateAnimBg="0"/>
      <p:bldP spid="40971" grpId="0" autoUpdateAnimBg="0"/>
      <p:bldP spid="40975" grpId="0" autoUpdateAnimBg="0"/>
      <p:bldP spid="40979" grpId="0" animBg="1"/>
      <p:bldP spid="40980" grpId="0" animBg="1"/>
      <p:bldP spid="40987" grpId="0" autoUpdateAnimBg="0"/>
      <p:bldP spid="4099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1CA79F8-4754-4325-A375-E3AAE6ADD049}" type="slidenum">
              <a:rPr lang="en-US" altLang="zh-CN" sz="1400" smtClean="0"/>
              <a:pPr eaLnBrk="1" hangingPunct="1"/>
              <a:t>49</a:t>
            </a:fld>
            <a:endParaRPr lang="en-US" altLang="zh-CN" sz="1400" smtClean="0"/>
          </a:p>
        </p:txBody>
      </p:sp>
      <p:sp>
        <p:nvSpPr>
          <p:cNvPr id="41986" name="AutoShape 2"/>
          <p:cNvSpPr>
            <a:spLocks noChangeArrowheads="1"/>
          </p:cNvSpPr>
          <p:nvPr/>
        </p:nvSpPr>
        <p:spPr bwMode="auto">
          <a:xfrm>
            <a:off x="990600" y="700088"/>
            <a:ext cx="7620000" cy="5029200"/>
          </a:xfrm>
          <a:prstGeom prst="bevel">
            <a:avLst>
              <a:gd name="adj" fmla="val 17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zh-CN" altLang="zh-CN" sz="2800">
              <a:solidFill>
                <a:schemeClr val="tx2"/>
              </a:solidFill>
            </a:endParaRPr>
          </a:p>
        </p:txBody>
      </p:sp>
      <p:sp>
        <p:nvSpPr>
          <p:cNvPr id="41987" name="Oval 3" descr="花束"/>
          <p:cNvSpPr>
            <a:spLocks noChangeArrowheads="1"/>
          </p:cNvSpPr>
          <p:nvPr/>
        </p:nvSpPr>
        <p:spPr bwMode="auto">
          <a:xfrm>
            <a:off x="1295400" y="319088"/>
            <a:ext cx="4191000" cy="3048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>
            <a:outerShdw dist="17961" dir="13500000" algn="ctr" rotWithShape="0">
              <a:srgbClr val="CCCCFF">
                <a:gamma/>
                <a:shade val="60000"/>
                <a:invGamma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3017" name="Text Box 4"/>
          <p:cNvSpPr txBox="1">
            <a:spLocks noChangeArrowheads="1"/>
          </p:cNvSpPr>
          <p:nvPr/>
        </p:nvSpPr>
        <p:spPr bwMode="auto">
          <a:xfrm>
            <a:off x="1295400" y="44450"/>
            <a:ext cx="441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0"/>
              <a:t> </a:t>
            </a:r>
            <a:r>
              <a:rPr lang="zh-CN" altLang="en-US" sz="3200">
                <a:solidFill>
                  <a:srgbClr val="FF0000"/>
                </a:solidFill>
                <a:ea typeface="黑体" pitchFamily="49" charset="-122"/>
              </a:rPr>
              <a:t>二重积分的计算规律</a:t>
            </a:r>
            <a:endParaRPr lang="zh-CN" altLang="en-US" sz="3200">
              <a:solidFill>
                <a:srgbClr val="FF33CC"/>
              </a:solidFill>
              <a:ea typeface="黑体" pitchFamily="49" charset="-122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4953000" y="2071394"/>
            <a:ext cx="32004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再确定交换积分次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2230438" y="1004888"/>
            <a:ext cx="2951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>
                <a:solidFill>
                  <a:srgbClr val="FF0000"/>
                </a:solidFill>
              </a:rPr>
              <a:t>1.</a:t>
            </a:r>
            <a:r>
              <a:rPr lang="en-US" altLang="zh-CN" sz="2800">
                <a:solidFill>
                  <a:schemeClr val="bg1"/>
                </a:solidFill>
              </a:rPr>
              <a:t> </a:t>
            </a:r>
            <a:r>
              <a:rPr lang="zh-CN" altLang="en-US" sz="2800">
                <a:solidFill>
                  <a:schemeClr val="bg1"/>
                </a:solidFill>
              </a:rPr>
              <a:t>交换积分次序</a:t>
            </a:r>
            <a:r>
              <a:rPr lang="en-US" altLang="zh-CN" sz="280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209800" y="1538288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bg1"/>
                </a:solidFill>
              </a:rPr>
              <a:t>先依给定的积分次序写出积分域</a:t>
            </a:r>
            <a:r>
              <a:rPr lang="en-US" altLang="zh-CN" sz="2800" i="1">
                <a:solidFill>
                  <a:schemeClr val="bg1"/>
                </a:solidFill>
              </a:rPr>
              <a:t>D</a:t>
            </a:r>
            <a:r>
              <a:rPr lang="zh-CN" altLang="en-US" sz="2800">
                <a:solidFill>
                  <a:schemeClr val="bg1"/>
                </a:solidFill>
              </a:rPr>
              <a:t>的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1492250" y="2071688"/>
            <a:ext cx="1708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bg1"/>
                </a:solidFill>
              </a:rPr>
              <a:t>不等式</a:t>
            </a:r>
            <a:r>
              <a:rPr lang="en-US" altLang="zh-CN" sz="280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2751138" y="2085975"/>
            <a:ext cx="2811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bg1"/>
                </a:solidFill>
              </a:rPr>
              <a:t>并画</a:t>
            </a:r>
            <a:r>
              <a:rPr lang="en-US" altLang="zh-CN" sz="2800" i="1">
                <a:solidFill>
                  <a:schemeClr val="bg1"/>
                </a:solidFill>
              </a:rPr>
              <a:t>D</a:t>
            </a:r>
            <a:r>
              <a:rPr lang="zh-CN" altLang="en-US" sz="2800">
                <a:solidFill>
                  <a:schemeClr val="bg1"/>
                </a:solidFill>
              </a:rPr>
              <a:t>的草图</a:t>
            </a:r>
            <a:r>
              <a:rPr lang="en-US" altLang="zh-CN" sz="280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1524000" y="2627313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bg1"/>
                </a:solidFill>
              </a:rPr>
              <a:t>序后的积分限</a:t>
            </a:r>
            <a:r>
              <a:rPr lang="en-US" altLang="zh-CN" sz="280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2286000" y="3228975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>
                <a:solidFill>
                  <a:srgbClr val="FF0000"/>
                </a:solidFill>
              </a:rPr>
              <a:t>2.</a:t>
            </a:r>
            <a:r>
              <a:rPr lang="en-US" altLang="zh-CN" sz="2800">
                <a:solidFill>
                  <a:srgbClr val="FF99CC"/>
                </a:solidFill>
              </a:rPr>
              <a:t> </a:t>
            </a:r>
            <a:r>
              <a:rPr lang="zh-CN" altLang="en-US" sz="2800">
                <a:solidFill>
                  <a:schemeClr val="bg1"/>
                </a:solidFill>
              </a:rPr>
              <a:t>如被积函数为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1524000" y="46624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bg1"/>
                </a:solidFill>
              </a:rPr>
              <a:t>圆环域时</a:t>
            </a:r>
            <a:r>
              <a:rPr lang="en-US" altLang="zh-CN" sz="280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3962400" y="391477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bg1"/>
                </a:solidFill>
              </a:rPr>
              <a:t>或积分域为</a:t>
            </a:r>
          </a:p>
        </p:txBody>
      </p:sp>
      <p:graphicFrame>
        <p:nvGraphicFramePr>
          <p:cNvPr id="41998" name="Object 14"/>
          <p:cNvGraphicFramePr>
            <a:graphicFrameLocks/>
          </p:cNvGraphicFramePr>
          <p:nvPr/>
        </p:nvGraphicFramePr>
        <p:xfrm>
          <a:off x="4826000" y="3278188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1" r:id="rId4" imgW="1727200" imgH="469900" progId="Equation.3">
                  <p:embed/>
                </p:oleObj>
              </mc:Choice>
              <mc:Fallback>
                <p:oleObj r:id="rId4" imgW="1727200" imgH="4699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3278188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9" name="Object 15"/>
          <p:cNvGraphicFramePr>
            <a:graphicFrameLocks/>
          </p:cNvGraphicFramePr>
          <p:nvPr/>
        </p:nvGraphicFramePr>
        <p:xfrm>
          <a:off x="6553200" y="3276600"/>
          <a:ext cx="15240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2" r:id="rId6" imgW="1714500" imgH="469900" progId="Equation.3">
                  <p:embed/>
                </p:oleObj>
              </mc:Choice>
              <mc:Fallback>
                <p:oleObj r:id="rId6" imgW="1714500" imgH="46990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276600"/>
                        <a:ext cx="15240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0" name="Object 16"/>
          <p:cNvGraphicFramePr>
            <a:graphicFrameLocks/>
          </p:cNvGraphicFramePr>
          <p:nvPr/>
        </p:nvGraphicFramePr>
        <p:xfrm>
          <a:off x="1644650" y="3824288"/>
          <a:ext cx="717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3" r:id="rId8" imgW="889000" imgH="838200" progId="Equation.3">
                  <p:embed/>
                </p:oleObj>
              </mc:Choice>
              <mc:Fallback>
                <p:oleObj r:id="rId8" imgW="889000" imgH="838200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3824288"/>
                        <a:ext cx="7175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1" name="Object 17"/>
          <p:cNvGraphicFramePr>
            <a:graphicFrameLocks/>
          </p:cNvGraphicFramePr>
          <p:nvPr/>
        </p:nvGraphicFramePr>
        <p:xfrm>
          <a:off x="2484438" y="3827463"/>
          <a:ext cx="152876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4" r:id="rId10" imgW="1917700" imgH="838200" progId="Equation.3">
                  <p:embed/>
                </p:oleObj>
              </mc:Choice>
              <mc:Fallback>
                <p:oleObj r:id="rId10" imgW="1917700" imgH="838200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827463"/>
                        <a:ext cx="1528762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762625" y="3914775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bg1"/>
                </a:solidFill>
              </a:rPr>
              <a:t>圆域、扇形域、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3124200" y="4676775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bg1"/>
                </a:solidFill>
              </a:rPr>
              <a:t>则用极坐标计算</a:t>
            </a:r>
            <a:r>
              <a:rPr lang="en-US" altLang="zh-CN" sz="2800">
                <a:solidFill>
                  <a:schemeClr val="bg1"/>
                </a:solidFill>
              </a:rPr>
              <a:t>;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 autoUpdateAnimBg="0"/>
      <p:bldP spid="41989" grpId="0" autoUpdateAnimBg="0"/>
      <p:bldP spid="41990" grpId="0" autoUpdateAnimBg="0"/>
      <p:bldP spid="41991" grpId="0" autoUpdateAnimBg="0"/>
      <p:bldP spid="41992" grpId="0" autoUpdateAnimBg="0"/>
      <p:bldP spid="41993" grpId="0" autoUpdateAnimBg="0"/>
      <p:bldP spid="41994" grpId="0" autoUpdateAnimBg="0"/>
      <p:bldP spid="41995" grpId="0" autoUpdateAnimBg="0"/>
      <p:bldP spid="41996" grpId="0" autoUpdateAnimBg="0"/>
      <p:bldP spid="41997" grpId="0" autoUpdateAnimBg="0"/>
      <p:bldP spid="42002" grpId="0" autoUpdateAnimBg="0"/>
      <p:bldP spid="4200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024970"/>
              </p:ext>
            </p:extLst>
          </p:nvPr>
        </p:nvGraphicFramePr>
        <p:xfrm>
          <a:off x="809625" y="2924175"/>
          <a:ext cx="391636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6" r:id="rId3" imgW="3517900" imgH="736600" progId="Equation.DSMT4">
                  <p:embed/>
                </p:oleObj>
              </mc:Choice>
              <mc:Fallback>
                <p:oleObj r:id="rId3" imgW="3517900" imgH="7366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2924175"/>
                        <a:ext cx="391636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1B6C5C9-C908-4A2B-AD6A-DDEE933A3A0F}" type="slidenum">
              <a:rPr lang="en-US" altLang="zh-CN" sz="1400" smtClean="0"/>
              <a:pPr eaLnBrk="1" hangingPunct="1"/>
              <a:t>5</a:t>
            </a:fld>
            <a:endParaRPr lang="en-US" altLang="zh-CN" sz="1400" smtClean="0"/>
          </a:p>
        </p:txBody>
      </p:sp>
      <p:graphicFrame>
        <p:nvGraphicFramePr>
          <p:cNvPr id="6146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7907443"/>
              </p:ext>
            </p:extLst>
          </p:nvPr>
        </p:nvGraphicFramePr>
        <p:xfrm>
          <a:off x="2371303" y="3356992"/>
          <a:ext cx="544513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7" r:id="rId5" imgW="964781" imgH="431613" progId="Equation.3">
                  <p:embed/>
                </p:oleObj>
              </mc:Choice>
              <mc:Fallback>
                <p:oleObj r:id="rId5" imgW="964781" imgH="431613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303" y="3356992"/>
                        <a:ext cx="544513" cy="24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9785980"/>
              </p:ext>
            </p:extLst>
          </p:nvPr>
        </p:nvGraphicFramePr>
        <p:xfrm>
          <a:off x="2396311" y="2970088"/>
          <a:ext cx="557213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" r:id="rId7" imgW="990170" imgH="431613" progId="Equation.3">
                  <p:embed/>
                </p:oleObj>
              </mc:Choice>
              <mc:Fallback>
                <p:oleObj r:id="rId7" imgW="990170" imgH="431613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311" y="2970088"/>
                        <a:ext cx="557213" cy="24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8" name="Group 6"/>
          <p:cNvGrpSpPr>
            <a:grpSpLocks/>
          </p:cNvGrpSpPr>
          <p:nvPr/>
        </p:nvGrpSpPr>
        <p:grpSpPr bwMode="auto">
          <a:xfrm>
            <a:off x="4670425" y="406400"/>
            <a:ext cx="4267200" cy="2565400"/>
            <a:chOff x="0" y="0"/>
            <a:chExt cx="2688" cy="1616"/>
          </a:xfrm>
        </p:grpSpPr>
        <p:graphicFrame>
          <p:nvGraphicFramePr>
            <p:cNvPr id="3083" name="Object 7"/>
            <p:cNvGraphicFramePr>
              <a:graphicFrameLocks/>
            </p:cNvGraphicFramePr>
            <p:nvPr/>
          </p:nvGraphicFramePr>
          <p:xfrm>
            <a:off x="2514" y="1440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9" r:id="rId9" imgW="139700" imgH="139700" progId="Equation.3">
                    <p:embed/>
                  </p:oleObj>
                </mc:Choice>
                <mc:Fallback>
                  <p:oleObj r:id="rId9" imgW="139700" imgH="139700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" y="1440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48" name="Group 8"/>
            <p:cNvGrpSpPr>
              <a:grpSpLocks/>
            </p:cNvGrpSpPr>
            <p:nvPr/>
          </p:nvGrpSpPr>
          <p:grpSpPr bwMode="auto">
            <a:xfrm>
              <a:off x="0" y="0"/>
              <a:ext cx="2640" cy="1594"/>
              <a:chOff x="0" y="0"/>
              <a:chExt cx="2640" cy="1594"/>
            </a:xfrm>
          </p:grpSpPr>
          <p:graphicFrame>
            <p:nvGraphicFramePr>
              <p:cNvPr id="3084" name="Object 9"/>
              <p:cNvGraphicFramePr>
                <a:graphicFrameLocks/>
              </p:cNvGraphicFramePr>
              <p:nvPr/>
            </p:nvGraphicFramePr>
            <p:xfrm>
              <a:off x="0" y="864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0" r:id="rId11" imgW="139518" imgH="164885" progId="Equation.3">
                      <p:embed/>
                    </p:oleObj>
                  </mc:Choice>
                  <mc:Fallback>
                    <p:oleObj r:id="rId11" imgW="139518" imgH="164885" progId="Equation.3">
                      <p:embed/>
                      <p:pic>
                        <p:nvPicPr>
                          <p:cNvPr id="0" name="Object 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864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5" name="Object 10"/>
              <p:cNvGraphicFramePr>
                <a:graphicFrameLocks/>
              </p:cNvGraphicFramePr>
              <p:nvPr/>
            </p:nvGraphicFramePr>
            <p:xfrm>
              <a:off x="722" y="0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1" r:id="rId13" imgW="114102" imgH="139458" progId="Equation.3">
                      <p:embed/>
                    </p:oleObj>
                  </mc:Choice>
                  <mc:Fallback>
                    <p:oleObj r:id="rId13" imgW="114102" imgH="139458" progId="Equation.3">
                      <p:embed/>
                      <p:pic>
                        <p:nvPicPr>
                          <p:cNvPr id="0" name="Object 1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2" y="0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49" name="Line 11"/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17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0" name="Line 12"/>
              <p:cNvSpPr>
                <a:spLocks noChangeShapeType="1"/>
              </p:cNvSpPr>
              <p:nvPr/>
            </p:nvSpPr>
            <p:spPr bwMode="auto">
              <a:xfrm flipV="1">
                <a:off x="912" y="48"/>
                <a:ext cx="0" cy="13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086" name="Object 13"/>
              <p:cNvGraphicFramePr>
                <a:graphicFrameLocks/>
              </p:cNvGraphicFramePr>
              <p:nvPr/>
            </p:nvGraphicFramePr>
            <p:xfrm>
              <a:off x="768" y="1392"/>
              <a:ext cx="184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2" r:id="rId15" imgW="164814" imgH="177492" progId="Equation.3">
                      <p:embed/>
                    </p:oleObj>
                  </mc:Choice>
                  <mc:Fallback>
                    <p:oleObj r:id="rId15" imgW="164814" imgH="177492" progId="Equation.3">
                      <p:embed/>
                      <p:pic>
                        <p:nvPicPr>
                          <p:cNvPr id="0" name="Object 1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1392"/>
                            <a:ext cx="184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51" name="Line 14"/>
              <p:cNvSpPr>
                <a:spLocks noChangeShapeType="1"/>
              </p:cNvSpPr>
              <p:nvPr/>
            </p:nvSpPr>
            <p:spPr bwMode="auto">
              <a:xfrm flipH="1" flipV="1">
                <a:off x="144" y="816"/>
                <a:ext cx="768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089" name="Group 15"/>
          <p:cNvGrpSpPr>
            <a:grpSpLocks/>
          </p:cNvGrpSpPr>
          <p:nvPr/>
        </p:nvGrpSpPr>
        <p:grpSpPr bwMode="auto">
          <a:xfrm>
            <a:off x="6270625" y="533400"/>
            <a:ext cx="1676400" cy="838200"/>
            <a:chOff x="0" y="0"/>
            <a:chExt cx="1056" cy="528"/>
          </a:xfrm>
        </p:grpSpPr>
        <p:sp>
          <p:nvSpPr>
            <p:cNvPr id="6160" name="Freeform 16"/>
            <p:cNvSpPr>
              <a:spLocks/>
            </p:cNvSpPr>
            <p:nvPr/>
          </p:nvSpPr>
          <p:spPr bwMode="auto">
            <a:xfrm>
              <a:off x="0" y="0"/>
              <a:ext cx="1056" cy="528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07" y="128"/>
                </a:cxn>
                <a:cxn ang="0">
                  <a:pos x="217" y="55"/>
                </a:cxn>
                <a:cxn ang="0">
                  <a:pos x="345" y="9"/>
                </a:cxn>
                <a:cxn ang="0">
                  <a:pos x="480" y="0"/>
                </a:cxn>
                <a:cxn ang="0">
                  <a:pos x="638" y="18"/>
                </a:cxn>
                <a:cxn ang="0">
                  <a:pos x="775" y="64"/>
                </a:cxn>
                <a:cxn ang="0">
                  <a:pos x="903" y="146"/>
                </a:cxn>
                <a:cxn ang="0">
                  <a:pos x="994" y="256"/>
                </a:cxn>
                <a:cxn ang="0">
                  <a:pos x="1049" y="384"/>
                </a:cxn>
                <a:cxn ang="0">
                  <a:pos x="1056" y="480"/>
                </a:cxn>
                <a:cxn ang="0">
                  <a:pos x="994" y="439"/>
                </a:cxn>
                <a:cxn ang="0">
                  <a:pos x="875" y="402"/>
                </a:cxn>
                <a:cxn ang="0">
                  <a:pos x="768" y="384"/>
                </a:cxn>
                <a:cxn ang="0">
                  <a:pos x="638" y="375"/>
                </a:cxn>
                <a:cxn ang="0">
                  <a:pos x="491" y="411"/>
                </a:cxn>
                <a:cxn ang="0">
                  <a:pos x="409" y="457"/>
                </a:cxn>
                <a:cxn ang="0">
                  <a:pos x="336" y="528"/>
                </a:cxn>
                <a:cxn ang="0">
                  <a:pos x="272" y="402"/>
                </a:cxn>
                <a:cxn ang="0">
                  <a:pos x="190" y="302"/>
                </a:cxn>
                <a:cxn ang="0">
                  <a:pos x="80" y="247"/>
                </a:cxn>
                <a:cxn ang="0">
                  <a:pos x="0" y="240"/>
                </a:cxn>
              </a:cxnLst>
              <a:rect l="0" t="0" r="r" b="b"/>
              <a:pathLst>
                <a:path w="1056" h="528">
                  <a:moveTo>
                    <a:pt x="0" y="240"/>
                  </a:moveTo>
                  <a:lnTo>
                    <a:pt x="107" y="128"/>
                  </a:lnTo>
                  <a:lnTo>
                    <a:pt x="217" y="55"/>
                  </a:lnTo>
                  <a:lnTo>
                    <a:pt x="345" y="9"/>
                  </a:lnTo>
                  <a:lnTo>
                    <a:pt x="480" y="0"/>
                  </a:lnTo>
                  <a:lnTo>
                    <a:pt x="638" y="18"/>
                  </a:lnTo>
                  <a:lnTo>
                    <a:pt x="775" y="64"/>
                  </a:lnTo>
                  <a:lnTo>
                    <a:pt x="903" y="146"/>
                  </a:lnTo>
                  <a:lnTo>
                    <a:pt x="994" y="256"/>
                  </a:lnTo>
                  <a:lnTo>
                    <a:pt x="1049" y="384"/>
                  </a:lnTo>
                  <a:lnTo>
                    <a:pt x="1056" y="480"/>
                  </a:lnTo>
                  <a:lnTo>
                    <a:pt x="994" y="439"/>
                  </a:lnTo>
                  <a:lnTo>
                    <a:pt x="875" y="402"/>
                  </a:lnTo>
                  <a:lnTo>
                    <a:pt x="768" y="384"/>
                  </a:lnTo>
                  <a:lnTo>
                    <a:pt x="638" y="375"/>
                  </a:lnTo>
                  <a:lnTo>
                    <a:pt x="491" y="411"/>
                  </a:lnTo>
                  <a:lnTo>
                    <a:pt x="409" y="457"/>
                  </a:lnTo>
                  <a:lnTo>
                    <a:pt x="336" y="528"/>
                  </a:lnTo>
                  <a:cubicBezTo>
                    <a:pt x="313" y="524"/>
                    <a:pt x="296" y="440"/>
                    <a:pt x="272" y="402"/>
                  </a:cubicBezTo>
                  <a:cubicBezTo>
                    <a:pt x="248" y="364"/>
                    <a:pt x="222" y="328"/>
                    <a:pt x="190" y="302"/>
                  </a:cubicBezTo>
                  <a:lnTo>
                    <a:pt x="80" y="247"/>
                  </a:lnTo>
                  <a:lnTo>
                    <a:pt x="0" y="24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rgbClr val="66FF33"/>
                </a:gs>
                <a:gs pos="100000">
                  <a:schemeClr val="bg1"/>
                </a:gs>
              </a:gsLst>
              <a:lin ang="18900000" scaled="1"/>
            </a:grad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145" name="Group 17"/>
            <p:cNvGrpSpPr>
              <a:grpSpLocks/>
            </p:cNvGrpSpPr>
            <p:nvPr/>
          </p:nvGrpSpPr>
          <p:grpSpPr bwMode="auto">
            <a:xfrm>
              <a:off x="0" y="79"/>
              <a:ext cx="921" cy="161"/>
              <a:chOff x="0" y="0"/>
              <a:chExt cx="921" cy="161"/>
            </a:xfrm>
          </p:grpSpPr>
          <p:sp>
            <p:nvSpPr>
              <p:cNvPr id="3146" name="Freeform 18"/>
              <p:cNvSpPr>
                <a:spLocks/>
              </p:cNvSpPr>
              <p:nvPr/>
            </p:nvSpPr>
            <p:spPr bwMode="auto">
              <a:xfrm>
                <a:off x="0" y="0"/>
                <a:ext cx="766" cy="161"/>
              </a:xfrm>
              <a:custGeom>
                <a:avLst/>
                <a:gdLst>
                  <a:gd name="T0" fmla="*/ 0 w 766"/>
                  <a:gd name="T1" fmla="*/ 161 h 161"/>
                  <a:gd name="T2" fmla="*/ 144 w 766"/>
                  <a:gd name="T3" fmla="*/ 65 h 161"/>
                  <a:gd name="T4" fmla="*/ 299 w 766"/>
                  <a:gd name="T5" fmla="*/ 22 h 161"/>
                  <a:gd name="T6" fmla="*/ 427 w 766"/>
                  <a:gd name="T7" fmla="*/ 3 h 161"/>
                  <a:gd name="T8" fmla="*/ 528 w 766"/>
                  <a:gd name="T9" fmla="*/ 3 h 161"/>
                  <a:gd name="T10" fmla="*/ 629 w 766"/>
                  <a:gd name="T11" fmla="*/ 12 h 161"/>
                  <a:gd name="T12" fmla="*/ 693 w 766"/>
                  <a:gd name="T13" fmla="*/ 31 h 161"/>
                  <a:gd name="T14" fmla="*/ 766 w 766"/>
                  <a:gd name="T15" fmla="*/ 58 h 1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66"/>
                  <a:gd name="T25" fmla="*/ 0 h 161"/>
                  <a:gd name="T26" fmla="*/ 766 w 766"/>
                  <a:gd name="T27" fmla="*/ 161 h 16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66" h="161">
                    <a:moveTo>
                      <a:pt x="0" y="161"/>
                    </a:moveTo>
                    <a:cubicBezTo>
                      <a:pt x="36" y="125"/>
                      <a:pt x="94" y="88"/>
                      <a:pt x="144" y="65"/>
                    </a:cubicBezTo>
                    <a:cubicBezTo>
                      <a:pt x="194" y="42"/>
                      <a:pt x="252" y="32"/>
                      <a:pt x="299" y="22"/>
                    </a:cubicBezTo>
                    <a:cubicBezTo>
                      <a:pt x="346" y="12"/>
                      <a:pt x="389" y="6"/>
                      <a:pt x="427" y="3"/>
                    </a:cubicBezTo>
                    <a:cubicBezTo>
                      <a:pt x="465" y="0"/>
                      <a:pt x="494" y="1"/>
                      <a:pt x="528" y="3"/>
                    </a:cubicBezTo>
                    <a:cubicBezTo>
                      <a:pt x="562" y="5"/>
                      <a:pt x="602" y="7"/>
                      <a:pt x="629" y="12"/>
                    </a:cubicBezTo>
                    <a:cubicBezTo>
                      <a:pt x="656" y="17"/>
                      <a:pt x="670" y="23"/>
                      <a:pt x="693" y="31"/>
                    </a:cubicBezTo>
                    <a:cubicBezTo>
                      <a:pt x="716" y="39"/>
                      <a:pt x="751" y="53"/>
                      <a:pt x="766" y="58"/>
                    </a:cubicBezTo>
                  </a:path>
                </a:pathLst>
              </a:cu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7" name="Freeform 19"/>
              <p:cNvSpPr>
                <a:spLocks/>
              </p:cNvSpPr>
              <p:nvPr/>
            </p:nvSpPr>
            <p:spPr bwMode="auto">
              <a:xfrm>
                <a:off x="766" y="55"/>
                <a:ext cx="155" cy="31"/>
              </a:xfrm>
              <a:custGeom>
                <a:avLst/>
                <a:gdLst>
                  <a:gd name="T0" fmla="*/ 0 w 155"/>
                  <a:gd name="T1" fmla="*/ 12 h 31"/>
                  <a:gd name="T2" fmla="*/ 64 w 155"/>
                  <a:gd name="T3" fmla="*/ 3 h 31"/>
                  <a:gd name="T4" fmla="*/ 155 w 155"/>
                  <a:gd name="T5" fmla="*/ 31 h 31"/>
                  <a:gd name="T6" fmla="*/ 0 60000 65536"/>
                  <a:gd name="T7" fmla="*/ 0 60000 65536"/>
                  <a:gd name="T8" fmla="*/ 0 60000 65536"/>
                  <a:gd name="T9" fmla="*/ 0 w 155"/>
                  <a:gd name="T10" fmla="*/ 0 h 31"/>
                  <a:gd name="T11" fmla="*/ 155 w 155"/>
                  <a:gd name="T12" fmla="*/ 31 h 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5" h="31">
                    <a:moveTo>
                      <a:pt x="0" y="12"/>
                    </a:moveTo>
                    <a:cubicBezTo>
                      <a:pt x="11" y="10"/>
                      <a:pt x="38" y="0"/>
                      <a:pt x="64" y="3"/>
                    </a:cubicBezTo>
                    <a:cubicBezTo>
                      <a:pt x="90" y="6"/>
                      <a:pt x="136" y="25"/>
                      <a:pt x="155" y="3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077" name="Object 20"/>
          <p:cNvGraphicFramePr>
            <a:graphicFrameLocks/>
          </p:cNvGraphicFramePr>
          <p:nvPr/>
        </p:nvGraphicFramePr>
        <p:xfrm>
          <a:off x="7108825" y="228600"/>
          <a:ext cx="130016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" r:id="rId17" imgW="1650284" imgH="393529" progId="Equation.3">
                  <p:embed/>
                </p:oleObj>
              </mc:Choice>
              <mc:Fallback>
                <p:oleObj r:id="rId17" imgW="1650284" imgH="393529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8825" y="228600"/>
                        <a:ext cx="1300163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90" name="Group 21"/>
          <p:cNvGrpSpPr>
            <a:grpSpLocks/>
          </p:cNvGrpSpPr>
          <p:nvPr/>
        </p:nvGrpSpPr>
        <p:grpSpPr bwMode="auto">
          <a:xfrm>
            <a:off x="6270625" y="1676400"/>
            <a:ext cx="1673225" cy="717550"/>
            <a:chOff x="0" y="0"/>
            <a:chExt cx="1054" cy="452"/>
          </a:xfrm>
        </p:grpSpPr>
        <p:grpSp>
          <p:nvGrpSpPr>
            <p:cNvPr id="3140" name="Group 22"/>
            <p:cNvGrpSpPr>
              <a:grpSpLocks/>
            </p:cNvGrpSpPr>
            <p:nvPr/>
          </p:nvGrpSpPr>
          <p:grpSpPr bwMode="auto">
            <a:xfrm>
              <a:off x="0" y="0"/>
              <a:ext cx="1054" cy="452"/>
              <a:chOff x="0" y="0"/>
              <a:chExt cx="1054" cy="452"/>
            </a:xfrm>
          </p:grpSpPr>
          <p:sp>
            <p:nvSpPr>
              <p:cNvPr id="3141" name="Freeform 23" descr="瓦形"/>
              <p:cNvSpPr>
                <a:spLocks/>
              </p:cNvSpPr>
              <p:nvPr/>
            </p:nvSpPr>
            <p:spPr bwMode="auto">
              <a:xfrm>
                <a:off x="0" y="0"/>
                <a:ext cx="1045" cy="450"/>
              </a:xfrm>
              <a:custGeom>
                <a:avLst/>
                <a:gdLst>
                  <a:gd name="T0" fmla="*/ 741 w 1045"/>
                  <a:gd name="T1" fmla="*/ 94 h 450"/>
                  <a:gd name="T2" fmla="*/ 1045 w 1045"/>
                  <a:gd name="T3" fmla="*/ 341 h 450"/>
                  <a:gd name="T4" fmla="*/ 878 w 1045"/>
                  <a:gd name="T5" fmla="*/ 423 h 450"/>
                  <a:gd name="T6" fmla="*/ 713 w 1045"/>
                  <a:gd name="T7" fmla="*/ 450 h 450"/>
                  <a:gd name="T8" fmla="*/ 622 w 1045"/>
                  <a:gd name="T9" fmla="*/ 450 h 450"/>
                  <a:gd name="T10" fmla="*/ 526 w 1045"/>
                  <a:gd name="T11" fmla="*/ 432 h 450"/>
                  <a:gd name="T12" fmla="*/ 423 w 1045"/>
                  <a:gd name="T13" fmla="*/ 405 h 450"/>
                  <a:gd name="T14" fmla="*/ 350 w 1045"/>
                  <a:gd name="T15" fmla="*/ 368 h 450"/>
                  <a:gd name="T16" fmla="*/ 0 w 1045"/>
                  <a:gd name="T17" fmla="*/ 103 h 450"/>
                  <a:gd name="T18" fmla="*/ 44 w 1045"/>
                  <a:gd name="T19" fmla="*/ 69 h 450"/>
                  <a:gd name="T20" fmla="*/ 144 w 1045"/>
                  <a:gd name="T21" fmla="*/ 41 h 450"/>
                  <a:gd name="T22" fmla="*/ 272 w 1045"/>
                  <a:gd name="T23" fmla="*/ 5 h 450"/>
                  <a:gd name="T24" fmla="*/ 382 w 1045"/>
                  <a:gd name="T25" fmla="*/ 0 h 450"/>
                  <a:gd name="T26" fmla="*/ 521 w 1045"/>
                  <a:gd name="T27" fmla="*/ 11 h 450"/>
                  <a:gd name="T28" fmla="*/ 604 w 1045"/>
                  <a:gd name="T29" fmla="*/ 30 h 450"/>
                  <a:gd name="T30" fmla="*/ 741 w 1045"/>
                  <a:gd name="T31" fmla="*/ 94 h 4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45"/>
                  <a:gd name="T49" fmla="*/ 0 h 450"/>
                  <a:gd name="T50" fmla="*/ 1045 w 1045"/>
                  <a:gd name="T51" fmla="*/ 450 h 4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45" h="450">
                    <a:moveTo>
                      <a:pt x="741" y="94"/>
                    </a:moveTo>
                    <a:lnTo>
                      <a:pt x="1045" y="341"/>
                    </a:lnTo>
                    <a:lnTo>
                      <a:pt x="878" y="423"/>
                    </a:lnTo>
                    <a:lnTo>
                      <a:pt x="713" y="450"/>
                    </a:lnTo>
                    <a:lnTo>
                      <a:pt x="622" y="450"/>
                    </a:lnTo>
                    <a:lnTo>
                      <a:pt x="526" y="432"/>
                    </a:lnTo>
                    <a:lnTo>
                      <a:pt x="423" y="405"/>
                    </a:lnTo>
                    <a:lnTo>
                      <a:pt x="350" y="368"/>
                    </a:lnTo>
                    <a:lnTo>
                      <a:pt x="0" y="103"/>
                    </a:lnTo>
                    <a:lnTo>
                      <a:pt x="44" y="69"/>
                    </a:lnTo>
                    <a:lnTo>
                      <a:pt x="144" y="41"/>
                    </a:lnTo>
                    <a:lnTo>
                      <a:pt x="272" y="5"/>
                    </a:lnTo>
                    <a:lnTo>
                      <a:pt x="382" y="0"/>
                    </a:lnTo>
                    <a:lnTo>
                      <a:pt x="521" y="11"/>
                    </a:lnTo>
                    <a:lnTo>
                      <a:pt x="604" y="30"/>
                    </a:lnTo>
                    <a:lnTo>
                      <a:pt x="741" y="94"/>
                    </a:lnTo>
                    <a:close/>
                  </a:path>
                </a:pathLst>
              </a:custGeom>
              <a:blipFill dpi="0" rotWithShape="0">
                <a:blip r:embed="rId1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2" name="Freeform 24"/>
              <p:cNvSpPr>
                <a:spLocks/>
              </p:cNvSpPr>
              <p:nvPr/>
            </p:nvSpPr>
            <p:spPr bwMode="auto">
              <a:xfrm>
                <a:off x="0" y="5"/>
                <a:ext cx="729" cy="91"/>
              </a:xfrm>
              <a:custGeom>
                <a:avLst/>
                <a:gdLst>
                  <a:gd name="T0" fmla="*/ 0 w 729"/>
                  <a:gd name="T1" fmla="*/ 91 h 91"/>
                  <a:gd name="T2" fmla="*/ 119 w 729"/>
                  <a:gd name="T3" fmla="*/ 36 h 91"/>
                  <a:gd name="T4" fmla="*/ 219 w 729"/>
                  <a:gd name="T5" fmla="*/ 18 h 91"/>
                  <a:gd name="T6" fmla="*/ 301 w 729"/>
                  <a:gd name="T7" fmla="*/ 9 h 91"/>
                  <a:gd name="T8" fmla="*/ 393 w 729"/>
                  <a:gd name="T9" fmla="*/ 0 h 91"/>
                  <a:gd name="T10" fmla="*/ 457 w 729"/>
                  <a:gd name="T11" fmla="*/ 9 h 91"/>
                  <a:gd name="T12" fmla="*/ 530 w 729"/>
                  <a:gd name="T13" fmla="*/ 9 h 91"/>
                  <a:gd name="T14" fmla="*/ 585 w 729"/>
                  <a:gd name="T15" fmla="*/ 27 h 91"/>
                  <a:gd name="T16" fmla="*/ 658 w 729"/>
                  <a:gd name="T17" fmla="*/ 45 h 91"/>
                  <a:gd name="T18" fmla="*/ 729 w 729"/>
                  <a:gd name="T19" fmla="*/ 75 h 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29"/>
                  <a:gd name="T31" fmla="*/ 0 h 91"/>
                  <a:gd name="T32" fmla="*/ 729 w 729"/>
                  <a:gd name="T33" fmla="*/ 91 h 9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29" h="91">
                    <a:moveTo>
                      <a:pt x="0" y="91"/>
                    </a:moveTo>
                    <a:cubicBezTo>
                      <a:pt x="20" y="82"/>
                      <a:pt x="83" y="48"/>
                      <a:pt x="119" y="36"/>
                    </a:cubicBezTo>
                    <a:cubicBezTo>
                      <a:pt x="155" y="24"/>
                      <a:pt x="189" y="23"/>
                      <a:pt x="219" y="18"/>
                    </a:cubicBezTo>
                    <a:cubicBezTo>
                      <a:pt x="249" y="13"/>
                      <a:pt x="272" y="12"/>
                      <a:pt x="301" y="9"/>
                    </a:cubicBezTo>
                    <a:cubicBezTo>
                      <a:pt x="330" y="6"/>
                      <a:pt x="367" y="0"/>
                      <a:pt x="393" y="0"/>
                    </a:cubicBezTo>
                    <a:cubicBezTo>
                      <a:pt x="419" y="0"/>
                      <a:pt x="434" y="8"/>
                      <a:pt x="457" y="9"/>
                    </a:cubicBezTo>
                    <a:cubicBezTo>
                      <a:pt x="480" y="10"/>
                      <a:pt x="509" y="6"/>
                      <a:pt x="530" y="9"/>
                    </a:cubicBezTo>
                    <a:cubicBezTo>
                      <a:pt x="551" y="12"/>
                      <a:pt x="564" y="21"/>
                      <a:pt x="585" y="27"/>
                    </a:cubicBezTo>
                    <a:cubicBezTo>
                      <a:pt x="606" y="33"/>
                      <a:pt x="634" y="37"/>
                      <a:pt x="658" y="45"/>
                    </a:cubicBezTo>
                    <a:cubicBezTo>
                      <a:pt x="682" y="53"/>
                      <a:pt x="714" y="69"/>
                      <a:pt x="729" y="75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3" name="Freeform 25"/>
              <p:cNvSpPr>
                <a:spLocks/>
              </p:cNvSpPr>
              <p:nvPr/>
            </p:nvSpPr>
            <p:spPr bwMode="auto">
              <a:xfrm>
                <a:off x="355" y="331"/>
                <a:ext cx="699" cy="121"/>
              </a:xfrm>
              <a:custGeom>
                <a:avLst/>
                <a:gdLst>
                  <a:gd name="T0" fmla="*/ 0 w 699"/>
                  <a:gd name="T1" fmla="*/ 51 h 121"/>
                  <a:gd name="T2" fmla="*/ 91 w 699"/>
                  <a:gd name="T3" fmla="*/ 88 h 121"/>
                  <a:gd name="T4" fmla="*/ 178 w 699"/>
                  <a:gd name="T5" fmla="*/ 110 h 121"/>
                  <a:gd name="T6" fmla="*/ 242 w 699"/>
                  <a:gd name="T7" fmla="*/ 119 h 121"/>
                  <a:gd name="T8" fmla="*/ 324 w 699"/>
                  <a:gd name="T9" fmla="*/ 119 h 121"/>
                  <a:gd name="T10" fmla="*/ 461 w 699"/>
                  <a:gd name="T11" fmla="*/ 110 h 121"/>
                  <a:gd name="T12" fmla="*/ 589 w 699"/>
                  <a:gd name="T13" fmla="*/ 64 h 121"/>
                  <a:gd name="T14" fmla="*/ 699 w 699"/>
                  <a:gd name="T15" fmla="*/ 0 h 12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99"/>
                  <a:gd name="T25" fmla="*/ 0 h 121"/>
                  <a:gd name="T26" fmla="*/ 699 w 699"/>
                  <a:gd name="T27" fmla="*/ 121 h 12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99" h="121">
                    <a:moveTo>
                      <a:pt x="0" y="51"/>
                    </a:moveTo>
                    <a:cubicBezTo>
                      <a:pt x="15" y="57"/>
                      <a:pt x="61" y="78"/>
                      <a:pt x="91" y="88"/>
                    </a:cubicBezTo>
                    <a:cubicBezTo>
                      <a:pt x="121" y="98"/>
                      <a:pt x="153" y="105"/>
                      <a:pt x="178" y="110"/>
                    </a:cubicBezTo>
                    <a:cubicBezTo>
                      <a:pt x="203" y="115"/>
                      <a:pt x="218" y="117"/>
                      <a:pt x="242" y="119"/>
                    </a:cubicBezTo>
                    <a:cubicBezTo>
                      <a:pt x="266" y="121"/>
                      <a:pt x="288" y="120"/>
                      <a:pt x="324" y="119"/>
                    </a:cubicBezTo>
                    <a:cubicBezTo>
                      <a:pt x="360" y="118"/>
                      <a:pt x="417" y="119"/>
                      <a:pt x="461" y="110"/>
                    </a:cubicBezTo>
                    <a:cubicBezTo>
                      <a:pt x="505" y="101"/>
                      <a:pt x="549" y="82"/>
                      <a:pt x="589" y="64"/>
                    </a:cubicBezTo>
                    <a:cubicBezTo>
                      <a:pt x="629" y="46"/>
                      <a:pt x="676" y="13"/>
                      <a:pt x="699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082" name="Object 26"/>
            <p:cNvGraphicFramePr>
              <a:graphicFrameLocks/>
            </p:cNvGraphicFramePr>
            <p:nvPr/>
          </p:nvGraphicFramePr>
          <p:xfrm>
            <a:off x="712" y="196"/>
            <a:ext cx="152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4" r:id="rId20" imgW="317225" imgH="291847" progId="Equation.3">
                    <p:embed/>
                  </p:oleObj>
                </mc:Choice>
                <mc:Fallback>
                  <p:oleObj r:id="rId20" imgW="317225" imgH="291847" progId="Equation.3">
                    <p:embed/>
                    <p:pic>
                      <p:nvPicPr>
                        <p:cNvPr id="0" name="Object 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" y="196"/>
                          <a:ext cx="152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91" name="Group 27"/>
          <p:cNvGrpSpPr>
            <a:grpSpLocks/>
          </p:cNvGrpSpPr>
          <p:nvPr/>
        </p:nvGrpSpPr>
        <p:grpSpPr bwMode="auto">
          <a:xfrm>
            <a:off x="6269038" y="533400"/>
            <a:ext cx="2211387" cy="2062163"/>
            <a:chOff x="0" y="0"/>
            <a:chExt cx="1393" cy="1299"/>
          </a:xfrm>
        </p:grpSpPr>
        <p:grpSp>
          <p:nvGrpSpPr>
            <p:cNvPr id="3121" name="Group 28"/>
            <p:cNvGrpSpPr>
              <a:grpSpLocks/>
            </p:cNvGrpSpPr>
            <p:nvPr/>
          </p:nvGrpSpPr>
          <p:grpSpPr bwMode="auto">
            <a:xfrm>
              <a:off x="2" y="0"/>
              <a:ext cx="1056" cy="528"/>
              <a:chOff x="0" y="0"/>
              <a:chExt cx="1056" cy="528"/>
            </a:xfrm>
          </p:grpSpPr>
          <p:sp>
            <p:nvSpPr>
              <p:cNvPr id="3136" name="Freeform 29"/>
              <p:cNvSpPr>
                <a:spLocks/>
              </p:cNvSpPr>
              <p:nvPr/>
            </p:nvSpPr>
            <p:spPr bwMode="auto">
              <a:xfrm>
                <a:off x="0" y="0"/>
                <a:ext cx="1056" cy="528"/>
              </a:xfrm>
              <a:custGeom>
                <a:avLst/>
                <a:gdLst>
                  <a:gd name="T0" fmla="*/ 0 w 1056"/>
                  <a:gd name="T1" fmla="*/ 240 h 528"/>
                  <a:gd name="T2" fmla="*/ 107 w 1056"/>
                  <a:gd name="T3" fmla="*/ 128 h 528"/>
                  <a:gd name="T4" fmla="*/ 217 w 1056"/>
                  <a:gd name="T5" fmla="*/ 55 h 528"/>
                  <a:gd name="T6" fmla="*/ 345 w 1056"/>
                  <a:gd name="T7" fmla="*/ 9 h 528"/>
                  <a:gd name="T8" fmla="*/ 480 w 1056"/>
                  <a:gd name="T9" fmla="*/ 0 h 528"/>
                  <a:gd name="T10" fmla="*/ 638 w 1056"/>
                  <a:gd name="T11" fmla="*/ 18 h 528"/>
                  <a:gd name="T12" fmla="*/ 775 w 1056"/>
                  <a:gd name="T13" fmla="*/ 64 h 528"/>
                  <a:gd name="T14" fmla="*/ 903 w 1056"/>
                  <a:gd name="T15" fmla="*/ 146 h 528"/>
                  <a:gd name="T16" fmla="*/ 994 w 1056"/>
                  <a:gd name="T17" fmla="*/ 256 h 528"/>
                  <a:gd name="T18" fmla="*/ 1049 w 1056"/>
                  <a:gd name="T19" fmla="*/ 384 h 528"/>
                  <a:gd name="T20" fmla="*/ 1056 w 1056"/>
                  <a:gd name="T21" fmla="*/ 480 h 528"/>
                  <a:gd name="T22" fmla="*/ 994 w 1056"/>
                  <a:gd name="T23" fmla="*/ 439 h 528"/>
                  <a:gd name="T24" fmla="*/ 875 w 1056"/>
                  <a:gd name="T25" fmla="*/ 402 h 528"/>
                  <a:gd name="T26" fmla="*/ 768 w 1056"/>
                  <a:gd name="T27" fmla="*/ 384 h 528"/>
                  <a:gd name="T28" fmla="*/ 638 w 1056"/>
                  <a:gd name="T29" fmla="*/ 375 h 528"/>
                  <a:gd name="T30" fmla="*/ 491 w 1056"/>
                  <a:gd name="T31" fmla="*/ 411 h 528"/>
                  <a:gd name="T32" fmla="*/ 409 w 1056"/>
                  <a:gd name="T33" fmla="*/ 457 h 528"/>
                  <a:gd name="T34" fmla="*/ 336 w 1056"/>
                  <a:gd name="T35" fmla="*/ 528 h 528"/>
                  <a:gd name="T36" fmla="*/ 272 w 1056"/>
                  <a:gd name="T37" fmla="*/ 402 h 528"/>
                  <a:gd name="T38" fmla="*/ 190 w 1056"/>
                  <a:gd name="T39" fmla="*/ 302 h 528"/>
                  <a:gd name="T40" fmla="*/ 80 w 1056"/>
                  <a:gd name="T41" fmla="*/ 247 h 528"/>
                  <a:gd name="T42" fmla="*/ 0 w 1056"/>
                  <a:gd name="T43" fmla="*/ 240 h 52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056"/>
                  <a:gd name="T67" fmla="*/ 0 h 528"/>
                  <a:gd name="T68" fmla="*/ 1056 w 1056"/>
                  <a:gd name="T69" fmla="*/ 528 h 528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056" h="528">
                    <a:moveTo>
                      <a:pt x="0" y="240"/>
                    </a:moveTo>
                    <a:lnTo>
                      <a:pt x="107" y="128"/>
                    </a:lnTo>
                    <a:lnTo>
                      <a:pt x="217" y="55"/>
                    </a:lnTo>
                    <a:lnTo>
                      <a:pt x="345" y="9"/>
                    </a:lnTo>
                    <a:lnTo>
                      <a:pt x="480" y="0"/>
                    </a:lnTo>
                    <a:lnTo>
                      <a:pt x="638" y="18"/>
                    </a:lnTo>
                    <a:lnTo>
                      <a:pt x="775" y="64"/>
                    </a:lnTo>
                    <a:lnTo>
                      <a:pt x="903" y="146"/>
                    </a:lnTo>
                    <a:lnTo>
                      <a:pt x="994" y="256"/>
                    </a:lnTo>
                    <a:lnTo>
                      <a:pt x="1049" y="384"/>
                    </a:lnTo>
                    <a:lnTo>
                      <a:pt x="1056" y="480"/>
                    </a:lnTo>
                    <a:lnTo>
                      <a:pt x="994" y="439"/>
                    </a:lnTo>
                    <a:lnTo>
                      <a:pt x="875" y="402"/>
                    </a:lnTo>
                    <a:lnTo>
                      <a:pt x="768" y="384"/>
                    </a:lnTo>
                    <a:lnTo>
                      <a:pt x="638" y="375"/>
                    </a:lnTo>
                    <a:lnTo>
                      <a:pt x="491" y="411"/>
                    </a:lnTo>
                    <a:lnTo>
                      <a:pt x="409" y="457"/>
                    </a:lnTo>
                    <a:lnTo>
                      <a:pt x="336" y="528"/>
                    </a:lnTo>
                    <a:cubicBezTo>
                      <a:pt x="313" y="524"/>
                      <a:pt x="296" y="440"/>
                      <a:pt x="272" y="402"/>
                    </a:cubicBezTo>
                    <a:cubicBezTo>
                      <a:pt x="248" y="364"/>
                      <a:pt x="222" y="328"/>
                      <a:pt x="190" y="302"/>
                    </a:cubicBezTo>
                    <a:lnTo>
                      <a:pt x="80" y="247"/>
                    </a:lnTo>
                    <a:lnTo>
                      <a:pt x="0" y="24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37" name="Group 30"/>
              <p:cNvGrpSpPr>
                <a:grpSpLocks/>
              </p:cNvGrpSpPr>
              <p:nvPr/>
            </p:nvGrpSpPr>
            <p:grpSpPr bwMode="auto">
              <a:xfrm>
                <a:off x="0" y="79"/>
                <a:ext cx="921" cy="161"/>
                <a:chOff x="0" y="0"/>
                <a:chExt cx="921" cy="161"/>
              </a:xfrm>
            </p:grpSpPr>
            <p:sp>
              <p:nvSpPr>
                <p:cNvPr id="3138" name="Freeform 31"/>
                <p:cNvSpPr>
                  <a:spLocks/>
                </p:cNvSpPr>
                <p:nvPr/>
              </p:nvSpPr>
              <p:spPr bwMode="auto">
                <a:xfrm>
                  <a:off x="0" y="0"/>
                  <a:ext cx="766" cy="161"/>
                </a:xfrm>
                <a:custGeom>
                  <a:avLst/>
                  <a:gdLst>
                    <a:gd name="T0" fmla="*/ 0 w 766"/>
                    <a:gd name="T1" fmla="*/ 161 h 161"/>
                    <a:gd name="T2" fmla="*/ 144 w 766"/>
                    <a:gd name="T3" fmla="*/ 65 h 161"/>
                    <a:gd name="T4" fmla="*/ 299 w 766"/>
                    <a:gd name="T5" fmla="*/ 22 h 161"/>
                    <a:gd name="T6" fmla="*/ 427 w 766"/>
                    <a:gd name="T7" fmla="*/ 3 h 161"/>
                    <a:gd name="T8" fmla="*/ 528 w 766"/>
                    <a:gd name="T9" fmla="*/ 3 h 161"/>
                    <a:gd name="T10" fmla="*/ 629 w 766"/>
                    <a:gd name="T11" fmla="*/ 12 h 161"/>
                    <a:gd name="T12" fmla="*/ 693 w 766"/>
                    <a:gd name="T13" fmla="*/ 31 h 161"/>
                    <a:gd name="T14" fmla="*/ 766 w 766"/>
                    <a:gd name="T15" fmla="*/ 58 h 1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66"/>
                    <a:gd name="T25" fmla="*/ 0 h 161"/>
                    <a:gd name="T26" fmla="*/ 766 w 766"/>
                    <a:gd name="T27" fmla="*/ 161 h 16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66" h="161">
                      <a:moveTo>
                        <a:pt x="0" y="161"/>
                      </a:moveTo>
                      <a:cubicBezTo>
                        <a:pt x="36" y="125"/>
                        <a:pt x="94" y="88"/>
                        <a:pt x="144" y="65"/>
                      </a:cubicBezTo>
                      <a:cubicBezTo>
                        <a:pt x="194" y="42"/>
                        <a:pt x="252" y="32"/>
                        <a:pt x="299" y="22"/>
                      </a:cubicBezTo>
                      <a:cubicBezTo>
                        <a:pt x="346" y="12"/>
                        <a:pt x="389" y="6"/>
                        <a:pt x="427" y="3"/>
                      </a:cubicBezTo>
                      <a:cubicBezTo>
                        <a:pt x="465" y="0"/>
                        <a:pt x="494" y="1"/>
                        <a:pt x="528" y="3"/>
                      </a:cubicBezTo>
                      <a:cubicBezTo>
                        <a:pt x="562" y="5"/>
                        <a:pt x="602" y="7"/>
                        <a:pt x="629" y="12"/>
                      </a:cubicBezTo>
                      <a:cubicBezTo>
                        <a:pt x="656" y="17"/>
                        <a:pt x="670" y="23"/>
                        <a:pt x="693" y="31"/>
                      </a:cubicBezTo>
                      <a:cubicBezTo>
                        <a:pt x="716" y="39"/>
                        <a:pt x="751" y="53"/>
                        <a:pt x="766" y="58"/>
                      </a:cubicBezTo>
                    </a:path>
                  </a:pathLst>
                </a:custGeom>
                <a:noFill/>
                <a:ln w="28575">
                  <a:solidFill>
                    <a:schemeClr val="tx2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39" name="Freeform 32"/>
                <p:cNvSpPr>
                  <a:spLocks/>
                </p:cNvSpPr>
                <p:nvPr/>
              </p:nvSpPr>
              <p:spPr bwMode="auto">
                <a:xfrm>
                  <a:off x="766" y="55"/>
                  <a:ext cx="155" cy="31"/>
                </a:xfrm>
                <a:custGeom>
                  <a:avLst/>
                  <a:gdLst>
                    <a:gd name="T0" fmla="*/ 0 w 155"/>
                    <a:gd name="T1" fmla="*/ 12 h 31"/>
                    <a:gd name="T2" fmla="*/ 64 w 155"/>
                    <a:gd name="T3" fmla="*/ 3 h 31"/>
                    <a:gd name="T4" fmla="*/ 155 w 155"/>
                    <a:gd name="T5" fmla="*/ 31 h 31"/>
                    <a:gd name="T6" fmla="*/ 0 60000 65536"/>
                    <a:gd name="T7" fmla="*/ 0 60000 65536"/>
                    <a:gd name="T8" fmla="*/ 0 60000 65536"/>
                    <a:gd name="T9" fmla="*/ 0 w 155"/>
                    <a:gd name="T10" fmla="*/ 0 h 31"/>
                    <a:gd name="T11" fmla="*/ 155 w 155"/>
                    <a:gd name="T12" fmla="*/ 31 h 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5" h="31">
                      <a:moveTo>
                        <a:pt x="0" y="12"/>
                      </a:moveTo>
                      <a:cubicBezTo>
                        <a:pt x="11" y="10"/>
                        <a:pt x="38" y="0"/>
                        <a:pt x="64" y="3"/>
                      </a:cubicBezTo>
                      <a:cubicBezTo>
                        <a:pt x="90" y="6"/>
                        <a:pt x="136" y="25"/>
                        <a:pt x="155" y="31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122" name="Group 33"/>
            <p:cNvGrpSpPr>
              <a:grpSpLocks/>
            </p:cNvGrpSpPr>
            <p:nvPr/>
          </p:nvGrpSpPr>
          <p:grpSpPr bwMode="auto">
            <a:xfrm>
              <a:off x="0" y="144"/>
              <a:ext cx="1393" cy="1155"/>
              <a:chOff x="0" y="0"/>
              <a:chExt cx="1393" cy="1155"/>
            </a:xfrm>
          </p:grpSpPr>
          <p:grpSp>
            <p:nvGrpSpPr>
              <p:cNvPr id="3123" name="Group 34"/>
              <p:cNvGrpSpPr>
                <a:grpSpLocks/>
              </p:cNvGrpSpPr>
              <p:nvPr/>
            </p:nvGrpSpPr>
            <p:grpSpPr bwMode="auto">
              <a:xfrm>
                <a:off x="2" y="0"/>
                <a:ext cx="1056" cy="960"/>
                <a:chOff x="0" y="0"/>
                <a:chExt cx="1056" cy="960"/>
              </a:xfrm>
            </p:grpSpPr>
            <p:sp>
              <p:nvSpPr>
                <p:cNvPr id="3132" name="Line 35"/>
                <p:cNvSpPr>
                  <a:spLocks noChangeShapeType="1"/>
                </p:cNvSpPr>
                <p:nvPr/>
              </p:nvSpPr>
              <p:spPr bwMode="auto">
                <a:xfrm>
                  <a:off x="336" y="384"/>
                  <a:ext cx="0" cy="5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33" name="Line 36"/>
                <p:cNvSpPr>
                  <a:spLocks noChangeShapeType="1"/>
                </p:cNvSpPr>
                <p:nvPr/>
              </p:nvSpPr>
              <p:spPr bwMode="auto">
                <a:xfrm>
                  <a:off x="1056" y="336"/>
                  <a:ext cx="0" cy="5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34" name="Line 37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0" cy="60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35" name="Line 38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24" name="Group 39"/>
              <p:cNvGrpSpPr>
                <a:grpSpLocks/>
              </p:cNvGrpSpPr>
              <p:nvPr/>
            </p:nvGrpSpPr>
            <p:grpSpPr bwMode="auto">
              <a:xfrm>
                <a:off x="0" y="581"/>
                <a:ext cx="1060" cy="449"/>
                <a:chOff x="0" y="0"/>
                <a:chExt cx="1060" cy="449"/>
              </a:xfrm>
            </p:grpSpPr>
            <p:sp>
              <p:nvSpPr>
                <p:cNvPr id="3130" name="Freeform 40"/>
                <p:cNvSpPr>
                  <a:spLocks/>
                </p:cNvSpPr>
                <p:nvPr/>
              </p:nvSpPr>
              <p:spPr bwMode="auto">
                <a:xfrm>
                  <a:off x="338" y="310"/>
                  <a:ext cx="722" cy="139"/>
                </a:xfrm>
                <a:custGeom>
                  <a:avLst/>
                  <a:gdLst>
                    <a:gd name="T0" fmla="*/ 0 w 722"/>
                    <a:gd name="T1" fmla="*/ 55 h 139"/>
                    <a:gd name="T2" fmla="*/ 91 w 722"/>
                    <a:gd name="T3" fmla="*/ 92 h 139"/>
                    <a:gd name="T4" fmla="*/ 174 w 722"/>
                    <a:gd name="T5" fmla="*/ 119 h 139"/>
                    <a:gd name="T6" fmla="*/ 247 w 722"/>
                    <a:gd name="T7" fmla="*/ 128 h 139"/>
                    <a:gd name="T8" fmla="*/ 366 w 722"/>
                    <a:gd name="T9" fmla="*/ 138 h 139"/>
                    <a:gd name="T10" fmla="*/ 494 w 722"/>
                    <a:gd name="T11" fmla="*/ 119 h 139"/>
                    <a:gd name="T12" fmla="*/ 603 w 722"/>
                    <a:gd name="T13" fmla="*/ 83 h 139"/>
                    <a:gd name="T14" fmla="*/ 722 w 722"/>
                    <a:gd name="T15" fmla="*/ 0 h 1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22"/>
                    <a:gd name="T25" fmla="*/ 0 h 139"/>
                    <a:gd name="T26" fmla="*/ 722 w 722"/>
                    <a:gd name="T27" fmla="*/ 139 h 1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22" h="139">
                      <a:moveTo>
                        <a:pt x="0" y="55"/>
                      </a:moveTo>
                      <a:cubicBezTo>
                        <a:pt x="15" y="61"/>
                        <a:pt x="62" y="81"/>
                        <a:pt x="91" y="92"/>
                      </a:cubicBezTo>
                      <a:cubicBezTo>
                        <a:pt x="120" y="103"/>
                        <a:pt x="148" y="113"/>
                        <a:pt x="174" y="119"/>
                      </a:cubicBezTo>
                      <a:cubicBezTo>
                        <a:pt x="200" y="125"/>
                        <a:pt x="215" y="125"/>
                        <a:pt x="247" y="128"/>
                      </a:cubicBezTo>
                      <a:cubicBezTo>
                        <a:pt x="279" y="131"/>
                        <a:pt x="325" y="139"/>
                        <a:pt x="366" y="138"/>
                      </a:cubicBezTo>
                      <a:cubicBezTo>
                        <a:pt x="407" y="137"/>
                        <a:pt x="455" y="128"/>
                        <a:pt x="494" y="119"/>
                      </a:cubicBezTo>
                      <a:cubicBezTo>
                        <a:pt x="533" y="110"/>
                        <a:pt x="565" y="103"/>
                        <a:pt x="603" y="83"/>
                      </a:cubicBezTo>
                      <a:cubicBezTo>
                        <a:pt x="641" y="63"/>
                        <a:pt x="697" y="17"/>
                        <a:pt x="722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31" name="Freeform 41"/>
                <p:cNvSpPr>
                  <a:spLocks/>
                </p:cNvSpPr>
                <p:nvPr/>
              </p:nvSpPr>
              <p:spPr bwMode="auto">
                <a:xfrm>
                  <a:off x="0" y="0"/>
                  <a:ext cx="770" cy="91"/>
                </a:xfrm>
                <a:custGeom>
                  <a:avLst/>
                  <a:gdLst>
                    <a:gd name="T0" fmla="*/ 0 w 770"/>
                    <a:gd name="T1" fmla="*/ 91 h 91"/>
                    <a:gd name="T2" fmla="*/ 119 w 770"/>
                    <a:gd name="T3" fmla="*/ 36 h 91"/>
                    <a:gd name="T4" fmla="*/ 219 w 770"/>
                    <a:gd name="T5" fmla="*/ 18 h 91"/>
                    <a:gd name="T6" fmla="*/ 301 w 770"/>
                    <a:gd name="T7" fmla="*/ 9 h 91"/>
                    <a:gd name="T8" fmla="*/ 393 w 770"/>
                    <a:gd name="T9" fmla="*/ 0 h 91"/>
                    <a:gd name="T10" fmla="*/ 457 w 770"/>
                    <a:gd name="T11" fmla="*/ 9 h 91"/>
                    <a:gd name="T12" fmla="*/ 530 w 770"/>
                    <a:gd name="T13" fmla="*/ 9 h 91"/>
                    <a:gd name="T14" fmla="*/ 585 w 770"/>
                    <a:gd name="T15" fmla="*/ 27 h 91"/>
                    <a:gd name="T16" fmla="*/ 658 w 770"/>
                    <a:gd name="T17" fmla="*/ 45 h 91"/>
                    <a:gd name="T18" fmla="*/ 770 w 770"/>
                    <a:gd name="T19" fmla="*/ 91 h 9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770"/>
                    <a:gd name="T31" fmla="*/ 0 h 91"/>
                    <a:gd name="T32" fmla="*/ 770 w 770"/>
                    <a:gd name="T33" fmla="*/ 91 h 9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770" h="91">
                      <a:moveTo>
                        <a:pt x="0" y="91"/>
                      </a:moveTo>
                      <a:cubicBezTo>
                        <a:pt x="20" y="82"/>
                        <a:pt x="83" y="48"/>
                        <a:pt x="119" y="36"/>
                      </a:cubicBezTo>
                      <a:cubicBezTo>
                        <a:pt x="155" y="24"/>
                        <a:pt x="189" y="23"/>
                        <a:pt x="219" y="18"/>
                      </a:cubicBezTo>
                      <a:cubicBezTo>
                        <a:pt x="249" y="13"/>
                        <a:pt x="272" y="12"/>
                        <a:pt x="301" y="9"/>
                      </a:cubicBezTo>
                      <a:cubicBezTo>
                        <a:pt x="330" y="6"/>
                        <a:pt x="367" y="0"/>
                        <a:pt x="393" y="0"/>
                      </a:cubicBezTo>
                      <a:cubicBezTo>
                        <a:pt x="419" y="0"/>
                        <a:pt x="434" y="8"/>
                        <a:pt x="457" y="9"/>
                      </a:cubicBezTo>
                      <a:cubicBezTo>
                        <a:pt x="480" y="10"/>
                        <a:pt x="509" y="6"/>
                        <a:pt x="530" y="9"/>
                      </a:cubicBezTo>
                      <a:cubicBezTo>
                        <a:pt x="551" y="12"/>
                        <a:pt x="564" y="21"/>
                        <a:pt x="585" y="27"/>
                      </a:cubicBezTo>
                      <a:cubicBezTo>
                        <a:pt x="606" y="33"/>
                        <a:pt x="627" y="34"/>
                        <a:pt x="658" y="45"/>
                      </a:cubicBezTo>
                      <a:cubicBezTo>
                        <a:pt x="689" y="56"/>
                        <a:pt x="747" y="81"/>
                        <a:pt x="770" y="9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25" name="Group 42"/>
              <p:cNvGrpSpPr>
                <a:grpSpLocks/>
              </p:cNvGrpSpPr>
              <p:nvPr/>
            </p:nvGrpSpPr>
            <p:grpSpPr bwMode="auto">
              <a:xfrm>
                <a:off x="1" y="655"/>
                <a:ext cx="1392" cy="500"/>
                <a:chOff x="0" y="0"/>
                <a:chExt cx="1392" cy="500"/>
              </a:xfrm>
            </p:grpSpPr>
            <p:sp>
              <p:nvSpPr>
                <p:cNvPr id="3126" name="Line 43"/>
                <p:cNvSpPr>
                  <a:spLocks noChangeShapeType="1"/>
                </p:cNvSpPr>
                <p:nvPr/>
              </p:nvSpPr>
              <p:spPr bwMode="auto">
                <a:xfrm rot="60000" flipH="1" flipV="1">
                  <a:off x="0" y="37"/>
                  <a:ext cx="337" cy="2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27" name="Line 44"/>
                <p:cNvSpPr>
                  <a:spLocks noChangeShapeType="1"/>
                </p:cNvSpPr>
                <p:nvPr/>
              </p:nvSpPr>
              <p:spPr bwMode="auto">
                <a:xfrm rot="60000" flipH="1" flipV="1">
                  <a:off x="721" y="0"/>
                  <a:ext cx="290" cy="21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28" name="Line 45"/>
                <p:cNvSpPr>
                  <a:spLocks noChangeShapeType="1"/>
                </p:cNvSpPr>
                <p:nvPr/>
              </p:nvSpPr>
              <p:spPr bwMode="auto">
                <a:xfrm rot="60000" flipH="1" flipV="1">
                  <a:off x="337" y="305"/>
                  <a:ext cx="238" cy="1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29" name="Line 46"/>
                <p:cNvSpPr>
                  <a:spLocks noChangeShapeType="1"/>
                </p:cNvSpPr>
                <p:nvPr/>
              </p:nvSpPr>
              <p:spPr bwMode="auto">
                <a:xfrm rot="60000" flipH="1" flipV="1">
                  <a:off x="1058" y="254"/>
                  <a:ext cx="334" cy="2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3078" name="Object 48"/>
          <p:cNvGraphicFramePr>
            <a:graphicFrameLocks/>
          </p:cNvGraphicFramePr>
          <p:nvPr/>
        </p:nvGraphicFramePr>
        <p:xfrm>
          <a:off x="5822950" y="1295400"/>
          <a:ext cx="1219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" r:id="rId22" imgW="1447800" imgH="419100" progId="Equation.3">
                  <p:embed/>
                </p:oleObj>
              </mc:Choice>
              <mc:Fallback>
                <p:oleObj r:id="rId22" imgW="1447800" imgH="419100" progId="Equation.3">
                  <p:embed/>
                  <p:pic>
                    <p:nvPicPr>
                      <p:cNvPr id="0" name="Object 48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1295400"/>
                        <a:ext cx="12192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Freeform 49"/>
          <p:cNvSpPr>
            <a:spLocks/>
          </p:cNvSpPr>
          <p:nvPr/>
        </p:nvSpPr>
        <p:spPr bwMode="auto">
          <a:xfrm>
            <a:off x="6880225" y="533400"/>
            <a:ext cx="812800" cy="1811338"/>
          </a:xfrm>
          <a:custGeom>
            <a:avLst/>
            <a:gdLst>
              <a:gd name="T0" fmla="*/ 1290319782 w 512"/>
              <a:gd name="T1" fmla="*/ 992941809 h 1141"/>
              <a:gd name="T2" fmla="*/ 1285279472 w 512"/>
              <a:gd name="T3" fmla="*/ 2147483647 h 1141"/>
              <a:gd name="T4" fmla="*/ 0 w 512"/>
              <a:gd name="T5" fmla="*/ 1822074279 h 1141"/>
              <a:gd name="T6" fmla="*/ 0 w 512"/>
              <a:gd name="T7" fmla="*/ 186491584 h 1141"/>
              <a:gd name="T8" fmla="*/ 75604676 w 512"/>
              <a:gd name="T9" fmla="*/ 93246586 h 1141"/>
              <a:gd name="T10" fmla="*/ 254534965 w 512"/>
              <a:gd name="T11" fmla="*/ 0 h 1141"/>
              <a:gd name="T12" fmla="*/ 438507177 w 512"/>
              <a:gd name="T13" fmla="*/ 47883768 h 1141"/>
              <a:gd name="T14" fmla="*/ 559474619 w 512"/>
              <a:gd name="T15" fmla="*/ 93246586 h 1141"/>
              <a:gd name="T16" fmla="*/ 877014354 w 512"/>
              <a:gd name="T17" fmla="*/ 299899441 h 1141"/>
              <a:gd name="T18" fmla="*/ 1060984878 w 512"/>
              <a:gd name="T19" fmla="*/ 531753880 h 1141"/>
              <a:gd name="T20" fmla="*/ 1199594200 w 512"/>
              <a:gd name="T21" fmla="*/ 783769467 h 1141"/>
              <a:gd name="T22" fmla="*/ 1290319782 w 512"/>
              <a:gd name="T23" fmla="*/ 992941809 h 114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12"/>
              <a:gd name="T37" fmla="*/ 0 h 1141"/>
              <a:gd name="T38" fmla="*/ 512 w 512"/>
              <a:gd name="T39" fmla="*/ 1141 h 114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12" h="1141">
                <a:moveTo>
                  <a:pt x="512" y="394"/>
                </a:moveTo>
                <a:lnTo>
                  <a:pt x="510" y="1141"/>
                </a:lnTo>
                <a:lnTo>
                  <a:pt x="0" y="723"/>
                </a:lnTo>
                <a:lnTo>
                  <a:pt x="0" y="74"/>
                </a:lnTo>
                <a:lnTo>
                  <a:pt x="30" y="37"/>
                </a:lnTo>
                <a:lnTo>
                  <a:pt x="101" y="0"/>
                </a:lnTo>
                <a:lnTo>
                  <a:pt x="174" y="19"/>
                </a:lnTo>
                <a:lnTo>
                  <a:pt x="222" y="37"/>
                </a:lnTo>
                <a:cubicBezTo>
                  <a:pt x="270" y="69"/>
                  <a:pt x="306" y="79"/>
                  <a:pt x="348" y="119"/>
                </a:cubicBezTo>
                <a:cubicBezTo>
                  <a:pt x="381" y="148"/>
                  <a:pt x="400" y="181"/>
                  <a:pt x="421" y="211"/>
                </a:cubicBezTo>
                <a:lnTo>
                  <a:pt x="476" y="311"/>
                </a:lnTo>
                <a:lnTo>
                  <a:pt x="512" y="394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3" name="Line 54"/>
          <p:cNvSpPr>
            <a:spLocks noChangeShapeType="1"/>
          </p:cNvSpPr>
          <p:nvPr/>
        </p:nvSpPr>
        <p:spPr bwMode="auto">
          <a:xfrm rot="120000">
            <a:off x="7718425" y="2362200"/>
            <a:ext cx="314325" cy="228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79" name="Object 55"/>
          <p:cNvGraphicFramePr>
            <a:graphicFrameLocks/>
          </p:cNvGraphicFramePr>
          <p:nvPr/>
        </p:nvGraphicFramePr>
        <p:xfrm>
          <a:off x="8413750" y="1524000"/>
          <a:ext cx="6953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" r:id="rId24" imgW="901309" imgH="431613" progId="Equation.3">
                  <p:embed/>
                </p:oleObj>
              </mc:Choice>
              <mc:Fallback>
                <p:oleObj r:id="rId24" imgW="901309" imgH="431613" progId="Equation.3">
                  <p:embed/>
                  <p:pic>
                    <p:nvPicPr>
                      <p:cNvPr id="0" name="Object 55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0" y="1524000"/>
                        <a:ext cx="695325" cy="333375"/>
                      </a:xfrm>
                      <a:prstGeom prst="rect">
                        <a:avLst/>
                      </a:prstGeom>
                      <a:solidFill>
                        <a:srgbClr val="FF00FF">
                          <a:alpha val="5000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4" name="Line 56"/>
          <p:cNvSpPr>
            <a:spLocks noChangeShapeType="1"/>
          </p:cNvSpPr>
          <p:nvPr/>
        </p:nvSpPr>
        <p:spPr bwMode="auto">
          <a:xfrm flipH="1">
            <a:off x="7718425" y="1676400"/>
            <a:ext cx="69532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01" name="Text Box 57"/>
          <p:cNvSpPr txBox="1">
            <a:spLocks noChangeArrowheads="1"/>
          </p:cNvSpPr>
          <p:nvPr/>
        </p:nvSpPr>
        <p:spPr bwMode="auto">
          <a:xfrm>
            <a:off x="449263" y="33337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计算截面面积</a:t>
            </a:r>
          </a:p>
        </p:txBody>
      </p:sp>
      <p:sp>
        <p:nvSpPr>
          <p:cNvPr id="6202" name="Rectangle 58"/>
          <p:cNvSpPr>
            <a:spLocks noChangeArrowheads="1"/>
          </p:cNvSpPr>
          <p:nvPr/>
        </p:nvSpPr>
        <p:spPr bwMode="auto">
          <a:xfrm>
            <a:off x="2754313" y="333375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>
                <a:solidFill>
                  <a:srgbClr val="FF0000"/>
                </a:solidFill>
              </a:rPr>
              <a:t>( </a:t>
            </a:r>
            <a:r>
              <a:rPr lang="zh-CN" altLang="en-US" sz="2800">
                <a:solidFill>
                  <a:srgbClr val="FF0000"/>
                </a:solidFill>
              </a:rPr>
              <a:t>红色部分即</a:t>
            </a:r>
            <a:r>
              <a:rPr lang="en-US" altLang="zh-CN" sz="2800" i="1">
                <a:solidFill>
                  <a:srgbClr val="0000FF"/>
                </a:solidFill>
              </a:rPr>
              <a:t>A</a:t>
            </a:r>
            <a:r>
              <a:rPr lang="en-US" altLang="zh-CN" sz="2800">
                <a:solidFill>
                  <a:srgbClr val="0000FF"/>
                </a:solidFill>
              </a:rPr>
              <a:t>(</a:t>
            </a:r>
            <a:r>
              <a:rPr lang="en-US" altLang="zh-CN" sz="2800" i="1">
                <a:solidFill>
                  <a:srgbClr val="0000FF"/>
                </a:solidFill>
              </a:rPr>
              <a:t>x</a:t>
            </a:r>
            <a:r>
              <a:rPr lang="en-US" altLang="zh-CN" sz="2800" baseline="-25000">
                <a:solidFill>
                  <a:srgbClr val="0000FF"/>
                </a:solidFill>
              </a:rPr>
              <a:t>0</a:t>
            </a:r>
            <a:r>
              <a:rPr lang="en-US" altLang="zh-CN" sz="2800">
                <a:solidFill>
                  <a:srgbClr val="0000FF"/>
                </a:solidFill>
              </a:rPr>
              <a:t>)</a:t>
            </a:r>
            <a:r>
              <a:rPr lang="en-US" altLang="zh-CN" sz="2800">
                <a:solidFill>
                  <a:srgbClr val="FF0000"/>
                </a:solidFill>
              </a:rPr>
              <a:t> )</a:t>
            </a:r>
          </a:p>
        </p:txBody>
      </p:sp>
      <p:sp>
        <p:nvSpPr>
          <p:cNvPr id="6203" name="Text Box 59"/>
          <p:cNvSpPr txBox="1">
            <a:spLocks noChangeArrowheads="1"/>
          </p:cNvSpPr>
          <p:nvPr/>
        </p:nvSpPr>
        <p:spPr bwMode="auto">
          <a:xfrm>
            <a:off x="573088" y="102552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是区间</a:t>
            </a:r>
          </a:p>
        </p:txBody>
      </p:sp>
      <p:graphicFrame>
        <p:nvGraphicFramePr>
          <p:cNvPr id="6204" name="Object 60"/>
          <p:cNvGraphicFramePr>
            <a:graphicFrameLocks/>
          </p:cNvGraphicFramePr>
          <p:nvPr/>
        </p:nvGraphicFramePr>
        <p:xfrm>
          <a:off x="1730375" y="1009650"/>
          <a:ext cx="23479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" r:id="rId26" imgW="1016000" imgH="228600" progId="Equation.3">
                  <p:embed/>
                </p:oleObj>
              </mc:Choice>
              <mc:Fallback>
                <p:oleObj r:id="rId26" imgW="1016000" imgH="228600" progId="Equation.3">
                  <p:embed/>
                  <p:pic>
                    <p:nvPicPr>
                      <p:cNvPr id="0" name="Object 60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1009650"/>
                        <a:ext cx="234791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5" name="Text Box 61"/>
          <p:cNvSpPr txBox="1">
            <a:spLocks noChangeArrowheads="1"/>
          </p:cNvSpPr>
          <p:nvPr/>
        </p:nvSpPr>
        <p:spPr bwMode="auto">
          <a:xfrm>
            <a:off x="738188" y="2205038"/>
            <a:ext cx="41148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为曲边的曲边梯形</a:t>
            </a:r>
            <a:r>
              <a:rPr lang="en-US" altLang="zh-CN" sz="2800"/>
              <a:t>.</a:t>
            </a:r>
          </a:p>
        </p:txBody>
      </p:sp>
      <p:graphicFrame>
        <p:nvGraphicFramePr>
          <p:cNvPr id="6206" name="Object 62"/>
          <p:cNvGraphicFramePr>
            <a:graphicFrameLocks/>
          </p:cNvGraphicFramePr>
          <p:nvPr/>
        </p:nvGraphicFramePr>
        <p:xfrm>
          <a:off x="1746250" y="1628775"/>
          <a:ext cx="18510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" r:id="rId28" imgW="799753" imgH="228501" progId="Equation.3">
                  <p:embed/>
                </p:oleObj>
              </mc:Choice>
              <mc:Fallback>
                <p:oleObj r:id="rId28" imgW="799753" imgH="228501" progId="Equation.3">
                  <p:embed/>
                  <p:pic>
                    <p:nvPicPr>
                      <p:cNvPr id="0" name="Object 62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1628775"/>
                        <a:ext cx="18510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7" name="Rectangle 63"/>
          <p:cNvSpPr>
            <a:spLocks noChangeArrowheads="1"/>
          </p:cNvSpPr>
          <p:nvPr/>
        </p:nvSpPr>
        <p:spPr bwMode="auto">
          <a:xfrm>
            <a:off x="3925888" y="1023938"/>
            <a:ext cx="987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为底</a:t>
            </a:r>
            <a:r>
              <a:rPr lang="en-US" altLang="zh-CN" sz="2800"/>
              <a:t>,</a:t>
            </a:r>
          </a:p>
        </p:txBody>
      </p:sp>
      <p:sp>
        <p:nvSpPr>
          <p:cNvPr id="6208" name="Text Box 64"/>
          <p:cNvSpPr txBox="1">
            <a:spLocks noChangeArrowheads="1"/>
          </p:cNvSpPr>
          <p:nvPr/>
        </p:nvSpPr>
        <p:spPr bwMode="auto">
          <a:xfrm>
            <a:off x="665163" y="1557338"/>
            <a:ext cx="13716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曲线                      </a:t>
            </a:r>
          </a:p>
        </p:txBody>
      </p:sp>
      <p:sp>
        <p:nvSpPr>
          <p:cNvPr id="6209" name="Rectangle 65"/>
          <p:cNvSpPr>
            <a:spLocks noChangeArrowheads="1"/>
          </p:cNvSpPr>
          <p:nvPr/>
        </p:nvSpPr>
        <p:spPr bwMode="auto">
          <a:xfrm>
            <a:off x="34925" y="333375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D60093"/>
                </a:solidFill>
                <a:sym typeface="Monotype Sorts" pitchFamily="2" charset="2"/>
              </a:rPr>
              <a:t>＊</a:t>
            </a:r>
          </a:p>
        </p:txBody>
      </p:sp>
      <p:grpSp>
        <p:nvGrpSpPr>
          <p:cNvPr id="3102" name="Group 67"/>
          <p:cNvGrpSpPr>
            <a:grpSpLocks noChangeAspect="1"/>
          </p:cNvGrpSpPr>
          <p:nvPr/>
        </p:nvGrpSpPr>
        <p:grpSpPr bwMode="auto">
          <a:xfrm>
            <a:off x="7727950" y="2209800"/>
            <a:ext cx="1233488" cy="361950"/>
            <a:chOff x="4868" y="1392"/>
            <a:chExt cx="777" cy="228"/>
          </a:xfrm>
        </p:grpSpPr>
        <p:sp>
          <p:nvSpPr>
            <p:cNvPr id="3113" name="AutoShape 66"/>
            <p:cNvSpPr>
              <a:spLocks noChangeAspect="1" noChangeArrowheads="1" noTextEdit="1"/>
            </p:cNvSpPr>
            <p:nvPr/>
          </p:nvSpPr>
          <p:spPr bwMode="auto">
            <a:xfrm>
              <a:off x="4868" y="1392"/>
              <a:ext cx="77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" name="Rectangle 68"/>
            <p:cNvSpPr>
              <a:spLocks noChangeArrowheads="1"/>
            </p:cNvSpPr>
            <p:nvPr/>
          </p:nvSpPr>
          <p:spPr bwMode="auto">
            <a:xfrm>
              <a:off x="5573" y="1386"/>
              <a:ext cx="152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115" name="Rectangle 69"/>
            <p:cNvSpPr>
              <a:spLocks noChangeArrowheads="1"/>
            </p:cNvSpPr>
            <p:nvPr/>
          </p:nvSpPr>
          <p:spPr bwMode="auto">
            <a:xfrm>
              <a:off x="5376" y="1386"/>
              <a:ext cx="152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116" name="Rectangle 70"/>
            <p:cNvSpPr>
              <a:spLocks noChangeArrowheads="1"/>
            </p:cNvSpPr>
            <p:nvPr/>
          </p:nvSpPr>
          <p:spPr bwMode="auto">
            <a:xfrm>
              <a:off x="5304" y="1501"/>
              <a:ext cx="112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3117" name="Rectangle 71"/>
            <p:cNvSpPr>
              <a:spLocks noChangeArrowheads="1"/>
            </p:cNvSpPr>
            <p:nvPr/>
          </p:nvSpPr>
          <p:spPr bwMode="auto">
            <a:xfrm>
              <a:off x="5464" y="1386"/>
              <a:ext cx="18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3118" name="Rectangle 72"/>
            <p:cNvSpPr>
              <a:spLocks noChangeArrowheads="1"/>
            </p:cNvSpPr>
            <p:nvPr/>
          </p:nvSpPr>
          <p:spPr bwMode="auto">
            <a:xfrm>
              <a:off x="4903" y="1386"/>
              <a:ext cx="172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3119" name="Rectangle 73"/>
            <p:cNvSpPr>
              <a:spLocks noChangeArrowheads="1"/>
            </p:cNvSpPr>
            <p:nvPr/>
          </p:nvSpPr>
          <p:spPr bwMode="auto">
            <a:xfrm>
              <a:off x="5182" y="1363"/>
              <a:ext cx="24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i="1">
                  <a:solidFill>
                    <a:srgbClr val="000000"/>
                  </a:solidFill>
                  <a:latin typeface="Symbol" pitchFamily="18" charset="2"/>
                </a:rPr>
                <a:t>j</a:t>
              </a:r>
              <a:endParaRPr lang="en-US" altLang="zh-CN"/>
            </a:p>
          </p:txBody>
        </p:sp>
        <p:sp>
          <p:nvSpPr>
            <p:cNvPr id="3120" name="Rectangle 74"/>
            <p:cNvSpPr>
              <a:spLocks noChangeArrowheads="1"/>
            </p:cNvSpPr>
            <p:nvPr/>
          </p:nvSpPr>
          <p:spPr bwMode="auto">
            <a:xfrm>
              <a:off x="5040" y="1363"/>
              <a:ext cx="23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</p:grpSp>
      <p:grpSp>
        <p:nvGrpSpPr>
          <p:cNvPr id="3103" name="Group 76"/>
          <p:cNvGrpSpPr>
            <a:grpSpLocks noChangeAspect="1"/>
          </p:cNvGrpSpPr>
          <p:nvPr/>
        </p:nvGrpSpPr>
        <p:grpSpPr bwMode="auto">
          <a:xfrm>
            <a:off x="7175500" y="2647950"/>
            <a:ext cx="161925" cy="171450"/>
            <a:chOff x="4520" y="1668"/>
            <a:chExt cx="102" cy="108"/>
          </a:xfrm>
        </p:grpSpPr>
        <p:sp>
          <p:nvSpPr>
            <p:cNvPr id="3111" name="AutoShape 75"/>
            <p:cNvSpPr>
              <a:spLocks noChangeAspect="1" noChangeArrowheads="1" noTextEdit="1"/>
            </p:cNvSpPr>
            <p:nvPr/>
          </p:nvSpPr>
          <p:spPr bwMode="auto">
            <a:xfrm>
              <a:off x="4520" y="1668"/>
              <a:ext cx="10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2" name="Rectangle 77"/>
            <p:cNvSpPr>
              <a:spLocks noChangeArrowheads="1"/>
            </p:cNvSpPr>
            <p:nvPr/>
          </p:nvSpPr>
          <p:spPr bwMode="auto">
            <a:xfrm>
              <a:off x="4526" y="1617"/>
              <a:ext cx="1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</p:grpSp>
      <p:grpSp>
        <p:nvGrpSpPr>
          <p:cNvPr id="3104" name="Group 79"/>
          <p:cNvGrpSpPr>
            <a:grpSpLocks noChangeAspect="1"/>
          </p:cNvGrpSpPr>
          <p:nvPr/>
        </p:nvGrpSpPr>
        <p:grpSpPr bwMode="auto">
          <a:xfrm>
            <a:off x="8010525" y="2590800"/>
            <a:ext cx="250825" cy="304800"/>
            <a:chOff x="5046" y="1632"/>
            <a:chExt cx="158" cy="192"/>
          </a:xfrm>
        </p:grpSpPr>
        <p:sp>
          <p:nvSpPr>
            <p:cNvPr id="3108" name="AutoShape 78"/>
            <p:cNvSpPr>
              <a:spLocks noChangeAspect="1" noChangeArrowheads="1" noTextEdit="1"/>
            </p:cNvSpPr>
            <p:nvPr/>
          </p:nvSpPr>
          <p:spPr bwMode="auto">
            <a:xfrm>
              <a:off x="5046" y="1632"/>
              <a:ext cx="1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Rectangle 80"/>
            <p:cNvSpPr>
              <a:spLocks noChangeArrowheads="1"/>
            </p:cNvSpPr>
            <p:nvPr/>
          </p:nvSpPr>
          <p:spPr bwMode="auto">
            <a:xfrm>
              <a:off x="5147" y="1721"/>
              <a:ext cx="89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3110" name="Rectangle 81"/>
            <p:cNvSpPr>
              <a:spLocks noChangeArrowheads="1"/>
            </p:cNvSpPr>
            <p:nvPr/>
          </p:nvSpPr>
          <p:spPr bwMode="auto">
            <a:xfrm>
              <a:off x="5067" y="1627"/>
              <a:ext cx="1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</p:grpSp>
      <p:grpSp>
        <p:nvGrpSpPr>
          <p:cNvPr id="3105" name="Group 83"/>
          <p:cNvGrpSpPr>
            <a:grpSpLocks noChangeAspect="1"/>
          </p:cNvGrpSpPr>
          <p:nvPr/>
        </p:nvGrpSpPr>
        <p:grpSpPr bwMode="auto">
          <a:xfrm>
            <a:off x="8477250" y="2590800"/>
            <a:ext cx="155575" cy="228600"/>
            <a:chOff x="5340" y="1632"/>
            <a:chExt cx="98" cy="144"/>
          </a:xfrm>
        </p:grpSpPr>
        <p:sp>
          <p:nvSpPr>
            <p:cNvPr id="3106" name="AutoShape 82"/>
            <p:cNvSpPr>
              <a:spLocks noChangeAspect="1" noChangeArrowheads="1" noTextEdit="1"/>
            </p:cNvSpPr>
            <p:nvPr/>
          </p:nvSpPr>
          <p:spPr bwMode="auto">
            <a:xfrm>
              <a:off x="5340" y="1632"/>
              <a:ext cx="9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Rectangle 84"/>
            <p:cNvSpPr>
              <a:spLocks noChangeArrowheads="1"/>
            </p:cNvSpPr>
            <p:nvPr/>
          </p:nvSpPr>
          <p:spPr bwMode="auto">
            <a:xfrm>
              <a:off x="5346" y="1615"/>
              <a:ext cx="153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1" grpId="0" autoUpdateAnimBg="0"/>
      <p:bldP spid="6202" grpId="0" autoUpdateAnimBg="0"/>
      <p:bldP spid="6203" grpId="0" autoUpdateAnimBg="0"/>
      <p:bldP spid="6205" grpId="0" autoUpdateAnimBg="0"/>
      <p:bldP spid="6207" grpId="0" autoUpdateAnimBg="0"/>
      <p:bldP spid="6208" grpId="0" autoUpdateAnimBg="0"/>
      <p:bldP spid="6209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AA75505-524C-4FB1-B2E3-7CAB9CFB3A66}" type="slidenum">
              <a:rPr lang="en-US" altLang="zh-CN" sz="1400" smtClean="0"/>
              <a:pPr eaLnBrk="1" hangingPunct="1"/>
              <a:t>50</a:t>
            </a:fld>
            <a:endParaRPr lang="en-US" altLang="zh-CN" sz="1400" smtClean="0"/>
          </a:p>
        </p:txBody>
      </p:sp>
      <p:sp>
        <p:nvSpPr>
          <p:cNvPr id="68611" name="AutoShape 2"/>
          <p:cNvSpPr>
            <a:spLocks noChangeArrowheads="1"/>
          </p:cNvSpPr>
          <p:nvPr/>
        </p:nvSpPr>
        <p:spPr bwMode="auto">
          <a:xfrm>
            <a:off x="838200" y="44450"/>
            <a:ext cx="7467600" cy="4572000"/>
          </a:xfrm>
          <a:prstGeom prst="bevel">
            <a:avLst>
              <a:gd name="adj" fmla="val 17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zh-CN" altLang="zh-CN" sz="2800">
              <a:solidFill>
                <a:schemeClr val="tx2"/>
              </a:solidFill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981200" y="66833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en-US" altLang="zh-CN" sz="2800">
                <a:solidFill>
                  <a:srgbClr val="FF0000"/>
                </a:solidFill>
              </a:rPr>
              <a:t>3.</a:t>
            </a:r>
            <a:r>
              <a:rPr lang="en-US" altLang="zh-CN" sz="2800">
                <a:solidFill>
                  <a:schemeClr val="bg1"/>
                </a:solidFill>
              </a:rPr>
              <a:t> </a:t>
            </a:r>
            <a:r>
              <a:rPr lang="zh-CN" altLang="en-US" sz="2800">
                <a:solidFill>
                  <a:schemeClr val="bg1"/>
                </a:solidFill>
              </a:rPr>
              <a:t>注意利用对称性质</a:t>
            </a:r>
            <a:r>
              <a:rPr lang="en-US" altLang="zh-CN" sz="280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295400" y="3173413"/>
            <a:ext cx="33528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FFFF"/>
                </a:solidFill>
              </a:rPr>
              <a:t>数中的绝对值符号</a:t>
            </a:r>
            <a:r>
              <a:rPr lang="en-US" altLang="zh-CN" sz="28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5422900" y="668338"/>
            <a:ext cx="2806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以便简化计算</a:t>
            </a:r>
            <a:r>
              <a:rPr lang="en-US" altLang="zh-CN" sz="280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057400" y="1339850"/>
            <a:ext cx="550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>
                <a:solidFill>
                  <a:srgbClr val="FF0000"/>
                </a:solidFill>
              </a:rPr>
              <a:t>4.</a:t>
            </a:r>
            <a:r>
              <a:rPr lang="en-US" altLang="zh-CN" sz="2800">
                <a:solidFill>
                  <a:schemeClr val="bg1"/>
                </a:solidFill>
              </a:rPr>
              <a:t> </a:t>
            </a:r>
            <a:r>
              <a:rPr lang="zh-CN" altLang="en-US" sz="2800">
                <a:solidFill>
                  <a:schemeClr val="bg1"/>
                </a:solidFill>
              </a:rPr>
              <a:t>被积函数中含有绝对值符号时</a:t>
            </a:r>
            <a:r>
              <a:rPr lang="en-US" altLang="zh-CN" sz="280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7305675" y="1339850"/>
            <a:ext cx="923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FFFFFF"/>
                </a:solidFill>
              </a:rPr>
              <a:t>应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1295400" y="194945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bg1"/>
                </a:solidFill>
              </a:rPr>
              <a:t>将积分域分割成几个子域</a:t>
            </a:r>
            <a:r>
              <a:rPr lang="en-US" altLang="zh-CN" sz="280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5410200" y="194945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FFFFFF"/>
                </a:solidFill>
              </a:rPr>
              <a:t>使被积函数在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1295400" y="255905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FFFFFF"/>
                </a:solidFill>
              </a:rPr>
              <a:t>每个子域中保持同一符号</a:t>
            </a:r>
            <a:r>
              <a:rPr lang="en-US" altLang="zh-CN" sz="2800">
                <a:solidFill>
                  <a:srgbClr val="FFFFFF"/>
                </a:solidFill>
              </a:rPr>
              <a:t>,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5410200" y="255905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bg1"/>
                </a:solidFill>
              </a:rPr>
              <a:t>以消除被积函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  <p:bldP spid="43012" grpId="0" autoUpdateAnimBg="0"/>
      <p:bldP spid="43013" grpId="0" autoUpdateAnimBg="0"/>
      <p:bldP spid="43014" grpId="0" autoUpdateAnimBg="0"/>
      <p:bldP spid="43015" grpId="0" autoUpdateAnimBg="0"/>
      <p:bldP spid="43016" grpId="0" autoUpdateAnimBg="0"/>
      <p:bldP spid="43017" grpId="0" autoUpdateAnimBg="0"/>
      <p:bldP spid="43018" grpId="0" autoUpdateAnimBg="0"/>
      <p:bldP spid="43019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0B73FD5-E24F-47DE-A728-6BF512CC68A0}" type="slidenum">
              <a:rPr lang="en-US" altLang="zh-CN" sz="1400" smtClean="0"/>
              <a:pPr eaLnBrk="1" hangingPunct="1"/>
              <a:t>51</a:t>
            </a:fld>
            <a:endParaRPr lang="en-US" altLang="zh-CN" sz="1400" smtClean="0"/>
          </a:p>
        </p:txBody>
      </p:sp>
      <p:sp>
        <p:nvSpPr>
          <p:cNvPr id="44034" name="AutoShape 2"/>
          <p:cNvSpPr>
            <a:spLocks noChangeArrowheads="1"/>
          </p:cNvSpPr>
          <p:nvPr/>
        </p:nvSpPr>
        <p:spPr bwMode="auto">
          <a:xfrm>
            <a:off x="1581150" y="1339850"/>
            <a:ext cx="3429000" cy="457200"/>
          </a:xfrm>
          <a:prstGeom prst="parallelogram">
            <a:avLst>
              <a:gd name="adj" fmla="val 22222"/>
            </a:avLst>
          </a:prstGeom>
          <a:gradFill rotWithShape="0">
            <a:gsLst>
              <a:gs pos="0">
                <a:srgbClr val="FFFFFF"/>
              </a:gs>
              <a:gs pos="100000">
                <a:srgbClr val="66FF33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5" name="AutoShape 3"/>
          <p:cNvSpPr>
            <a:spLocks noChangeArrowheads="1"/>
          </p:cNvSpPr>
          <p:nvPr/>
        </p:nvSpPr>
        <p:spPr bwMode="auto">
          <a:xfrm>
            <a:off x="3105150" y="44450"/>
            <a:ext cx="2362200" cy="1143000"/>
          </a:xfrm>
          <a:prstGeom prst="parallelogram">
            <a:avLst>
              <a:gd name="adj" fmla="val 25403"/>
            </a:avLst>
          </a:prstGeom>
          <a:gradFill rotWithShape="0">
            <a:gsLst>
              <a:gs pos="0">
                <a:srgbClr val="FFFFFF"/>
              </a:gs>
              <a:gs pos="100000">
                <a:srgbClr val="66FF33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7" name="Text Box 4"/>
          <p:cNvSpPr txBox="1">
            <a:spLocks noChangeArrowheads="1"/>
          </p:cNvSpPr>
          <p:nvPr/>
        </p:nvSpPr>
        <p:spPr bwMode="auto">
          <a:xfrm>
            <a:off x="971550" y="19685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例</a:t>
            </a:r>
            <a:endParaRPr lang="zh-CN" altLang="en-US" sz="2400" b="0">
              <a:ea typeface="黑体" pitchFamily="49" charset="-122"/>
            </a:endParaRP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504950" y="19685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计算</a:t>
            </a:r>
          </a:p>
        </p:txBody>
      </p:sp>
      <p:graphicFrame>
        <p:nvGraphicFramePr>
          <p:cNvPr id="44038" name="Object 6"/>
          <p:cNvGraphicFramePr>
            <a:graphicFrameLocks/>
          </p:cNvGraphicFramePr>
          <p:nvPr/>
        </p:nvGraphicFramePr>
        <p:xfrm>
          <a:off x="2279650" y="44450"/>
          <a:ext cx="36449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8" r:id="rId3" imgW="3644900" imgH="1155700" progId="Equation.3">
                  <p:embed/>
                </p:oleObj>
              </mc:Choice>
              <mc:Fallback>
                <p:oleObj r:id="rId3" imgW="3644900" imgH="11557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44450"/>
                        <a:ext cx="36449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/>
          </p:cNvGraphicFramePr>
          <p:nvPr/>
        </p:nvGraphicFramePr>
        <p:xfrm>
          <a:off x="1657350" y="1403350"/>
          <a:ext cx="3162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9" r:id="rId5" imgW="3160928" imgH="393529" progId="Equation.3">
                  <p:embed/>
                </p:oleObj>
              </mc:Choice>
              <mc:Fallback>
                <p:oleObj r:id="rId5" imgW="3160928" imgH="393529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1403350"/>
                        <a:ext cx="3162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1123950" y="2116138"/>
            <a:ext cx="1066800" cy="519112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/>
              <a:t>分析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2190750" y="211613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从被积函数看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4476750" y="211613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用极坐标系要简单些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1047750" y="272573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但从积分域</a:t>
            </a:r>
            <a:r>
              <a:rPr lang="en-US" altLang="zh-CN" sz="2800" i="1">
                <a:solidFill>
                  <a:schemeClr val="tx2"/>
                </a:solidFill>
              </a:rPr>
              <a:t>D</a:t>
            </a:r>
            <a:r>
              <a:rPr lang="zh-CN" altLang="en-US" sz="2800">
                <a:solidFill>
                  <a:schemeClr val="tx2"/>
                </a:solidFill>
              </a:rPr>
              <a:t>的形状看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1047750" y="332105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为宜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4552950" y="271145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用却又以直角坐标系</a:t>
            </a:r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1885950" y="3339904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</a:rPr>
              <a:t>在两者不可兼得的情况下</a:t>
            </a:r>
            <a:r>
              <a:rPr lang="en-US" altLang="zh-CN" sz="2800" dirty="0">
                <a:solidFill>
                  <a:schemeClr val="accent2"/>
                </a:solidFill>
              </a:rPr>
              <a:t>,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5924550" y="3358758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应以</a:t>
            </a:r>
            <a:r>
              <a:rPr lang="en-US" altLang="zh-CN" sz="2800" i="1">
                <a:solidFill>
                  <a:schemeClr val="accent2"/>
                </a:solidFill>
              </a:rPr>
              <a:t>D</a:t>
            </a:r>
            <a:r>
              <a:rPr lang="zh-CN" altLang="en-US" sz="2800">
                <a:solidFill>
                  <a:schemeClr val="accent2"/>
                </a:solidFill>
              </a:rPr>
              <a:t>的形状</a:t>
            </a:r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1050925" y="3930650"/>
            <a:ext cx="3959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accent2"/>
                </a:solidFill>
              </a:rPr>
              <a:t>来决定用什么坐标系</a:t>
            </a:r>
            <a:r>
              <a:rPr lang="en-US" altLang="zh-CN" sz="2800">
                <a:solidFill>
                  <a:schemeClr val="accent2"/>
                </a:solidFill>
              </a:rPr>
              <a:t>,</a:t>
            </a:r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4400550" y="394493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此题用直角坐标系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610350" y="44450"/>
            <a:ext cx="1905000" cy="1828800"/>
            <a:chOff x="0" y="0"/>
            <a:chExt cx="1200" cy="1152"/>
          </a:xfrm>
        </p:grpSpPr>
        <p:graphicFrame>
          <p:nvGraphicFramePr>
            <p:cNvPr id="47111" name="Object 19"/>
            <p:cNvGraphicFramePr>
              <a:graphicFrameLocks/>
            </p:cNvGraphicFramePr>
            <p:nvPr/>
          </p:nvGraphicFramePr>
          <p:xfrm>
            <a:off x="1070" y="1008"/>
            <a:ext cx="130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60" r:id="rId7" imgW="253780" imgH="241091" progId="Equation.3">
                    <p:embed/>
                  </p:oleObj>
                </mc:Choice>
                <mc:Fallback>
                  <p:oleObj r:id="rId7" imgW="253780" imgH="241091" progId="Equation.3">
                    <p:embed/>
                    <p:pic>
                      <p:nvPicPr>
                        <p:cNvPr id="0" name="Object 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0" y="1008"/>
                          <a:ext cx="130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2" name="Line 20"/>
            <p:cNvSpPr>
              <a:spLocks noChangeShapeType="1"/>
            </p:cNvSpPr>
            <p:nvPr/>
          </p:nvSpPr>
          <p:spPr bwMode="auto">
            <a:xfrm flipV="1">
              <a:off x="192" y="0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12" name="Object 21"/>
            <p:cNvGraphicFramePr>
              <a:graphicFrameLocks/>
            </p:cNvGraphicFramePr>
            <p:nvPr/>
          </p:nvGraphicFramePr>
          <p:xfrm>
            <a:off x="48" y="0"/>
            <a:ext cx="105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61" r:id="rId9" imgW="253780" imgH="317225" progId="Equation.3">
                    <p:embed/>
                  </p:oleObj>
                </mc:Choice>
                <mc:Fallback>
                  <p:oleObj r:id="rId9" imgW="253780" imgH="317225" progId="Equation.3">
                    <p:embed/>
                    <p:pic>
                      <p:nvPicPr>
                        <p:cNvPr id="0" name="Object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0"/>
                          <a:ext cx="105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3" name="Line 22"/>
            <p:cNvSpPr>
              <a:spLocks noChangeShapeType="1"/>
            </p:cNvSpPr>
            <p:nvPr/>
          </p:nvSpPr>
          <p:spPr bwMode="auto">
            <a:xfrm flipV="1">
              <a:off x="0" y="956"/>
              <a:ext cx="1200" cy="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13" name="Object 23"/>
            <p:cNvGraphicFramePr>
              <a:graphicFrameLocks/>
            </p:cNvGraphicFramePr>
            <p:nvPr/>
          </p:nvGraphicFramePr>
          <p:xfrm>
            <a:off x="48" y="1008"/>
            <a:ext cx="129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62" r:id="rId11" imgW="215619" imgH="240986" progId="Equation.3">
                    <p:embed/>
                  </p:oleObj>
                </mc:Choice>
                <mc:Fallback>
                  <p:oleObj r:id="rId11" imgW="215619" imgH="240986" progId="Equation.3">
                    <p:embed/>
                    <p:pic>
                      <p:nvPicPr>
                        <p:cNvPr id="0" name="Object 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008"/>
                          <a:ext cx="129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56" name="Rectangle 24" descr="白色大理石"/>
          <p:cNvSpPr>
            <a:spLocks noChangeArrowheads="1"/>
          </p:cNvSpPr>
          <p:nvPr/>
        </p:nvSpPr>
        <p:spPr bwMode="auto">
          <a:xfrm>
            <a:off x="6915150" y="654050"/>
            <a:ext cx="914400" cy="9144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057" name="Object 25"/>
          <p:cNvGraphicFramePr>
            <a:graphicFrameLocks/>
          </p:cNvGraphicFramePr>
          <p:nvPr/>
        </p:nvGraphicFramePr>
        <p:xfrm>
          <a:off x="6419850" y="577850"/>
          <a:ext cx="419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63" r:id="rId14" imgW="685502" imgH="393529" progId="Equation.3">
                  <p:embed/>
                </p:oleObj>
              </mc:Choice>
              <mc:Fallback>
                <p:oleObj r:id="rId14" imgW="685502" imgH="393529" progId="Equation.3">
                  <p:embed/>
                  <p:pic>
                    <p:nvPicPr>
                      <p:cNvPr id="0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577850"/>
                        <a:ext cx="419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8" name="Object 26"/>
          <p:cNvGraphicFramePr>
            <a:graphicFrameLocks/>
          </p:cNvGraphicFramePr>
          <p:nvPr/>
        </p:nvGraphicFramePr>
        <p:xfrm>
          <a:off x="7600950" y="1631950"/>
          <a:ext cx="419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64" r:id="rId16" imgW="685502" imgH="393529" progId="Equation.3">
                  <p:embed/>
                </p:oleObj>
              </mc:Choice>
              <mc:Fallback>
                <p:oleObj r:id="rId16" imgW="685502" imgH="393529" progId="Equation.3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950" y="1631950"/>
                        <a:ext cx="419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9" name="Arc 27"/>
          <p:cNvSpPr>
            <a:spLocks/>
          </p:cNvSpPr>
          <p:nvPr/>
        </p:nvSpPr>
        <p:spPr bwMode="auto">
          <a:xfrm>
            <a:off x="6915150" y="654050"/>
            <a:ext cx="914400" cy="914400"/>
          </a:xfrm>
          <a:custGeom>
            <a:avLst/>
            <a:gdLst>
              <a:gd name="T0" fmla="*/ 0 w 21600"/>
              <a:gd name="T1" fmla="*/ 0 h 21600"/>
              <a:gd name="T2" fmla="*/ 1638705130 w 21600"/>
              <a:gd name="T3" fmla="*/ 1638705130 h 21600"/>
              <a:gd name="T4" fmla="*/ 0 w 21600"/>
              <a:gd name="T5" fmla="*/ 163870513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060" name="Object 28"/>
          <p:cNvGraphicFramePr>
            <a:graphicFrameLocks/>
          </p:cNvGraphicFramePr>
          <p:nvPr/>
        </p:nvGraphicFramePr>
        <p:xfrm>
          <a:off x="7219950" y="1041400"/>
          <a:ext cx="241300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65" r:id="rId18" imgW="317225" imgH="291847" progId="Equation.3">
                  <p:embed/>
                </p:oleObj>
              </mc:Choice>
              <mc:Fallback>
                <p:oleObj r:id="rId18" imgW="317225" imgH="291847" progId="Equation.3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9950" y="1041400"/>
                        <a:ext cx="241300" cy="22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nimBg="1"/>
      <p:bldP spid="44035" grpId="0" animBg="1"/>
      <p:bldP spid="44037" grpId="0" autoUpdateAnimBg="0"/>
      <p:bldP spid="44040" grpId="0" animBg="1" autoUpdateAnimBg="0"/>
      <p:bldP spid="44041" grpId="0" autoUpdateAnimBg="0"/>
      <p:bldP spid="44042" grpId="0" autoUpdateAnimBg="0"/>
      <p:bldP spid="44043" grpId="0" autoUpdateAnimBg="0"/>
      <p:bldP spid="44044" grpId="0" autoUpdateAnimBg="0"/>
      <p:bldP spid="44045" grpId="0" autoUpdateAnimBg="0"/>
      <p:bldP spid="44046" grpId="0" autoUpdateAnimBg="0"/>
      <p:bldP spid="44047" grpId="0" autoUpdateAnimBg="0"/>
      <p:bldP spid="44048" grpId="0" autoUpdateAnimBg="0"/>
      <p:bldP spid="44049" grpId="0" autoUpdateAnimBg="0"/>
      <p:bldP spid="44056" grpId="0" animBg="1"/>
      <p:bldP spid="4405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5BC1CF5-B520-41C1-BECF-84CE48CFB961}" type="slidenum">
              <a:rPr lang="en-US" altLang="zh-CN" sz="1400" smtClean="0"/>
              <a:pPr eaLnBrk="1" hangingPunct="1"/>
              <a:t>52</a:t>
            </a:fld>
            <a:endParaRPr lang="en-US" altLang="zh-CN" sz="1400" smtClean="0"/>
          </a:p>
        </p:txBody>
      </p:sp>
      <p:graphicFrame>
        <p:nvGraphicFramePr>
          <p:cNvPr id="45058" name="Object 2"/>
          <p:cNvGraphicFramePr>
            <a:graphicFrameLocks/>
          </p:cNvGraphicFramePr>
          <p:nvPr/>
        </p:nvGraphicFramePr>
        <p:xfrm>
          <a:off x="1219200" y="1304925"/>
          <a:ext cx="1671638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4" r:id="rId3" imgW="1714500" imgH="825500" progId="Equation.3">
                  <p:embed/>
                </p:oleObj>
              </mc:Choice>
              <mc:Fallback>
                <p:oleObj r:id="rId3" imgW="1714500" imgH="8255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304925"/>
                        <a:ext cx="1671638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/>
          </p:cNvGraphicFramePr>
          <p:nvPr/>
        </p:nvGraphicFramePr>
        <p:xfrm>
          <a:off x="990600" y="-100013"/>
          <a:ext cx="3479800" cy="1130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5" r:id="rId5" imgW="3556000" imgH="1155700" progId="Equation.3">
                  <p:embed/>
                </p:oleObj>
              </mc:Choice>
              <mc:Fallback>
                <p:oleObj r:id="rId5" imgW="3556000" imgH="11557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-100013"/>
                        <a:ext cx="3479800" cy="11303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/>
          </p:cNvGraphicFramePr>
          <p:nvPr/>
        </p:nvGraphicFramePr>
        <p:xfrm>
          <a:off x="1270000" y="2401888"/>
          <a:ext cx="3225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6" r:id="rId7" imgW="3225800" imgH="1155700" progId="Equation.3">
                  <p:embed/>
                </p:oleObj>
              </mc:Choice>
              <mc:Fallback>
                <p:oleObj r:id="rId7" imgW="3225800" imgH="11557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2401888"/>
                        <a:ext cx="32258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/>
          </p:cNvGraphicFramePr>
          <p:nvPr/>
        </p:nvGraphicFramePr>
        <p:xfrm>
          <a:off x="1295400" y="3786188"/>
          <a:ext cx="4114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7" r:id="rId9" imgW="4114800" imgH="876300" progId="Equation.3">
                  <p:embed/>
                </p:oleObj>
              </mc:Choice>
              <mc:Fallback>
                <p:oleObj r:id="rId9" imgW="4114800" imgH="8763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86188"/>
                        <a:ext cx="4114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/>
          </p:cNvGraphicFramePr>
          <p:nvPr/>
        </p:nvGraphicFramePr>
        <p:xfrm>
          <a:off x="5410200" y="3786188"/>
          <a:ext cx="15240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8" name="公式" r:id="rId11" imgW="1625600" imgH="876300" progId="Equation.3">
                  <p:embed/>
                </p:oleObj>
              </mc:Choice>
              <mc:Fallback>
                <p:oleObj name="公式" r:id="rId11" imgW="1625600" imgH="8763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786188"/>
                        <a:ext cx="15240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43" name="Group 7"/>
          <p:cNvGrpSpPr>
            <a:grpSpLocks/>
          </p:cNvGrpSpPr>
          <p:nvPr/>
        </p:nvGrpSpPr>
        <p:grpSpPr bwMode="auto">
          <a:xfrm>
            <a:off x="6324600" y="128588"/>
            <a:ext cx="1905000" cy="1828800"/>
            <a:chOff x="0" y="0"/>
            <a:chExt cx="1200" cy="1152"/>
          </a:xfrm>
        </p:grpSpPr>
        <p:graphicFrame>
          <p:nvGraphicFramePr>
            <p:cNvPr id="48139" name="Object 8"/>
            <p:cNvGraphicFramePr>
              <a:graphicFrameLocks/>
            </p:cNvGraphicFramePr>
            <p:nvPr/>
          </p:nvGraphicFramePr>
          <p:xfrm>
            <a:off x="1070" y="1008"/>
            <a:ext cx="130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89" r:id="rId13" imgW="253780" imgH="241091" progId="Equation.3">
                    <p:embed/>
                  </p:oleObj>
                </mc:Choice>
                <mc:Fallback>
                  <p:oleObj r:id="rId13" imgW="253780" imgH="241091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0" y="1008"/>
                          <a:ext cx="130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5" name="Line 9"/>
            <p:cNvSpPr>
              <a:spLocks noChangeShapeType="1"/>
            </p:cNvSpPr>
            <p:nvPr/>
          </p:nvSpPr>
          <p:spPr bwMode="auto">
            <a:xfrm flipV="1">
              <a:off x="192" y="0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40" name="Object 10"/>
            <p:cNvGraphicFramePr>
              <a:graphicFrameLocks/>
            </p:cNvGraphicFramePr>
            <p:nvPr/>
          </p:nvGraphicFramePr>
          <p:xfrm>
            <a:off x="48" y="0"/>
            <a:ext cx="105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90" r:id="rId15" imgW="253780" imgH="317225" progId="Equation.3">
                    <p:embed/>
                  </p:oleObj>
                </mc:Choice>
                <mc:Fallback>
                  <p:oleObj r:id="rId15" imgW="253780" imgH="317225" progId="Equation.3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0"/>
                          <a:ext cx="105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6" name="Line 11"/>
            <p:cNvSpPr>
              <a:spLocks noChangeShapeType="1"/>
            </p:cNvSpPr>
            <p:nvPr/>
          </p:nvSpPr>
          <p:spPr bwMode="auto">
            <a:xfrm flipV="1">
              <a:off x="0" y="956"/>
              <a:ext cx="1200" cy="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41" name="Object 12"/>
            <p:cNvGraphicFramePr>
              <a:graphicFrameLocks/>
            </p:cNvGraphicFramePr>
            <p:nvPr/>
          </p:nvGraphicFramePr>
          <p:xfrm>
            <a:off x="48" y="1008"/>
            <a:ext cx="129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91" r:id="rId17" imgW="215619" imgH="240986" progId="Equation.3">
                    <p:embed/>
                  </p:oleObj>
                </mc:Choice>
                <mc:Fallback>
                  <p:oleObj r:id="rId17" imgW="215619" imgH="240986" progId="Equation.3">
                    <p:embed/>
                    <p:pic>
                      <p:nvPicPr>
                        <p:cNvPr id="0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008"/>
                          <a:ext cx="129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44" name="Rectangle 13" descr="白色大理石"/>
          <p:cNvSpPr>
            <a:spLocks noChangeArrowheads="1"/>
          </p:cNvSpPr>
          <p:nvPr/>
        </p:nvSpPr>
        <p:spPr bwMode="auto">
          <a:xfrm>
            <a:off x="6629400" y="738188"/>
            <a:ext cx="914400" cy="914400"/>
          </a:xfrm>
          <a:prstGeom prst="rect">
            <a:avLst/>
          </a:prstGeom>
          <a:blipFill dpi="0" rotWithShape="0">
            <a:blip r:embed="rId19"/>
            <a:srcRect/>
            <a:tile tx="0" ty="0" sx="100000" sy="100000" flip="none" algn="tl"/>
          </a:blip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135" name="Object 14"/>
          <p:cNvGraphicFramePr>
            <a:graphicFrameLocks/>
          </p:cNvGraphicFramePr>
          <p:nvPr/>
        </p:nvGraphicFramePr>
        <p:xfrm>
          <a:off x="6172200" y="661988"/>
          <a:ext cx="419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2" r:id="rId20" imgW="685502" imgH="393529" progId="Equation.3">
                  <p:embed/>
                </p:oleObj>
              </mc:Choice>
              <mc:Fallback>
                <p:oleObj r:id="rId20" imgW="685502" imgH="393529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661988"/>
                        <a:ext cx="419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15"/>
          <p:cNvGraphicFramePr>
            <a:graphicFrameLocks/>
          </p:cNvGraphicFramePr>
          <p:nvPr/>
        </p:nvGraphicFramePr>
        <p:xfrm>
          <a:off x="7353300" y="1716088"/>
          <a:ext cx="419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3" r:id="rId22" imgW="685502" imgH="393529" progId="Equation.3">
                  <p:embed/>
                </p:oleObj>
              </mc:Choice>
              <mc:Fallback>
                <p:oleObj r:id="rId22" imgW="685502" imgH="393529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1716088"/>
                        <a:ext cx="419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2" name="Object 16"/>
          <p:cNvGraphicFramePr>
            <a:graphicFrameLocks/>
          </p:cNvGraphicFramePr>
          <p:nvPr/>
        </p:nvGraphicFramePr>
        <p:xfrm>
          <a:off x="1981200" y="1584325"/>
          <a:ext cx="407988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4" r:id="rId24" imgW="418737" imgH="304536" progId="Equation.3">
                  <p:embed/>
                </p:oleObj>
              </mc:Choice>
              <mc:Fallback>
                <p:oleObj r:id="rId24" imgW="418737" imgH="304536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84325"/>
                        <a:ext cx="407988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3" name="Object 17"/>
          <p:cNvGraphicFramePr>
            <a:graphicFrameLocks/>
          </p:cNvGraphicFramePr>
          <p:nvPr/>
        </p:nvGraphicFramePr>
        <p:xfrm>
          <a:off x="2794000" y="1195388"/>
          <a:ext cx="2006600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5" r:id="rId26" imgW="2057400" imgH="1206500" progId="Equation.3">
                  <p:embed/>
                </p:oleObj>
              </mc:Choice>
              <mc:Fallback>
                <p:oleObj r:id="rId26" imgW="2057400" imgH="1206500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1195388"/>
                        <a:ext cx="2006600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5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C996048-A5AA-4D69-98DE-41F74F377B8C}" type="slidenum">
              <a:rPr lang="en-US" altLang="zh-CN" sz="1400" smtClean="0"/>
              <a:pPr eaLnBrk="1" hangingPunct="1"/>
              <a:t>53</a:t>
            </a:fld>
            <a:endParaRPr lang="en-US" altLang="zh-CN" sz="1400" smtClean="0"/>
          </a:p>
        </p:txBody>
      </p:sp>
      <p:sp>
        <p:nvSpPr>
          <p:cNvPr id="52240" name="Text Box 2"/>
          <p:cNvSpPr txBox="1">
            <a:spLocks noChangeArrowheads="1"/>
          </p:cNvSpPr>
          <p:nvPr/>
        </p:nvSpPr>
        <p:spPr bwMode="auto">
          <a:xfrm>
            <a:off x="323850" y="174799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例</a:t>
            </a:r>
            <a:r>
              <a:rPr lang="zh-CN" altLang="en-US" sz="2800"/>
              <a:t>  计算二重积分</a:t>
            </a: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349198"/>
              </p:ext>
            </p:extLst>
          </p:nvPr>
        </p:nvGraphicFramePr>
        <p:xfrm>
          <a:off x="3036888" y="44624"/>
          <a:ext cx="522763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17" name="Equation" r:id="rId3" imgW="2171520" imgH="393480" progId="Equation.DSMT4">
                  <p:embed/>
                </p:oleObj>
              </mc:Choice>
              <mc:Fallback>
                <p:oleObj name="Equation" r:id="rId3" imgW="2171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44624"/>
                        <a:ext cx="522763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12" name="Text Box 4"/>
          <p:cNvSpPr txBox="1">
            <a:spLocks noChangeArrowheads="1"/>
          </p:cNvSpPr>
          <p:nvPr/>
        </p:nvSpPr>
        <p:spPr bwMode="auto">
          <a:xfrm>
            <a:off x="395288" y="1757537"/>
            <a:ext cx="720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  <a:r>
              <a:rPr lang="zh-CN" altLang="en-US" sz="2800"/>
              <a:t>   </a:t>
            </a:r>
          </a:p>
        </p:txBody>
      </p:sp>
      <p:sp>
        <p:nvSpPr>
          <p:cNvPr id="52242" name="Text Box 33"/>
          <p:cNvSpPr txBox="1">
            <a:spLocks noChangeArrowheads="1"/>
          </p:cNvSpPr>
          <p:nvPr/>
        </p:nvSpPr>
        <p:spPr bwMode="auto">
          <a:xfrm>
            <a:off x="1116013" y="981249"/>
            <a:ext cx="2232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其中</a:t>
            </a: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673474"/>
              </p:ext>
            </p:extLst>
          </p:nvPr>
        </p:nvGraphicFramePr>
        <p:xfrm>
          <a:off x="1835150" y="737068"/>
          <a:ext cx="5932488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18" name="Equation" r:id="rId5" imgW="2463480" imgH="444240" progId="Equation.DSMT4">
                  <p:embed/>
                </p:oleObj>
              </mc:Choice>
              <mc:Fallback>
                <p:oleObj name="Equation" r:id="rId5" imgW="24634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737068"/>
                        <a:ext cx="5932488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43" name="Text Box 35"/>
          <p:cNvSpPr txBox="1">
            <a:spLocks noChangeArrowheads="1"/>
          </p:cNvSpPr>
          <p:nvPr/>
        </p:nvSpPr>
        <p:spPr bwMode="auto">
          <a:xfrm>
            <a:off x="1042988" y="1757537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分析积分区域：</a:t>
            </a:r>
          </a:p>
        </p:txBody>
      </p:sp>
      <p:graphicFrame>
        <p:nvGraphicFramePr>
          <p:cNvPr id="478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941446"/>
              </p:ext>
            </p:extLst>
          </p:nvPr>
        </p:nvGraphicFramePr>
        <p:xfrm>
          <a:off x="3563938" y="1757537"/>
          <a:ext cx="22320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19" name="Equation" r:id="rId7" imgW="927000" imgH="215640" progId="Equation.DSMT4">
                  <p:embed/>
                </p:oleObj>
              </mc:Choice>
              <mc:Fallback>
                <p:oleObj name="Equation" r:id="rId7" imgW="927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757537"/>
                        <a:ext cx="223202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7147"/>
              </p:ext>
            </p:extLst>
          </p:nvPr>
        </p:nvGraphicFramePr>
        <p:xfrm>
          <a:off x="5651500" y="1484487"/>
          <a:ext cx="12223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20" name="Equation" r:id="rId9" imgW="507960" imgH="406080" progId="Equation.DSMT4">
                  <p:embed/>
                </p:oleObj>
              </mc:Choice>
              <mc:Fallback>
                <p:oleObj name="Equation" r:id="rId9" imgW="507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484487"/>
                        <a:ext cx="12223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350351"/>
              </p:ext>
            </p:extLst>
          </p:nvPr>
        </p:nvGraphicFramePr>
        <p:xfrm>
          <a:off x="6948488" y="1739682"/>
          <a:ext cx="13128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21" name="Equation" r:id="rId11" imgW="545760" imgH="203040" progId="Equation.DSMT4">
                  <p:embed/>
                </p:oleObj>
              </mc:Choice>
              <mc:Fallback>
                <p:oleObj name="Equation" r:id="rId11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739682"/>
                        <a:ext cx="13128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47" name="Text Box 39"/>
          <p:cNvSpPr txBox="1">
            <a:spLocks noChangeArrowheads="1"/>
          </p:cNvSpPr>
          <p:nvPr/>
        </p:nvSpPr>
        <p:spPr bwMode="auto">
          <a:xfrm>
            <a:off x="597782" y="2364550"/>
            <a:ext cx="5905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所以</a:t>
            </a:r>
            <a:r>
              <a:rPr lang="en-US" altLang="zh-CN" sz="2800" i="1"/>
              <a:t>D</a:t>
            </a:r>
            <a:r>
              <a:rPr lang="zh-CN" altLang="en-US" sz="2800"/>
              <a:t>为如图所示的三角形区域，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7162800" y="2133774"/>
            <a:ext cx="2089150" cy="2055813"/>
            <a:chOff x="4286" y="1888"/>
            <a:chExt cx="1316" cy="1295"/>
          </a:xfrm>
        </p:grpSpPr>
        <p:graphicFrame>
          <p:nvGraphicFramePr>
            <p:cNvPr id="52235" name="Object 11"/>
            <p:cNvGraphicFramePr>
              <a:graphicFrameLocks noChangeAspect="1"/>
            </p:cNvGraphicFramePr>
            <p:nvPr/>
          </p:nvGraphicFramePr>
          <p:xfrm>
            <a:off x="5190" y="2864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22" name="Equation" r:id="rId13" imgW="139680" imgH="139680" progId="Equation.3">
                    <p:embed/>
                  </p:oleObj>
                </mc:Choice>
                <mc:Fallback>
                  <p:oleObj name="Equation" r:id="rId13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0" y="2864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6" name="Object 12"/>
            <p:cNvGraphicFramePr>
              <a:graphicFrameLocks noChangeAspect="1"/>
            </p:cNvGraphicFramePr>
            <p:nvPr/>
          </p:nvGraphicFramePr>
          <p:xfrm>
            <a:off x="4356" y="1888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23" name="Equation" r:id="rId15" imgW="139680" imgH="164880" progId="Equation.3">
                    <p:embed/>
                  </p:oleObj>
                </mc:Choice>
                <mc:Fallback>
                  <p:oleObj name="Equation" r:id="rId15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6" y="1888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8" name="Line 44"/>
            <p:cNvSpPr>
              <a:spLocks noChangeShapeType="1"/>
            </p:cNvSpPr>
            <p:nvPr/>
          </p:nvSpPr>
          <p:spPr bwMode="auto">
            <a:xfrm>
              <a:off x="4286" y="2832"/>
              <a:ext cx="11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9" name="Line 45"/>
            <p:cNvSpPr>
              <a:spLocks noChangeShapeType="1"/>
            </p:cNvSpPr>
            <p:nvPr/>
          </p:nvSpPr>
          <p:spPr bwMode="auto">
            <a:xfrm flipV="1">
              <a:off x="4567" y="1936"/>
              <a:ext cx="0" cy="12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237" name="Object 13"/>
            <p:cNvGraphicFramePr>
              <a:graphicFrameLocks noChangeAspect="1"/>
            </p:cNvGraphicFramePr>
            <p:nvPr/>
          </p:nvGraphicFramePr>
          <p:xfrm>
            <a:off x="4356" y="2816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24" name="Equation" r:id="rId17" imgW="164880" imgH="177480" progId="Equation.3">
                    <p:embed/>
                  </p:oleObj>
                </mc:Choice>
                <mc:Fallback>
                  <p:oleObj name="Equation" r:id="rId17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6" y="2816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8" name="Object 14"/>
            <p:cNvGraphicFramePr>
              <a:graphicFrameLocks noChangeAspect="1"/>
            </p:cNvGraphicFramePr>
            <p:nvPr/>
          </p:nvGraphicFramePr>
          <p:xfrm>
            <a:off x="5143" y="2387"/>
            <a:ext cx="459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25" name="Equation" r:id="rId19" imgW="368280" imgH="177480" progId="Equation.DSMT4">
                    <p:embed/>
                  </p:oleObj>
                </mc:Choice>
                <mc:Fallback>
                  <p:oleObj name="Equation" r:id="rId19" imgW="368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3" y="2387"/>
                          <a:ext cx="459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50" name="Line 55"/>
            <p:cNvSpPr>
              <a:spLocks noChangeShapeType="1"/>
            </p:cNvSpPr>
            <p:nvPr/>
          </p:nvSpPr>
          <p:spPr bwMode="auto">
            <a:xfrm flipV="1">
              <a:off x="5103" y="1933"/>
              <a:ext cx="0" cy="11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1" name="Line 57"/>
            <p:cNvSpPr>
              <a:spLocks noChangeShapeType="1"/>
            </p:cNvSpPr>
            <p:nvPr/>
          </p:nvSpPr>
          <p:spPr bwMode="auto">
            <a:xfrm flipV="1">
              <a:off x="4468" y="1933"/>
              <a:ext cx="817" cy="9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2" name="AutoShape 58"/>
            <p:cNvSpPr>
              <a:spLocks noChangeArrowheads="1"/>
            </p:cNvSpPr>
            <p:nvPr/>
          </p:nvSpPr>
          <p:spPr bwMode="auto">
            <a:xfrm rot="-5400000">
              <a:off x="4447" y="2184"/>
              <a:ext cx="723" cy="589"/>
            </a:xfrm>
            <a:prstGeom prst="rtTriangle">
              <a:avLst/>
            </a:prstGeom>
            <a:solidFill>
              <a:srgbClr val="0000FF"/>
            </a:solidFill>
            <a:ln w="317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eaVert" wrap="none" lIns="90000" tIns="46800" rIns="90000" bIns="46800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478269" name="Text Box 61"/>
          <p:cNvSpPr txBox="1">
            <a:spLocks noChangeArrowheads="1"/>
          </p:cNvSpPr>
          <p:nvPr/>
        </p:nvSpPr>
        <p:spPr bwMode="auto">
          <a:xfrm>
            <a:off x="539750" y="2955688"/>
            <a:ext cx="6049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/>
              <a:t>这类区域用</a:t>
            </a:r>
            <a:r>
              <a:rPr lang="zh-CN" altLang="en-US" sz="2800" dirty="0">
                <a:solidFill>
                  <a:srgbClr val="FF0000"/>
                </a:solidFill>
              </a:rPr>
              <a:t>直角坐标方法</a:t>
            </a:r>
            <a:r>
              <a:rPr lang="zh-CN" altLang="en-US" sz="2800" dirty="0"/>
              <a:t>计算较简单</a:t>
            </a:r>
            <a:r>
              <a:rPr lang="en-US" altLang="zh-CN" sz="2800" dirty="0"/>
              <a:t>.</a:t>
            </a:r>
          </a:p>
        </p:txBody>
      </p:sp>
      <p:graphicFrame>
        <p:nvGraphicFramePr>
          <p:cNvPr id="4782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256142"/>
              </p:ext>
            </p:extLst>
          </p:nvPr>
        </p:nvGraphicFramePr>
        <p:xfrm>
          <a:off x="323850" y="3484815"/>
          <a:ext cx="685323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26" name="Equation" r:id="rId21" imgW="2844720" imgH="393480" progId="Equation.DSMT4">
                  <p:embed/>
                </p:oleObj>
              </mc:Choice>
              <mc:Fallback>
                <p:oleObj name="Equation" r:id="rId21" imgW="2844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484815"/>
                        <a:ext cx="6853238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992526"/>
              </p:ext>
            </p:extLst>
          </p:nvPr>
        </p:nvGraphicFramePr>
        <p:xfrm>
          <a:off x="900113" y="4366692"/>
          <a:ext cx="39147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27" name="Equation" r:id="rId23" imgW="1625400" imgH="393480" progId="Equation.DSMT4">
                  <p:embed/>
                </p:oleObj>
              </mc:Choice>
              <mc:Fallback>
                <p:oleObj name="Equation" r:id="rId23" imgW="1625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366692"/>
                        <a:ext cx="391477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001720"/>
              </p:ext>
            </p:extLst>
          </p:nvPr>
        </p:nvGraphicFramePr>
        <p:xfrm>
          <a:off x="4787900" y="4365104"/>
          <a:ext cx="42830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28" name="Equation" r:id="rId25" imgW="1777680" imgH="330120" progId="Equation.DSMT4">
                  <p:embed/>
                </p:oleObj>
              </mc:Choice>
              <mc:Fallback>
                <p:oleObj name="Equation" r:id="rId25" imgW="1777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365104"/>
                        <a:ext cx="428307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590280"/>
              </p:ext>
            </p:extLst>
          </p:nvPr>
        </p:nvGraphicFramePr>
        <p:xfrm>
          <a:off x="914988" y="5245353"/>
          <a:ext cx="1897063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29" name="Equation" r:id="rId27" imgW="787320" imgH="406080" progId="Equation.DSMT4">
                  <p:embed/>
                </p:oleObj>
              </mc:Choice>
              <mc:Fallback>
                <p:oleObj name="Equation" r:id="rId27" imgW="787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988" y="5245353"/>
                        <a:ext cx="1897063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14405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8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8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82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7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5" dur="2000"/>
                                        <p:tgtEl>
                                          <p:spTgt spid="478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7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7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7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7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2" grpId="0"/>
      <p:bldP spid="478243" grpId="0"/>
      <p:bldP spid="47824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6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859BBD8-3B80-4995-AB3A-6EB430DF3597}" type="slidenum">
              <a:rPr lang="en-US" altLang="zh-CN" sz="1400" smtClean="0"/>
              <a:pPr eaLnBrk="1" hangingPunct="1"/>
              <a:t>54</a:t>
            </a:fld>
            <a:endParaRPr lang="en-US" altLang="zh-CN" sz="1400" smtClean="0"/>
          </a:p>
        </p:txBody>
      </p:sp>
      <p:sp>
        <p:nvSpPr>
          <p:cNvPr id="53266" name="Text Box 2"/>
          <p:cNvSpPr txBox="1">
            <a:spLocks noChangeArrowheads="1"/>
          </p:cNvSpPr>
          <p:nvPr/>
        </p:nvSpPr>
        <p:spPr bwMode="auto">
          <a:xfrm>
            <a:off x="323850" y="101774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例</a:t>
            </a:r>
            <a:r>
              <a:rPr lang="zh-CN" altLang="en-US" sz="2800"/>
              <a:t>  计算二重积分</a:t>
            </a: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78806"/>
              </p:ext>
            </p:extLst>
          </p:nvPr>
        </p:nvGraphicFramePr>
        <p:xfrm>
          <a:off x="3059113" y="44624"/>
          <a:ext cx="327183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95" name="Equation" r:id="rId3" imgW="1358640" imgH="380880" progId="Equation.DSMT4">
                  <p:embed/>
                </p:oleObj>
              </mc:Choice>
              <mc:Fallback>
                <p:oleObj name="Equation" r:id="rId3" imgW="13586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4624"/>
                        <a:ext cx="3271837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52" name="Text Box 4"/>
          <p:cNvSpPr txBox="1">
            <a:spLocks noChangeArrowheads="1"/>
          </p:cNvSpPr>
          <p:nvPr/>
        </p:nvSpPr>
        <p:spPr bwMode="auto">
          <a:xfrm>
            <a:off x="395288" y="1684512"/>
            <a:ext cx="720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  <a:r>
              <a:rPr lang="zh-CN" altLang="en-US" sz="2800"/>
              <a:t>   </a:t>
            </a:r>
          </a:p>
        </p:txBody>
      </p:sp>
      <p:sp>
        <p:nvSpPr>
          <p:cNvPr id="53268" name="Text Box 5"/>
          <p:cNvSpPr txBox="1">
            <a:spLocks noChangeArrowheads="1"/>
          </p:cNvSpPr>
          <p:nvPr/>
        </p:nvSpPr>
        <p:spPr bwMode="auto">
          <a:xfrm>
            <a:off x="900113" y="908224"/>
            <a:ext cx="2232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其中</a:t>
            </a:r>
            <a:r>
              <a:rPr lang="en-US" altLang="zh-CN" sz="2800" i="1"/>
              <a:t>D</a:t>
            </a:r>
            <a:r>
              <a:rPr lang="zh-CN" altLang="en-US" sz="2800"/>
              <a:t>由</a:t>
            </a: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835773"/>
              </p:ext>
            </p:extLst>
          </p:nvPr>
        </p:nvGraphicFramePr>
        <p:xfrm>
          <a:off x="2411413" y="836787"/>
          <a:ext cx="4005262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96" name="Equation" r:id="rId5" imgW="1663560" imgH="279360" progId="Equation.DSMT4">
                  <p:embed/>
                </p:oleObj>
              </mc:Choice>
              <mc:Fallback>
                <p:oleObj name="Equation" r:id="rId5" imgW="16635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836787"/>
                        <a:ext cx="4005262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55" name="Text Box 7"/>
          <p:cNvSpPr txBox="1">
            <a:spLocks noChangeArrowheads="1"/>
          </p:cNvSpPr>
          <p:nvPr/>
        </p:nvSpPr>
        <p:spPr bwMode="auto">
          <a:xfrm>
            <a:off x="1042988" y="1684512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画出积分区域草图，并将其分为</a:t>
            </a:r>
          </a:p>
        </p:txBody>
      </p:sp>
      <p:sp>
        <p:nvSpPr>
          <p:cNvPr id="53271" name="Text Box 28"/>
          <p:cNvSpPr txBox="1">
            <a:spLocks noChangeArrowheads="1"/>
          </p:cNvSpPr>
          <p:nvPr/>
        </p:nvSpPr>
        <p:spPr bwMode="auto">
          <a:xfrm>
            <a:off x="6372225" y="908224"/>
            <a:ext cx="2232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所围成</a:t>
            </a:r>
            <a:r>
              <a:rPr lang="en-US" altLang="zh-CN" sz="2800"/>
              <a:t>.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6443663" y="1340024"/>
            <a:ext cx="2806700" cy="2808288"/>
            <a:chOff x="4151" y="1253"/>
            <a:chExt cx="1768" cy="1769"/>
          </a:xfrm>
        </p:grpSpPr>
        <p:graphicFrame>
          <p:nvGraphicFramePr>
            <p:cNvPr id="53259" name="Object 11"/>
            <p:cNvGraphicFramePr>
              <a:graphicFrameLocks noChangeAspect="1"/>
            </p:cNvGraphicFramePr>
            <p:nvPr/>
          </p:nvGraphicFramePr>
          <p:xfrm>
            <a:off x="5338" y="2229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497" name="Equation" r:id="rId7" imgW="139680" imgH="139680" progId="Equation.3">
                    <p:embed/>
                  </p:oleObj>
                </mc:Choice>
                <mc:Fallback>
                  <p:oleObj name="Equation" r:id="rId7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8" y="2229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0" name="Object 12"/>
            <p:cNvGraphicFramePr>
              <a:graphicFrameLocks noChangeAspect="1"/>
            </p:cNvGraphicFramePr>
            <p:nvPr/>
          </p:nvGraphicFramePr>
          <p:xfrm>
            <a:off x="4221" y="1253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498" name="Equation" r:id="rId9" imgW="139680" imgH="164880" progId="Equation.3">
                    <p:embed/>
                  </p:oleObj>
                </mc:Choice>
                <mc:Fallback>
                  <p:oleObj name="Equation" r:id="rId9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1" y="1253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76" name="Line 15"/>
            <p:cNvSpPr>
              <a:spLocks noChangeShapeType="1"/>
            </p:cNvSpPr>
            <p:nvPr/>
          </p:nvSpPr>
          <p:spPr bwMode="auto">
            <a:xfrm>
              <a:off x="4151" y="2197"/>
              <a:ext cx="16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7" name="Line 16"/>
            <p:cNvSpPr>
              <a:spLocks noChangeShapeType="1"/>
            </p:cNvSpPr>
            <p:nvPr/>
          </p:nvSpPr>
          <p:spPr bwMode="auto">
            <a:xfrm flipV="1">
              <a:off x="4432" y="1412"/>
              <a:ext cx="0" cy="14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3261" name="Object 13"/>
            <p:cNvGraphicFramePr>
              <a:graphicFrameLocks noChangeAspect="1"/>
            </p:cNvGraphicFramePr>
            <p:nvPr/>
          </p:nvGraphicFramePr>
          <p:xfrm>
            <a:off x="4221" y="2181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499" name="Equation" r:id="rId11" imgW="164880" imgH="177480" progId="Equation.3">
                    <p:embed/>
                  </p:oleObj>
                </mc:Choice>
                <mc:Fallback>
                  <p:oleObj name="Equation" r:id="rId11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1" y="2181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2" name="Object 14"/>
            <p:cNvGraphicFramePr>
              <a:graphicFrameLocks noChangeAspect="1"/>
            </p:cNvGraphicFramePr>
            <p:nvPr/>
          </p:nvGraphicFramePr>
          <p:xfrm>
            <a:off x="5012" y="1810"/>
            <a:ext cx="907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00" name="Equation" r:id="rId13" imgW="799920" imgH="279360" progId="Equation.DSMT4">
                    <p:embed/>
                  </p:oleObj>
                </mc:Choice>
                <mc:Fallback>
                  <p:oleObj name="Equation" r:id="rId13" imgW="79992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1810"/>
                          <a:ext cx="907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78" name="Line 20"/>
            <p:cNvSpPr>
              <a:spLocks noChangeShapeType="1"/>
            </p:cNvSpPr>
            <p:nvPr/>
          </p:nvSpPr>
          <p:spPr bwMode="auto">
            <a:xfrm flipV="1">
              <a:off x="4333" y="1480"/>
              <a:ext cx="997" cy="77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9" name="Line 29"/>
            <p:cNvSpPr>
              <a:spLocks noChangeShapeType="1"/>
            </p:cNvSpPr>
            <p:nvPr/>
          </p:nvSpPr>
          <p:spPr bwMode="auto">
            <a:xfrm>
              <a:off x="4287" y="2069"/>
              <a:ext cx="1043" cy="8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0" name="Freeform 31"/>
            <p:cNvSpPr>
              <a:spLocks/>
            </p:cNvSpPr>
            <p:nvPr/>
          </p:nvSpPr>
          <p:spPr bwMode="auto">
            <a:xfrm>
              <a:off x="4907" y="1480"/>
              <a:ext cx="378" cy="1542"/>
            </a:xfrm>
            <a:custGeom>
              <a:avLst/>
              <a:gdLst>
                <a:gd name="T0" fmla="*/ 341 w 287"/>
                <a:gd name="T1" fmla="*/ 0 h 1497"/>
                <a:gd name="T2" fmla="*/ 26 w 287"/>
                <a:gd name="T3" fmla="*/ 818 h 1497"/>
                <a:gd name="T4" fmla="*/ 498 w 287"/>
                <a:gd name="T5" fmla="*/ 1588 h 1497"/>
                <a:gd name="T6" fmla="*/ 0 60000 65536"/>
                <a:gd name="T7" fmla="*/ 0 60000 65536"/>
                <a:gd name="T8" fmla="*/ 0 60000 65536"/>
                <a:gd name="T9" fmla="*/ 0 w 287"/>
                <a:gd name="T10" fmla="*/ 0 h 1497"/>
                <a:gd name="T11" fmla="*/ 287 w 287"/>
                <a:gd name="T12" fmla="*/ 1497 h 14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" h="1497">
                  <a:moveTo>
                    <a:pt x="197" y="0"/>
                  </a:moveTo>
                  <a:cubicBezTo>
                    <a:pt x="98" y="261"/>
                    <a:pt x="0" y="522"/>
                    <a:pt x="15" y="771"/>
                  </a:cubicBezTo>
                  <a:cubicBezTo>
                    <a:pt x="30" y="1020"/>
                    <a:pt x="158" y="1258"/>
                    <a:pt x="287" y="1497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graphicFrame>
          <p:nvGraphicFramePr>
            <p:cNvPr id="53263" name="Object 15"/>
            <p:cNvGraphicFramePr>
              <a:graphicFrameLocks noChangeAspect="1"/>
            </p:cNvGraphicFramePr>
            <p:nvPr/>
          </p:nvGraphicFramePr>
          <p:xfrm>
            <a:off x="4514" y="1518"/>
            <a:ext cx="572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01" name="Equation" r:id="rId15" imgW="583920" imgH="241200" progId="Equation.DSMT4">
                    <p:embed/>
                  </p:oleObj>
                </mc:Choice>
                <mc:Fallback>
                  <p:oleObj name="Equation" r:id="rId15" imgW="5839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" y="1518"/>
                          <a:ext cx="572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4" name="Object 16"/>
            <p:cNvGraphicFramePr>
              <a:graphicFrameLocks noChangeAspect="1"/>
            </p:cNvGraphicFramePr>
            <p:nvPr/>
          </p:nvGraphicFramePr>
          <p:xfrm>
            <a:off x="4444" y="2648"/>
            <a:ext cx="65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02" name="Equation" r:id="rId17" imgW="672840" imgH="241200" progId="Equation.DSMT4">
                    <p:embed/>
                  </p:oleObj>
                </mc:Choice>
                <mc:Fallback>
                  <p:oleObj name="Equation" r:id="rId17" imgW="6728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4" y="2648"/>
                          <a:ext cx="659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848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120688"/>
              </p:ext>
            </p:extLst>
          </p:nvPr>
        </p:nvGraphicFramePr>
        <p:xfrm>
          <a:off x="684213" y="2348087"/>
          <a:ext cx="10382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03" name="Equation" r:id="rId19" imgW="431640" imgH="228600" progId="Equation.DSMT4">
                  <p:embed/>
                </p:oleObj>
              </mc:Choice>
              <mc:Fallback>
                <p:oleObj name="Equation" r:id="rId19" imgW="431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348087"/>
                        <a:ext cx="10382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84" name="Text Box 36"/>
          <p:cNvSpPr txBox="1">
            <a:spLocks noChangeArrowheads="1"/>
          </p:cNvSpPr>
          <p:nvPr/>
        </p:nvSpPr>
        <p:spPr bwMode="auto">
          <a:xfrm>
            <a:off x="1763713" y="2348087"/>
            <a:ext cx="1728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两部分</a:t>
            </a:r>
            <a:r>
              <a:rPr lang="en-US" altLang="zh-CN" sz="2800"/>
              <a:t>.</a:t>
            </a:r>
          </a:p>
        </p:txBody>
      </p:sp>
      <p:graphicFrame>
        <p:nvGraphicFramePr>
          <p:cNvPr id="488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490041"/>
              </p:ext>
            </p:extLst>
          </p:nvPr>
        </p:nvGraphicFramePr>
        <p:xfrm>
          <a:off x="7245350" y="2376662"/>
          <a:ext cx="4222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04" name="Equation" r:id="rId21" imgW="203040" imgH="228600" progId="Equation.DSMT4">
                  <p:embed/>
                </p:oleObj>
              </mc:Choice>
              <mc:Fallback>
                <p:oleObj name="Equation" r:id="rId21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350" y="2376662"/>
                        <a:ext cx="4222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626934"/>
              </p:ext>
            </p:extLst>
          </p:nvPr>
        </p:nvGraphicFramePr>
        <p:xfrm>
          <a:off x="7245350" y="2852912"/>
          <a:ext cx="4222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05" name="Equation" r:id="rId23" imgW="203040" imgH="228600" progId="Equation.DSMT4">
                  <p:embed/>
                </p:oleObj>
              </mc:Choice>
              <mc:Fallback>
                <p:oleObj name="Equation" r:id="rId23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350" y="2852912"/>
                        <a:ext cx="4222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609567"/>
              </p:ext>
            </p:extLst>
          </p:nvPr>
        </p:nvGraphicFramePr>
        <p:xfrm>
          <a:off x="611188" y="2944987"/>
          <a:ext cx="578167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06" name="Equation" r:id="rId25" imgW="2400120" imgH="380880" progId="Equation.DSMT4">
                  <p:embed/>
                </p:oleObj>
              </mc:Choice>
              <mc:Fallback>
                <p:oleObj name="Equation" r:id="rId25" imgW="2400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44987"/>
                        <a:ext cx="5781675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97" name="Text Box 49"/>
          <p:cNvSpPr txBox="1">
            <a:spLocks noChangeArrowheads="1"/>
          </p:cNvSpPr>
          <p:nvPr/>
        </p:nvSpPr>
        <p:spPr bwMode="auto">
          <a:xfrm>
            <a:off x="684213" y="3787949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而积分区域关于</a:t>
            </a:r>
            <a:r>
              <a:rPr lang="en-US" altLang="zh-CN" sz="2800" i="1"/>
              <a:t>x</a:t>
            </a:r>
            <a:r>
              <a:rPr lang="zh-CN" altLang="en-US" sz="2800"/>
              <a:t>轴对称，所以</a:t>
            </a:r>
          </a:p>
        </p:txBody>
      </p:sp>
      <p:graphicFrame>
        <p:nvGraphicFramePr>
          <p:cNvPr id="48849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09169"/>
              </p:ext>
            </p:extLst>
          </p:nvPr>
        </p:nvGraphicFramePr>
        <p:xfrm>
          <a:off x="684213" y="4364212"/>
          <a:ext cx="29972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07" name="Equation" r:id="rId27" imgW="1244520" imgH="380880" progId="Equation.DSMT4">
                  <p:embed/>
                </p:oleObj>
              </mc:Choice>
              <mc:Fallback>
                <p:oleObj name="Equation" r:id="rId27" imgW="12445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364212"/>
                        <a:ext cx="2997200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9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67185"/>
              </p:ext>
            </p:extLst>
          </p:nvPr>
        </p:nvGraphicFramePr>
        <p:xfrm>
          <a:off x="3708400" y="4508674"/>
          <a:ext cx="6731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08" name="Equation" r:id="rId29" imgW="279360" imgH="177480" progId="Equation.DSMT4">
                  <p:embed/>
                </p:oleObj>
              </mc:Choice>
              <mc:Fallback>
                <p:oleObj name="Equation" r:id="rId29" imgW="2793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508674"/>
                        <a:ext cx="6731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500" name="WordArt 52"/>
          <p:cNvSpPr>
            <a:spLocks noChangeArrowheads="1" noChangeShapeType="1" noTextEdit="1"/>
          </p:cNvSpPr>
          <p:nvPr/>
        </p:nvSpPr>
        <p:spPr bwMode="auto">
          <a:xfrm>
            <a:off x="4356100" y="4437237"/>
            <a:ext cx="457200" cy="70008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4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？</a:t>
            </a:r>
          </a:p>
        </p:txBody>
      </p:sp>
      <p:graphicFrame>
        <p:nvGraphicFramePr>
          <p:cNvPr id="48850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061108"/>
              </p:ext>
            </p:extLst>
          </p:nvPr>
        </p:nvGraphicFramePr>
        <p:xfrm>
          <a:off x="5148263" y="4364212"/>
          <a:ext cx="3884612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09" name="Equation" r:id="rId31" imgW="1612800" imgH="380880" progId="Equation.DSMT4">
                  <p:embed/>
                </p:oleObj>
              </mc:Choice>
              <mc:Fallback>
                <p:oleObj name="Equation" r:id="rId31" imgW="16128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364212"/>
                        <a:ext cx="3884612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76623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8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8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8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8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8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88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88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88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88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88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8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8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8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8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88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88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88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88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88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8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85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8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6" grpId="0"/>
      <p:bldP spid="488452" grpId="0"/>
      <p:bldP spid="53268" grpId="0"/>
      <p:bldP spid="488455" grpId="0"/>
      <p:bldP spid="53271" grpId="0"/>
      <p:bldP spid="488484" grpId="0"/>
      <p:bldP spid="488497" grpId="0"/>
      <p:bldP spid="48850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9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176E8C2-1D10-4EFD-BFF7-B4D1D4986A6A}" type="slidenum">
              <a:rPr lang="en-US" altLang="zh-CN" sz="1400" smtClean="0"/>
              <a:pPr eaLnBrk="1" hangingPunct="1"/>
              <a:t>55</a:t>
            </a:fld>
            <a:endParaRPr lang="en-US" altLang="zh-CN" sz="1400" smtClean="0"/>
          </a:p>
        </p:txBody>
      </p:sp>
      <p:grpSp>
        <p:nvGrpSpPr>
          <p:cNvPr id="54295" name="Group 10"/>
          <p:cNvGrpSpPr>
            <a:grpSpLocks/>
          </p:cNvGrpSpPr>
          <p:nvPr/>
        </p:nvGrpSpPr>
        <p:grpSpPr bwMode="auto">
          <a:xfrm>
            <a:off x="5833170" y="1119629"/>
            <a:ext cx="2806700" cy="2808288"/>
            <a:chOff x="4151" y="1253"/>
            <a:chExt cx="1768" cy="1769"/>
          </a:xfrm>
        </p:grpSpPr>
        <p:graphicFrame>
          <p:nvGraphicFramePr>
            <p:cNvPr id="54284" name="Object 12"/>
            <p:cNvGraphicFramePr>
              <a:graphicFrameLocks noChangeAspect="1"/>
            </p:cNvGraphicFramePr>
            <p:nvPr/>
          </p:nvGraphicFramePr>
          <p:xfrm>
            <a:off x="5338" y="2229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92" name="Equation" r:id="rId3" imgW="139680" imgH="139680" progId="Equation.3">
                    <p:embed/>
                  </p:oleObj>
                </mc:Choice>
                <mc:Fallback>
                  <p:oleObj name="Equation" r:id="rId3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8" y="2229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5" name="Object 13"/>
            <p:cNvGraphicFramePr>
              <a:graphicFrameLocks noChangeAspect="1"/>
            </p:cNvGraphicFramePr>
            <p:nvPr/>
          </p:nvGraphicFramePr>
          <p:xfrm>
            <a:off x="4221" y="1253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93" name="Equation" r:id="rId5" imgW="139680" imgH="164880" progId="Equation.3">
                    <p:embed/>
                  </p:oleObj>
                </mc:Choice>
                <mc:Fallback>
                  <p:oleObj name="Equation" r:id="rId5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1" y="1253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7" name="Line 13"/>
            <p:cNvSpPr>
              <a:spLocks noChangeShapeType="1"/>
            </p:cNvSpPr>
            <p:nvPr/>
          </p:nvSpPr>
          <p:spPr bwMode="auto">
            <a:xfrm>
              <a:off x="4151" y="2197"/>
              <a:ext cx="16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 flipV="1">
              <a:off x="4432" y="1412"/>
              <a:ext cx="0" cy="14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4286" name="Object 14"/>
            <p:cNvGraphicFramePr>
              <a:graphicFrameLocks noChangeAspect="1"/>
            </p:cNvGraphicFramePr>
            <p:nvPr/>
          </p:nvGraphicFramePr>
          <p:xfrm>
            <a:off x="4221" y="2181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94" name="Equation" r:id="rId7" imgW="164880" imgH="177480" progId="Equation.3">
                    <p:embed/>
                  </p:oleObj>
                </mc:Choice>
                <mc:Fallback>
                  <p:oleObj name="Equation" r:id="rId7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1" y="2181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7" name="Object 15"/>
            <p:cNvGraphicFramePr>
              <a:graphicFrameLocks noChangeAspect="1"/>
            </p:cNvGraphicFramePr>
            <p:nvPr/>
          </p:nvGraphicFramePr>
          <p:xfrm>
            <a:off x="5012" y="1810"/>
            <a:ext cx="907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95" name="Equation" r:id="rId9" imgW="799920" imgH="279360" progId="Equation.DSMT4">
                    <p:embed/>
                  </p:oleObj>
                </mc:Choice>
                <mc:Fallback>
                  <p:oleObj name="Equation" r:id="rId9" imgW="79992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1810"/>
                          <a:ext cx="907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9" name="Line 17"/>
            <p:cNvSpPr>
              <a:spLocks noChangeShapeType="1"/>
            </p:cNvSpPr>
            <p:nvPr/>
          </p:nvSpPr>
          <p:spPr bwMode="auto">
            <a:xfrm flipV="1">
              <a:off x="4333" y="1480"/>
              <a:ext cx="997" cy="77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0" name="Line 18"/>
            <p:cNvSpPr>
              <a:spLocks noChangeShapeType="1"/>
            </p:cNvSpPr>
            <p:nvPr/>
          </p:nvSpPr>
          <p:spPr bwMode="auto">
            <a:xfrm>
              <a:off x="4287" y="2069"/>
              <a:ext cx="1043" cy="8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1" name="Freeform 19"/>
            <p:cNvSpPr>
              <a:spLocks/>
            </p:cNvSpPr>
            <p:nvPr/>
          </p:nvSpPr>
          <p:spPr bwMode="auto">
            <a:xfrm>
              <a:off x="4907" y="1480"/>
              <a:ext cx="378" cy="1542"/>
            </a:xfrm>
            <a:custGeom>
              <a:avLst/>
              <a:gdLst>
                <a:gd name="T0" fmla="*/ 341 w 287"/>
                <a:gd name="T1" fmla="*/ 0 h 1497"/>
                <a:gd name="T2" fmla="*/ 26 w 287"/>
                <a:gd name="T3" fmla="*/ 818 h 1497"/>
                <a:gd name="T4" fmla="*/ 498 w 287"/>
                <a:gd name="T5" fmla="*/ 1588 h 1497"/>
                <a:gd name="T6" fmla="*/ 0 60000 65536"/>
                <a:gd name="T7" fmla="*/ 0 60000 65536"/>
                <a:gd name="T8" fmla="*/ 0 60000 65536"/>
                <a:gd name="T9" fmla="*/ 0 w 287"/>
                <a:gd name="T10" fmla="*/ 0 h 1497"/>
                <a:gd name="T11" fmla="*/ 287 w 287"/>
                <a:gd name="T12" fmla="*/ 1497 h 14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" h="1497">
                  <a:moveTo>
                    <a:pt x="197" y="0"/>
                  </a:moveTo>
                  <a:cubicBezTo>
                    <a:pt x="98" y="261"/>
                    <a:pt x="0" y="522"/>
                    <a:pt x="15" y="771"/>
                  </a:cubicBezTo>
                  <a:cubicBezTo>
                    <a:pt x="30" y="1020"/>
                    <a:pt x="158" y="1258"/>
                    <a:pt x="287" y="1497"/>
                  </a:cubicBezTo>
                </a:path>
              </a:pathLst>
            </a:cu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graphicFrame>
          <p:nvGraphicFramePr>
            <p:cNvPr id="54288" name="Object 16"/>
            <p:cNvGraphicFramePr>
              <a:graphicFrameLocks noChangeAspect="1"/>
            </p:cNvGraphicFramePr>
            <p:nvPr/>
          </p:nvGraphicFramePr>
          <p:xfrm>
            <a:off x="4514" y="1518"/>
            <a:ext cx="572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96" name="Equation" r:id="rId11" imgW="583920" imgH="241200" progId="Equation.DSMT4">
                    <p:embed/>
                  </p:oleObj>
                </mc:Choice>
                <mc:Fallback>
                  <p:oleObj name="Equation" r:id="rId11" imgW="5839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" y="1518"/>
                          <a:ext cx="572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9" name="Object 17"/>
            <p:cNvGraphicFramePr>
              <a:graphicFrameLocks noChangeAspect="1"/>
            </p:cNvGraphicFramePr>
            <p:nvPr/>
          </p:nvGraphicFramePr>
          <p:xfrm>
            <a:off x="4444" y="2648"/>
            <a:ext cx="65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97" name="Equation" r:id="rId13" imgW="672840" imgH="241200" progId="Equation.DSMT4">
                    <p:embed/>
                  </p:oleObj>
                </mc:Choice>
                <mc:Fallback>
                  <p:oleObj name="Equation" r:id="rId13" imgW="6728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4" y="2648"/>
                          <a:ext cx="659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348712"/>
              </p:ext>
            </p:extLst>
          </p:nvPr>
        </p:nvGraphicFramePr>
        <p:xfrm>
          <a:off x="6563420" y="2236837"/>
          <a:ext cx="4222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98" name="Equation" r:id="rId15" imgW="203040" imgH="228600" progId="Equation.DSMT4">
                  <p:embed/>
                </p:oleObj>
              </mc:Choice>
              <mc:Fallback>
                <p:oleObj name="Equation" r:id="rId15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3420" y="2236837"/>
                        <a:ext cx="4222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544099"/>
              </p:ext>
            </p:extLst>
          </p:nvPr>
        </p:nvGraphicFramePr>
        <p:xfrm>
          <a:off x="6563420" y="2625775"/>
          <a:ext cx="4222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99" name="Equation" r:id="rId17" imgW="203040" imgH="228600" progId="Equation.DSMT4">
                  <p:embed/>
                </p:oleObj>
              </mc:Choice>
              <mc:Fallback>
                <p:oleObj name="Equation" r:id="rId17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3420" y="2625775"/>
                        <a:ext cx="4222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50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063942"/>
              </p:ext>
            </p:extLst>
          </p:nvPr>
        </p:nvGraphicFramePr>
        <p:xfrm>
          <a:off x="535682" y="1374825"/>
          <a:ext cx="3640138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00" name="Equation" r:id="rId19" imgW="1511280" imgH="507960" progId="Equation.DSMT4">
                  <p:embed/>
                </p:oleObj>
              </mc:Choice>
              <mc:Fallback>
                <p:oleObj name="Equation" r:id="rId19" imgW="15112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82" y="1374825"/>
                        <a:ext cx="3640138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619419"/>
              </p:ext>
            </p:extLst>
          </p:nvPr>
        </p:nvGraphicFramePr>
        <p:xfrm>
          <a:off x="4466332" y="581075"/>
          <a:ext cx="4286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01" name="Equation" r:id="rId21" imgW="177480" imgH="164880" progId="Equation.DSMT4">
                  <p:embed/>
                </p:oleObj>
              </mc:Choice>
              <mc:Fallback>
                <p:oleObj name="Equation" r:id="rId21" imgW="177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6332" y="581075"/>
                        <a:ext cx="4286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012236"/>
              </p:ext>
            </p:extLst>
          </p:nvPr>
        </p:nvGraphicFramePr>
        <p:xfrm>
          <a:off x="646807" y="457250"/>
          <a:ext cx="3700463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02" name="Equation" r:id="rId23" imgW="1536480" imgH="380880" progId="Equation.DSMT4">
                  <p:embed/>
                </p:oleObj>
              </mc:Choice>
              <mc:Fallback>
                <p:oleObj name="Equation" r:id="rId23" imgW="15364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807" y="457250"/>
                        <a:ext cx="3700463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315562"/>
              </p:ext>
            </p:extLst>
          </p:nvPr>
        </p:nvGraphicFramePr>
        <p:xfrm>
          <a:off x="4247257" y="436612"/>
          <a:ext cx="34861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03" name="Equation" r:id="rId25" imgW="1447560" imgH="406080" progId="Equation.DSMT4">
                  <p:embed/>
                </p:oleObj>
              </mc:Choice>
              <mc:Fallback>
                <p:oleObj name="Equation" r:id="rId25" imgW="1447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257" y="436612"/>
                        <a:ext cx="3486150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14" name="WordArt 42"/>
          <p:cNvSpPr>
            <a:spLocks noChangeArrowheads="1" noChangeShapeType="1" noTextEdit="1"/>
          </p:cNvSpPr>
          <p:nvPr/>
        </p:nvSpPr>
        <p:spPr bwMode="auto">
          <a:xfrm>
            <a:off x="7776270" y="365175"/>
            <a:ext cx="457200" cy="70008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4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？</a:t>
            </a:r>
          </a:p>
        </p:txBody>
      </p:sp>
      <p:graphicFrame>
        <p:nvGraphicFramePr>
          <p:cNvPr id="4895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563901"/>
              </p:ext>
            </p:extLst>
          </p:nvPr>
        </p:nvGraphicFramePr>
        <p:xfrm>
          <a:off x="251520" y="2597200"/>
          <a:ext cx="5075237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04" name="Equation" r:id="rId27" imgW="2108160" imgH="380880" progId="Equation.DSMT4">
                  <p:embed/>
                </p:oleObj>
              </mc:Choice>
              <mc:Fallback>
                <p:oleObj name="Equation" r:id="rId27" imgW="21081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597200"/>
                        <a:ext cx="5075237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5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161150"/>
              </p:ext>
            </p:extLst>
          </p:nvPr>
        </p:nvGraphicFramePr>
        <p:xfrm>
          <a:off x="1007170" y="3460800"/>
          <a:ext cx="106997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05" name="Equation" r:id="rId29" imgW="444240" imgH="406080" progId="Equation.DSMT4">
                  <p:embed/>
                </p:oleObj>
              </mc:Choice>
              <mc:Fallback>
                <p:oleObj name="Equation" r:id="rId29" imgW="444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170" y="3460800"/>
                        <a:ext cx="1069975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41168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8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9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89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9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9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48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8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4" dur="2000"/>
                                        <p:tgtEl>
                                          <p:spTgt spid="48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8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5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1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C046ED2-7E80-4CA3-8726-E57ABE212E2E}" type="slidenum">
              <a:rPr lang="en-US" altLang="zh-CN" sz="1400" smtClean="0"/>
              <a:pPr eaLnBrk="1" hangingPunct="1"/>
              <a:t>56</a:t>
            </a:fld>
            <a:endParaRPr lang="en-US" altLang="zh-CN" sz="1400" smtClean="0"/>
          </a:p>
        </p:txBody>
      </p:sp>
      <p:sp>
        <p:nvSpPr>
          <p:cNvPr id="55316" name="Text Box 2"/>
          <p:cNvSpPr txBox="1">
            <a:spLocks noChangeArrowheads="1"/>
          </p:cNvSpPr>
          <p:nvPr/>
        </p:nvSpPr>
        <p:spPr bwMode="auto">
          <a:xfrm>
            <a:off x="323850" y="101774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例</a:t>
            </a:r>
            <a:r>
              <a:rPr lang="zh-CN" altLang="en-US" sz="2800"/>
              <a:t>  计算二重积分</a:t>
            </a: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738328"/>
              </p:ext>
            </p:extLst>
          </p:nvPr>
        </p:nvGraphicFramePr>
        <p:xfrm>
          <a:off x="3033713" y="44624"/>
          <a:ext cx="39147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97" name="Equation" r:id="rId3" imgW="1625400" imgH="380880" progId="Equation.DSMT4">
                  <p:embed/>
                </p:oleObj>
              </mc:Choice>
              <mc:Fallback>
                <p:oleObj name="Equation" r:id="rId3" imgW="16254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44624"/>
                        <a:ext cx="3914775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44" name="Text Box 4"/>
          <p:cNvSpPr txBox="1">
            <a:spLocks noChangeArrowheads="1"/>
          </p:cNvSpPr>
          <p:nvPr/>
        </p:nvSpPr>
        <p:spPr bwMode="auto">
          <a:xfrm>
            <a:off x="395288" y="1551750"/>
            <a:ext cx="720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ea typeface="黑体" pitchFamily="49" charset="-122"/>
              </a:rPr>
              <a:t>解</a:t>
            </a:r>
            <a:r>
              <a:rPr lang="zh-CN" altLang="en-US" sz="2800" dirty="0"/>
              <a:t>   </a:t>
            </a:r>
          </a:p>
        </p:txBody>
      </p:sp>
      <p:sp>
        <p:nvSpPr>
          <p:cNvPr id="55318" name="Text Box 5"/>
          <p:cNvSpPr txBox="1">
            <a:spLocks noChangeArrowheads="1"/>
          </p:cNvSpPr>
          <p:nvPr/>
        </p:nvSpPr>
        <p:spPr bwMode="auto">
          <a:xfrm>
            <a:off x="900113" y="816149"/>
            <a:ext cx="2232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其中</a:t>
            </a: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772460"/>
              </p:ext>
            </p:extLst>
          </p:nvPr>
        </p:nvGraphicFramePr>
        <p:xfrm>
          <a:off x="1763713" y="805037"/>
          <a:ext cx="48926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98" name="Equation" r:id="rId5" imgW="2031840" imgH="228600" progId="Equation.DSMT4">
                  <p:embed/>
                </p:oleObj>
              </mc:Choice>
              <mc:Fallback>
                <p:oleObj name="Equation" r:id="rId5" imgW="2031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805037"/>
                        <a:ext cx="48926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242787"/>
              </p:ext>
            </p:extLst>
          </p:nvPr>
        </p:nvGraphicFramePr>
        <p:xfrm>
          <a:off x="993775" y="1461654"/>
          <a:ext cx="458628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99" name="Equation" r:id="rId7" imgW="1904760" imgH="380880" progId="Equation.DSMT4">
                  <p:embed/>
                </p:oleObj>
              </mc:Choice>
              <mc:Fallback>
                <p:oleObj name="Equation" r:id="rId7" imgW="1904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1461654"/>
                        <a:ext cx="4586288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66" name="WordArt 26"/>
          <p:cNvSpPr>
            <a:spLocks noChangeArrowheads="1" noChangeShapeType="1" noTextEdit="1"/>
          </p:cNvSpPr>
          <p:nvPr/>
        </p:nvSpPr>
        <p:spPr bwMode="auto">
          <a:xfrm>
            <a:off x="3924300" y="2852936"/>
            <a:ext cx="457200" cy="70008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4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？</a:t>
            </a:r>
          </a:p>
        </p:txBody>
      </p:sp>
      <p:graphicFrame>
        <p:nvGraphicFramePr>
          <p:cNvPr id="4966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462852"/>
              </p:ext>
            </p:extLst>
          </p:nvPr>
        </p:nvGraphicFramePr>
        <p:xfrm>
          <a:off x="502042" y="3717032"/>
          <a:ext cx="24765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00" name="Equation" r:id="rId9" imgW="1028520" imgH="380880" progId="Equation.DSMT4">
                  <p:embed/>
                </p:oleObj>
              </mc:Choice>
              <mc:Fallback>
                <p:oleObj name="Equation" r:id="rId9" imgW="10285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042" y="3717032"/>
                        <a:ext cx="247650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048375" y="1247949"/>
            <a:ext cx="2627313" cy="2592388"/>
            <a:chOff x="3810" y="1026"/>
            <a:chExt cx="1655" cy="1633"/>
          </a:xfrm>
        </p:grpSpPr>
        <p:graphicFrame>
          <p:nvGraphicFramePr>
            <p:cNvPr id="55309" name="Object 13"/>
            <p:cNvGraphicFramePr>
              <a:graphicFrameLocks noChangeAspect="1"/>
            </p:cNvGraphicFramePr>
            <p:nvPr/>
          </p:nvGraphicFramePr>
          <p:xfrm>
            <a:off x="5222" y="1912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01" name="Equation" r:id="rId11" imgW="139680" imgH="139680" progId="Equation.3">
                    <p:embed/>
                  </p:oleObj>
                </mc:Choice>
                <mc:Fallback>
                  <p:oleObj name="Equation" r:id="rId11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2" y="1912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0" name="Object 14"/>
            <p:cNvGraphicFramePr>
              <a:graphicFrameLocks noChangeAspect="1"/>
            </p:cNvGraphicFramePr>
            <p:nvPr/>
          </p:nvGraphicFramePr>
          <p:xfrm>
            <a:off x="4452" y="1026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02" name="Equation" r:id="rId13" imgW="139680" imgH="164880" progId="Equation.3">
                    <p:embed/>
                  </p:oleObj>
                </mc:Choice>
                <mc:Fallback>
                  <p:oleObj name="Equation" r:id="rId13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2" y="1026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24" name="Line 11"/>
            <p:cNvSpPr>
              <a:spLocks noChangeShapeType="1"/>
            </p:cNvSpPr>
            <p:nvPr/>
          </p:nvSpPr>
          <p:spPr bwMode="auto">
            <a:xfrm>
              <a:off x="3810" y="1880"/>
              <a:ext cx="16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5" name="Line 12"/>
            <p:cNvSpPr>
              <a:spLocks noChangeShapeType="1"/>
            </p:cNvSpPr>
            <p:nvPr/>
          </p:nvSpPr>
          <p:spPr bwMode="auto">
            <a:xfrm flipV="1">
              <a:off x="4625" y="1026"/>
              <a:ext cx="0" cy="16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311" name="Object 15"/>
            <p:cNvGraphicFramePr>
              <a:graphicFrameLocks noChangeAspect="1"/>
            </p:cNvGraphicFramePr>
            <p:nvPr/>
          </p:nvGraphicFramePr>
          <p:xfrm>
            <a:off x="4396" y="1913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03" name="Equation" r:id="rId15" imgW="164880" imgH="177480" progId="Equation.DSMT4">
                    <p:embed/>
                  </p:oleObj>
                </mc:Choice>
                <mc:Fallback>
                  <p:oleObj name="Equation" r:id="rId15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1913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2" name="Object 16"/>
            <p:cNvGraphicFramePr>
              <a:graphicFrameLocks noChangeAspect="1"/>
            </p:cNvGraphicFramePr>
            <p:nvPr/>
          </p:nvGraphicFramePr>
          <p:xfrm>
            <a:off x="4707" y="2342"/>
            <a:ext cx="41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04" name="Equation" r:id="rId17" imgW="368280" imgH="177480" progId="Equation.DSMT4">
                    <p:embed/>
                  </p:oleObj>
                </mc:Choice>
                <mc:Fallback>
                  <p:oleObj name="Equation" r:id="rId17" imgW="368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7" y="2342"/>
                          <a:ext cx="417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3" name="Object 17"/>
            <p:cNvGraphicFramePr>
              <a:graphicFrameLocks noChangeAspect="1"/>
            </p:cNvGraphicFramePr>
            <p:nvPr/>
          </p:nvGraphicFramePr>
          <p:xfrm>
            <a:off x="4696" y="1073"/>
            <a:ext cx="74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05" name="Equation" r:id="rId19" imgW="761760" imgH="228600" progId="Equation.DSMT4">
                    <p:embed/>
                  </p:oleObj>
                </mc:Choice>
                <mc:Fallback>
                  <p:oleObj name="Equation" r:id="rId19" imgW="7617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6" y="1073"/>
                          <a:ext cx="746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4" name="Object 18"/>
            <p:cNvGraphicFramePr>
              <a:graphicFrameLocks noChangeAspect="1"/>
            </p:cNvGraphicFramePr>
            <p:nvPr/>
          </p:nvGraphicFramePr>
          <p:xfrm>
            <a:off x="4988" y="1898"/>
            <a:ext cx="217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06" name="Equation" r:id="rId21" imgW="164880" imgH="164880" progId="Equation.DSMT4">
                    <p:embed/>
                  </p:oleObj>
                </mc:Choice>
                <mc:Fallback>
                  <p:oleObj name="Equation" r:id="rId21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8" y="1898"/>
                          <a:ext cx="217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26" name="Oval 30"/>
            <p:cNvSpPr>
              <a:spLocks noChangeArrowheads="1"/>
            </p:cNvSpPr>
            <p:nvPr/>
          </p:nvSpPr>
          <p:spPr bwMode="auto">
            <a:xfrm>
              <a:off x="4036" y="1299"/>
              <a:ext cx="1179" cy="1088"/>
            </a:xfrm>
            <a:prstGeom prst="ellips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5327" name="Line 31"/>
            <p:cNvSpPr>
              <a:spLocks noChangeShapeType="1"/>
            </p:cNvSpPr>
            <p:nvPr/>
          </p:nvSpPr>
          <p:spPr bwMode="auto">
            <a:xfrm>
              <a:off x="4988" y="1435"/>
              <a:ext cx="0" cy="81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55328" name="Line 32"/>
            <p:cNvSpPr>
              <a:spLocks noChangeShapeType="1"/>
            </p:cNvSpPr>
            <p:nvPr/>
          </p:nvSpPr>
          <p:spPr bwMode="auto">
            <a:xfrm>
              <a:off x="4988" y="1571"/>
              <a:ext cx="227" cy="181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55329" name="Line 33"/>
            <p:cNvSpPr>
              <a:spLocks noChangeShapeType="1"/>
            </p:cNvSpPr>
            <p:nvPr/>
          </p:nvSpPr>
          <p:spPr bwMode="auto">
            <a:xfrm>
              <a:off x="4988" y="1752"/>
              <a:ext cx="227" cy="13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55330" name="Line 34"/>
            <p:cNvSpPr>
              <a:spLocks noChangeShapeType="1"/>
            </p:cNvSpPr>
            <p:nvPr/>
          </p:nvSpPr>
          <p:spPr bwMode="auto">
            <a:xfrm>
              <a:off x="4988" y="1934"/>
              <a:ext cx="182" cy="13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55331" name="Line 35"/>
            <p:cNvSpPr>
              <a:spLocks noChangeShapeType="1"/>
            </p:cNvSpPr>
            <p:nvPr/>
          </p:nvSpPr>
          <p:spPr bwMode="auto">
            <a:xfrm>
              <a:off x="4988" y="2070"/>
              <a:ext cx="136" cy="9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sp>
        <p:nvSpPr>
          <p:cNvPr id="496676" name="Text Box 36"/>
          <p:cNvSpPr txBox="1">
            <a:spLocks noChangeArrowheads="1"/>
          </p:cNvSpPr>
          <p:nvPr/>
        </p:nvSpPr>
        <p:spPr bwMode="auto">
          <a:xfrm>
            <a:off x="755650" y="2348880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积分区域</a:t>
            </a:r>
            <a:r>
              <a:rPr lang="en-US" altLang="zh-CN" sz="2800" i="1"/>
              <a:t>D</a:t>
            </a:r>
            <a:r>
              <a:rPr lang="zh-CN" altLang="en-US" sz="2800"/>
              <a:t>关于</a:t>
            </a:r>
            <a:r>
              <a:rPr lang="en-US" altLang="zh-CN" sz="2800" i="1"/>
              <a:t>x</a:t>
            </a:r>
            <a:r>
              <a:rPr lang="zh-CN" altLang="en-US" sz="2800"/>
              <a:t>轴对称，所以</a:t>
            </a:r>
          </a:p>
        </p:txBody>
      </p:sp>
      <p:graphicFrame>
        <p:nvGraphicFramePr>
          <p:cNvPr id="49667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542196"/>
              </p:ext>
            </p:extLst>
          </p:nvPr>
        </p:nvGraphicFramePr>
        <p:xfrm>
          <a:off x="971550" y="2873574"/>
          <a:ext cx="290512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07" name="Equation" r:id="rId23" imgW="1206360" imgH="380880" progId="Equation.DSMT4">
                  <p:embed/>
                </p:oleObj>
              </mc:Choice>
              <mc:Fallback>
                <p:oleObj name="Equation" r:id="rId23" imgW="12063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73574"/>
                        <a:ext cx="2905125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7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09312"/>
              </p:ext>
            </p:extLst>
          </p:nvPr>
        </p:nvGraphicFramePr>
        <p:xfrm>
          <a:off x="3099186" y="3717032"/>
          <a:ext cx="1957388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08" name="Equation" r:id="rId25" imgW="812520" imgH="406080" progId="Equation.DSMT4">
                  <p:embed/>
                </p:oleObj>
              </mc:Choice>
              <mc:Fallback>
                <p:oleObj name="Equation" r:id="rId25" imgW="812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9186" y="3717032"/>
                        <a:ext cx="1957388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7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229039"/>
              </p:ext>
            </p:extLst>
          </p:nvPr>
        </p:nvGraphicFramePr>
        <p:xfrm>
          <a:off x="3326910" y="3844276"/>
          <a:ext cx="4286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09" name="Equation" r:id="rId27" imgW="177480" imgH="164880" progId="Equation.DSMT4">
                  <p:embed/>
                </p:oleObj>
              </mc:Choice>
              <mc:Fallback>
                <p:oleObj name="Equation" r:id="rId27" imgW="177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6910" y="3844276"/>
                        <a:ext cx="4286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81" name="Text Box 41"/>
          <p:cNvSpPr txBox="1">
            <a:spLocks noChangeArrowheads="1"/>
          </p:cNvSpPr>
          <p:nvPr/>
        </p:nvSpPr>
        <p:spPr bwMode="auto">
          <a:xfrm>
            <a:off x="4932363" y="3840337"/>
            <a:ext cx="4392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0000FF"/>
                </a:solidFill>
              </a:rPr>
              <a:t>D</a:t>
            </a:r>
            <a:r>
              <a:rPr lang="en-US" altLang="zh-CN" sz="2800" baseline="-25000">
                <a:solidFill>
                  <a:srgbClr val="0000FF"/>
                </a:solidFill>
              </a:rPr>
              <a:t>1</a:t>
            </a:r>
            <a:r>
              <a:rPr lang="zh-CN" altLang="en-US" sz="2800">
                <a:solidFill>
                  <a:srgbClr val="0000FF"/>
                </a:solidFill>
              </a:rPr>
              <a:t>为</a:t>
            </a:r>
            <a:r>
              <a:rPr lang="en-US" altLang="zh-CN" sz="2800" i="1">
                <a:solidFill>
                  <a:srgbClr val="0000FF"/>
                </a:solidFill>
              </a:rPr>
              <a:t>D</a:t>
            </a:r>
            <a:r>
              <a:rPr lang="zh-CN" altLang="en-US" sz="2800">
                <a:solidFill>
                  <a:srgbClr val="0000FF"/>
                </a:solidFill>
              </a:rPr>
              <a:t>位于</a:t>
            </a:r>
            <a:r>
              <a:rPr lang="en-US" altLang="zh-CN" sz="2800" i="1">
                <a:solidFill>
                  <a:srgbClr val="0000FF"/>
                </a:solidFill>
              </a:rPr>
              <a:t>x</a:t>
            </a:r>
            <a:r>
              <a:rPr lang="zh-CN" altLang="en-US" sz="2800">
                <a:solidFill>
                  <a:srgbClr val="0000FF"/>
                </a:solidFill>
              </a:rPr>
              <a:t>轴以上的部分</a:t>
            </a:r>
          </a:p>
        </p:txBody>
      </p:sp>
      <p:graphicFrame>
        <p:nvGraphicFramePr>
          <p:cNvPr id="49668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85801"/>
              </p:ext>
            </p:extLst>
          </p:nvPr>
        </p:nvGraphicFramePr>
        <p:xfrm>
          <a:off x="1110130" y="4571701"/>
          <a:ext cx="3668713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10" name="Equation" r:id="rId29" imgW="1523880" imgH="393480" progId="Equation.DSMT4">
                  <p:embed/>
                </p:oleObj>
              </mc:Choice>
              <mc:Fallback>
                <p:oleObj name="Equation" r:id="rId29" imgW="1523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130" y="4571701"/>
                        <a:ext cx="3668713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8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430117"/>
              </p:ext>
            </p:extLst>
          </p:nvPr>
        </p:nvGraphicFramePr>
        <p:xfrm>
          <a:off x="7451725" y="3408537"/>
          <a:ext cx="10509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11" name="Equation" r:id="rId31" imgW="583920" imgH="177480" progId="Equation.DSMT4">
                  <p:embed/>
                </p:oleObj>
              </mc:Choice>
              <mc:Fallback>
                <p:oleObj name="Equation" r:id="rId31" imgW="583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3408537"/>
                        <a:ext cx="1050925" cy="32226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8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775968"/>
              </p:ext>
            </p:extLst>
          </p:nvPr>
        </p:nvGraphicFramePr>
        <p:xfrm>
          <a:off x="7524750" y="1319387"/>
          <a:ext cx="11049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12" name="Equation" r:id="rId33" imgW="711000" imgH="215640" progId="Equation.DSMT4">
                  <p:embed/>
                </p:oleObj>
              </mc:Choice>
              <mc:Fallback>
                <p:oleObj name="Equation" r:id="rId33" imgW="711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1319387"/>
                        <a:ext cx="1104900" cy="3381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8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271146"/>
              </p:ext>
            </p:extLst>
          </p:nvPr>
        </p:nvGraphicFramePr>
        <p:xfrm>
          <a:off x="4850280" y="4655838"/>
          <a:ext cx="9175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13" name="Equation" r:id="rId35" imgW="380880" imgH="406080" progId="Equation.DSMT4">
                  <p:embed/>
                </p:oleObj>
              </mc:Choice>
              <mc:Fallback>
                <p:oleObj name="Equation" r:id="rId35" imgW="380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0280" y="4655838"/>
                        <a:ext cx="9175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17120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9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6" dur="2000"/>
                                        <p:tgtEl>
                                          <p:spTgt spid="49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1" dur="2000"/>
                                        <p:tgtEl>
                                          <p:spTgt spid="49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9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9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96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96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6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96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96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96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96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96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96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96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96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96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0" dur="2000"/>
                                        <p:tgtEl>
                                          <p:spTgt spid="49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5" dur="2000"/>
                                        <p:tgtEl>
                                          <p:spTgt spid="49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6" grpId="0"/>
      <p:bldP spid="496644" grpId="0"/>
      <p:bldP spid="55318" grpId="0"/>
      <p:bldP spid="496666" grpId="0" animBg="1"/>
      <p:bldP spid="496676" grpId="0"/>
      <p:bldP spid="49668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991D62A-E1E2-44DD-A285-ED2AAE3554A1}" type="slidenum">
              <a:rPr lang="en-US" altLang="zh-CN" sz="1400" smtClean="0"/>
              <a:pPr eaLnBrk="1" hangingPunct="1"/>
              <a:t>57</a:t>
            </a:fld>
            <a:endParaRPr lang="en-US" altLang="zh-CN" sz="1400" smtClean="0"/>
          </a:p>
        </p:txBody>
      </p:sp>
      <p:sp>
        <p:nvSpPr>
          <p:cNvPr id="58382" name="Text Box 2"/>
          <p:cNvSpPr txBox="1">
            <a:spLocks noChangeArrowheads="1"/>
          </p:cNvSpPr>
          <p:nvPr/>
        </p:nvSpPr>
        <p:spPr bwMode="auto">
          <a:xfrm>
            <a:off x="323850" y="606425"/>
            <a:ext cx="360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例</a:t>
            </a:r>
            <a:r>
              <a:rPr lang="zh-CN" altLang="en-US" sz="2800"/>
              <a:t>  设平面区域</a:t>
            </a:r>
            <a:r>
              <a:rPr lang="en-US" altLang="zh-CN" sz="2800" i="1"/>
              <a:t>D</a:t>
            </a:r>
            <a:r>
              <a:rPr lang="zh-CN" altLang="en-US" sz="2800"/>
              <a:t>由</a:t>
            </a: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490910"/>
              </p:ext>
            </p:extLst>
          </p:nvPr>
        </p:nvGraphicFramePr>
        <p:xfrm>
          <a:off x="3420251" y="559003"/>
          <a:ext cx="30575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9" name="Equation" r:id="rId3" imgW="1269720" imgH="228600" progId="Equation.DSMT4">
                  <p:embed/>
                </p:oleObj>
              </mc:Choice>
              <mc:Fallback>
                <p:oleObj name="Equation" r:id="rId3" imgW="1269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251" y="559003"/>
                        <a:ext cx="30575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48" name="Text Box 4"/>
          <p:cNvSpPr txBox="1">
            <a:spLocks noChangeArrowheads="1"/>
          </p:cNvSpPr>
          <p:nvPr/>
        </p:nvSpPr>
        <p:spPr bwMode="auto">
          <a:xfrm>
            <a:off x="328649" y="2333823"/>
            <a:ext cx="720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  <a:r>
              <a:rPr lang="zh-CN" altLang="en-US" sz="2800"/>
              <a:t>   </a:t>
            </a:r>
          </a:p>
        </p:txBody>
      </p:sp>
      <p:sp>
        <p:nvSpPr>
          <p:cNvPr id="58384" name="Text Box 5"/>
          <p:cNvSpPr txBox="1">
            <a:spLocks noChangeArrowheads="1"/>
          </p:cNvSpPr>
          <p:nvPr/>
        </p:nvSpPr>
        <p:spPr bwMode="auto">
          <a:xfrm>
            <a:off x="927100" y="1290638"/>
            <a:ext cx="1008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则</a:t>
            </a:r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1420813" y="1196975"/>
          <a:ext cx="315118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0" name="Equation" r:id="rId5" imgW="1307880" imgH="380880" progId="Equation.DSMT4">
                  <p:embed/>
                </p:oleObj>
              </mc:Choice>
              <mc:Fallback>
                <p:oleObj name="Equation" r:id="rId5" imgW="13078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1196975"/>
                        <a:ext cx="3151187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173495"/>
              </p:ext>
            </p:extLst>
          </p:nvPr>
        </p:nvGraphicFramePr>
        <p:xfrm>
          <a:off x="1187624" y="4077733"/>
          <a:ext cx="13462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1" name="Equation" r:id="rId7" imgW="558720" imgH="380880" progId="Equation.DSMT4">
                  <p:embed/>
                </p:oleObj>
              </mc:Choice>
              <mc:Fallback>
                <p:oleObj name="Equation" r:id="rId7" imgW="5587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077733"/>
                        <a:ext cx="1346200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6" name="Text Box 21"/>
          <p:cNvSpPr txBox="1">
            <a:spLocks noChangeArrowheads="1"/>
          </p:cNvSpPr>
          <p:nvPr/>
        </p:nvSpPr>
        <p:spPr bwMode="auto">
          <a:xfrm>
            <a:off x="6372225" y="552617"/>
            <a:ext cx="360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/>
              <a:t>及</a:t>
            </a:r>
            <a:r>
              <a:rPr lang="en-US" altLang="zh-CN" sz="2800" i="1" dirty="0"/>
              <a:t>y</a:t>
            </a:r>
            <a:r>
              <a:rPr lang="zh-CN" altLang="en-US" sz="2800" dirty="0"/>
              <a:t>轴围成</a:t>
            </a:r>
            <a:r>
              <a:rPr lang="en-US" altLang="zh-CN" sz="2800" dirty="0"/>
              <a:t>.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651500" y="1196975"/>
            <a:ext cx="3097213" cy="2698750"/>
            <a:chOff x="3560" y="754"/>
            <a:chExt cx="1951" cy="1700"/>
          </a:xfrm>
        </p:grpSpPr>
        <p:graphicFrame>
          <p:nvGraphicFramePr>
            <p:cNvPr id="58376" name="Object 8"/>
            <p:cNvGraphicFramePr>
              <a:graphicFrameLocks noChangeAspect="1"/>
            </p:cNvGraphicFramePr>
            <p:nvPr/>
          </p:nvGraphicFramePr>
          <p:xfrm>
            <a:off x="4967" y="1842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62" name="Equation" r:id="rId9" imgW="139680" imgH="139680" progId="Equation.3">
                    <p:embed/>
                  </p:oleObj>
                </mc:Choice>
                <mc:Fallback>
                  <p:oleObj name="Equation" r:id="rId9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1842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7" name="Object 9"/>
            <p:cNvGraphicFramePr>
              <a:graphicFrameLocks noChangeAspect="1"/>
            </p:cNvGraphicFramePr>
            <p:nvPr/>
          </p:nvGraphicFramePr>
          <p:xfrm>
            <a:off x="4105" y="799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63" name="Equation" r:id="rId11" imgW="139680" imgH="164880" progId="Equation.3">
                    <p:embed/>
                  </p:oleObj>
                </mc:Choice>
                <mc:Fallback>
                  <p:oleObj name="Equation" r:id="rId11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799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90" name="Line 25"/>
            <p:cNvSpPr>
              <a:spLocks noChangeShapeType="1"/>
            </p:cNvSpPr>
            <p:nvPr/>
          </p:nvSpPr>
          <p:spPr bwMode="auto">
            <a:xfrm>
              <a:off x="3560" y="1834"/>
              <a:ext cx="16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1" name="Line 26"/>
            <p:cNvSpPr>
              <a:spLocks noChangeShapeType="1"/>
            </p:cNvSpPr>
            <p:nvPr/>
          </p:nvSpPr>
          <p:spPr bwMode="auto">
            <a:xfrm flipV="1">
              <a:off x="4332" y="754"/>
              <a:ext cx="0" cy="1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8378" name="Object 10"/>
            <p:cNvGraphicFramePr>
              <a:graphicFrameLocks noChangeAspect="1"/>
            </p:cNvGraphicFramePr>
            <p:nvPr/>
          </p:nvGraphicFramePr>
          <p:xfrm>
            <a:off x="4102" y="1818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64" name="Equation" r:id="rId13" imgW="164880" imgH="177480" progId="Equation.3">
                    <p:embed/>
                  </p:oleObj>
                </mc:Choice>
                <mc:Fallback>
                  <p:oleObj name="Equation" r:id="rId13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2" y="1818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92" name="Line 29"/>
            <p:cNvSpPr>
              <a:spLocks noChangeShapeType="1"/>
            </p:cNvSpPr>
            <p:nvPr/>
          </p:nvSpPr>
          <p:spPr bwMode="auto">
            <a:xfrm flipV="1">
              <a:off x="3969" y="1072"/>
              <a:ext cx="1134" cy="10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8379" name="Object 11"/>
            <p:cNvGraphicFramePr>
              <a:graphicFrameLocks noChangeAspect="1"/>
            </p:cNvGraphicFramePr>
            <p:nvPr/>
          </p:nvGraphicFramePr>
          <p:xfrm>
            <a:off x="5113" y="1117"/>
            <a:ext cx="398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65" name="Equation" r:id="rId15" imgW="406080" imgH="164880" progId="Equation.DSMT4">
                    <p:embed/>
                  </p:oleObj>
                </mc:Choice>
                <mc:Fallback>
                  <p:oleObj name="Equation" r:id="rId15" imgW="4060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3" y="1117"/>
                          <a:ext cx="398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93" name="Oval 34"/>
            <p:cNvSpPr>
              <a:spLocks noChangeArrowheads="1"/>
            </p:cNvSpPr>
            <p:nvPr/>
          </p:nvSpPr>
          <p:spPr bwMode="auto">
            <a:xfrm>
              <a:off x="3878" y="936"/>
              <a:ext cx="861" cy="86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58380" name="Object 12"/>
            <p:cNvGraphicFramePr>
              <a:graphicFrameLocks noChangeAspect="1"/>
            </p:cNvGraphicFramePr>
            <p:nvPr/>
          </p:nvGraphicFramePr>
          <p:xfrm>
            <a:off x="4468" y="754"/>
            <a:ext cx="99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66" name="Equation" r:id="rId17" imgW="863280" imgH="228600" progId="Equation.DSMT4">
                    <p:embed/>
                  </p:oleObj>
                </mc:Choice>
                <mc:Fallback>
                  <p:oleObj name="Equation" r:id="rId17" imgW="863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754"/>
                          <a:ext cx="993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2580" name="Text Box 36"/>
          <p:cNvSpPr txBox="1">
            <a:spLocks noChangeArrowheads="1"/>
          </p:cNvSpPr>
          <p:nvPr/>
        </p:nvSpPr>
        <p:spPr bwMode="auto">
          <a:xfrm>
            <a:off x="971550" y="2325313"/>
            <a:ext cx="4752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积分区域如图所示，</a:t>
            </a:r>
          </a:p>
        </p:txBody>
      </p:sp>
      <p:sp>
        <p:nvSpPr>
          <p:cNvPr id="492581" name="Text Box 37"/>
          <p:cNvSpPr txBox="1">
            <a:spLocks noChangeArrowheads="1"/>
          </p:cNvSpPr>
          <p:nvPr/>
        </p:nvSpPr>
        <p:spPr bwMode="auto">
          <a:xfrm>
            <a:off x="993777" y="3053903"/>
            <a:ext cx="3457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利用极坐标可得：</a:t>
            </a:r>
          </a:p>
        </p:txBody>
      </p:sp>
      <p:graphicFrame>
        <p:nvGraphicFramePr>
          <p:cNvPr id="49258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233834"/>
              </p:ext>
            </p:extLst>
          </p:nvPr>
        </p:nvGraphicFramePr>
        <p:xfrm>
          <a:off x="4500563" y="1386528"/>
          <a:ext cx="19431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7" name="Equation" r:id="rId19" imgW="672840" imgH="177480" progId="Equation.DSMT4">
                  <p:embed/>
                </p:oleObj>
              </mc:Choice>
              <mc:Fallback>
                <p:oleObj name="Equation" r:id="rId19" imgW="6728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386528"/>
                        <a:ext cx="19431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83" name="Object 6"/>
          <p:cNvGraphicFramePr>
            <a:graphicFrameLocks noChangeAspect="1"/>
          </p:cNvGraphicFramePr>
          <p:nvPr/>
        </p:nvGraphicFramePr>
        <p:xfrm>
          <a:off x="6862763" y="3933825"/>
          <a:ext cx="9493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8" name="Equation" r:id="rId21" imgW="393480" imgH="406080" progId="Equation.DSMT4">
                  <p:embed/>
                </p:oleObj>
              </mc:Choice>
              <mc:Fallback>
                <p:oleObj name="Equation" r:id="rId21" imgW="393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763" y="3933825"/>
                        <a:ext cx="9493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85" name="Object 7"/>
          <p:cNvGraphicFramePr>
            <a:graphicFrameLocks noChangeAspect="1"/>
          </p:cNvGraphicFramePr>
          <p:nvPr/>
        </p:nvGraphicFramePr>
        <p:xfrm>
          <a:off x="2484438" y="3860800"/>
          <a:ext cx="434340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9" name="Equation" r:id="rId23" imgW="1803240" imgH="482400" progId="Equation.DSMT4">
                  <p:embed/>
                </p:oleObj>
              </mc:Choice>
              <mc:Fallback>
                <p:oleObj name="Equation" r:id="rId23" imgW="18032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860800"/>
                        <a:ext cx="4343400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20998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9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9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9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92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92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92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2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2" grpId="0"/>
      <p:bldP spid="492548" grpId="0"/>
      <p:bldP spid="58384" grpId="0"/>
      <p:bldP spid="58386" grpId="0"/>
      <p:bldP spid="492580" grpId="0"/>
      <p:bldP spid="49258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402061B-9771-4435-94D6-49B0AB848830}" type="slidenum">
              <a:rPr lang="en-US" altLang="zh-CN" sz="1400" smtClean="0"/>
              <a:pPr eaLnBrk="1" hangingPunct="1"/>
              <a:t>58</a:t>
            </a:fld>
            <a:endParaRPr lang="en-US" altLang="zh-CN" sz="1400" smtClean="0"/>
          </a:p>
        </p:txBody>
      </p:sp>
      <p:sp>
        <p:nvSpPr>
          <p:cNvPr id="493608" name="AutoShape 40"/>
          <p:cNvSpPr>
            <a:spLocks noChangeArrowheads="1"/>
          </p:cNvSpPr>
          <p:nvPr/>
        </p:nvSpPr>
        <p:spPr bwMode="auto">
          <a:xfrm>
            <a:off x="3852987" y="3443015"/>
            <a:ext cx="2808288" cy="863600"/>
          </a:xfrm>
          <a:prstGeom prst="parallelogram">
            <a:avLst>
              <a:gd name="adj" fmla="val 21694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93590" name="AutoShape 22"/>
          <p:cNvSpPr>
            <a:spLocks noChangeArrowheads="1"/>
          </p:cNvSpPr>
          <p:nvPr/>
        </p:nvSpPr>
        <p:spPr bwMode="auto">
          <a:xfrm>
            <a:off x="1260600" y="707753"/>
            <a:ext cx="2808287" cy="863600"/>
          </a:xfrm>
          <a:prstGeom prst="parallelogram">
            <a:avLst>
              <a:gd name="adj" fmla="val 21694"/>
            </a:avLst>
          </a:prstGeom>
          <a:gradFill rotWithShape="1">
            <a:gsLst>
              <a:gs pos="0">
                <a:srgbClr val="FF6600"/>
              </a:gs>
              <a:gs pos="100000">
                <a:schemeClr val="bg1"/>
              </a:gs>
            </a:gsLst>
            <a:lin ang="5400000" scaled="1"/>
          </a:gra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9411" name="Text Box 2"/>
          <p:cNvSpPr txBox="1">
            <a:spLocks noChangeArrowheads="1"/>
          </p:cNvSpPr>
          <p:nvPr/>
        </p:nvSpPr>
        <p:spPr bwMode="auto">
          <a:xfrm>
            <a:off x="252537" y="188640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例</a:t>
            </a:r>
            <a:r>
              <a:rPr lang="zh-CN" altLang="en-US" sz="2800"/>
              <a:t>  </a:t>
            </a:r>
            <a:r>
              <a:rPr lang="en-US" altLang="zh-CN" sz="2800" i="1"/>
              <a:t>f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)</a:t>
            </a:r>
            <a:r>
              <a:rPr lang="zh-CN" altLang="en-US" sz="2800"/>
              <a:t>在</a:t>
            </a:r>
            <a:r>
              <a:rPr lang="en-US" altLang="zh-CN" sz="2800"/>
              <a:t>[0,1]</a:t>
            </a:r>
            <a:r>
              <a:rPr lang="zh-CN" altLang="en-US" sz="2800"/>
              <a:t>内具有连续导数，</a:t>
            </a:r>
            <a:r>
              <a:rPr lang="en-US" altLang="zh-CN" sz="2800" i="1"/>
              <a:t>f</a:t>
            </a:r>
            <a:r>
              <a:rPr lang="en-US" altLang="zh-CN" sz="2800"/>
              <a:t>(0)=1</a:t>
            </a:r>
            <a:r>
              <a:rPr lang="zh-CN" altLang="en-US" sz="2800"/>
              <a:t>，且</a:t>
            </a:r>
          </a:p>
        </p:txBody>
      </p:sp>
      <p:sp>
        <p:nvSpPr>
          <p:cNvPr id="493572" name="Text Box 4"/>
          <p:cNvSpPr txBox="1">
            <a:spLocks noChangeArrowheads="1"/>
          </p:cNvSpPr>
          <p:nvPr/>
        </p:nvSpPr>
        <p:spPr bwMode="auto">
          <a:xfrm>
            <a:off x="179512" y="2868340"/>
            <a:ext cx="720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  <a:r>
              <a:rPr lang="zh-CN" altLang="en-US" sz="2800"/>
              <a:t>   </a:t>
            </a:r>
          </a:p>
        </p:txBody>
      </p:sp>
      <p:sp>
        <p:nvSpPr>
          <p:cNvPr id="59413" name="Text Box 5"/>
          <p:cNvSpPr txBox="1">
            <a:spLocks noChangeArrowheads="1"/>
          </p:cNvSpPr>
          <p:nvPr/>
        </p:nvSpPr>
        <p:spPr bwMode="auto">
          <a:xfrm>
            <a:off x="612900" y="2131740"/>
            <a:ext cx="4751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求</a:t>
            </a:r>
            <a:r>
              <a:rPr lang="en-US" altLang="zh-CN" sz="2800" i="1"/>
              <a:t>f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)</a:t>
            </a:r>
            <a:r>
              <a:rPr lang="zh-CN" altLang="en-US" sz="2800"/>
              <a:t>的表达式</a:t>
            </a:r>
            <a:r>
              <a:rPr lang="en-US" altLang="zh-CN" sz="2800"/>
              <a:t>.</a:t>
            </a: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21373"/>
              </p:ext>
            </p:extLst>
          </p:nvPr>
        </p:nvGraphicFramePr>
        <p:xfrm>
          <a:off x="700212" y="1571353"/>
          <a:ext cx="81216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67" name="Equation" r:id="rId3" imgW="3377880" imgH="228600" progId="Equation.DSMT4">
                  <p:embed/>
                </p:oleObj>
              </mc:Choice>
              <mc:Fallback>
                <p:oleObj name="Equation" r:id="rId3" imgW="3377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12" y="1571353"/>
                        <a:ext cx="812165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91" name="Text Box 23"/>
          <p:cNvSpPr txBox="1">
            <a:spLocks noChangeArrowheads="1"/>
          </p:cNvSpPr>
          <p:nvPr/>
        </p:nvSpPr>
        <p:spPr bwMode="auto">
          <a:xfrm>
            <a:off x="755775" y="2852465"/>
            <a:ext cx="4751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在</a:t>
            </a:r>
            <a:r>
              <a:rPr lang="en-US" altLang="zh-CN" sz="2800"/>
              <a:t>D</a:t>
            </a:r>
            <a:r>
              <a:rPr lang="zh-CN" altLang="en-US" sz="2800"/>
              <a:t>上，将所给等式两端变形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553325" y="2219053"/>
            <a:ext cx="2519362" cy="2339975"/>
            <a:chOff x="4173" y="1661"/>
            <a:chExt cx="1587" cy="1474"/>
          </a:xfrm>
        </p:grpSpPr>
        <p:graphicFrame>
          <p:nvGraphicFramePr>
            <p:cNvPr id="59402" name="Object 10"/>
            <p:cNvGraphicFramePr>
              <a:graphicFrameLocks noChangeAspect="1"/>
            </p:cNvGraphicFramePr>
            <p:nvPr/>
          </p:nvGraphicFramePr>
          <p:xfrm>
            <a:off x="5542" y="2819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68" name="Equation" r:id="rId5" imgW="139680" imgH="139680" progId="Equation.3">
                    <p:embed/>
                  </p:oleObj>
                </mc:Choice>
                <mc:Fallback>
                  <p:oleObj name="Equation" r:id="rId5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2" y="2819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3" name="Object 11"/>
            <p:cNvGraphicFramePr>
              <a:graphicFrameLocks noChangeAspect="1"/>
            </p:cNvGraphicFramePr>
            <p:nvPr/>
          </p:nvGraphicFramePr>
          <p:xfrm>
            <a:off x="4198" y="1661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69" name="Equation" r:id="rId7" imgW="139680" imgH="164880" progId="Equation.3">
                    <p:embed/>
                  </p:oleObj>
                </mc:Choice>
                <mc:Fallback>
                  <p:oleObj name="Equation" r:id="rId7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8" y="1661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8" name="Line 27"/>
            <p:cNvSpPr>
              <a:spLocks noChangeShapeType="1"/>
            </p:cNvSpPr>
            <p:nvPr/>
          </p:nvSpPr>
          <p:spPr bwMode="auto">
            <a:xfrm>
              <a:off x="4219" y="2787"/>
              <a:ext cx="1541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9" name="Line 28"/>
            <p:cNvSpPr>
              <a:spLocks noChangeShapeType="1"/>
            </p:cNvSpPr>
            <p:nvPr/>
          </p:nvSpPr>
          <p:spPr bwMode="auto">
            <a:xfrm flipV="1">
              <a:off x="4409" y="1661"/>
              <a:ext cx="0" cy="14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9404" name="Object 12"/>
            <p:cNvGraphicFramePr>
              <a:graphicFrameLocks noChangeAspect="1"/>
            </p:cNvGraphicFramePr>
            <p:nvPr/>
          </p:nvGraphicFramePr>
          <p:xfrm>
            <a:off x="4198" y="2771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70" name="Equation" r:id="rId9" imgW="164880" imgH="177480" progId="Equation.3">
                    <p:embed/>
                  </p:oleObj>
                </mc:Choice>
                <mc:Fallback>
                  <p:oleObj name="Equation" r:id="rId9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8" y="2771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20" name="Line 31"/>
            <p:cNvSpPr>
              <a:spLocks noChangeShapeType="1"/>
            </p:cNvSpPr>
            <p:nvPr/>
          </p:nvSpPr>
          <p:spPr bwMode="auto">
            <a:xfrm flipV="1">
              <a:off x="5081" y="1888"/>
              <a:ext cx="0" cy="113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1" name="Line 32"/>
            <p:cNvSpPr>
              <a:spLocks noChangeShapeType="1"/>
            </p:cNvSpPr>
            <p:nvPr/>
          </p:nvSpPr>
          <p:spPr bwMode="auto">
            <a:xfrm>
              <a:off x="4173" y="2115"/>
              <a:ext cx="127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9405" name="Object 13"/>
            <p:cNvGraphicFramePr>
              <a:graphicFrameLocks noChangeAspect="1"/>
            </p:cNvGraphicFramePr>
            <p:nvPr/>
          </p:nvGraphicFramePr>
          <p:xfrm>
            <a:off x="5081" y="2387"/>
            <a:ext cx="360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71" name="Equation" r:id="rId11" imgW="368280" imgH="164880" progId="Equation.DSMT4">
                    <p:embed/>
                  </p:oleObj>
                </mc:Choice>
                <mc:Fallback>
                  <p:oleObj name="Equation" r:id="rId11" imgW="368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1" y="2387"/>
                          <a:ext cx="360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6" name="Object 14"/>
            <p:cNvGraphicFramePr>
              <a:graphicFrameLocks noChangeAspect="1"/>
            </p:cNvGraphicFramePr>
            <p:nvPr/>
          </p:nvGraphicFramePr>
          <p:xfrm>
            <a:off x="4491" y="1933"/>
            <a:ext cx="34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72" name="Equation" r:id="rId13" imgW="355320" imgH="190440" progId="Equation.DSMT4">
                    <p:embed/>
                  </p:oleObj>
                </mc:Choice>
                <mc:Fallback>
                  <p:oleObj name="Equation" r:id="rId13" imgW="35532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1" y="1933"/>
                          <a:ext cx="348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22" name="Line 36"/>
            <p:cNvSpPr>
              <a:spLocks noChangeShapeType="1"/>
            </p:cNvSpPr>
            <p:nvPr/>
          </p:nvSpPr>
          <p:spPr bwMode="auto">
            <a:xfrm>
              <a:off x="4173" y="1933"/>
              <a:ext cx="1225" cy="11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9407" name="Object 15"/>
            <p:cNvGraphicFramePr>
              <a:graphicFrameLocks noChangeAspect="1"/>
            </p:cNvGraphicFramePr>
            <p:nvPr/>
          </p:nvGraphicFramePr>
          <p:xfrm>
            <a:off x="4672" y="2205"/>
            <a:ext cx="597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73" name="Equation" r:id="rId15" imgW="609480" imgH="190440" progId="Equation.DSMT4">
                    <p:embed/>
                  </p:oleObj>
                </mc:Choice>
                <mc:Fallback>
                  <p:oleObj name="Equation" r:id="rId15" imgW="6094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2" y="2205"/>
                          <a:ext cx="597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23" name="AutoShape 38"/>
            <p:cNvSpPr>
              <a:spLocks noChangeArrowheads="1"/>
            </p:cNvSpPr>
            <p:nvPr/>
          </p:nvSpPr>
          <p:spPr bwMode="auto">
            <a:xfrm>
              <a:off x="4400" y="2115"/>
              <a:ext cx="681" cy="680"/>
            </a:xfrm>
            <a:prstGeom prst="rtTriangle">
              <a:avLst/>
            </a:prstGeom>
            <a:solidFill>
              <a:srgbClr val="0000FF"/>
            </a:solidFill>
            <a:ln w="31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D</a:t>
              </a:r>
            </a:p>
          </p:txBody>
        </p:sp>
      </p:grpSp>
      <p:graphicFrame>
        <p:nvGraphicFramePr>
          <p:cNvPr id="49360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610348"/>
              </p:ext>
            </p:extLst>
          </p:nvPr>
        </p:nvGraphicFramePr>
        <p:xfrm>
          <a:off x="3205287" y="3443015"/>
          <a:ext cx="32702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74" name="Equation" r:id="rId17" imgW="1358640" imgH="330120" progId="Equation.DSMT4">
                  <p:embed/>
                </p:oleObj>
              </mc:Choice>
              <mc:Fallback>
                <p:oleObj name="Equation" r:id="rId17" imgW="1358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287" y="3443015"/>
                        <a:ext cx="327025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60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574069"/>
              </p:ext>
            </p:extLst>
          </p:nvPr>
        </p:nvGraphicFramePr>
        <p:xfrm>
          <a:off x="468437" y="4451078"/>
          <a:ext cx="25368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75" name="Equation" r:id="rId19" imgW="1054080" imgH="330120" progId="Equation.DSMT4">
                  <p:embed/>
                </p:oleObj>
              </mc:Choice>
              <mc:Fallback>
                <p:oleObj name="Equation" r:id="rId19" imgW="1054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37" y="4451078"/>
                        <a:ext cx="253682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6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741516"/>
              </p:ext>
            </p:extLst>
          </p:nvPr>
        </p:nvGraphicFramePr>
        <p:xfrm>
          <a:off x="3016375" y="4451078"/>
          <a:ext cx="378936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76" name="Equation" r:id="rId21" imgW="1574640" imgH="330120" progId="Equation.DSMT4">
                  <p:embed/>
                </p:oleObj>
              </mc:Choice>
              <mc:Fallback>
                <p:oleObj name="Equation" r:id="rId21" imgW="1574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375" y="4451078"/>
                        <a:ext cx="378936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6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169268"/>
              </p:ext>
            </p:extLst>
          </p:nvPr>
        </p:nvGraphicFramePr>
        <p:xfrm>
          <a:off x="3071937" y="5316265"/>
          <a:ext cx="229235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77" name="Equation" r:id="rId23" imgW="952200" imgH="241200" progId="Equation.DSMT4">
                  <p:embed/>
                </p:oleObj>
              </mc:Choice>
              <mc:Fallback>
                <p:oleObj name="Equation" r:id="rId23" imgW="952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937" y="5316265"/>
                        <a:ext cx="229235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6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704435"/>
              </p:ext>
            </p:extLst>
          </p:nvPr>
        </p:nvGraphicFramePr>
        <p:xfrm>
          <a:off x="5364287" y="5387703"/>
          <a:ext cx="22923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78" name="Equation" r:id="rId25" imgW="952200" imgH="203040" progId="Equation.DSMT4">
                  <p:embed/>
                </p:oleObj>
              </mc:Choice>
              <mc:Fallback>
                <p:oleObj name="Equation" r:id="rId25" imgW="952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287" y="5387703"/>
                        <a:ext cx="229235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614" name="Freeform 46"/>
          <p:cNvSpPr>
            <a:spLocks/>
          </p:cNvSpPr>
          <p:nvPr/>
        </p:nvSpPr>
        <p:spPr bwMode="auto">
          <a:xfrm>
            <a:off x="5869112" y="4451078"/>
            <a:ext cx="1547813" cy="1008062"/>
          </a:xfrm>
          <a:custGeom>
            <a:avLst/>
            <a:gdLst>
              <a:gd name="T0" fmla="*/ 2147483647 w 975"/>
              <a:gd name="T1" fmla="*/ 1600297413 h 635"/>
              <a:gd name="T2" fmla="*/ 2147483647 w 975"/>
              <a:gd name="T3" fmla="*/ 1257556465 h 635"/>
              <a:gd name="T4" fmla="*/ 1829634364 w 975"/>
              <a:gd name="T5" fmla="*/ 572074370 h 635"/>
              <a:gd name="T6" fmla="*/ 0 w 975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  <a:gd name="T12" fmla="*/ 0 w 975"/>
              <a:gd name="T13" fmla="*/ 0 h 635"/>
              <a:gd name="T14" fmla="*/ 975 w 975"/>
              <a:gd name="T15" fmla="*/ 635 h 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5" h="635">
                <a:moveTo>
                  <a:pt x="862" y="635"/>
                </a:moveTo>
                <a:cubicBezTo>
                  <a:pt x="918" y="601"/>
                  <a:pt x="975" y="567"/>
                  <a:pt x="952" y="499"/>
                </a:cubicBezTo>
                <a:cubicBezTo>
                  <a:pt x="929" y="431"/>
                  <a:pt x="885" y="310"/>
                  <a:pt x="726" y="227"/>
                </a:cubicBezTo>
                <a:cubicBezTo>
                  <a:pt x="567" y="144"/>
                  <a:pt x="283" y="72"/>
                  <a:pt x="0" y="0"/>
                </a:cubicBezTo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005095"/>
              </p:ext>
            </p:extLst>
          </p:nvPr>
        </p:nvGraphicFramePr>
        <p:xfrm>
          <a:off x="1428272" y="714161"/>
          <a:ext cx="4871920" cy="919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79" name="公式" r:id="rId27" imgW="1993680" imgH="406080" progId="Equation.3">
                  <p:embed/>
                </p:oleObj>
              </mc:Choice>
              <mc:Fallback>
                <p:oleObj name="公式" r:id="rId27" imgW="1993680" imgH="40608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272" y="714161"/>
                        <a:ext cx="4871920" cy="919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6016511"/>
              </p:ext>
            </p:extLst>
          </p:nvPr>
        </p:nvGraphicFramePr>
        <p:xfrm>
          <a:off x="323528" y="3478735"/>
          <a:ext cx="29781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0" name="公式" r:id="rId29" imgW="1218960" imgH="406080" progId="Equation.3">
                  <p:embed/>
                </p:oleObj>
              </mc:Choice>
              <mc:Fallback>
                <p:oleObj name="公式" r:id="rId29" imgW="1218960" imgH="406080" progId="Equation.3">
                  <p:embed/>
                  <p:pic>
                    <p:nvPicPr>
                      <p:cNvPr id="0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478735"/>
                        <a:ext cx="297815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09774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49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7" dur="2000"/>
                                        <p:tgtEl>
                                          <p:spTgt spid="49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2" dur="2000"/>
                                        <p:tgtEl>
                                          <p:spTgt spid="49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7" dur="2000"/>
                                        <p:tgtEl>
                                          <p:spTgt spid="49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608" grpId="0" animBg="1"/>
      <p:bldP spid="493572" grpId="0"/>
      <p:bldP spid="493591" grpId="0"/>
      <p:bldP spid="4936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EA7D135-D2BF-4073-A6AE-62CB9A6C1FA7}" type="slidenum">
              <a:rPr lang="en-US" altLang="zh-CN" sz="1400" smtClean="0"/>
              <a:pPr eaLnBrk="1" hangingPunct="1"/>
              <a:t>59</a:t>
            </a:fld>
            <a:endParaRPr lang="en-US" altLang="zh-CN" sz="1400" smtClean="0"/>
          </a:p>
        </p:txBody>
      </p:sp>
      <p:graphicFrame>
        <p:nvGraphicFramePr>
          <p:cNvPr id="4946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243328"/>
              </p:ext>
            </p:extLst>
          </p:nvPr>
        </p:nvGraphicFramePr>
        <p:xfrm>
          <a:off x="3160121" y="294948"/>
          <a:ext cx="259238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08" name="Equation" r:id="rId3" imgW="1193760" imgH="330120" progId="Equation.DSMT4">
                  <p:embed/>
                </p:oleObj>
              </mc:Choice>
              <mc:Fallback>
                <p:oleObj name="Equation" r:id="rId3" imgW="11937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121" y="294948"/>
                        <a:ext cx="2592388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974967"/>
              </p:ext>
            </p:extLst>
          </p:nvPr>
        </p:nvGraphicFramePr>
        <p:xfrm>
          <a:off x="5796136" y="285521"/>
          <a:ext cx="29114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09" name="Equation" r:id="rId5" imgW="1269720" imgH="330120" progId="Equation.DSMT4">
                  <p:embed/>
                </p:oleObj>
              </mc:Choice>
              <mc:Fallback>
                <p:oleObj name="Equation" r:id="rId5" imgW="12697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85521"/>
                        <a:ext cx="291147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464066"/>
              </p:ext>
            </p:extLst>
          </p:nvPr>
        </p:nvGraphicFramePr>
        <p:xfrm>
          <a:off x="107504" y="1418592"/>
          <a:ext cx="220186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0" name="Equation" r:id="rId7" imgW="914400" imgH="406080" progId="Equation.DSMT4">
                  <p:embed/>
                </p:oleObj>
              </mc:Choice>
              <mc:Fallback>
                <p:oleObj name="Equation" r:id="rId7" imgW="914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418592"/>
                        <a:ext cx="220186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2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551901"/>
              </p:ext>
            </p:extLst>
          </p:nvPr>
        </p:nvGraphicFramePr>
        <p:xfrm>
          <a:off x="2339752" y="1380884"/>
          <a:ext cx="247491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1" name="Equation" r:id="rId9" imgW="1028520" imgH="330120" progId="Equation.DSMT4">
                  <p:embed/>
                </p:oleObj>
              </mc:Choice>
              <mc:Fallback>
                <p:oleObj name="Equation" r:id="rId9" imgW="10285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380884"/>
                        <a:ext cx="247491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2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659346"/>
              </p:ext>
            </p:extLst>
          </p:nvPr>
        </p:nvGraphicFramePr>
        <p:xfrm>
          <a:off x="4788024" y="1390311"/>
          <a:ext cx="27813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2" name="Equation" r:id="rId11" imgW="1155600" imgH="330120" progId="Equation.DSMT4">
                  <p:embed/>
                </p:oleObj>
              </mc:Choice>
              <mc:Fallback>
                <p:oleObj name="Equation" r:id="rId11" imgW="1155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390311"/>
                        <a:ext cx="27813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2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84074"/>
              </p:ext>
            </p:extLst>
          </p:nvPr>
        </p:nvGraphicFramePr>
        <p:xfrm>
          <a:off x="7524328" y="1340768"/>
          <a:ext cx="1622396" cy="908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3" name="Equation" r:id="rId13" imgW="723600" imgH="406080" progId="Equation.DSMT4">
                  <p:embed/>
                </p:oleObj>
              </mc:Choice>
              <mc:Fallback>
                <p:oleObj name="Equation" r:id="rId13" imgW="723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1340768"/>
                        <a:ext cx="1622396" cy="908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3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272450"/>
              </p:ext>
            </p:extLst>
          </p:nvPr>
        </p:nvGraphicFramePr>
        <p:xfrm>
          <a:off x="827584" y="2276872"/>
          <a:ext cx="44815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4" name="Equation" r:id="rId15" imgW="1955520" imgH="406080" progId="Equation.DSMT4">
                  <p:embed/>
                </p:oleObj>
              </mc:Choice>
              <mc:Fallback>
                <p:oleObj name="Equation" r:id="rId15" imgW="1955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276872"/>
                        <a:ext cx="44815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31" name="Text Box 39"/>
          <p:cNvSpPr txBox="1">
            <a:spLocks noChangeArrowheads="1"/>
          </p:cNvSpPr>
          <p:nvPr/>
        </p:nvSpPr>
        <p:spPr bwMode="auto">
          <a:xfrm>
            <a:off x="611188" y="3501008"/>
            <a:ext cx="2881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两边对</a:t>
            </a:r>
            <a:r>
              <a:rPr lang="en-US" altLang="zh-CN" sz="2800" i="1" dirty="0">
                <a:solidFill>
                  <a:srgbClr val="0000FF"/>
                </a:solidFill>
              </a:rPr>
              <a:t>t</a:t>
            </a:r>
            <a:r>
              <a:rPr lang="zh-CN" altLang="en-US" sz="2800" dirty="0">
                <a:solidFill>
                  <a:srgbClr val="0000FF"/>
                </a:solidFill>
              </a:rPr>
              <a:t>求导得</a:t>
            </a:r>
          </a:p>
        </p:txBody>
      </p:sp>
      <p:graphicFrame>
        <p:nvGraphicFramePr>
          <p:cNvPr id="4946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881630"/>
              </p:ext>
            </p:extLst>
          </p:nvPr>
        </p:nvGraphicFramePr>
        <p:xfrm>
          <a:off x="3203575" y="3515295"/>
          <a:ext cx="29972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5" name="Equation" r:id="rId17" imgW="1307880" imgH="203040" progId="Equation.DSMT4">
                  <p:embed/>
                </p:oleObj>
              </mc:Choice>
              <mc:Fallback>
                <p:oleObj name="Equation" r:id="rId17" imgW="1307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515295"/>
                        <a:ext cx="29972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461350" y="3008391"/>
            <a:ext cx="4681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分离变量法求解方程得</a:t>
            </a:r>
          </a:p>
        </p:txBody>
      </p:sp>
      <p:graphicFrame>
        <p:nvGraphicFramePr>
          <p:cNvPr id="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683795"/>
              </p:ext>
            </p:extLst>
          </p:nvPr>
        </p:nvGraphicFramePr>
        <p:xfrm>
          <a:off x="1042988" y="4005064"/>
          <a:ext cx="2211387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6" name="Equation" r:id="rId19" imgW="965160" imgH="444240" progId="Equation.DSMT4">
                  <p:embed/>
                </p:oleObj>
              </mc:Choice>
              <mc:Fallback>
                <p:oleObj name="Equation" r:id="rId19" imgW="965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05064"/>
                        <a:ext cx="2211387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276600" y="4260260"/>
            <a:ext cx="3167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 i="1"/>
              <a:t>C</a:t>
            </a:r>
            <a:r>
              <a:rPr lang="zh-CN" altLang="en-US" sz="2800"/>
              <a:t>为任意常数</a:t>
            </a:r>
            <a:r>
              <a:rPr lang="en-US" altLang="zh-CN" sz="2800"/>
              <a:t>.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611560" y="5229076"/>
            <a:ext cx="403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/>
              <a:t>将</a:t>
            </a:r>
            <a:r>
              <a:rPr lang="en-US" altLang="zh-CN" sz="2800" i="1" dirty="0"/>
              <a:t>f</a:t>
            </a:r>
            <a:r>
              <a:rPr lang="en-US" altLang="zh-CN" sz="2800" dirty="0"/>
              <a:t>(0)=1</a:t>
            </a:r>
            <a:r>
              <a:rPr lang="zh-CN" altLang="en-US" sz="2800" dirty="0"/>
              <a:t>带入得</a:t>
            </a:r>
            <a:r>
              <a:rPr lang="en-US" altLang="zh-CN" sz="2800" i="1" dirty="0"/>
              <a:t>C</a:t>
            </a:r>
            <a:r>
              <a:rPr lang="en-US" altLang="zh-CN" sz="2800" dirty="0"/>
              <a:t>=4.</a:t>
            </a:r>
          </a:p>
        </p:txBody>
      </p:sp>
      <p:graphicFrame>
        <p:nvGraphicFramePr>
          <p:cNvPr id="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008584"/>
              </p:ext>
            </p:extLst>
          </p:nvPr>
        </p:nvGraphicFramePr>
        <p:xfrm>
          <a:off x="3856410" y="4984895"/>
          <a:ext cx="2646363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7" name="Equation" r:id="rId21" imgW="1155600" imgH="444240" progId="Equation.DSMT4">
                  <p:embed/>
                </p:oleObj>
              </mc:Choice>
              <mc:Fallback>
                <p:oleObj name="Equation" r:id="rId21" imgW="1155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410" y="4984895"/>
                        <a:ext cx="2646363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536745"/>
              </p:ext>
            </p:extLst>
          </p:nvPr>
        </p:nvGraphicFramePr>
        <p:xfrm>
          <a:off x="247199" y="360937"/>
          <a:ext cx="297815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8" name="公式" r:id="rId23" imgW="1218960" imgH="406080" progId="Equation.3">
                  <p:embed/>
                </p:oleObj>
              </mc:Choice>
              <mc:Fallback>
                <p:oleObj name="公式" r:id="rId23" imgW="1218960" imgH="406080" progId="Equation.3">
                  <p:embed/>
                  <p:pic>
                    <p:nvPicPr>
                      <p:cNvPr id="0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99" y="360937"/>
                        <a:ext cx="297815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378252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49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49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2000"/>
                                        <p:tgtEl>
                                          <p:spTgt spid="49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49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7" dur="2000"/>
                                        <p:tgtEl>
                                          <p:spTgt spid="49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2" dur="2000"/>
                                        <p:tgtEl>
                                          <p:spTgt spid="49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9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2" dur="2000"/>
                                        <p:tgtEl>
                                          <p:spTgt spid="49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31" grpId="0"/>
      <p:bldP spid="19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C8C864E-F0D1-46C0-9299-A07303272A3D}" type="slidenum">
              <a:rPr lang="en-US" altLang="zh-CN" sz="1400" smtClean="0"/>
              <a:pPr eaLnBrk="1" hangingPunct="1"/>
              <a:t>6</a:t>
            </a:fld>
            <a:endParaRPr lang="en-US" altLang="zh-CN" sz="1400" smtClean="0"/>
          </a:p>
        </p:txBody>
      </p:sp>
      <p:graphicFrame>
        <p:nvGraphicFramePr>
          <p:cNvPr id="7170" name="Object 2"/>
          <p:cNvGraphicFramePr>
            <a:graphicFrameLocks/>
          </p:cNvGraphicFramePr>
          <p:nvPr/>
        </p:nvGraphicFramePr>
        <p:xfrm>
          <a:off x="827088" y="404813"/>
          <a:ext cx="168116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" r:id="rId3" imgW="1510644" imgH="380835" progId="Equation.3">
                  <p:embed/>
                </p:oleObj>
              </mc:Choice>
              <mc:Fallback>
                <p:oleObj r:id="rId3" imgW="1510644" imgH="380835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4813"/>
                        <a:ext cx="1681162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/>
          </p:cNvGraphicFramePr>
          <p:nvPr/>
        </p:nvGraphicFramePr>
        <p:xfrm>
          <a:off x="3563938" y="188913"/>
          <a:ext cx="35655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" r:id="rId5" imgW="3352800" imgH="749300" progId="Equation.3">
                  <p:embed/>
                </p:oleObj>
              </mc:Choice>
              <mc:Fallback>
                <p:oleObj r:id="rId5" imgW="3352800" imgH="7493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88913"/>
                        <a:ext cx="356552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700338" y="33337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有</a:t>
            </a:r>
            <a:r>
              <a:rPr lang="en-US" altLang="zh-CN" sz="2800"/>
              <a:t>:</a:t>
            </a:r>
          </a:p>
        </p:txBody>
      </p:sp>
      <p:graphicFrame>
        <p:nvGraphicFramePr>
          <p:cNvPr id="7173" name="Object 5"/>
          <p:cNvGraphicFramePr>
            <a:graphicFrameLocks/>
          </p:cNvGraphicFramePr>
          <p:nvPr/>
        </p:nvGraphicFramePr>
        <p:xfrm>
          <a:off x="1547813" y="1196975"/>
          <a:ext cx="297338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" r:id="rId7" imgW="2576982" imgH="812447" progId="Equation.3">
                  <p:embed/>
                </p:oleObj>
              </mc:Choice>
              <mc:Fallback>
                <p:oleObj r:id="rId7" imgW="2576982" imgH="812447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196975"/>
                        <a:ext cx="2973387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/>
          </p:cNvGraphicFramePr>
          <p:nvPr/>
        </p:nvGraphicFramePr>
        <p:xfrm>
          <a:off x="4519613" y="1104900"/>
          <a:ext cx="19812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" r:id="rId9" imgW="1727200" imgH="698500" progId="Equation.3">
                  <p:embed/>
                </p:oleObj>
              </mc:Choice>
              <mc:Fallback>
                <p:oleObj r:id="rId9" imgW="1727200" imgH="6985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613" y="1104900"/>
                        <a:ext cx="19812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/>
          </p:cNvGraphicFramePr>
          <p:nvPr/>
        </p:nvGraphicFramePr>
        <p:xfrm>
          <a:off x="1874838" y="2132013"/>
          <a:ext cx="38338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" r:id="rId11" imgW="3543300" imgH="698500" progId="Equation.3">
                  <p:embed/>
                </p:oleObj>
              </mc:Choice>
              <mc:Fallback>
                <p:oleObj r:id="rId11" imgW="3543300" imgH="6985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2132013"/>
                        <a:ext cx="383381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484438" y="2133600"/>
            <a:ext cx="2819400" cy="809625"/>
            <a:chOff x="0" y="0"/>
            <a:chExt cx="1776" cy="510"/>
          </a:xfrm>
        </p:grpSpPr>
        <p:sp>
          <p:nvSpPr>
            <p:cNvPr id="4114" name="AutoShape 9"/>
            <p:cNvSpPr>
              <a:spLocks noChangeArrowheads="1"/>
            </p:cNvSpPr>
            <p:nvPr/>
          </p:nvSpPr>
          <p:spPr bwMode="auto">
            <a:xfrm>
              <a:off x="0" y="30"/>
              <a:ext cx="1776" cy="480"/>
            </a:xfrm>
            <a:prstGeom prst="parallelogram">
              <a:avLst>
                <a:gd name="adj" fmla="val 18466"/>
              </a:avLst>
            </a:prstGeom>
            <a:gradFill rotWithShape="0">
              <a:gsLst>
                <a:gs pos="0">
                  <a:srgbClr val="66FF33"/>
                </a:gs>
                <a:gs pos="50000">
                  <a:srgbClr val="FFFFFF"/>
                </a:gs>
                <a:gs pos="100000">
                  <a:srgbClr val="66FF33"/>
                </a:gs>
              </a:gsLst>
              <a:lin ang="5400000" scaled="1"/>
            </a:gra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5" name="Object 10"/>
            <p:cNvGraphicFramePr>
              <a:graphicFrameLocks/>
            </p:cNvGraphicFramePr>
            <p:nvPr/>
          </p:nvGraphicFramePr>
          <p:xfrm>
            <a:off x="48" y="0"/>
            <a:ext cx="1705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4" r:id="rId13" imgW="2501900" imgH="749300" progId="Equation.3">
                    <p:embed/>
                  </p:oleObj>
                </mc:Choice>
                <mc:Fallback>
                  <p:oleObj r:id="rId13" imgW="2501900" imgH="749300" progId="Equation.3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0"/>
                          <a:ext cx="1705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3635375" y="4437063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先对</a:t>
            </a:r>
            <a:r>
              <a:rPr lang="en-US" altLang="zh-CN" sz="2800" i="1">
                <a:solidFill>
                  <a:srgbClr val="0000FF"/>
                </a:solidFill>
              </a:rPr>
              <a:t>y</a:t>
            </a:r>
            <a:r>
              <a:rPr lang="zh-CN" altLang="en-US" sz="2800">
                <a:solidFill>
                  <a:srgbClr val="0000FF"/>
                </a:solidFill>
              </a:rPr>
              <a:t>后对</a:t>
            </a:r>
            <a:r>
              <a:rPr lang="en-US" altLang="zh-CN" sz="2800" i="1">
                <a:solidFill>
                  <a:srgbClr val="0000FF"/>
                </a:solidFill>
              </a:rPr>
              <a:t>x</a:t>
            </a:r>
            <a:r>
              <a:rPr lang="zh-CN" altLang="en-US" sz="2800">
                <a:solidFill>
                  <a:srgbClr val="0000FF"/>
                </a:solidFill>
              </a:rPr>
              <a:t>的二次积分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496888" y="443706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称为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1258888" y="443706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累次积分</a:t>
            </a:r>
            <a:r>
              <a:rPr lang="en-US" altLang="zh-CN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11188" y="3068638"/>
            <a:ext cx="5715000" cy="1004887"/>
            <a:chOff x="0" y="0"/>
            <a:chExt cx="3600" cy="633"/>
          </a:xfrm>
        </p:grpSpPr>
        <p:sp>
          <p:nvSpPr>
            <p:cNvPr id="4113" name="AutoShape 15"/>
            <p:cNvSpPr>
              <a:spLocks noChangeArrowheads="1"/>
            </p:cNvSpPr>
            <p:nvPr/>
          </p:nvSpPr>
          <p:spPr bwMode="auto">
            <a:xfrm>
              <a:off x="0" y="9"/>
              <a:ext cx="3600" cy="62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FF00"/>
                </a:gs>
              </a:gsLst>
              <a:lin ang="5400000" scaled="1"/>
            </a:gra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3" name="Object 16"/>
            <p:cNvGraphicFramePr>
              <a:graphicFrameLocks/>
            </p:cNvGraphicFramePr>
            <p:nvPr/>
          </p:nvGraphicFramePr>
          <p:xfrm>
            <a:off x="34" y="50"/>
            <a:ext cx="1536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5" r:id="rId15" imgW="2234230" imgH="812447" progId="Equation.3">
                    <p:embed/>
                  </p:oleObj>
                </mc:Choice>
                <mc:Fallback>
                  <p:oleObj r:id="rId15" imgW="2234230" imgH="812447" progId="Equation.3">
                    <p:embed/>
                    <p:pic>
                      <p:nvPicPr>
                        <p:cNvPr id="0" name="Object 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" y="50"/>
                          <a:ext cx="1536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17"/>
            <p:cNvGraphicFramePr>
              <a:graphicFrameLocks/>
            </p:cNvGraphicFramePr>
            <p:nvPr/>
          </p:nvGraphicFramePr>
          <p:xfrm>
            <a:off x="1565" y="0"/>
            <a:ext cx="2035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6" r:id="rId17" imgW="2933700" imgH="749300" progId="Equation.3">
                    <p:embed/>
                  </p:oleObj>
                </mc:Choice>
                <mc:Fallback>
                  <p:oleObj r:id="rId17" imgW="2933700" imgH="749300" progId="Equation.3">
                    <p:embed/>
                    <p:pic>
                      <p:nvPicPr>
                        <p:cNvPr id="0" name="Object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0"/>
                          <a:ext cx="2035" cy="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179" grpId="0" autoUpdateAnimBg="0"/>
      <p:bldP spid="7180" grpId="0" autoUpdateAnimBg="0"/>
      <p:bldP spid="7181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BBA999B-A4AC-4805-9A10-E3BBBBBDD889}" type="slidenum">
              <a:rPr lang="en-US" altLang="zh-CN" sz="1400" smtClean="0"/>
              <a:pPr eaLnBrk="1" hangingPunct="1"/>
              <a:t>60</a:t>
            </a:fld>
            <a:endParaRPr lang="en-US" altLang="zh-CN" sz="1400" smtClean="0"/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976313" y="958850"/>
            <a:ext cx="5822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二重积分在直角坐标系下的计算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976313" y="2725738"/>
            <a:ext cx="632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二重积分在极坐标系下的计算公式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900113" y="332105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en-US" altLang="zh-CN" sz="2800">
                <a:solidFill>
                  <a:srgbClr val="0033CC"/>
                </a:solidFill>
              </a:rPr>
              <a:t>(</a:t>
            </a:r>
            <a:r>
              <a:rPr lang="zh-CN" altLang="en-US" sz="2800">
                <a:solidFill>
                  <a:srgbClr val="0033CC"/>
                </a:solidFill>
              </a:rPr>
              <a:t>注意使用对称性</a:t>
            </a:r>
            <a:r>
              <a:rPr lang="en-US" altLang="zh-CN" sz="2800">
                <a:solidFill>
                  <a:srgbClr val="0033CC"/>
                </a:solidFill>
              </a:rPr>
              <a:t>)</a:t>
            </a:r>
          </a:p>
        </p:txBody>
      </p:sp>
      <p:sp>
        <p:nvSpPr>
          <p:cNvPr id="71686" name="Rectangle 10"/>
          <p:cNvSpPr>
            <a:spLocks noChangeArrowheads="1"/>
          </p:cNvSpPr>
          <p:nvPr/>
        </p:nvSpPr>
        <p:spPr bwMode="auto">
          <a:xfrm>
            <a:off x="976313" y="44450"/>
            <a:ext cx="2667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4000">
                <a:solidFill>
                  <a:schemeClr val="tx2"/>
                </a:solidFill>
                <a:ea typeface="黑体" pitchFamily="49" charset="-122"/>
              </a:rPr>
              <a:t>四、小结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976313" y="1527175"/>
            <a:ext cx="70866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zh-CN" altLang="en-US" sz="2800">
                <a:solidFill>
                  <a:schemeClr val="accent2"/>
                </a:solidFill>
              </a:rPr>
              <a:t>注意正确选择积分次序</a:t>
            </a:r>
            <a:r>
              <a:rPr lang="en-US" altLang="zh-CN" sz="2800">
                <a:solidFill>
                  <a:schemeClr val="accent2"/>
                </a:solidFill>
              </a:rPr>
              <a:t>, </a:t>
            </a:r>
            <a:r>
              <a:rPr lang="zh-CN" altLang="en-US" sz="2800">
                <a:solidFill>
                  <a:schemeClr val="accent2"/>
                </a:solidFill>
              </a:rPr>
              <a:t>掌握交换积分次序的方法</a:t>
            </a:r>
            <a:r>
              <a:rPr lang="en-US" altLang="zh-CN" sz="28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976313" y="4006850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恰当选择坐标系计算二重积分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976313" y="454025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33CC"/>
                </a:solidFill>
              </a:rPr>
              <a:t>(</a:t>
            </a:r>
            <a:r>
              <a:rPr lang="zh-CN" altLang="en-US" sz="2800">
                <a:solidFill>
                  <a:srgbClr val="0033CC"/>
                </a:solidFill>
              </a:rPr>
              <a:t>注意选择的原则</a:t>
            </a:r>
            <a:r>
              <a:rPr lang="en-US" altLang="zh-CN" sz="2800">
                <a:solidFill>
                  <a:srgbClr val="0033CC"/>
                </a:solidFill>
              </a:rPr>
              <a:t>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083" grpId="0" autoUpdateAnimBg="0"/>
      <p:bldP spid="46084" grpId="0" autoUpdateAnimBg="0"/>
      <p:bldP spid="46091" grpId="0" autoUpdateAnimBg="0"/>
      <p:bldP spid="46092" grpId="0" autoUpdateAnimBg="0"/>
      <p:bldP spid="46093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6F0C49D-E94E-4F86-B198-F07E526CED77}" type="slidenum">
              <a:rPr lang="en-US" altLang="zh-CN" sz="1400" smtClean="0"/>
              <a:pPr eaLnBrk="1" hangingPunct="1"/>
              <a:t>61</a:t>
            </a:fld>
            <a:endParaRPr lang="en-US" altLang="zh-CN" sz="1400" smtClean="0"/>
          </a:p>
        </p:txBody>
      </p:sp>
      <p:sp>
        <p:nvSpPr>
          <p:cNvPr id="49169" name="Text Box 2"/>
          <p:cNvSpPr txBox="1">
            <a:spLocks noChangeArrowheads="1"/>
          </p:cNvSpPr>
          <p:nvPr/>
        </p:nvSpPr>
        <p:spPr bwMode="auto">
          <a:xfrm>
            <a:off x="990600" y="101600"/>
            <a:ext cx="243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4000" dirty="0" smtClean="0">
                <a:solidFill>
                  <a:schemeClr val="accent2"/>
                </a:solidFill>
                <a:ea typeface="黑体" pitchFamily="49" charset="-122"/>
              </a:rPr>
              <a:t>思考题</a:t>
            </a:r>
            <a:endParaRPr lang="en-US" altLang="zh-CN" sz="4000" dirty="0">
              <a:ea typeface="黑体" pitchFamily="49" charset="-122"/>
            </a:endParaRPr>
          </a:p>
        </p:txBody>
      </p:sp>
      <p:graphicFrame>
        <p:nvGraphicFramePr>
          <p:cNvPr id="49154" name="Object 4"/>
          <p:cNvGraphicFramePr>
            <a:graphicFrameLocks/>
          </p:cNvGraphicFramePr>
          <p:nvPr/>
        </p:nvGraphicFramePr>
        <p:xfrm>
          <a:off x="1752600" y="635000"/>
          <a:ext cx="640715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7" r:id="rId3" imgW="6096000" imgH="698500" progId="Equation.3">
                  <p:embed/>
                </p:oleObj>
              </mc:Choice>
              <mc:Fallback>
                <p:oleObj r:id="rId3" imgW="6096000" imgH="6985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635000"/>
                        <a:ext cx="640715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5"/>
          <p:cNvGraphicFramePr>
            <a:graphicFrameLocks/>
          </p:cNvGraphicFramePr>
          <p:nvPr/>
        </p:nvGraphicFramePr>
        <p:xfrm>
          <a:off x="1066800" y="1308100"/>
          <a:ext cx="3302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8" r:id="rId5" imgW="3302000" imgH="698500" progId="Equation.3">
                  <p:embed/>
                </p:oleObj>
              </mc:Choice>
              <mc:Fallback>
                <p:oleObj r:id="rId5" imgW="3302000" imgH="6985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08100"/>
                        <a:ext cx="3302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990600" y="20955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解</a:t>
            </a:r>
          </a:p>
        </p:txBody>
      </p:sp>
      <p:graphicFrame>
        <p:nvGraphicFramePr>
          <p:cNvPr id="47111" name="Object 7"/>
          <p:cNvGraphicFramePr>
            <a:graphicFrameLocks/>
          </p:cNvGraphicFramePr>
          <p:nvPr/>
        </p:nvGraphicFramePr>
        <p:xfrm>
          <a:off x="4705350" y="4716463"/>
          <a:ext cx="3335338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9" r:id="rId7" imgW="3238500" imgH="698500" progId="Equation.3">
                  <p:embed/>
                </p:oleObj>
              </mc:Choice>
              <mc:Fallback>
                <p:oleObj r:id="rId7" imgW="3238500" imgH="6985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4716463"/>
                        <a:ext cx="3335338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1009650" y="33147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令</a:t>
            </a:r>
          </a:p>
        </p:txBody>
      </p:sp>
      <p:graphicFrame>
        <p:nvGraphicFramePr>
          <p:cNvPr id="47113" name="Object 9"/>
          <p:cNvGraphicFramePr>
            <a:graphicFrameLocks/>
          </p:cNvGraphicFramePr>
          <p:nvPr/>
        </p:nvGraphicFramePr>
        <p:xfrm>
          <a:off x="1524000" y="3225800"/>
          <a:ext cx="3429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80" r:id="rId9" imgW="3429000" imgH="698500" progId="Equation.3">
                  <p:embed/>
                </p:oleObj>
              </mc:Choice>
              <mc:Fallback>
                <p:oleObj r:id="rId9" imgW="3429000" imgH="69850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25800"/>
                        <a:ext cx="3429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4114800" y="21097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不能直接积出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47115" name="Object 11"/>
          <p:cNvGraphicFramePr>
            <a:graphicFrameLocks/>
          </p:cNvGraphicFramePr>
          <p:nvPr/>
        </p:nvGraphicFramePr>
        <p:xfrm>
          <a:off x="2463800" y="2006600"/>
          <a:ext cx="1739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81" r:id="rId11" imgW="1739900" imgH="698500" progId="Equation.3">
                  <p:embed/>
                </p:oleObj>
              </mc:Choice>
              <mc:Fallback>
                <p:oleObj r:id="rId11" imgW="1739900" imgH="69850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2006600"/>
                        <a:ext cx="1739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/>
          <p:cNvGraphicFramePr>
            <a:graphicFrameLocks/>
          </p:cNvGraphicFramePr>
          <p:nvPr/>
        </p:nvGraphicFramePr>
        <p:xfrm>
          <a:off x="1143000" y="2921000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82" r:id="rId13" imgW="253780" imgH="228402" progId="Equation.3">
                  <p:embed/>
                </p:oleObj>
              </mc:Choice>
              <mc:Fallback>
                <p:oleObj r:id="rId13" imgW="253780" imgH="228402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921000"/>
                        <a:ext cx="2540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1473200" y="27686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改变积分次序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47118" name="Object 14"/>
          <p:cNvGraphicFramePr>
            <a:graphicFrameLocks/>
          </p:cNvGraphicFramePr>
          <p:nvPr/>
        </p:nvGraphicFramePr>
        <p:xfrm>
          <a:off x="1733550" y="3987800"/>
          <a:ext cx="30099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83" r:id="rId15" imgW="2946400" imgH="698500" progId="Equation.3">
                  <p:embed/>
                </p:oleObj>
              </mc:Choice>
              <mc:Fallback>
                <p:oleObj r:id="rId15" imgW="2946400" imgH="6985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3987800"/>
                        <a:ext cx="30099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807200" y="2311400"/>
            <a:ext cx="1803400" cy="1690688"/>
            <a:chOff x="0" y="0"/>
            <a:chExt cx="1136" cy="1065"/>
          </a:xfrm>
        </p:grpSpPr>
        <p:sp>
          <p:nvSpPr>
            <p:cNvPr id="49181" name="Line 16"/>
            <p:cNvSpPr>
              <a:spLocks noChangeShapeType="1"/>
            </p:cNvSpPr>
            <p:nvPr/>
          </p:nvSpPr>
          <p:spPr bwMode="auto">
            <a:xfrm flipV="1">
              <a:off x="0" y="864"/>
              <a:ext cx="1056" cy="9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2" name="Line 17"/>
            <p:cNvSpPr>
              <a:spLocks noChangeShapeType="1"/>
            </p:cNvSpPr>
            <p:nvPr/>
          </p:nvSpPr>
          <p:spPr bwMode="auto">
            <a:xfrm flipV="1">
              <a:off x="192" y="0"/>
              <a:ext cx="0" cy="106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183" name="Group 18"/>
            <p:cNvGrpSpPr>
              <a:grpSpLocks/>
            </p:cNvGrpSpPr>
            <p:nvPr/>
          </p:nvGrpSpPr>
          <p:grpSpPr bwMode="auto">
            <a:xfrm>
              <a:off x="192" y="193"/>
              <a:ext cx="944" cy="671"/>
              <a:chOff x="0" y="0"/>
              <a:chExt cx="944" cy="671"/>
            </a:xfrm>
          </p:grpSpPr>
          <p:graphicFrame>
            <p:nvGraphicFramePr>
              <p:cNvPr id="49166" name="Object 19"/>
              <p:cNvGraphicFramePr>
                <a:graphicFrameLocks/>
              </p:cNvGraphicFramePr>
              <p:nvPr/>
            </p:nvGraphicFramePr>
            <p:xfrm>
              <a:off x="288" y="411"/>
              <a:ext cx="432" cy="1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84" r:id="rId17" imgW="837473" imgH="317225" progId="Equation.3">
                      <p:embed/>
                    </p:oleObj>
                  </mc:Choice>
                  <mc:Fallback>
                    <p:oleObj r:id="rId17" imgW="837473" imgH="317225" progId="Equation.3">
                      <p:embed/>
                      <p:pic>
                        <p:nvPicPr>
                          <p:cNvPr id="0" name="Object 1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411"/>
                            <a:ext cx="432" cy="1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184" name="AutoShape 20"/>
              <p:cNvSpPr>
                <a:spLocks noChangeArrowheads="1"/>
              </p:cNvSpPr>
              <p:nvPr/>
            </p:nvSpPr>
            <p:spPr bwMode="auto">
              <a:xfrm rot="5358151">
                <a:off x="0" y="95"/>
                <a:ext cx="576" cy="576"/>
              </a:xfrm>
              <a:prstGeom prst="rtTriangle">
                <a:avLst/>
              </a:prstGeom>
              <a:solidFill>
                <a:srgbClr val="66FF33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9167" name="Object 21"/>
              <p:cNvGraphicFramePr>
                <a:graphicFrameLocks/>
              </p:cNvGraphicFramePr>
              <p:nvPr/>
            </p:nvGraphicFramePr>
            <p:xfrm>
              <a:off x="624" y="0"/>
              <a:ext cx="320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85" r:id="rId19" imgW="660113" imgH="393529" progId="Equation.3">
                      <p:embed/>
                    </p:oleObj>
                  </mc:Choice>
                  <mc:Fallback>
                    <p:oleObj r:id="rId19" imgW="660113" imgH="393529" progId="Equation.3">
                      <p:embed/>
                      <p:pic>
                        <p:nvPicPr>
                          <p:cNvPr id="0" name="Object 2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0"/>
                            <a:ext cx="320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9163" name="Object 22"/>
            <p:cNvGraphicFramePr>
              <a:graphicFrameLocks/>
            </p:cNvGraphicFramePr>
            <p:nvPr/>
          </p:nvGraphicFramePr>
          <p:xfrm>
            <a:off x="965" y="912"/>
            <a:ext cx="139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86" r:id="rId21" imgW="253780" imgH="241091" progId="Equation.3">
                    <p:embed/>
                  </p:oleObj>
                </mc:Choice>
                <mc:Fallback>
                  <p:oleObj r:id="rId21" imgW="253780" imgH="241091" progId="Equation.3">
                    <p:embed/>
                    <p:pic>
                      <p:nvPicPr>
                        <p:cNvPr id="0" name="Object 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5" y="912"/>
                          <a:ext cx="139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4" name="Object 23"/>
            <p:cNvGraphicFramePr>
              <a:graphicFrameLocks/>
            </p:cNvGraphicFramePr>
            <p:nvPr/>
          </p:nvGraphicFramePr>
          <p:xfrm>
            <a:off x="218" y="912"/>
            <a:ext cx="118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87" r:id="rId23" imgW="215619" imgH="240986" progId="Equation.3">
                    <p:embed/>
                  </p:oleObj>
                </mc:Choice>
                <mc:Fallback>
                  <p:oleObj r:id="rId23" imgW="215619" imgH="240986" progId="Equation.3">
                    <p:embed/>
                    <p:pic>
                      <p:nvPicPr>
                        <p:cNvPr id="0" name="Object 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" y="912"/>
                          <a:ext cx="118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5" name="Object 24"/>
            <p:cNvGraphicFramePr>
              <a:graphicFrameLocks/>
            </p:cNvGraphicFramePr>
            <p:nvPr/>
          </p:nvGraphicFramePr>
          <p:xfrm>
            <a:off x="245" y="0"/>
            <a:ext cx="139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88" r:id="rId25" imgW="253780" imgH="317225" progId="Equation.3">
                    <p:embed/>
                  </p:oleObj>
                </mc:Choice>
                <mc:Fallback>
                  <p:oleObj r:id="rId25" imgW="253780" imgH="317225" progId="Equation.3">
                    <p:embed/>
                    <p:pic>
                      <p:nvPicPr>
                        <p:cNvPr id="0" name="Object 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" y="0"/>
                          <a:ext cx="139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6934200" y="3149600"/>
            <a:ext cx="12192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7130" name="Object 26"/>
          <p:cNvGraphicFramePr>
            <a:graphicFrameLocks/>
          </p:cNvGraphicFramePr>
          <p:nvPr/>
        </p:nvGraphicFramePr>
        <p:xfrm>
          <a:off x="2946400" y="4902200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89" r:id="rId27" imgW="1472561" imgH="431613" progId="Equation.3">
                  <p:embed/>
                </p:oleObj>
              </mc:Choice>
              <mc:Fallback>
                <p:oleObj r:id="rId27" imgW="1472561" imgH="431613" progId="Equation.3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4902200"/>
                        <a:ext cx="1473200" cy="4318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FFFF"/>
                          </a:gs>
                          <a:gs pos="50000">
                            <a:srgbClr val="FFFFFF"/>
                          </a:gs>
                          <a:gs pos="100000">
                            <a:srgbClr val="00FFFF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FF99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1" name="Object 27"/>
          <p:cNvGraphicFramePr>
            <a:graphicFrameLocks/>
          </p:cNvGraphicFramePr>
          <p:nvPr/>
        </p:nvGraphicFramePr>
        <p:xfrm>
          <a:off x="4705350" y="3987800"/>
          <a:ext cx="33083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90" r:id="rId29" imgW="3238500" imgH="698500" progId="Equation.3">
                  <p:embed/>
                </p:oleObj>
              </mc:Choice>
              <mc:Fallback>
                <p:oleObj r:id="rId29" imgW="3238500" imgH="698500" progId="Equation.3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3987800"/>
                        <a:ext cx="330835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1600200" y="20955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法一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1143000" y="4038600"/>
            <a:ext cx="660400" cy="519113"/>
            <a:chOff x="0" y="-64"/>
            <a:chExt cx="416" cy="327"/>
          </a:xfrm>
        </p:grpSpPr>
        <p:sp>
          <p:nvSpPr>
            <p:cNvPr id="49178" name="AutoShape 35"/>
            <p:cNvSpPr>
              <a:spLocks noChangeArrowheads="1"/>
            </p:cNvSpPr>
            <p:nvPr/>
          </p:nvSpPr>
          <p:spPr bwMode="auto">
            <a:xfrm>
              <a:off x="0" y="0"/>
              <a:ext cx="36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9" name="Rectangle 36"/>
            <p:cNvSpPr>
              <a:spLocks noChangeArrowheads="1"/>
            </p:cNvSpPr>
            <p:nvPr/>
          </p:nvSpPr>
          <p:spPr bwMode="auto">
            <a:xfrm>
              <a:off x="280" y="-64"/>
              <a:ext cx="13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49180" name="Rectangle 37"/>
            <p:cNvSpPr>
              <a:spLocks noChangeArrowheads="1"/>
            </p:cNvSpPr>
            <p:nvPr/>
          </p:nvSpPr>
          <p:spPr bwMode="auto">
            <a:xfrm>
              <a:off x="77" y="-35"/>
              <a:ext cx="9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/>
                <a:t>I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autoUpdateAnimBg="0"/>
      <p:bldP spid="47112" grpId="0" autoUpdateAnimBg="0"/>
      <p:bldP spid="47114" grpId="0" autoUpdateAnimBg="0"/>
      <p:bldP spid="47117" grpId="0" autoUpdateAnimBg="0"/>
      <p:bldP spid="47129" grpId="0" animBg="1"/>
      <p:bldP spid="47132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F587E6C-9866-49EF-A5FA-58953F723EE5}" type="slidenum">
              <a:rPr lang="en-US" altLang="zh-CN" sz="1400" smtClean="0"/>
              <a:pPr eaLnBrk="1" hangingPunct="1"/>
              <a:t>62</a:t>
            </a:fld>
            <a:endParaRPr lang="en-US" altLang="zh-CN" sz="1400" smtClean="0"/>
          </a:p>
        </p:txBody>
      </p:sp>
      <p:sp>
        <p:nvSpPr>
          <p:cNvPr id="48130" name="AutoShape 2"/>
          <p:cNvSpPr>
            <a:spLocks noChangeArrowheads="1"/>
          </p:cNvSpPr>
          <p:nvPr/>
        </p:nvSpPr>
        <p:spPr bwMode="auto">
          <a:xfrm>
            <a:off x="5562600" y="2868613"/>
            <a:ext cx="1676400" cy="685800"/>
          </a:xfrm>
          <a:prstGeom prst="parallelogram">
            <a:avLst>
              <a:gd name="adj" fmla="val 32740"/>
            </a:avLst>
          </a:prstGeom>
          <a:gradFill rotWithShape="0">
            <a:gsLst>
              <a:gs pos="0">
                <a:srgbClr val="FFFFFF"/>
              </a:gs>
              <a:gs pos="100000">
                <a:srgbClr val="00FFFF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2438400" y="2868613"/>
            <a:ext cx="1676400" cy="685800"/>
          </a:xfrm>
          <a:prstGeom prst="parallelogram">
            <a:avLst>
              <a:gd name="adj" fmla="val 32740"/>
            </a:avLst>
          </a:prstGeom>
          <a:gradFill rotWithShape="0">
            <a:gsLst>
              <a:gs pos="0">
                <a:srgbClr val="FFFFFF"/>
              </a:gs>
              <a:gs pos="100000">
                <a:srgbClr val="00FFFF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6248400" y="-26988"/>
            <a:ext cx="2057400" cy="76200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99CC"/>
              </a:gs>
              <a:gs pos="50000">
                <a:srgbClr val="FFFFFF"/>
              </a:gs>
              <a:gs pos="100000">
                <a:srgbClr val="FF99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1905000" y="1954213"/>
            <a:ext cx="3048000" cy="762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5400000" scaled="1"/>
          </a:gra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auto">
          <a:xfrm>
            <a:off x="5105400" y="1192213"/>
            <a:ext cx="2895600" cy="762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5400000" scaled="1"/>
          </a:gra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6" name="AutoShape 7"/>
          <p:cNvSpPr>
            <a:spLocks noChangeArrowheads="1"/>
          </p:cNvSpPr>
          <p:nvPr/>
        </p:nvSpPr>
        <p:spPr bwMode="auto">
          <a:xfrm>
            <a:off x="1295400" y="-26988"/>
            <a:ext cx="7391400" cy="1219201"/>
          </a:xfrm>
          <a:prstGeom prst="parallelogram">
            <a:avLst>
              <a:gd name="adj" fmla="val 51559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136" name="Object 8"/>
          <p:cNvGraphicFramePr>
            <a:graphicFrameLocks/>
          </p:cNvGraphicFramePr>
          <p:nvPr/>
        </p:nvGraphicFramePr>
        <p:xfrm>
          <a:off x="5422900" y="2855913"/>
          <a:ext cx="3225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56" r:id="rId3" imgW="3225800" imgH="698500" progId="Equation.3">
                  <p:embed/>
                </p:oleObj>
              </mc:Choice>
              <mc:Fallback>
                <p:oleObj r:id="rId3" imgW="3225800" imgH="69850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2855913"/>
                        <a:ext cx="3225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/>
          <p:cNvGraphicFramePr>
            <a:graphicFrameLocks/>
          </p:cNvGraphicFramePr>
          <p:nvPr/>
        </p:nvGraphicFramePr>
        <p:xfrm>
          <a:off x="2266950" y="3582988"/>
          <a:ext cx="185578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57" r:id="rId5" imgW="1765300" imgH="698500" progId="Equation.3">
                  <p:embed/>
                </p:oleObj>
              </mc:Choice>
              <mc:Fallback>
                <p:oleObj r:id="rId5" imgW="1765300" imgH="69850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3582988"/>
                        <a:ext cx="1855788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"/>
          <p:cNvGraphicFramePr>
            <a:graphicFrameLocks/>
          </p:cNvGraphicFramePr>
          <p:nvPr/>
        </p:nvGraphicFramePr>
        <p:xfrm>
          <a:off x="1371600" y="5102225"/>
          <a:ext cx="141922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58" r:id="rId7" imgW="1397000" imgH="876300" progId="Equation.3">
                  <p:embed/>
                </p:oleObj>
              </mc:Choice>
              <mc:Fallback>
                <p:oleObj r:id="rId7" imgW="1397000" imgH="876300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02225"/>
                        <a:ext cx="1419225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11"/>
          <p:cNvGraphicFramePr>
            <a:graphicFrameLocks/>
          </p:cNvGraphicFramePr>
          <p:nvPr/>
        </p:nvGraphicFramePr>
        <p:xfrm>
          <a:off x="1358900" y="1935163"/>
          <a:ext cx="35306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59" r:id="rId9" imgW="3505200" imgH="698500" progId="Equation.3">
                  <p:embed/>
                </p:oleObj>
              </mc:Choice>
              <mc:Fallback>
                <p:oleObj r:id="rId9" imgW="3505200" imgH="69850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1935163"/>
                        <a:ext cx="35306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hlink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chemeClr val="hlink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12"/>
          <p:cNvGraphicFramePr>
            <a:graphicFrameLocks/>
          </p:cNvGraphicFramePr>
          <p:nvPr/>
        </p:nvGraphicFramePr>
        <p:xfrm>
          <a:off x="1352550" y="1192213"/>
          <a:ext cx="3429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0" r:id="rId11" imgW="3429000" imgH="698500" progId="Equation.3">
                  <p:embed/>
                </p:oleObj>
              </mc:Choice>
              <mc:Fallback>
                <p:oleObj r:id="rId11" imgW="3429000" imgH="6985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1192213"/>
                        <a:ext cx="3429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66FF33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66FF33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1219200" y="294481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故</a:t>
            </a:r>
          </a:p>
        </p:txBody>
      </p:sp>
      <p:graphicFrame>
        <p:nvGraphicFramePr>
          <p:cNvPr id="48142" name="Object 14"/>
          <p:cNvGraphicFramePr>
            <a:graphicFrameLocks/>
          </p:cNvGraphicFramePr>
          <p:nvPr/>
        </p:nvGraphicFramePr>
        <p:xfrm>
          <a:off x="1828800" y="3021013"/>
          <a:ext cx="698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1" r:id="rId13" imgW="697894" imgH="304536" progId="Equation.3">
                  <p:embed/>
                </p:oleObj>
              </mc:Choice>
              <mc:Fallback>
                <p:oleObj r:id="rId13" imgW="697894" imgH="304536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21013"/>
                        <a:ext cx="698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3" name="Object 15"/>
          <p:cNvGraphicFramePr>
            <a:graphicFrameLocks/>
          </p:cNvGraphicFramePr>
          <p:nvPr/>
        </p:nvGraphicFramePr>
        <p:xfrm>
          <a:off x="2533650" y="2855913"/>
          <a:ext cx="2895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2" r:id="rId15" imgW="2895600" imgH="698500" progId="Equation.3">
                  <p:embed/>
                </p:oleObj>
              </mc:Choice>
              <mc:Fallback>
                <p:oleObj r:id="rId15" imgW="2895600" imgH="69850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55913"/>
                        <a:ext cx="2895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66FF33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66FF33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939654"/>
              </p:ext>
            </p:extLst>
          </p:nvPr>
        </p:nvGraphicFramePr>
        <p:xfrm>
          <a:off x="4067944" y="3573016"/>
          <a:ext cx="3456384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3" name="Equation" r:id="rId17" imgW="1549080" imgH="330120" progId="Equation.DSMT4">
                  <p:embed/>
                </p:oleObj>
              </mc:Choice>
              <mc:Fallback>
                <p:oleObj name="Equation" r:id="rId17" imgW="1549080" imgH="330120" progId="Equation.DSMT4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3573016"/>
                        <a:ext cx="3456384" cy="72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7"/>
          <p:cNvGraphicFramePr>
            <a:graphicFrameLocks/>
          </p:cNvGraphicFramePr>
          <p:nvPr/>
        </p:nvGraphicFramePr>
        <p:xfrm>
          <a:off x="2292350" y="-26988"/>
          <a:ext cx="6096000" cy="698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4" r:id="rId19" imgW="6096000" imgH="698500" progId="Equation.3">
                  <p:embed/>
                </p:oleObj>
              </mc:Choice>
              <mc:Fallback>
                <p:oleObj r:id="rId19" imgW="6096000" imgH="698500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-26988"/>
                        <a:ext cx="6096000" cy="698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8"/>
          <p:cNvGraphicFramePr>
            <a:graphicFrameLocks/>
          </p:cNvGraphicFramePr>
          <p:nvPr/>
        </p:nvGraphicFramePr>
        <p:xfrm>
          <a:off x="1600200" y="493713"/>
          <a:ext cx="3263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5" r:id="rId21" imgW="3263900" imgH="698500" progId="Equation.3">
                  <p:embed/>
                </p:oleObj>
              </mc:Choice>
              <mc:Fallback>
                <p:oleObj r:id="rId21" imgW="3263900" imgH="698500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93713"/>
                        <a:ext cx="3263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19"/>
          <p:cNvGraphicFramePr>
            <a:graphicFrameLocks/>
          </p:cNvGraphicFramePr>
          <p:nvPr/>
        </p:nvGraphicFramePr>
        <p:xfrm>
          <a:off x="4781550" y="1192213"/>
          <a:ext cx="3187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6" r:id="rId23" imgW="3187700" imgH="698500" progId="Equation.3">
                  <p:embed/>
                </p:oleObj>
              </mc:Choice>
              <mc:Fallback>
                <p:oleObj r:id="rId23" imgW="3187700" imgH="698500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1192213"/>
                        <a:ext cx="3187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66FF33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66FF33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8" name="Object 20"/>
          <p:cNvGraphicFramePr>
            <a:graphicFrameLocks/>
          </p:cNvGraphicFramePr>
          <p:nvPr/>
        </p:nvGraphicFramePr>
        <p:xfrm>
          <a:off x="6059488" y="4468813"/>
          <a:ext cx="457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7" r:id="rId25" imgW="418918" imgH="380835" progId="Equation.3">
                  <p:embed/>
                </p:oleObj>
              </mc:Choice>
              <mc:Fallback>
                <p:oleObj r:id="rId25" imgW="418918" imgH="380835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488" y="4468813"/>
                        <a:ext cx="457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266950" y="4341813"/>
            <a:ext cx="3757613" cy="771525"/>
            <a:chOff x="0" y="0"/>
            <a:chExt cx="2367" cy="486"/>
          </a:xfrm>
        </p:grpSpPr>
        <p:sp>
          <p:nvSpPr>
            <p:cNvPr id="50199" name="AutoShape 27"/>
            <p:cNvSpPr>
              <a:spLocks noChangeArrowheads="1"/>
            </p:cNvSpPr>
            <p:nvPr/>
          </p:nvSpPr>
          <p:spPr bwMode="auto">
            <a:xfrm>
              <a:off x="0" y="0"/>
              <a:ext cx="2314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0" name="Rectangle 28"/>
            <p:cNvSpPr>
              <a:spLocks noChangeArrowheads="1"/>
            </p:cNvSpPr>
            <p:nvPr/>
          </p:nvSpPr>
          <p:spPr bwMode="auto">
            <a:xfrm>
              <a:off x="2235" y="74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50201" name="Rectangle 29"/>
            <p:cNvSpPr>
              <a:spLocks noChangeArrowheads="1"/>
            </p:cNvSpPr>
            <p:nvPr/>
          </p:nvSpPr>
          <p:spPr bwMode="auto">
            <a:xfrm>
              <a:off x="85" y="74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50202" name="Rectangle 30"/>
            <p:cNvSpPr>
              <a:spLocks noChangeArrowheads="1"/>
            </p:cNvSpPr>
            <p:nvPr/>
          </p:nvSpPr>
          <p:spPr bwMode="auto">
            <a:xfrm>
              <a:off x="1282" y="37"/>
              <a:ext cx="97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400">
                  <a:latin typeface="Symbol" pitchFamily="18" charset="2"/>
                </a:rPr>
                <a:t>ò</a:t>
              </a:r>
              <a:endParaRPr lang="en-US" altLang="zh-CN"/>
            </a:p>
          </p:txBody>
        </p:sp>
        <p:sp>
          <p:nvSpPr>
            <p:cNvPr id="50203" name="Rectangle 31"/>
            <p:cNvSpPr>
              <a:spLocks noChangeArrowheads="1"/>
            </p:cNvSpPr>
            <p:nvPr/>
          </p:nvSpPr>
          <p:spPr bwMode="auto">
            <a:xfrm>
              <a:off x="318" y="37"/>
              <a:ext cx="97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400">
                  <a:latin typeface="Symbol" pitchFamily="18" charset="2"/>
                </a:rPr>
                <a:t>ò</a:t>
              </a:r>
              <a:endParaRPr lang="en-US" altLang="zh-CN"/>
            </a:p>
          </p:txBody>
        </p:sp>
        <p:sp>
          <p:nvSpPr>
            <p:cNvPr id="50204" name="Rectangle 32"/>
            <p:cNvSpPr>
              <a:spLocks noChangeArrowheads="1"/>
            </p:cNvSpPr>
            <p:nvPr/>
          </p:nvSpPr>
          <p:spPr bwMode="auto">
            <a:xfrm>
              <a:off x="1380" y="6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dirty="0"/>
                <a:t>1</a:t>
              </a:r>
              <a:endParaRPr lang="en-US" altLang="zh-CN" dirty="0"/>
            </a:p>
          </p:txBody>
        </p:sp>
        <p:sp>
          <p:nvSpPr>
            <p:cNvPr id="50205" name="Rectangle 33"/>
            <p:cNvSpPr>
              <a:spLocks noChangeArrowheads="1"/>
            </p:cNvSpPr>
            <p:nvPr/>
          </p:nvSpPr>
          <p:spPr bwMode="auto">
            <a:xfrm>
              <a:off x="1361" y="313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dirty="0"/>
                <a:t>0</a:t>
              </a:r>
              <a:endParaRPr lang="en-US" altLang="zh-CN" dirty="0"/>
            </a:p>
          </p:txBody>
        </p:sp>
        <p:sp>
          <p:nvSpPr>
            <p:cNvPr id="50206" name="Rectangle 34"/>
            <p:cNvSpPr>
              <a:spLocks noChangeArrowheads="1"/>
            </p:cNvSpPr>
            <p:nvPr/>
          </p:nvSpPr>
          <p:spPr bwMode="auto">
            <a:xfrm>
              <a:off x="427" y="6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dirty="0"/>
                <a:t>1</a:t>
              </a:r>
              <a:endParaRPr lang="en-US" altLang="zh-CN" dirty="0"/>
            </a:p>
          </p:txBody>
        </p:sp>
        <p:sp>
          <p:nvSpPr>
            <p:cNvPr id="50207" name="Rectangle 35"/>
            <p:cNvSpPr>
              <a:spLocks noChangeArrowheads="1"/>
            </p:cNvSpPr>
            <p:nvPr/>
          </p:nvSpPr>
          <p:spPr bwMode="auto">
            <a:xfrm>
              <a:off x="409" y="313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dirty="0"/>
                <a:t>0</a:t>
              </a:r>
              <a:endParaRPr lang="en-US" altLang="zh-CN" dirty="0"/>
            </a:p>
          </p:txBody>
        </p:sp>
        <p:sp>
          <p:nvSpPr>
            <p:cNvPr id="50208" name="Rectangle 36"/>
            <p:cNvSpPr>
              <a:spLocks noChangeArrowheads="1"/>
            </p:cNvSpPr>
            <p:nvPr/>
          </p:nvSpPr>
          <p:spPr bwMode="auto">
            <a:xfrm>
              <a:off x="1914" y="102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/>
                <a:t>d</a:t>
              </a:r>
              <a:endParaRPr lang="en-US" altLang="zh-CN"/>
            </a:p>
          </p:txBody>
        </p:sp>
        <p:sp>
          <p:nvSpPr>
            <p:cNvPr id="50209" name="Rectangle 37"/>
            <p:cNvSpPr>
              <a:spLocks noChangeArrowheads="1"/>
            </p:cNvSpPr>
            <p:nvPr/>
          </p:nvSpPr>
          <p:spPr bwMode="auto">
            <a:xfrm>
              <a:off x="1840" y="102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/>
                <a:t>)</a:t>
              </a:r>
              <a:endParaRPr lang="en-US" altLang="zh-CN"/>
            </a:p>
          </p:txBody>
        </p:sp>
        <p:sp>
          <p:nvSpPr>
            <p:cNvPr id="50210" name="Rectangle 38"/>
            <p:cNvSpPr>
              <a:spLocks noChangeArrowheads="1"/>
            </p:cNvSpPr>
            <p:nvPr/>
          </p:nvSpPr>
          <p:spPr bwMode="auto">
            <a:xfrm>
              <a:off x="1603" y="102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/>
                <a:t>(</a:t>
              </a:r>
              <a:endParaRPr lang="en-US" altLang="zh-CN"/>
            </a:p>
          </p:txBody>
        </p:sp>
        <p:sp>
          <p:nvSpPr>
            <p:cNvPr id="50211" name="Rectangle 39"/>
            <p:cNvSpPr>
              <a:spLocks noChangeArrowheads="1"/>
            </p:cNvSpPr>
            <p:nvPr/>
          </p:nvSpPr>
          <p:spPr bwMode="auto">
            <a:xfrm>
              <a:off x="954" y="102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/>
                <a:t>d</a:t>
              </a:r>
              <a:endParaRPr lang="en-US" altLang="zh-CN"/>
            </a:p>
          </p:txBody>
        </p:sp>
        <p:sp>
          <p:nvSpPr>
            <p:cNvPr id="50212" name="Rectangle 40"/>
            <p:cNvSpPr>
              <a:spLocks noChangeArrowheads="1"/>
            </p:cNvSpPr>
            <p:nvPr/>
          </p:nvSpPr>
          <p:spPr bwMode="auto">
            <a:xfrm>
              <a:off x="880" y="102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/>
                <a:t>)</a:t>
              </a:r>
              <a:endParaRPr lang="en-US" altLang="zh-CN"/>
            </a:p>
          </p:txBody>
        </p:sp>
        <p:sp>
          <p:nvSpPr>
            <p:cNvPr id="50213" name="Rectangle 41"/>
            <p:cNvSpPr>
              <a:spLocks noChangeArrowheads="1"/>
            </p:cNvSpPr>
            <p:nvPr/>
          </p:nvSpPr>
          <p:spPr bwMode="auto">
            <a:xfrm>
              <a:off x="639" y="102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/>
                <a:t>(</a:t>
              </a:r>
              <a:endParaRPr lang="en-US" altLang="zh-CN"/>
            </a:p>
          </p:txBody>
        </p:sp>
        <p:sp>
          <p:nvSpPr>
            <p:cNvPr id="50214" name="Rectangle 42"/>
            <p:cNvSpPr>
              <a:spLocks noChangeArrowheads="1"/>
            </p:cNvSpPr>
            <p:nvPr/>
          </p:nvSpPr>
          <p:spPr bwMode="auto">
            <a:xfrm>
              <a:off x="2046" y="102"/>
              <a:ext cx="1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/>
                <a:t>y</a:t>
              </a:r>
              <a:endParaRPr lang="en-US" altLang="zh-CN"/>
            </a:p>
          </p:txBody>
        </p:sp>
        <p:sp>
          <p:nvSpPr>
            <p:cNvPr id="50215" name="Rectangle 43"/>
            <p:cNvSpPr>
              <a:spLocks noChangeArrowheads="1"/>
            </p:cNvSpPr>
            <p:nvPr/>
          </p:nvSpPr>
          <p:spPr bwMode="auto">
            <a:xfrm>
              <a:off x="1720" y="102"/>
              <a:ext cx="1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/>
                <a:t>y</a:t>
              </a:r>
              <a:endParaRPr lang="en-US" altLang="zh-CN"/>
            </a:p>
          </p:txBody>
        </p:sp>
        <p:sp>
          <p:nvSpPr>
            <p:cNvPr id="50216" name="Rectangle 44"/>
            <p:cNvSpPr>
              <a:spLocks noChangeArrowheads="1"/>
            </p:cNvSpPr>
            <p:nvPr/>
          </p:nvSpPr>
          <p:spPr bwMode="auto">
            <a:xfrm>
              <a:off x="1472" y="102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/>
                <a:t>f</a:t>
              </a:r>
              <a:endParaRPr lang="en-US" altLang="zh-CN"/>
            </a:p>
          </p:txBody>
        </p:sp>
        <p:sp>
          <p:nvSpPr>
            <p:cNvPr id="50217" name="Rectangle 45"/>
            <p:cNvSpPr>
              <a:spLocks noChangeArrowheads="1"/>
            </p:cNvSpPr>
            <p:nvPr/>
          </p:nvSpPr>
          <p:spPr bwMode="auto">
            <a:xfrm>
              <a:off x="1085" y="102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/>
                <a:t>x</a:t>
              </a:r>
              <a:endParaRPr lang="en-US" altLang="zh-CN"/>
            </a:p>
          </p:txBody>
        </p:sp>
        <p:sp>
          <p:nvSpPr>
            <p:cNvPr id="50218" name="Rectangle 46"/>
            <p:cNvSpPr>
              <a:spLocks noChangeArrowheads="1"/>
            </p:cNvSpPr>
            <p:nvPr/>
          </p:nvSpPr>
          <p:spPr bwMode="auto">
            <a:xfrm>
              <a:off x="745" y="102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 dirty="0"/>
                <a:t>x</a:t>
              </a:r>
              <a:endParaRPr lang="en-US" altLang="zh-CN" dirty="0"/>
            </a:p>
          </p:txBody>
        </p:sp>
        <p:sp>
          <p:nvSpPr>
            <p:cNvPr id="50219" name="Rectangle 47"/>
            <p:cNvSpPr>
              <a:spLocks noChangeArrowheads="1"/>
            </p:cNvSpPr>
            <p:nvPr/>
          </p:nvSpPr>
          <p:spPr bwMode="auto">
            <a:xfrm>
              <a:off x="508" y="102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/>
                <a:t>f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nimBg="1"/>
      <p:bldP spid="48131" grpId="0" animBg="1"/>
      <p:bldP spid="48132" grpId="0" animBg="1"/>
      <p:bldP spid="48133" grpId="0" animBg="1"/>
      <p:bldP spid="48134" grpId="0" animBg="1"/>
      <p:bldP spid="48141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29DBABB-948C-4132-8EB2-D54B28C1B7D3}" type="slidenum">
              <a:rPr lang="en-US" altLang="zh-CN" sz="1400" smtClean="0"/>
              <a:pPr eaLnBrk="1" hangingPunct="1"/>
              <a:t>63</a:t>
            </a:fld>
            <a:endParaRPr lang="en-US" altLang="zh-CN" sz="1400" smtClean="0"/>
          </a:p>
        </p:txBody>
      </p:sp>
      <p:sp>
        <p:nvSpPr>
          <p:cNvPr id="49154" name="AutoShape 2" descr="80%"/>
          <p:cNvSpPr>
            <a:spLocks noChangeArrowheads="1"/>
          </p:cNvSpPr>
          <p:nvPr/>
        </p:nvSpPr>
        <p:spPr bwMode="auto">
          <a:xfrm>
            <a:off x="5181600" y="2854325"/>
            <a:ext cx="1143000" cy="609600"/>
          </a:xfrm>
          <a:prstGeom prst="wedgeRoundRectCallout">
            <a:avLst>
              <a:gd name="adj1" fmla="val -161111"/>
              <a:gd name="adj2" fmla="val -104426"/>
              <a:gd name="adj3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49155" name="AutoShape 3" descr="90%"/>
          <p:cNvSpPr>
            <a:spLocks noChangeArrowheads="1"/>
          </p:cNvSpPr>
          <p:nvPr/>
        </p:nvSpPr>
        <p:spPr bwMode="auto">
          <a:xfrm>
            <a:off x="6324600" y="2778125"/>
            <a:ext cx="1371600" cy="685800"/>
          </a:xfrm>
          <a:prstGeom prst="wedgeRoundRectCallout">
            <a:avLst>
              <a:gd name="adj1" fmla="val -146875"/>
              <a:gd name="adj2" fmla="val -182176"/>
              <a:gd name="adj3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51218" name="AutoShape 4"/>
          <p:cNvSpPr>
            <a:spLocks noChangeArrowheads="1"/>
          </p:cNvSpPr>
          <p:nvPr/>
        </p:nvSpPr>
        <p:spPr bwMode="auto">
          <a:xfrm>
            <a:off x="1295400" y="34925"/>
            <a:ext cx="7391400" cy="1219200"/>
          </a:xfrm>
          <a:prstGeom prst="parallelogram">
            <a:avLst>
              <a:gd name="adj" fmla="val 51559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02" name="Object 5"/>
          <p:cNvGraphicFramePr>
            <a:graphicFrameLocks/>
          </p:cNvGraphicFramePr>
          <p:nvPr/>
        </p:nvGraphicFramePr>
        <p:xfrm>
          <a:off x="2292350" y="34925"/>
          <a:ext cx="6096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7" r:id="rId5" imgW="6096000" imgH="698500" progId="Equation.3">
                  <p:embed/>
                </p:oleObj>
              </mc:Choice>
              <mc:Fallback>
                <p:oleObj r:id="rId5" imgW="6096000" imgH="6985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34925"/>
                        <a:ext cx="6096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6"/>
          <p:cNvGraphicFramePr>
            <a:graphicFrameLocks/>
          </p:cNvGraphicFramePr>
          <p:nvPr/>
        </p:nvGraphicFramePr>
        <p:xfrm>
          <a:off x="1581150" y="555625"/>
          <a:ext cx="3302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8" r:id="rId7" imgW="3302000" imgH="698500" progId="Equation.3">
                  <p:embed/>
                </p:oleObj>
              </mc:Choice>
              <mc:Fallback>
                <p:oleObj r:id="rId7" imgW="3302000" imgH="6985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555625"/>
                        <a:ext cx="3302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143000" y="140652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法二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1981200" y="140652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设</a:t>
            </a:r>
          </a:p>
        </p:txBody>
      </p:sp>
      <p:graphicFrame>
        <p:nvGraphicFramePr>
          <p:cNvPr id="49161" name="Object 9"/>
          <p:cNvGraphicFramePr>
            <a:graphicFrameLocks/>
          </p:cNvGraphicFramePr>
          <p:nvPr/>
        </p:nvGraphicFramePr>
        <p:xfrm>
          <a:off x="2495550" y="1317625"/>
          <a:ext cx="1701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9" r:id="rId9" imgW="1701800" imgH="698500" progId="Equation.3">
                  <p:embed/>
                </p:oleObj>
              </mc:Choice>
              <mc:Fallback>
                <p:oleObj r:id="rId9" imgW="1701800" imgH="69850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317625"/>
                        <a:ext cx="1701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/>
          </p:cNvGraphicFramePr>
          <p:nvPr/>
        </p:nvGraphicFramePr>
        <p:xfrm>
          <a:off x="4229100" y="1546225"/>
          <a:ext cx="80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0" r:id="rId11" imgW="799753" imgH="393529" progId="Equation.3">
                  <p:embed/>
                </p:oleObj>
              </mc:Choice>
              <mc:Fallback>
                <p:oleObj r:id="rId11" imgW="799753" imgH="393529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1546225"/>
                        <a:ext cx="80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1143000" y="209232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则</a:t>
            </a:r>
          </a:p>
        </p:txBody>
      </p:sp>
      <p:graphicFrame>
        <p:nvGraphicFramePr>
          <p:cNvPr id="49164" name="Object 12"/>
          <p:cNvGraphicFramePr>
            <a:graphicFrameLocks/>
          </p:cNvGraphicFramePr>
          <p:nvPr/>
        </p:nvGraphicFramePr>
        <p:xfrm>
          <a:off x="1676400" y="2219325"/>
          <a:ext cx="220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1" r:id="rId13" imgW="2207883" imgH="406048" progId="Equation.3">
                  <p:embed/>
                </p:oleObj>
              </mc:Choice>
              <mc:Fallback>
                <p:oleObj r:id="rId13" imgW="2207883" imgH="406048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19325"/>
                        <a:ext cx="2209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1143000" y="285432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则</a:t>
            </a:r>
          </a:p>
        </p:txBody>
      </p:sp>
      <p:graphicFrame>
        <p:nvGraphicFramePr>
          <p:cNvPr id="49166" name="Object 14"/>
          <p:cNvGraphicFramePr>
            <a:graphicFrameLocks/>
          </p:cNvGraphicFramePr>
          <p:nvPr/>
        </p:nvGraphicFramePr>
        <p:xfrm>
          <a:off x="1644650" y="2765425"/>
          <a:ext cx="2870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2" r:id="rId15" imgW="2870200" imgH="698500" progId="Equation.3">
                  <p:embed/>
                </p:oleObj>
              </mc:Choice>
              <mc:Fallback>
                <p:oleObj r:id="rId15" imgW="2870200" imgH="6985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2765425"/>
                        <a:ext cx="2870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7" name="Object 15"/>
          <p:cNvGraphicFramePr>
            <a:graphicFrameLocks/>
          </p:cNvGraphicFramePr>
          <p:nvPr/>
        </p:nvGraphicFramePr>
        <p:xfrm>
          <a:off x="4559300" y="2765425"/>
          <a:ext cx="3149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3" r:id="rId17" imgW="3149600" imgH="698500" progId="Equation.3">
                  <p:embed/>
                </p:oleObj>
              </mc:Choice>
              <mc:Fallback>
                <p:oleObj r:id="rId17" imgW="3149600" imgH="69850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2765425"/>
                        <a:ext cx="3149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8" name="Object 16"/>
          <p:cNvGraphicFramePr>
            <a:graphicFrameLocks/>
          </p:cNvGraphicFramePr>
          <p:nvPr/>
        </p:nvGraphicFramePr>
        <p:xfrm>
          <a:off x="1600200" y="3540125"/>
          <a:ext cx="1549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4" r:id="rId19" imgW="1549400" imgH="698500" progId="Equation.3">
                  <p:embed/>
                </p:oleObj>
              </mc:Choice>
              <mc:Fallback>
                <p:oleObj r:id="rId19" imgW="1549400" imgH="698500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40125"/>
                        <a:ext cx="1549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Object 17"/>
          <p:cNvGraphicFramePr>
            <a:graphicFrameLocks/>
          </p:cNvGraphicFramePr>
          <p:nvPr/>
        </p:nvGraphicFramePr>
        <p:xfrm>
          <a:off x="1562100" y="4340225"/>
          <a:ext cx="1638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5" r:id="rId21" imgW="1638300" imgH="1104900" progId="Equation.3">
                  <p:embed/>
                </p:oleObj>
              </mc:Choice>
              <mc:Fallback>
                <p:oleObj r:id="rId21" imgW="1638300" imgH="1104900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4340225"/>
                        <a:ext cx="16383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0" name="Object 18"/>
          <p:cNvGraphicFramePr>
            <a:graphicFrameLocks/>
          </p:cNvGraphicFramePr>
          <p:nvPr/>
        </p:nvGraphicFramePr>
        <p:xfrm>
          <a:off x="6115050" y="4416425"/>
          <a:ext cx="876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6" r:id="rId23" imgW="876300" imgH="876300" progId="Equation.3">
                  <p:embed/>
                </p:oleObj>
              </mc:Choice>
              <mc:Fallback>
                <p:oleObj r:id="rId23" imgW="876300" imgH="876300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4416425"/>
                        <a:ext cx="876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1" name="Object 19"/>
          <p:cNvGraphicFramePr>
            <a:graphicFrameLocks/>
          </p:cNvGraphicFramePr>
          <p:nvPr/>
        </p:nvGraphicFramePr>
        <p:xfrm>
          <a:off x="3276600" y="4416425"/>
          <a:ext cx="2819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7" r:id="rId25" imgW="2819400" imgH="876300" progId="Equation.3">
                  <p:embed/>
                </p:oleObj>
              </mc:Choice>
              <mc:Fallback>
                <p:oleObj r:id="rId25" imgW="2819400" imgH="876300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16425"/>
                        <a:ext cx="2819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2" name="Object 20"/>
          <p:cNvGraphicFramePr>
            <a:graphicFrameLocks/>
          </p:cNvGraphicFramePr>
          <p:nvPr/>
        </p:nvGraphicFramePr>
        <p:xfrm>
          <a:off x="3117850" y="3756025"/>
          <a:ext cx="102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8" r:id="rId27" imgW="1028254" imgH="393529" progId="Equation.3">
                  <p:embed/>
                </p:oleObj>
              </mc:Choice>
              <mc:Fallback>
                <p:oleObj r:id="rId27" imgW="1028254" imgH="393529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3756025"/>
                        <a:ext cx="1028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3" name="Object 21"/>
          <p:cNvGraphicFramePr>
            <a:graphicFrameLocks/>
          </p:cNvGraphicFramePr>
          <p:nvPr/>
        </p:nvGraphicFramePr>
        <p:xfrm>
          <a:off x="1828800" y="3908425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9" r:id="rId29" imgW="240361" imgH="88554" progId="Equation.3">
                  <p:embed/>
                </p:oleObj>
              </mc:Choice>
              <mc:Fallback>
                <p:oleObj r:id="rId29" imgW="240361" imgH="88554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08425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9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9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9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9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 autoUpdateAnimBg="0"/>
      <p:bldP spid="49155" grpId="0" animBg="1" autoUpdateAnimBg="0"/>
      <p:bldP spid="49159" grpId="0" autoUpdateAnimBg="0"/>
      <p:bldP spid="49160" grpId="0" autoUpdateAnimBg="0"/>
      <p:bldP spid="49163" grpId="0" autoUpdateAnimBg="0"/>
      <p:bldP spid="49165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B5BE800-4FE6-4503-B284-2034E84AC0D1}" type="slidenum">
              <a:rPr lang="en-US" altLang="zh-CN" sz="1400" smtClean="0"/>
              <a:pPr eaLnBrk="1" hangingPunct="1"/>
              <a:t>64</a:t>
            </a:fld>
            <a:endParaRPr lang="en-US" altLang="zh-CN" sz="1400" smtClean="0"/>
          </a:p>
        </p:txBody>
      </p:sp>
      <p:sp>
        <p:nvSpPr>
          <p:cNvPr id="72707" name="灯片编号占位符 1"/>
          <p:cNvSpPr txBox="1">
            <a:spLocks/>
          </p:cNvSpPr>
          <p:nvPr/>
        </p:nvSpPr>
        <p:spPr bwMode="auto">
          <a:xfrm>
            <a:off x="70104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fld id="{69DC83B7-EEA4-4D6E-8CBA-2335E0C48DFC}" type="slidenum">
              <a:rPr lang="en-US" altLang="zh-CN" sz="1400"/>
              <a:pPr algn="r" eaLnBrk="1" hangingPunct="1"/>
              <a:t>64</a:t>
            </a:fld>
            <a:endParaRPr lang="en-US" altLang="zh-CN" sz="1400"/>
          </a:p>
        </p:txBody>
      </p:sp>
      <p:sp>
        <p:nvSpPr>
          <p:cNvPr id="72708" name="Rectangle 2"/>
          <p:cNvSpPr>
            <a:spLocks noChangeArrowheads="1"/>
          </p:cNvSpPr>
          <p:nvPr/>
        </p:nvSpPr>
        <p:spPr bwMode="auto">
          <a:xfrm>
            <a:off x="1447800" y="115888"/>
            <a:ext cx="58610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4400">
                <a:latin typeface="黑体" pitchFamily="49" charset="-122"/>
                <a:ea typeface="黑体" pitchFamily="49" charset="-122"/>
              </a:rPr>
              <a:t>同步练习册作业</a:t>
            </a:r>
          </a:p>
        </p:txBody>
      </p:sp>
      <p:sp>
        <p:nvSpPr>
          <p:cNvPr id="72709" name="Text Box 3"/>
          <p:cNvSpPr txBox="1">
            <a:spLocks noChangeArrowheads="1"/>
          </p:cNvSpPr>
          <p:nvPr/>
        </p:nvSpPr>
        <p:spPr bwMode="auto">
          <a:xfrm>
            <a:off x="1368425" y="1155700"/>
            <a:ext cx="477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§10,2</a:t>
            </a:r>
          </a:p>
        </p:txBody>
      </p:sp>
      <p:sp>
        <p:nvSpPr>
          <p:cNvPr id="72710" name="Text Box 3"/>
          <p:cNvSpPr txBox="1">
            <a:spLocks noChangeArrowheads="1"/>
          </p:cNvSpPr>
          <p:nvPr/>
        </p:nvSpPr>
        <p:spPr bwMode="auto">
          <a:xfrm>
            <a:off x="1500188" y="2157824"/>
            <a:ext cx="664368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400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1,2(1)(3)(4),3(2)(4),4(2),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400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5,7,8,9,10(1),11(3)(4)</a:t>
            </a:r>
            <a:endParaRPr lang="en-US" altLang="zh-CN" sz="40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4CB48BE-CBFD-4688-AC45-92CCA1583FCA}" type="slidenum">
              <a:rPr lang="en-US" altLang="zh-CN" sz="1400" smtClean="0"/>
              <a:pPr eaLnBrk="1" hangingPunct="1"/>
              <a:t>65</a:t>
            </a:fld>
            <a:endParaRPr lang="en-US" altLang="zh-CN" sz="1400" smtClean="0"/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1065213" y="188913"/>
            <a:ext cx="1676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4400">
                <a:latin typeface="黑体" pitchFamily="49" charset="-122"/>
                <a:ea typeface="黑体" pitchFamily="49" charset="-122"/>
              </a:rPr>
              <a:t>作业</a:t>
            </a:r>
          </a:p>
        </p:txBody>
      </p:sp>
      <p:sp>
        <p:nvSpPr>
          <p:cNvPr id="73732" name="Text Box 3"/>
          <p:cNvSpPr txBox="1">
            <a:spLocks noChangeArrowheads="1"/>
          </p:cNvSpPr>
          <p:nvPr/>
        </p:nvSpPr>
        <p:spPr bwMode="auto">
          <a:xfrm>
            <a:off x="1065213" y="935038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40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习题</a:t>
            </a:r>
            <a:r>
              <a:rPr lang="en-US" altLang="zh-CN" sz="40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10-2</a:t>
            </a:r>
            <a:endParaRPr lang="en-US" altLang="zh-CN" sz="4000">
              <a:solidFill>
                <a:srgbClr val="0000FF"/>
              </a:solidFill>
            </a:endParaRPr>
          </a:p>
        </p:txBody>
      </p:sp>
      <p:sp>
        <p:nvSpPr>
          <p:cNvPr id="73733" name="Text Box 4"/>
          <p:cNvSpPr txBox="1">
            <a:spLocks noChangeArrowheads="1"/>
          </p:cNvSpPr>
          <p:nvPr/>
        </p:nvSpPr>
        <p:spPr bwMode="auto">
          <a:xfrm>
            <a:off x="3103563" y="954088"/>
            <a:ext cx="1971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(153</a:t>
            </a:r>
            <a:r>
              <a:rPr lang="zh-CN" altLang="en-US" sz="40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页</a:t>
            </a:r>
            <a:r>
              <a:rPr lang="en-US" altLang="zh-CN" sz="40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4000">
              <a:solidFill>
                <a:srgbClr val="0000FF"/>
              </a:solidFill>
            </a:endParaRPr>
          </a:p>
        </p:txBody>
      </p:sp>
      <p:sp>
        <p:nvSpPr>
          <p:cNvPr id="73734" name="Text Box 5"/>
          <p:cNvSpPr txBox="1">
            <a:spLocks noChangeArrowheads="1"/>
          </p:cNvSpPr>
          <p:nvPr/>
        </p:nvSpPr>
        <p:spPr bwMode="auto">
          <a:xfrm>
            <a:off x="684213" y="1712913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</a:rPr>
              <a:t>   1. (4)    2.(2) (4)    4.(3)    5.</a:t>
            </a:r>
          </a:p>
        </p:txBody>
      </p:sp>
      <p:sp>
        <p:nvSpPr>
          <p:cNvPr id="73735" name="Rectangle 11"/>
          <p:cNvSpPr>
            <a:spLocks noChangeArrowheads="1"/>
          </p:cNvSpPr>
          <p:nvPr/>
        </p:nvSpPr>
        <p:spPr bwMode="auto">
          <a:xfrm>
            <a:off x="1109663" y="2398713"/>
            <a:ext cx="6356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</a:rPr>
              <a:t>6. (4)    7.    9.    10.</a:t>
            </a:r>
          </a:p>
        </p:txBody>
      </p:sp>
      <p:sp>
        <p:nvSpPr>
          <p:cNvPr id="73736" name="Text Box 12"/>
          <p:cNvSpPr txBox="1">
            <a:spLocks noChangeArrowheads="1"/>
          </p:cNvSpPr>
          <p:nvPr/>
        </p:nvSpPr>
        <p:spPr bwMode="auto">
          <a:xfrm>
            <a:off x="684213" y="312896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</a:rPr>
              <a:t>   12. (4)    13. (3)    14.(2)</a:t>
            </a:r>
          </a:p>
        </p:txBody>
      </p:sp>
      <p:sp>
        <p:nvSpPr>
          <p:cNvPr id="73737" name="Rectangle 13"/>
          <p:cNvSpPr>
            <a:spLocks noChangeArrowheads="1"/>
          </p:cNvSpPr>
          <p:nvPr/>
        </p:nvSpPr>
        <p:spPr bwMode="auto">
          <a:xfrm>
            <a:off x="1062038" y="3846513"/>
            <a:ext cx="4803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</a:rPr>
              <a:t>15.(2) (3)   17.  18.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5C3EBB1-DEBE-49DB-B4C9-9F84729299D3}" type="slidenum">
              <a:rPr lang="en-US" altLang="zh-CN" sz="1400" smtClean="0"/>
              <a:pPr eaLnBrk="1" hangingPunct="1"/>
              <a:t>7</a:t>
            </a:fld>
            <a:endParaRPr lang="en-US" altLang="zh-CN" sz="1400" smtClean="0"/>
          </a:p>
        </p:txBody>
      </p:sp>
      <p:sp>
        <p:nvSpPr>
          <p:cNvPr id="59396" name="Freeform 4"/>
          <p:cNvSpPr>
            <a:spLocks/>
          </p:cNvSpPr>
          <p:nvPr/>
        </p:nvSpPr>
        <p:spPr bwMode="auto">
          <a:xfrm>
            <a:off x="2133600" y="1752600"/>
            <a:ext cx="914400" cy="1387475"/>
          </a:xfrm>
          <a:custGeom>
            <a:avLst/>
            <a:gdLst>
              <a:gd name="T0" fmla="*/ 206652775 w 576"/>
              <a:gd name="T1" fmla="*/ 2129135024 h 892"/>
              <a:gd name="T2" fmla="*/ 1151710521 w 576"/>
              <a:gd name="T3" fmla="*/ 2061389864 h 892"/>
              <a:gd name="T4" fmla="*/ 1222274866 w 576"/>
              <a:gd name="T5" fmla="*/ 1952513549 h 892"/>
              <a:gd name="T6" fmla="*/ 1244957057 w 576"/>
              <a:gd name="T7" fmla="*/ 1884768389 h 892"/>
              <a:gd name="T8" fmla="*/ 1335682643 w 576"/>
              <a:gd name="T9" fmla="*/ 1751698374 h 892"/>
              <a:gd name="T10" fmla="*/ 1406246988 w 576"/>
              <a:gd name="T11" fmla="*/ 1463781447 h 892"/>
              <a:gd name="T12" fmla="*/ 1451609782 w 576"/>
              <a:gd name="T13" fmla="*/ 1066987037 h 892"/>
              <a:gd name="T14" fmla="*/ 1313002040 w 576"/>
              <a:gd name="T15" fmla="*/ 336307146 h 892"/>
              <a:gd name="T16" fmla="*/ 161289981 w 576"/>
              <a:gd name="T17" fmla="*/ 379857050 h 892"/>
              <a:gd name="T18" fmla="*/ 138607791 w 576"/>
              <a:gd name="T19" fmla="*/ 580673878 h 892"/>
              <a:gd name="T20" fmla="*/ 0 w 576"/>
              <a:gd name="T21" fmla="*/ 999241878 h 892"/>
              <a:gd name="T22" fmla="*/ 22682197 w 576"/>
              <a:gd name="T23" fmla="*/ 1618626414 h 892"/>
              <a:gd name="T24" fmla="*/ 93244973 w 576"/>
              <a:gd name="T25" fmla="*/ 1928319849 h 892"/>
              <a:gd name="T26" fmla="*/ 138607791 w 576"/>
              <a:gd name="T27" fmla="*/ 2083166372 h 892"/>
              <a:gd name="T28" fmla="*/ 206652775 w 576"/>
              <a:gd name="T29" fmla="*/ 2129135024 h 89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76"/>
              <a:gd name="T46" fmla="*/ 0 h 892"/>
              <a:gd name="T47" fmla="*/ 576 w 576"/>
              <a:gd name="T48" fmla="*/ 892 h 89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76" h="892">
                <a:moveTo>
                  <a:pt x="82" y="880"/>
                </a:moveTo>
                <a:cubicBezTo>
                  <a:pt x="206" y="860"/>
                  <a:pt x="337" y="892"/>
                  <a:pt x="457" y="852"/>
                </a:cubicBezTo>
                <a:cubicBezTo>
                  <a:pt x="483" y="773"/>
                  <a:pt x="446" y="871"/>
                  <a:pt x="485" y="807"/>
                </a:cubicBezTo>
                <a:cubicBezTo>
                  <a:pt x="490" y="799"/>
                  <a:pt x="489" y="788"/>
                  <a:pt x="494" y="779"/>
                </a:cubicBezTo>
                <a:cubicBezTo>
                  <a:pt x="504" y="760"/>
                  <a:pt x="530" y="724"/>
                  <a:pt x="530" y="724"/>
                </a:cubicBezTo>
                <a:cubicBezTo>
                  <a:pt x="551" y="623"/>
                  <a:pt x="540" y="663"/>
                  <a:pt x="558" y="605"/>
                </a:cubicBezTo>
                <a:cubicBezTo>
                  <a:pt x="562" y="576"/>
                  <a:pt x="576" y="464"/>
                  <a:pt x="576" y="441"/>
                </a:cubicBezTo>
                <a:cubicBezTo>
                  <a:pt x="576" y="340"/>
                  <a:pt x="521" y="240"/>
                  <a:pt x="521" y="139"/>
                </a:cubicBezTo>
                <a:cubicBezTo>
                  <a:pt x="502" y="138"/>
                  <a:pt x="116" y="0"/>
                  <a:pt x="64" y="157"/>
                </a:cubicBezTo>
                <a:cubicBezTo>
                  <a:pt x="79" y="203"/>
                  <a:pt x="76" y="176"/>
                  <a:pt x="55" y="240"/>
                </a:cubicBezTo>
                <a:cubicBezTo>
                  <a:pt x="36" y="298"/>
                  <a:pt x="15" y="354"/>
                  <a:pt x="0" y="413"/>
                </a:cubicBezTo>
                <a:cubicBezTo>
                  <a:pt x="11" y="500"/>
                  <a:pt x="20" y="581"/>
                  <a:pt x="9" y="669"/>
                </a:cubicBezTo>
                <a:cubicBezTo>
                  <a:pt x="16" y="716"/>
                  <a:pt x="25" y="752"/>
                  <a:pt x="37" y="797"/>
                </a:cubicBezTo>
                <a:cubicBezTo>
                  <a:pt x="38" y="800"/>
                  <a:pt x="50" y="854"/>
                  <a:pt x="55" y="861"/>
                </a:cubicBezTo>
                <a:cubicBezTo>
                  <a:pt x="62" y="870"/>
                  <a:pt x="73" y="874"/>
                  <a:pt x="82" y="88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00FF00"/>
              </a:gs>
              <a:gs pos="100000">
                <a:srgbClr val="FFFFFF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 rot="6376049">
            <a:off x="5622925" y="1997075"/>
            <a:ext cx="1250950" cy="914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00FF00"/>
              </a:gs>
              <a:gs pos="100000">
                <a:srgbClr val="FFFFFF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3" name="Text Box 6"/>
          <p:cNvSpPr txBox="1">
            <a:spLocks noChangeArrowheads="1"/>
          </p:cNvSpPr>
          <p:nvPr/>
        </p:nvSpPr>
        <p:spPr bwMode="auto">
          <a:xfrm>
            <a:off x="914400" y="3810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0000FF"/>
                </a:solidFill>
              </a:rPr>
              <a:t>(2)</a:t>
            </a:r>
            <a:r>
              <a:rPr kumimoji="1" lang="en-US" altLang="zh-CN" sz="2800"/>
              <a:t> </a:t>
            </a:r>
            <a:r>
              <a:rPr kumimoji="1" lang="zh-CN" altLang="en-US" sz="2800">
                <a:solidFill>
                  <a:srgbClr val="0000FF"/>
                </a:solidFill>
              </a:rPr>
              <a:t>积分区域</a:t>
            </a:r>
            <a:r>
              <a:rPr kumimoji="1" lang="zh-CN" altLang="en-US" sz="2800"/>
              <a:t>为：</a:t>
            </a:r>
          </a:p>
        </p:txBody>
      </p:sp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3714750" y="457200"/>
          <a:ext cx="1460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" name="公式" r:id="rId3" imgW="1460160" imgH="393480" progId="Equation.3">
                  <p:embed/>
                </p:oleObj>
              </mc:Choice>
              <mc:Fallback>
                <p:oleObj name="公式" r:id="rId3" imgW="14601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457200"/>
                        <a:ext cx="14605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5334000" y="436563"/>
          <a:ext cx="25019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9" name="Equation" r:id="rId5" imgW="2616120" imgH="419040" progId="Equation.3">
                  <p:embed/>
                </p:oleObj>
              </mc:Choice>
              <mc:Fallback>
                <p:oleObj name="Equation" r:id="rId5" imgW="261612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6563"/>
                        <a:ext cx="250190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82688" y="1752600"/>
            <a:ext cx="2855912" cy="1447800"/>
            <a:chOff x="745" y="1104"/>
            <a:chExt cx="1799" cy="912"/>
          </a:xfrm>
        </p:grpSpPr>
        <p:graphicFrame>
          <p:nvGraphicFramePr>
            <p:cNvPr id="5145" name="Object 10"/>
            <p:cNvGraphicFramePr>
              <a:graphicFrameLocks noChangeAspect="1"/>
            </p:cNvGraphicFramePr>
            <p:nvPr/>
          </p:nvGraphicFramePr>
          <p:xfrm>
            <a:off x="1488" y="1392"/>
            <a:ext cx="19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0" name="Equation" r:id="rId7" imgW="317160" imgH="291960" progId="Equation.3">
                    <p:embed/>
                  </p:oleObj>
                </mc:Choice>
                <mc:Fallback>
                  <p:oleObj name="Equation" r:id="rId7" imgW="317160" imgH="2919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392"/>
                          <a:ext cx="19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76" name="Group 11"/>
            <p:cNvGrpSpPr>
              <a:grpSpLocks/>
            </p:cNvGrpSpPr>
            <p:nvPr/>
          </p:nvGrpSpPr>
          <p:grpSpPr bwMode="auto">
            <a:xfrm>
              <a:off x="745" y="1104"/>
              <a:ext cx="1799" cy="912"/>
              <a:chOff x="745" y="1104"/>
              <a:chExt cx="1799" cy="912"/>
            </a:xfrm>
          </p:grpSpPr>
          <p:sp>
            <p:nvSpPr>
              <p:cNvPr id="5177" name="Line 12"/>
              <p:cNvSpPr>
                <a:spLocks noChangeShapeType="1"/>
              </p:cNvSpPr>
              <p:nvPr/>
            </p:nvSpPr>
            <p:spPr bwMode="auto">
              <a:xfrm rot="5435764">
                <a:off x="1150" y="961"/>
                <a:ext cx="1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8" name="Line 13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5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146" name="Object 14"/>
              <p:cNvGraphicFramePr>
                <a:graphicFrameLocks noChangeAspect="1"/>
              </p:cNvGraphicFramePr>
              <p:nvPr/>
            </p:nvGraphicFramePr>
            <p:xfrm>
              <a:off x="1928" y="1310"/>
              <a:ext cx="616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71" name="Equation" r:id="rId9" imgW="1447560" imgH="419040" progId="Equation.3">
                      <p:embed/>
                    </p:oleObj>
                  </mc:Choice>
                  <mc:Fallback>
                    <p:oleObj name="Equation" r:id="rId9" imgW="1447560" imgH="41904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8" y="1310"/>
                            <a:ext cx="616" cy="1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7" name="Object 15"/>
              <p:cNvGraphicFramePr>
                <a:graphicFrameLocks noChangeAspect="1"/>
              </p:cNvGraphicFramePr>
              <p:nvPr/>
            </p:nvGraphicFramePr>
            <p:xfrm>
              <a:off x="785" y="1872"/>
              <a:ext cx="127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72" name="Equation" r:id="rId11" imgW="203040" imgH="241200" progId="Equation.3">
                      <p:embed/>
                    </p:oleObj>
                  </mc:Choice>
                  <mc:Fallback>
                    <p:oleObj name="Equation" r:id="rId11" imgW="203040" imgH="2412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5" y="1872"/>
                            <a:ext cx="127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8" name="Object 16"/>
              <p:cNvGraphicFramePr>
                <a:graphicFrameLocks noChangeAspect="1"/>
              </p:cNvGraphicFramePr>
              <p:nvPr/>
            </p:nvGraphicFramePr>
            <p:xfrm>
              <a:off x="760" y="1104"/>
              <a:ext cx="152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73" name="Equation" r:id="rId13" imgW="241200" imgH="317160" progId="Equation.3">
                      <p:embed/>
                    </p:oleObj>
                  </mc:Choice>
                  <mc:Fallback>
                    <p:oleObj name="Equation" r:id="rId13" imgW="241200" imgH="31716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0" y="1104"/>
                            <a:ext cx="152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9" name="Object 17"/>
              <p:cNvGraphicFramePr>
                <a:graphicFrameLocks noChangeAspect="1"/>
              </p:cNvGraphicFramePr>
              <p:nvPr/>
            </p:nvGraphicFramePr>
            <p:xfrm>
              <a:off x="745" y="1611"/>
              <a:ext cx="599" cy="1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74" name="Equation" r:id="rId15" imgW="1422360" imgH="419040" progId="Equation.3">
                      <p:embed/>
                    </p:oleObj>
                  </mc:Choice>
                  <mc:Fallback>
                    <p:oleObj name="Equation" r:id="rId15" imgW="1422360" imgH="41904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5" y="1611"/>
                            <a:ext cx="599" cy="1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179" name="Group 18"/>
              <p:cNvGrpSpPr>
                <a:grpSpLocks/>
              </p:cNvGrpSpPr>
              <p:nvPr/>
            </p:nvGrpSpPr>
            <p:grpSpPr bwMode="auto">
              <a:xfrm rot="5417713">
                <a:off x="1248" y="1296"/>
                <a:ext cx="768" cy="576"/>
                <a:chOff x="1728" y="1872"/>
                <a:chExt cx="804" cy="718"/>
              </a:xfrm>
            </p:grpSpPr>
            <p:sp>
              <p:nvSpPr>
                <p:cNvPr id="5180" name="Line 19" descr="宽上对角线"/>
                <p:cNvSpPr>
                  <a:spLocks noChangeShapeType="1"/>
                </p:cNvSpPr>
                <p:nvPr/>
              </p:nvSpPr>
              <p:spPr bwMode="auto">
                <a:xfrm>
                  <a:off x="1742" y="1940"/>
                  <a:ext cx="0" cy="546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81" name="Line 20" descr="宽上对角线"/>
                <p:cNvSpPr>
                  <a:spLocks noChangeShapeType="1"/>
                </p:cNvSpPr>
                <p:nvPr/>
              </p:nvSpPr>
              <p:spPr bwMode="auto">
                <a:xfrm>
                  <a:off x="2532" y="2043"/>
                  <a:ext cx="0" cy="453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82" name="Arc 21" descr="宽上对角线"/>
                <p:cNvSpPr>
                  <a:spLocks/>
                </p:cNvSpPr>
                <p:nvPr/>
              </p:nvSpPr>
              <p:spPr bwMode="auto">
                <a:xfrm flipV="1">
                  <a:off x="1742" y="1872"/>
                  <a:ext cx="790" cy="478"/>
                </a:xfrm>
                <a:custGeom>
                  <a:avLst/>
                  <a:gdLst>
                    <a:gd name="T0" fmla="*/ 1 w 27169"/>
                    <a:gd name="T1" fmla="*/ 0 h 21600"/>
                    <a:gd name="T2" fmla="*/ 0 w 27169"/>
                    <a:gd name="T3" fmla="*/ 0 h 21600"/>
                    <a:gd name="T4" fmla="*/ 0 w 2716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7169"/>
                    <a:gd name="T10" fmla="*/ 0 h 21600"/>
                    <a:gd name="T11" fmla="*/ 27169 w 2716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7169" h="21600" fill="none" extrusionOk="0">
                      <a:moveTo>
                        <a:pt x="27168" y="14005"/>
                      </a:moveTo>
                      <a:cubicBezTo>
                        <a:pt x="23064" y="18824"/>
                        <a:pt x="17054" y="21599"/>
                        <a:pt x="10725" y="21600"/>
                      </a:cubicBezTo>
                      <a:cubicBezTo>
                        <a:pt x="6962" y="21600"/>
                        <a:pt x="3265" y="20617"/>
                        <a:pt x="0" y="18749"/>
                      </a:cubicBezTo>
                    </a:path>
                    <a:path w="27169" h="21600" stroke="0" extrusionOk="0">
                      <a:moveTo>
                        <a:pt x="27168" y="14005"/>
                      </a:moveTo>
                      <a:cubicBezTo>
                        <a:pt x="23064" y="18824"/>
                        <a:pt x="17054" y="21599"/>
                        <a:pt x="10725" y="21600"/>
                      </a:cubicBezTo>
                      <a:cubicBezTo>
                        <a:pt x="6962" y="21600"/>
                        <a:pt x="3265" y="20617"/>
                        <a:pt x="0" y="18749"/>
                      </a:cubicBezTo>
                      <a:lnTo>
                        <a:pt x="10725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83" name="Arc 22" descr="宽上对角线"/>
                <p:cNvSpPr>
                  <a:spLocks/>
                </p:cNvSpPr>
                <p:nvPr/>
              </p:nvSpPr>
              <p:spPr bwMode="auto">
                <a:xfrm flipV="1">
                  <a:off x="1728" y="2112"/>
                  <a:ext cx="804" cy="478"/>
                </a:xfrm>
                <a:custGeom>
                  <a:avLst/>
                  <a:gdLst>
                    <a:gd name="T0" fmla="*/ 0 w 27734"/>
                    <a:gd name="T1" fmla="*/ 0 h 21600"/>
                    <a:gd name="T2" fmla="*/ 1 w 27734"/>
                    <a:gd name="T3" fmla="*/ 0 h 21600"/>
                    <a:gd name="T4" fmla="*/ 0 w 2773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7734"/>
                    <a:gd name="T10" fmla="*/ 0 h 21600"/>
                    <a:gd name="T11" fmla="*/ 27734 w 2773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7734" h="21600" fill="none" extrusionOk="0">
                      <a:moveTo>
                        <a:pt x="0" y="5568"/>
                      </a:moveTo>
                      <a:cubicBezTo>
                        <a:pt x="3969" y="1984"/>
                        <a:pt x="9127" y="-1"/>
                        <a:pt x="14476" y="0"/>
                      </a:cubicBezTo>
                      <a:cubicBezTo>
                        <a:pt x="19278" y="0"/>
                        <a:pt x="23943" y="1600"/>
                        <a:pt x="27734" y="4547"/>
                      </a:cubicBezTo>
                    </a:path>
                    <a:path w="27734" h="21600" stroke="0" extrusionOk="0">
                      <a:moveTo>
                        <a:pt x="0" y="5568"/>
                      </a:moveTo>
                      <a:cubicBezTo>
                        <a:pt x="3969" y="1984"/>
                        <a:pt x="9127" y="-1"/>
                        <a:pt x="14476" y="0"/>
                      </a:cubicBezTo>
                      <a:cubicBezTo>
                        <a:pt x="19278" y="0"/>
                        <a:pt x="23943" y="1600"/>
                        <a:pt x="27734" y="4547"/>
                      </a:cubicBezTo>
                      <a:lnTo>
                        <a:pt x="1447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6400800" y="1371600"/>
            <a:ext cx="2438400" cy="762000"/>
            <a:chOff x="3840" y="672"/>
            <a:chExt cx="1536" cy="480"/>
          </a:xfrm>
        </p:grpSpPr>
        <p:sp>
          <p:nvSpPr>
            <p:cNvPr id="5174" name="AutoShape 24"/>
            <p:cNvSpPr>
              <a:spLocks noChangeArrowheads="1"/>
            </p:cNvSpPr>
            <p:nvPr/>
          </p:nvSpPr>
          <p:spPr bwMode="auto">
            <a:xfrm>
              <a:off x="3840" y="672"/>
              <a:ext cx="1536" cy="480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99FF66"/>
                </a:gs>
                <a:gs pos="100000">
                  <a:srgbClr val="FFFFFF"/>
                </a:gs>
              </a:gsLst>
              <a:lin ang="5400000" scaled="1"/>
            </a:gradFill>
            <a:ln w="38100">
              <a:solidFill>
                <a:srgbClr val="FF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5" name="Rectangle 25"/>
            <p:cNvSpPr>
              <a:spLocks noChangeArrowheads="1"/>
            </p:cNvSpPr>
            <p:nvPr/>
          </p:nvSpPr>
          <p:spPr bwMode="auto">
            <a:xfrm>
              <a:off x="4175" y="739"/>
              <a:ext cx="8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>
                  <a:solidFill>
                    <a:srgbClr val="3333CC"/>
                  </a:solidFill>
                </a:rPr>
                <a:t>Y</a:t>
              </a:r>
              <a:r>
                <a:rPr kumimoji="1" lang="zh-CN" altLang="en-US" sz="3200">
                  <a:solidFill>
                    <a:srgbClr val="3333CC"/>
                  </a:solidFill>
                </a:rPr>
                <a:t>－型</a:t>
              </a:r>
              <a:endParaRPr kumimoji="1" lang="zh-CN" altLang="en-US" sz="3200">
                <a:solidFill>
                  <a:schemeClr val="accent2"/>
                </a:solidFill>
              </a:endParaRPr>
            </a:p>
          </p:txBody>
        </p:sp>
      </p:grpSp>
      <p:sp>
        <p:nvSpPr>
          <p:cNvPr id="59418" name="Line 26"/>
          <p:cNvSpPr>
            <a:spLocks noChangeShapeType="1"/>
          </p:cNvSpPr>
          <p:nvPr/>
        </p:nvSpPr>
        <p:spPr bwMode="auto">
          <a:xfrm>
            <a:off x="1447800" y="2895600"/>
            <a:ext cx="1752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>
            <a:off x="4953000" y="2895600"/>
            <a:ext cx="1905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9420" name="Object 28"/>
          <p:cNvGraphicFramePr>
            <a:graphicFrameLocks noChangeAspect="1"/>
          </p:cNvGraphicFramePr>
          <p:nvPr/>
        </p:nvGraphicFramePr>
        <p:xfrm>
          <a:off x="1981200" y="5038725"/>
          <a:ext cx="24733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5" name="Equation" r:id="rId17" imgW="2234880" imgH="812520" progId="Equation.3">
                  <p:embed/>
                </p:oleObj>
              </mc:Choice>
              <mc:Fallback>
                <p:oleObj name="Equation" r:id="rId17" imgW="2234880" imgH="81252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038725"/>
                        <a:ext cx="24733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4273550" y="4495800"/>
            <a:ext cx="403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zh-CN" sz="2800">
                <a:solidFill>
                  <a:srgbClr val="0000FF"/>
                </a:solidFill>
              </a:rPr>
              <a:t>先对</a:t>
            </a:r>
            <a:r>
              <a:rPr kumimoji="1" lang="en-US" altLang="zh-CN" sz="2800" i="1">
                <a:solidFill>
                  <a:srgbClr val="0000FF"/>
                </a:solidFill>
              </a:rPr>
              <a:t>x</a:t>
            </a:r>
            <a:r>
              <a:rPr kumimoji="1" lang="zh-CN" altLang="zh-CN" sz="2800">
                <a:solidFill>
                  <a:srgbClr val="0000FF"/>
                </a:solidFill>
              </a:rPr>
              <a:t>后对</a:t>
            </a:r>
            <a:r>
              <a:rPr kumimoji="1" lang="en-US" altLang="zh-CN" sz="2800" i="1">
                <a:solidFill>
                  <a:srgbClr val="0000FF"/>
                </a:solidFill>
              </a:rPr>
              <a:t>y</a:t>
            </a:r>
            <a:r>
              <a:rPr kumimoji="1" lang="zh-CN" altLang="zh-CN" sz="2800">
                <a:solidFill>
                  <a:srgbClr val="0000FF"/>
                </a:solidFill>
              </a:rPr>
              <a:t>的二次积分</a:t>
            </a:r>
            <a:endParaRPr kumimoji="1" lang="zh-CN" altLang="en-US" sz="2800">
              <a:solidFill>
                <a:srgbClr val="0000FF"/>
              </a:solidFill>
            </a:endParaRP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914400" y="5057775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/>
              <a:t>也即</a:t>
            </a:r>
          </a:p>
        </p:txBody>
      </p:sp>
      <p:graphicFrame>
        <p:nvGraphicFramePr>
          <p:cNvPr id="59423" name="Object 31"/>
          <p:cNvGraphicFramePr>
            <a:graphicFrameLocks noChangeAspect="1"/>
          </p:cNvGraphicFramePr>
          <p:nvPr/>
        </p:nvGraphicFramePr>
        <p:xfrm>
          <a:off x="4475163" y="4953000"/>
          <a:ext cx="33178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6" name="Equation" r:id="rId19" imgW="2997000" imgH="749160" progId="Equation.3">
                  <p:embed/>
                </p:oleObj>
              </mc:Choice>
              <mc:Fallback>
                <p:oleObj name="Equation" r:id="rId19" imgW="2997000" imgH="7491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4953000"/>
                        <a:ext cx="33178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4" name="Object 32"/>
          <p:cNvGraphicFramePr>
            <a:graphicFrameLocks noChangeAspect="1"/>
          </p:cNvGraphicFramePr>
          <p:nvPr/>
        </p:nvGraphicFramePr>
        <p:xfrm>
          <a:off x="990600" y="3898900"/>
          <a:ext cx="2268538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" name="Equation" r:id="rId21" imgW="2234880" imgH="812520" progId="Equation.3">
                  <p:embed/>
                </p:oleObj>
              </mc:Choice>
              <mc:Fallback>
                <p:oleObj name="Equation" r:id="rId21" imgW="2234880" imgH="8125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98900"/>
                        <a:ext cx="2268538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5" name="Text Box 33"/>
          <p:cNvSpPr txBox="1">
            <a:spLocks noChangeArrowheads="1"/>
          </p:cNvSpPr>
          <p:nvPr/>
        </p:nvSpPr>
        <p:spPr bwMode="auto">
          <a:xfrm>
            <a:off x="1358900" y="838200"/>
            <a:ext cx="184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/>
              <a:t>其中函数          </a:t>
            </a:r>
          </a:p>
        </p:txBody>
      </p:sp>
      <p:graphicFrame>
        <p:nvGraphicFramePr>
          <p:cNvPr id="5942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913716"/>
              </p:ext>
            </p:extLst>
          </p:nvPr>
        </p:nvGraphicFramePr>
        <p:xfrm>
          <a:off x="2923979" y="889490"/>
          <a:ext cx="8858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8" name="Equation" r:id="rId23" imgW="952200" imgH="419040" progId="Equation.3">
                  <p:embed/>
                </p:oleObj>
              </mc:Choice>
              <mc:Fallback>
                <p:oleObj name="Equation" r:id="rId23" imgW="952200" imgH="4190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3979" y="889490"/>
                        <a:ext cx="8858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626393"/>
              </p:ext>
            </p:extLst>
          </p:nvPr>
        </p:nvGraphicFramePr>
        <p:xfrm>
          <a:off x="3905054" y="872028"/>
          <a:ext cx="78898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9" name="Equation" r:id="rId25" imgW="850680" imgH="419040" progId="Equation.3">
                  <p:embed/>
                </p:oleObj>
              </mc:Choice>
              <mc:Fallback>
                <p:oleObj name="Equation" r:id="rId25" imgW="850680" imgH="4190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054" y="872028"/>
                        <a:ext cx="788988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8" name="Object 36"/>
          <p:cNvGraphicFramePr>
            <a:graphicFrameLocks noChangeAspect="1"/>
          </p:cNvGraphicFramePr>
          <p:nvPr/>
        </p:nvGraphicFramePr>
        <p:xfrm>
          <a:off x="5818188" y="914400"/>
          <a:ext cx="73501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" name="Equation" r:id="rId27" imgW="736560" imgH="380880" progId="Equation.3">
                  <p:embed/>
                </p:oleObj>
              </mc:Choice>
              <mc:Fallback>
                <p:oleObj name="Equation" r:id="rId27" imgW="736560" imgH="3808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8188" y="914400"/>
                        <a:ext cx="735012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9" name="Rectangle 37"/>
          <p:cNvSpPr>
            <a:spLocks noChangeArrowheads="1"/>
          </p:cNvSpPr>
          <p:nvPr/>
        </p:nvSpPr>
        <p:spPr bwMode="auto">
          <a:xfrm>
            <a:off x="4610100" y="852488"/>
            <a:ext cx="1562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/>
              <a:t>在区间          </a:t>
            </a:r>
          </a:p>
        </p:txBody>
      </p:sp>
      <p:sp>
        <p:nvSpPr>
          <p:cNvPr id="59430" name="Rectangle 38"/>
          <p:cNvSpPr>
            <a:spLocks noChangeArrowheads="1"/>
          </p:cNvSpPr>
          <p:nvPr/>
        </p:nvSpPr>
        <p:spPr bwMode="auto">
          <a:xfrm>
            <a:off x="6477000" y="838200"/>
            <a:ext cx="1485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/>
              <a:t>上连续</a:t>
            </a:r>
            <a:r>
              <a:rPr kumimoji="1" lang="en-US" altLang="zh-CN" sz="2800"/>
              <a:t>.</a:t>
            </a:r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1219200" y="1447800"/>
            <a:ext cx="2717800" cy="2239963"/>
            <a:chOff x="1024" y="1709"/>
            <a:chExt cx="1712" cy="1411"/>
          </a:xfrm>
        </p:grpSpPr>
        <p:sp>
          <p:nvSpPr>
            <p:cNvPr id="5172" name="Line 40"/>
            <p:cNvSpPr>
              <a:spLocks noChangeShapeType="1"/>
            </p:cNvSpPr>
            <p:nvPr/>
          </p:nvSpPr>
          <p:spPr bwMode="auto">
            <a:xfrm flipV="1">
              <a:off x="1180" y="1709"/>
              <a:ext cx="0" cy="1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3" name="Line 41"/>
            <p:cNvSpPr>
              <a:spLocks noChangeShapeType="1"/>
            </p:cNvSpPr>
            <p:nvPr/>
          </p:nvSpPr>
          <p:spPr bwMode="auto">
            <a:xfrm>
              <a:off x="1110" y="2957"/>
              <a:ext cx="15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42" name="Object 42"/>
            <p:cNvGraphicFramePr>
              <a:graphicFrameLocks noChangeAspect="1"/>
            </p:cNvGraphicFramePr>
            <p:nvPr/>
          </p:nvGraphicFramePr>
          <p:xfrm>
            <a:off x="2624" y="2976"/>
            <a:ext cx="112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1" name="Equation" r:id="rId29" imgW="253800" imgH="241200" progId="Equation.3">
                    <p:embed/>
                  </p:oleObj>
                </mc:Choice>
                <mc:Fallback>
                  <p:oleObj name="Equation" r:id="rId29" imgW="253800" imgH="2412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4" y="2976"/>
                          <a:ext cx="112" cy="1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3" name="Object 43"/>
            <p:cNvGraphicFramePr>
              <a:graphicFrameLocks noChangeAspect="1"/>
            </p:cNvGraphicFramePr>
            <p:nvPr/>
          </p:nvGraphicFramePr>
          <p:xfrm>
            <a:off x="1056" y="2976"/>
            <a:ext cx="13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2" name="Equation" r:id="rId31" imgW="291960" imgH="317160" progId="Equation.3">
                    <p:embed/>
                  </p:oleObj>
                </mc:Choice>
                <mc:Fallback>
                  <p:oleObj name="Equation" r:id="rId31" imgW="291960" imgH="31716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976"/>
                          <a:ext cx="13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4" name="Object 44"/>
            <p:cNvGraphicFramePr>
              <a:graphicFrameLocks noChangeAspect="1"/>
            </p:cNvGraphicFramePr>
            <p:nvPr/>
          </p:nvGraphicFramePr>
          <p:xfrm>
            <a:off x="1024" y="1713"/>
            <a:ext cx="128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3" name="Equation" r:id="rId33" imgW="253800" imgH="317160" progId="Equation.3">
                    <p:embed/>
                  </p:oleObj>
                </mc:Choice>
                <mc:Fallback>
                  <p:oleObj name="Equation" r:id="rId33" imgW="253800" imgH="31716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1713"/>
                          <a:ext cx="128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4749800" y="1447800"/>
            <a:ext cx="2717800" cy="2239963"/>
            <a:chOff x="1024" y="1709"/>
            <a:chExt cx="1712" cy="1411"/>
          </a:xfrm>
        </p:grpSpPr>
        <p:sp>
          <p:nvSpPr>
            <p:cNvPr id="5170" name="Line 46"/>
            <p:cNvSpPr>
              <a:spLocks noChangeShapeType="1"/>
            </p:cNvSpPr>
            <p:nvPr/>
          </p:nvSpPr>
          <p:spPr bwMode="auto">
            <a:xfrm flipV="1">
              <a:off x="1180" y="1709"/>
              <a:ext cx="0" cy="1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1" name="Line 47"/>
            <p:cNvSpPr>
              <a:spLocks noChangeShapeType="1"/>
            </p:cNvSpPr>
            <p:nvPr/>
          </p:nvSpPr>
          <p:spPr bwMode="auto">
            <a:xfrm>
              <a:off x="1110" y="2957"/>
              <a:ext cx="15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39" name="Object 48"/>
            <p:cNvGraphicFramePr>
              <a:graphicFrameLocks noChangeAspect="1"/>
            </p:cNvGraphicFramePr>
            <p:nvPr/>
          </p:nvGraphicFramePr>
          <p:xfrm>
            <a:off x="2624" y="2976"/>
            <a:ext cx="112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4" name="Equation" r:id="rId35" imgW="253800" imgH="241200" progId="Equation.3">
                    <p:embed/>
                  </p:oleObj>
                </mc:Choice>
                <mc:Fallback>
                  <p:oleObj name="Equation" r:id="rId35" imgW="253800" imgH="2412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4" y="2976"/>
                          <a:ext cx="112" cy="1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0" name="Object 49"/>
            <p:cNvGraphicFramePr>
              <a:graphicFrameLocks noChangeAspect="1"/>
            </p:cNvGraphicFramePr>
            <p:nvPr/>
          </p:nvGraphicFramePr>
          <p:xfrm>
            <a:off x="1056" y="2976"/>
            <a:ext cx="13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5" name="Equation" r:id="rId36" imgW="291960" imgH="317160" progId="Equation.3">
                    <p:embed/>
                  </p:oleObj>
                </mc:Choice>
                <mc:Fallback>
                  <p:oleObj name="Equation" r:id="rId36" imgW="291960" imgH="31716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976"/>
                          <a:ext cx="13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1" name="Object 50"/>
            <p:cNvGraphicFramePr>
              <a:graphicFrameLocks noChangeAspect="1"/>
            </p:cNvGraphicFramePr>
            <p:nvPr/>
          </p:nvGraphicFramePr>
          <p:xfrm>
            <a:off x="1024" y="1713"/>
            <a:ext cx="128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6" name="Equation" r:id="rId37" imgW="253800" imgH="317160" progId="Equation.3">
                    <p:embed/>
                  </p:oleObj>
                </mc:Choice>
                <mc:Fallback>
                  <p:oleObj name="Equation" r:id="rId37" imgW="253800" imgH="31716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1713"/>
                          <a:ext cx="128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4787900" y="1676400"/>
            <a:ext cx="2971800" cy="1524000"/>
            <a:chOff x="3016" y="1104"/>
            <a:chExt cx="1872" cy="960"/>
          </a:xfrm>
        </p:grpSpPr>
        <p:graphicFrame>
          <p:nvGraphicFramePr>
            <p:cNvPr id="5134" name="Object 52"/>
            <p:cNvGraphicFramePr>
              <a:graphicFrameLocks noChangeAspect="1"/>
            </p:cNvGraphicFramePr>
            <p:nvPr/>
          </p:nvGraphicFramePr>
          <p:xfrm>
            <a:off x="3840" y="1408"/>
            <a:ext cx="19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7" name="Equation" r:id="rId38" imgW="317160" imgH="291960" progId="Equation.3">
                    <p:embed/>
                  </p:oleObj>
                </mc:Choice>
                <mc:Fallback>
                  <p:oleObj name="Equation" r:id="rId38" imgW="317160" imgH="29196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408"/>
                          <a:ext cx="19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6" name="Oval 53"/>
            <p:cNvSpPr>
              <a:spLocks noChangeArrowheads="1"/>
            </p:cNvSpPr>
            <p:nvPr/>
          </p:nvSpPr>
          <p:spPr bwMode="auto">
            <a:xfrm rot="6376049">
              <a:off x="3535" y="1309"/>
              <a:ext cx="788" cy="57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35" name="Object 54"/>
            <p:cNvGraphicFramePr>
              <a:graphicFrameLocks noChangeAspect="1"/>
            </p:cNvGraphicFramePr>
            <p:nvPr/>
          </p:nvGraphicFramePr>
          <p:xfrm>
            <a:off x="4272" y="1406"/>
            <a:ext cx="616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8" name="Equation" r:id="rId40" imgW="1447560" imgH="419040" progId="Equation.3">
                    <p:embed/>
                  </p:oleObj>
                </mc:Choice>
                <mc:Fallback>
                  <p:oleObj name="Equation" r:id="rId40" imgW="1447560" imgH="41904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406"/>
                          <a:ext cx="616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67" name="Group 55"/>
            <p:cNvGrpSpPr>
              <a:grpSpLocks/>
            </p:cNvGrpSpPr>
            <p:nvPr/>
          </p:nvGrpSpPr>
          <p:grpSpPr bwMode="auto">
            <a:xfrm>
              <a:off x="3016" y="1104"/>
              <a:ext cx="998" cy="960"/>
              <a:chOff x="3016" y="1104"/>
              <a:chExt cx="998" cy="960"/>
            </a:xfrm>
          </p:grpSpPr>
          <p:sp>
            <p:nvSpPr>
              <p:cNvPr id="5168" name="Line 56"/>
              <p:cNvSpPr>
                <a:spLocks noChangeShapeType="1"/>
              </p:cNvSpPr>
              <p:nvPr/>
            </p:nvSpPr>
            <p:spPr bwMode="auto">
              <a:xfrm flipH="1">
                <a:off x="3168" y="1200"/>
                <a:ext cx="8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9" name="Line 57"/>
              <p:cNvSpPr>
                <a:spLocks noChangeShapeType="1"/>
              </p:cNvSpPr>
              <p:nvPr/>
            </p:nvSpPr>
            <p:spPr bwMode="auto">
              <a:xfrm flipH="1" flipV="1">
                <a:off x="3129" y="1983"/>
                <a:ext cx="7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137" name="Object 58"/>
              <p:cNvGraphicFramePr>
                <a:graphicFrameLocks noChangeAspect="1"/>
              </p:cNvGraphicFramePr>
              <p:nvPr/>
            </p:nvGraphicFramePr>
            <p:xfrm>
              <a:off x="3024" y="1920"/>
              <a:ext cx="127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89" name="Equation" r:id="rId41" imgW="203040" imgH="241200" progId="Equation.3">
                      <p:embed/>
                    </p:oleObj>
                  </mc:Choice>
                  <mc:Fallback>
                    <p:oleObj name="Equation" r:id="rId41" imgW="203040" imgH="241200" progId="Equation.3">
                      <p:embed/>
                      <p:pic>
                        <p:nvPicPr>
                          <p:cNvPr id="0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1920"/>
                            <a:ext cx="127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8" name="Object 59"/>
              <p:cNvGraphicFramePr>
                <a:graphicFrameLocks noChangeAspect="1"/>
              </p:cNvGraphicFramePr>
              <p:nvPr/>
            </p:nvGraphicFramePr>
            <p:xfrm>
              <a:off x="3016" y="1104"/>
              <a:ext cx="152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90" name="Equation" r:id="rId42" imgW="241200" imgH="317160" progId="Equation.3">
                      <p:embed/>
                    </p:oleObj>
                  </mc:Choice>
                  <mc:Fallback>
                    <p:oleObj name="Equation" r:id="rId42" imgW="241200" imgH="317160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6" y="1104"/>
                            <a:ext cx="152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36" name="Object 60"/>
            <p:cNvGraphicFramePr>
              <a:graphicFrameLocks noChangeAspect="1"/>
            </p:cNvGraphicFramePr>
            <p:nvPr/>
          </p:nvGraphicFramePr>
          <p:xfrm>
            <a:off x="3072" y="1371"/>
            <a:ext cx="599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1" name="Equation" r:id="rId43" imgW="1422360" imgH="419040" progId="Equation.3">
                    <p:embed/>
                  </p:oleObj>
                </mc:Choice>
                <mc:Fallback>
                  <p:oleObj name="Equation" r:id="rId43" imgW="1422360" imgH="41904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371"/>
                          <a:ext cx="599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453" name="Object 61"/>
          <p:cNvGraphicFramePr>
            <a:graphicFrameLocks noChangeAspect="1"/>
          </p:cNvGraphicFramePr>
          <p:nvPr/>
        </p:nvGraphicFramePr>
        <p:xfrm>
          <a:off x="3268663" y="3817938"/>
          <a:ext cx="3132137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2" name="Equation" r:id="rId45" imgW="3085920" imgH="698400" progId="Equation.3">
                  <p:embed/>
                </p:oleObj>
              </mc:Choice>
              <mc:Fallback>
                <p:oleObj name="Equation" r:id="rId45" imgW="3085920" imgH="6984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3817938"/>
                        <a:ext cx="3132137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4" name="Object 62"/>
          <p:cNvGraphicFramePr>
            <a:graphicFrameLocks noChangeAspect="1"/>
          </p:cNvGraphicFramePr>
          <p:nvPr/>
        </p:nvGraphicFramePr>
        <p:xfrm>
          <a:off x="3557588" y="3814763"/>
          <a:ext cx="24622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3" name="Equation" r:id="rId47" imgW="2425680" imgH="736560" progId="Equation.3">
                  <p:embed/>
                </p:oleObj>
              </mc:Choice>
              <mc:Fallback>
                <p:oleObj name="Equation" r:id="rId47" imgW="2425680" imgH="73656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8" y="3814763"/>
                        <a:ext cx="246221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5" name="Object 63"/>
          <p:cNvGraphicFramePr>
            <a:graphicFrameLocks noChangeAspect="1"/>
          </p:cNvGraphicFramePr>
          <p:nvPr/>
        </p:nvGraphicFramePr>
        <p:xfrm>
          <a:off x="3827463" y="4267200"/>
          <a:ext cx="515937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4" name="Equation" r:id="rId49" imgW="838080" imgH="419040" progId="Equation.3">
                  <p:embed/>
                </p:oleObj>
              </mc:Choice>
              <mc:Fallback>
                <p:oleObj name="Equation" r:id="rId49" imgW="838080" imgH="41904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463" y="4267200"/>
                        <a:ext cx="515937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6" name="Object 64"/>
          <p:cNvGraphicFramePr>
            <a:graphicFrameLocks noChangeAspect="1"/>
          </p:cNvGraphicFramePr>
          <p:nvPr/>
        </p:nvGraphicFramePr>
        <p:xfrm>
          <a:off x="3895725" y="3868738"/>
          <a:ext cx="523875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5" name="Equation" r:id="rId51" imgW="850680" imgH="419040" progId="Equation.3">
                  <p:embed/>
                </p:oleObj>
              </mc:Choice>
              <mc:Fallback>
                <p:oleObj name="Equation" r:id="rId51" imgW="850680" imgH="41904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725" y="3868738"/>
                        <a:ext cx="523875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  <p:bldP spid="59397" grpId="0" animBg="1"/>
      <p:bldP spid="59418" grpId="0" animBg="1"/>
      <p:bldP spid="59419" grpId="0" animBg="1"/>
      <p:bldP spid="59421" grpId="0" autoUpdateAnimBg="0"/>
      <p:bldP spid="59422" grpId="0" autoUpdateAnimBg="0"/>
      <p:bldP spid="59425" grpId="0" autoUpdateAnimBg="0"/>
      <p:bldP spid="59429" grpId="0" autoUpdateAnimBg="0"/>
      <p:bldP spid="5943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46582B8-2E0F-45DF-82A9-9D8E020690A7}" type="slidenum">
              <a:rPr lang="en-US" altLang="zh-CN" sz="1400" smtClean="0"/>
              <a:pPr eaLnBrk="1" hangingPunct="1"/>
              <a:t>8</a:t>
            </a:fld>
            <a:endParaRPr lang="en-US" altLang="zh-CN" sz="1400" smtClean="0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044575" y="174625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特殊地</a:t>
            </a:r>
          </a:p>
        </p:txBody>
      </p:sp>
      <p:graphicFrame>
        <p:nvGraphicFramePr>
          <p:cNvPr id="9219" name="Object 3"/>
          <p:cNvGraphicFramePr>
            <a:graphicFrameLocks/>
          </p:cNvGraphicFramePr>
          <p:nvPr/>
        </p:nvGraphicFramePr>
        <p:xfrm>
          <a:off x="1042988" y="765175"/>
          <a:ext cx="6172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" r:id="rId3" imgW="4787900" imgH="889000" progId="Equation.3">
                  <p:embed/>
                </p:oleObj>
              </mc:Choice>
              <mc:Fallback>
                <p:oleObj r:id="rId3" imgW="4787900" imgH="8890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765175"/>
                        <a:ext cx="6172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81038" y="22733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如</a:t>
            </a:r>
            <a:r>
              <a:rPr lang="en-US" altLang="zh-CN" sz="2800" i="1"/>
              <a:t>D</a:t>
            </a:r>
            <a:r>
              <a:rPr lang="zh-CN" altLang="en-US" sz="2800">
                <a:solidFill>
                  <a:schemeClr val="accent2"/>
                </a:solidFill>
              </a:rPr>
              <a:t>是上述矩形域</a:t>
            </a:r>
            <a:r>
              <a:rPr lang="en-US" altLang="zh-CN" sz="2800">
                <a:solidFill>
                  <a:schemeClr val="accent2"/>
                </a:solidFill>
              </a:rPr>
              <a:t>, </a:t>
            </a:r>
            <a:endParaRPr lang="en-US" altLang="zh-CN" sz="2800"/>
          </a:p>
        </p:txBody>
      </p:sp>
      <p:graphicFrame>
        <p:nvGraphicFramePr>
          <p:cNvPr id="9221" name="Object 5"/>
          <p:cNvGraphicFramePr>
            <a:graphicFrameLocks/>
          </p:cNvGraphicFramePr>
          <p:nvPr/>
        </p:nvGraphicFramePr>
        <p:xfrm>
          <a:off x="3635375" y="2349500"/>
          <a:ext cx="3827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5" r:id="rId5" imgW="3568700" imgH="419100" progId="Equation.3">
                  <p:embed/>
                </p:oleObj>
              </mc:Choice>
              <mc:Fallback>
                <p:oleObj r:id="rId5" imgW="3568700" imgH="4191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349500"/>
                        <a:ext cx="38274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/>
          </p:cNvGraphicFramePr>
          <p:nvPr/>
        </p:nvGraphicFramePr>
        <p:xfrm>
          <a:off x="1206500" y="2909888"/>
          <a:ext cx="32004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" r:id="rId7" imgW="3059372" imgH="812447" progId="Equation.3">
                  <p:embed/>
                </p:oleObj>
              </mc:Choice>
              <mc:Fallback>
                <p:oleObj r:id="rId7" imgW="3059372" imgH="812447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2909888"/>
                        <a:ext cx="320040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/>
          </p:cNvGraphicFramePr>
          <p:nvPr/>
        </p:nvGraphicFramePr>
        <p:xfrm>
          <a:off x="6286500" y="4464050"/>
          <a:ext cx="46355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" r:id="rId9" imgW="190417" imgH="418918" progId="Equation.3">
                  <p:embed/>
                </p:oleObj>
              </mc:Choice>
              <mc:Fallback>
                <p:oleObj r:id="rId9" imgW="190417" imgH="418918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4464050"/>
                        <a:ext cx="46355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042988" y="47244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</a:rPr>
              <a:t>即等于两个定积分的乘积</a:t>
            </a:r>
            <a:r>
              <a:rPr lang="en-US" altLang="zh-CN" sz="2800">
                <a:solidFill>
                  <a:srgbClr val="FF3300"/>
                </a:solidFill>
              </a:rPr>
              <a:t>.</a:t>
            </a:r>
          </a:p>
        </p:txBody>
      </p:sp>
      <p:sp>
        <p:nvSpPr>
          <p:cNvPr id="6161" name="Text Box 9"/>
          <p:cNvSpPr txBox="1">
            <a:spLocks noChangeArrowheads="1"/>
          </p:cNvSpPr>
          <p:nvPr/>
        </p:nvSpPr>
        <p:spPr bwMode="auto">
          <a:xfrm>
            <a:off x="282575" y="174625"/>
            <a:ext cx="762000" cy="579438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50000">
                <a:srgbClr val="00FFFF"/>
              </a:gs>
              <a:gs pos="100000">
                <a:srgbClr val="FFFF6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3300"/>
                </a:solidFill>
                <a:ea typeface="华文彩云" pitchFamily="2" charset="-122"/>
              </a:rPr>
              <a:t>注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2339975" y="18891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chemeClr val="accent2"/>
                </a:solidFill>
              </a:rPr>
              <a:t>D</a:t>
            </a:r>
            <a:r>
              <a:rPr lang="zh-CN" altLang="en-US" sz="2800">
                <a:solidFill>
                  <a:schemeClr val="accent2"/>
                </a:solidFill>
              </a:rPr>
              <a:t>为矩形域</a:t>
            </a:r>
            <a:r>
              <a:rPr lang="en-US" altLang="zh-CN" sz="2800">
                <a:solidFill>
                  <a:schemeClr val="accent2"/>
                </a:solidFill>
              </a:rPr>
              <a:t>:</a:t>
            </a:r>
            <a:endParaRPr lang="en-US" altLang="zh-CN" sz="2800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423863" y="842963"/>
            <a:ext cx="771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则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673100" y="2921000"/>
            <a:ext cx="771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则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4254500" y="174625"/>
            <a:ext cx="2886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chemeClr val="accent2"/>
                </a:solidFill>
              </a:rPr>
              <a:t>a</a:t>
            </a:r>
            <a:r>
              <a:rPr lang="en-US" altLang="zh-CN" sz="2800">
                <a:solidFill>
                  <a:schemeClr val="accent2"/>
                </a:solidFill>
              </a:rPr>
              <a:t>≤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en-US" altLang="zh-CN" sz="2800">
                <a:solidFill>
                  <a:schemeClr val="accent2"/>
                </a:solidFill>
              </a:rPr>
              <a:t>≤</a:t>
            </a:r>
            <a:r>
              <a:rPr lang="en-US" altLang="zh-CN" sz="2800" i="1">
                <a:solidFill>
                  <a:schemeClr val="accent2"/>
                </a:solidFill>
              </a:rPr>
              <a:t>b</a:t>
            </a:r>
            <a:r>
              <a:rPr lang="en-US" altLang="zh-CN" sz="2800">
                <a:solidFill>
                  <a:schemeClr val="accent2"/>
                </a:solidFill>
              </a:rPr>
              <a:t>,</a:t>
            </a:r>
            <a:r>
              <a:rPr lang="en-US" altLang="zh-CN" sz="2800" i="1">
                <a:solidFill>
                  <a:schemeClr val="accent2"/>
                </a:solidFill>
              </a:rPr>
              <a:t>c</a:t>
            </a:r>
            <a:r>
              <a:rPr lang="en-US" altLang="zh-CN" sz="2800">
                <a:solidFill>
                  <a:schemeClr val="accent2"/>
                </a:solidFill>
              </a:rPr>
              <a:t>≤</a:t>
            </a:r>
            <a:r>
              <a:rPr lang="en-US" altLang="zh-CN" sz="2800" i="1">
                <a:solidFill>
                  <a:schemeClr val="accent2"/>
                </a:solidFill>
              </a:rPr>
              <a:t>y</a:t>
            </a:r>
            <a:r>
              <a:rPr lang="en-US" altLang="zh-CN" sz="2800">
                <a:solidFill>
                  <a:schemeClr val="accent2"/>
                </a:solidFill>
              </a:rPr>
              <a:t>≤</a:t>
            </a:r>
            <a:r>
              <a:rPr lang="en-US" altLang="zh-CN" sz="2800" i="1">
                <a:solidFill>
                  <a:schemeClr val="accent2"/>
                </a:solidFill>
              </a:rPr>
              <a:t>d</a:t>
            </a:r>
          </a:p>
        </p:txBody>
      </p:sp>
      <p:graphicFrame>
        <p:nvGraphicFramePr>
          <p:cNvPr id="9230" name="Object 14"/>
          <p:cNvGraphicFramePr>
            <a:graphicFrameLocks/>
          </p:cNvGraphicFramePr>
          <p:nvPr/>
        </p:nvGraphicFramePr>
        <p:xfrm>
          <a:off x="1187450" y="3860800"/>
          <a:ext cx="18589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8" r:id="rId11" imgW="1803400" imgH="698500" progId="Equation.3">
                  <p:embed/>
                </p:oleObj>
              </mc:Choice>
              <mc:Fallback>
                <p:oleObj r:id="rId11" imgW="1803400" imgH="6985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860800"/>
                        <a:ext cx="185896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5"/>
          <p:cNvGraphicFramePr>
            <a:graphicFrameLocks/>
          </p:cNvGraphicFramePr>
          <p:nvPr/>
        </p:nvGraphicFramePr>
        <p:xfrm>
          <a:off x="3276600" y="3860800"/>
          <a:ext cx="16271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" r:id="rId13" imgW="1574800" imgH="698500" progId="Equation.3">
                  <p:embed/>
                </p:oleObj>
              </mc:Choice>
              <mc:Fallback>
                <p:oleObj r:id="rId13" imgW="1574800" imgH="69850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60800"/>
                        <a:ext cx="162718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6"/>
          <p:cNvGraphicFramePr>
            <a:graphicFrameLocks/>
          </p:cNvGraphicFramePr>
          <p:nvPr/>
        </p:nvGraphicFramePr>
        <p:xfrm>
          <a:off x="3059113" y="4149725"/>
          <a:ext cx="16827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0" r:id="rId15" imgW="101424" imgH="114102" progId="Equation.3">
                  <p:embed/>
                </p:oleObj>
              </mc:Choice>
              <mc:Fallback>
                <p:oleObj r:id="rId15" imgW="101424" imgH="114102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149725"/>
                        <a:ext cx="168275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7"/>
          <p:cNvGraphicFramePr>
            <a:graphicFrameLocks/>
          </p:cNvGraphicFramePr>
          <p:nvPr/>
        </p:nvGraphicFramePr>
        <p:xfrm>
          <a:off x="4716463" y="2844800"/>
          <a:ext cx="2738437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" r:id="rId17" imgW="2565400" imgH="698500" progId="Equation.3">
                  <p:embed/>
                </p:oleObj>
              </mc:Choice>
              <mc:Fallback>
                <p:oleObj r:id="rId17" imgW="2565400" imgH="698500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844800"/>
                        <a:ext cx="2738437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8"/>
          <p:cNvGraphicFramePr>
            <a:graphicFrameLocks/>
          </p:cNvGraphicFramePr>
          <p:nvPr/>
        </p:nvGraphicFramePr>
        <p:xfrm>
          <a:off x="7454900" y="30607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" r:id="rId19" imgW="545863" imgH="393529" progId="Equation.3">
                  <p:embed/>
                </p:oleObj>
              </mc:Choice>
              <mc:Fallback>
                <p:oleObj r:id="rId19" imgW="545863" imgH="393529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4900" y="306070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19"/>
          <p:cNvGraphicFramePr>
            <a:graphicFrameLocks/>
          </p:cNvGraphicFramePr>
          <p:nvPr/>
        </p:nvGraphicFramePr>
        <p:xfrm>
          <a:off x="4356100" y="2852738"/>
          <a:ext cx="431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3" r:id="rId21" imgW="431613" imgH="698197" progId="Equation.3">
                  <p:embed/>
                </p:oleObj>
              </mc:Choice>
              <mc:Fallback>
                <p:oleObj r:id="rId21" imgW="431613" imgH="698197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852738"/>
                        <a:ext cx="431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0"/>
          <p:cNvGraphicFramePr>
            <a:graphicFrameLocks/>
          </p:cNvGraphicFramePr>
          <p:nvPr/>
        </p:nvGraphicFramePr>
        <p:xfrm>
          <a:off x="3348038" y="1557338"/>
          <a:ext cx="33131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" r:id="rId23" imgW="1218671" imgH="330057" progId="Equation.DSMT4">
                  <p:embed/>
                </p:oleObj>
              </mc:Choice>
              <mc:Fallback>
                <p:oleObj r:id="rId23" imgW="1218671" imgH="330057" progId="Equation.DSMT4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557338"/>
                        <a:ext cx="331311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20" grpId="0" autoUpdateAnimBg="0"/>
      <p:bldP spid="9224" grpId="0" autoUpdateAnimBg="0"/>
      <p:bldP spid="9226" grpId="0" autoUpdateAnimBg="0"/>
      <p:bldP spid="9227" grpId="0" autoUpdateAnimBg="0"/>
      <p:bldP spid="9228" grpId="0" autoUpdateAnimBg="0"/>
      <p:bldP spid="922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407CEE5-A8A9-4BC0-9F35-100390765870}" type="slidenum">
              <a:rPr lang="en-US" altLang="zh-CN" sz="1400" smtClean="0"/>
              <a:pPr eaLnBrk="1" hangingPunct="1"/>
              <a:t>9</a:t>
            </a:fld>
            <a:endParaRPr lang="en-US" altLang="zh-CN" sz="1400" smtClean="0"/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581400" y="381000"/>
            <a:ext cx="4953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/>
              <a:t>穿过区域且平行于</a:t>
            </a:r>
            <a:r>
              <a:rPr lang="en-US" altLang="zh-CN" sz="2800" i="1"/>
              <a:t>y</a:t>
            </a:r>
            <a:r>
              <a:rPr lang="zh-CN" altLang="en-US" sz="2800"/>
              <a:t>轴的直线</a:t>
            </a:r>
            <a:endParaRPr lang="zh-CN" altLang="en-US" sz="3200" b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581400" y="1600200"/>
            <a:ext cx="50117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穿过区域且平行于</a:t>
            </a:r>
            <a:r>
              <a:rPr lang="en-US" altLang="zh-CN" sz="2800" i="1"/>
              <a:t>x</a:t>
            </a:r>
            <a:r>
              <a:rPr lang="zh-CN" altLang="en-US" sz="2800"/>
              <a:t>轴的直线</a:t>
            </a:r>
            <a:endParaRPr lang="zh-CN" altLang="en-US" sz="3200"/>
          </a:p>
        </p:txBody>
      </p:sp>
      <p:sp>
        <p:nvSpPr>
          <p:cNvPr id="65541" name="Rectangle 24"/>
          <p:cNvSpPr>
            <a:spLocks noChangeArrowheads="1"/>
          </p:cNvSpPr>
          <p:nvPr/>
        </p:nvSpPr>
        <p:spPr bwMode="auto">
          <a:xfrm>
            <a:off x="990600" y="438346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 dirty="0">
                <a:solidFill>
                  <a:schemeClr val="accent2"/>
                </a:solidFill>
              </a:rPr>
              <a:t>X</a:t>
            </a:r>
            <a:r>
              <a:rPr lang="zh-CN" altLang="en-US" sz="2800" dirty="0">
                <a:solidFill>
                  <a:schemeClr val="accent2"/>
                </a:solidFill>
              </a:rPr>
              <a:t>型区域的特点</a:t>
            </a:r>
            <a:r>
              <a:rPr lang="en-US" altLang="zh-CN" sz="2800" dirty="0">
                <a:solidFill>
                  <a:schemeClr val="accent2"/>
                </a:solidFill>
              </a:rPr>
              <a:t>:</a:t>
            </a:r>
            <a:endParaRPr lang="en-US" altLang="zh-CN" sz="3600" dirty="0">
              <a:solidFill>
                <a:srgbClr val="0000FF"/>
              </a:solidFill>
            </a:endParaRPr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990600" y="1630559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 dirty="0">
                <a:solidFill>
                  <a:schemeClr val="accent2"/>
                </a:solidFill>
              </a:rPr>
              <a:t>Y</a:t>
            </a:r>
            <a:r>
              <a:rPr lang="zh-CN" altLang="en-US" sz="2800" dirty="0">
                <a:solidFill>
                  <a:schemeClr val="accent2"/>
                </a:solidFill>
              </a:rPr>
              <a:t>型区域的特点</a:t>
            </a:r>
            <a:r>
              <a:rPr lang="en-US" altLang="zh-CN" sz="2800" dirty="0">
                <a:solidFill>
                  <a:schemeClr val="accent2"/>
                </a:solidFill>
              </a:rPr>
              <a:t>:</a:t>
            </a:r>
            <a:endParaRPr lang="en-US" altLang="zh-CN" sz="3600" dirty="0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914400" y="876300"/>
            <a:ext cx="5715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/>
              <a:t>与区域边界相交不多于两个交点</a:t>
            </a:r>
            <a:r>
              <a:rPr lang="en-US" altLang="zh-CN" sz="2800"/>
              <a:t>.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914400" y="2057400"/>
            <a:ext cx="56007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与区域边界相交不多于两个交点</a:t>
            </a:r>
            <a:r>
              <a:rPr lang="en-US" altLang="zh-CN" sz="280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autoUpdateAnimBg="0"/>
      <p:bldP spid="10265" grpId="0" autoUpdateAnimBg="0"/>
      <p:bldP spid="10266" grpId="0" autoUpdateAnimBg="0"/>
      <p:bldP spid="10267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4795</TotalTime>
  <Pages>0</Pages>
  <Words>1697</Words>
  <Characters>0</Characters>
  <Application>Microsoft Office PowerPoint</Application>
  <DocSecurity>0</DocSecurity>
  <PresentationFormat>全屏显示(4:3)</PresentationFormat>
  <Lines>0</Lines>
  <Paragraphs>525</Paragraphs>
  <Slides>65</Slides>
  <Notes>0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65</vt:i4>
      </vt:variant>
      <vt:variant>
        <vt:lpstr>自定义放映</vt:lpstr>
      </vt:variant>
      <vt:variant>
        <vt:i4>3</vt:i4>
      </vt:variant>
    </vt:vector>
  </HeadingPairs>
  <TitlesOfParts>
    <vt:vector size="73" baseType="lpstr">
      <vt:lpstr>Office 主题​​</vt:lpstr>
      <vt:lpstr>公式</vt:lpstr>
      <vt:lpstr>Equation</vt:lpstr>
      <vt:lpstr>Microsoft 公式 3.0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  <vt:lpstr>自定义放映 2</vt:lpstr>
      <vt:lpstr>自定义放映 3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Tan Jingyu</dc:creator>
  <cp:lastModifiedBy>Tan Jingyu</cp:lastModifiedBy>
  <cp:revision>619</cp:revision>
  <cp:lastPrinted>1999-09-15T08:06:35Z</cp:lastPrinted>
  <dcterms:created xsi:type="dcterms:W3CDTF">1997-01-23T06:06:41Z</dcterms:created>
  <dcterms:modified xsi:type="dcterms:W3CDTF">2018-04-11T02:31:06Z</dcterms:modified>
</cp:coreProperties>
</file>