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3" r:id="rId4"/>
    <p:sldId id="294" r:id="rId5"/>
    <p:sldId id="260" r:id="rId6"/>
    <p:sldId id="295" r:id="rId7"/>
    <p:sldId id="296" r:id="rId8"/>
    <p:sldId id="263" r:id="rId9"/>
    <p:sldId id="297" r:id="rId10"/>
    <p:sldId id="298" r:id="rId11"/>
    <p:sldId id="266" r:id="rId12"/>
    <p:sldId id="267" r:id="rId13"/>
    <p:sldId id="268" r:id="rId14"/>
    <p:sldId id="269" r:id="rId15"/>
    <p:sldId id="270" r:id="rId16"/>
    <p:sldId id="288" r:id="rId17"/>
    <p:sldId id="299" r:id="rId18"/>
    <p:sldId id="292" r:id="rId19"/>
  </p:sldIdLst>
  <p:sldSz cx="9144000" cy="6858000" type="screen4x3"/>
  <p:notesSz cx="6096000" cy="8793163"/>
  <p:custShowLst>
    <p:custShow name="自定义放映 1" id="0">
      <p:sldLst/>
    </p:custShow>
    <p:custShow name="自定义放映 2" id="1">
      <p:sldLst/>
    </p:custShow>
    <p:custShow name="自定义放映 3" id="2">
      <p:sldLst/>
    </p:custShow>
  </p:custShow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CC1818"/>
    <a:srgbClr val="0033CC"/>
    <a:srgbClr val="00FF99"/>
    <a:srgbClr val="0000FF"/>
    <a:srgbClr val="FF0000"/>
    <a:srgbClr val="FF99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29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10" Type="http://schemas.openxmlformats.org/officeDocument/2006/relationships/image" Target="../media/image123.wmf"/><Relationship Id="rId4" Type="http://schemas.openxmlformats.org/officeDocument/2006/relationships/image" Target="../media/image117.wmf"/><Relationship Id="rId9" Type="http://schemas.openxmlformats.org/officeDocument/2006/relationships/image" Target="../media/image12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image" Target="../media/image135.wmf"/><Relationship Id="rId3" Type="http://schemas.openxmlformats.org/officeDocument/2006/relationships/image" Target="../media/image126.wmf"/><Relationship Id="rId7" Type="http://schemas.openxmlformats.org/officeDocument/2006/relationships/image" Target="../media/image130.wmf"/><Relationship Id="rId12" Type="http://schemas.openxmlformats.org/officeDocument/2006/relationships/image" Target="../media/image121.wmf"/><Relationship Id="rId17" Type="http://schemas.openxmlformats.org/officeDocument/2006/relationships/image" Target="../media/image137.wmf"/><Relationship Id="rId2" Type="http://schemas.openxmlformats.org/officeDocument/2006/relationships/image" Target="../media/image125.wmf"/><Relationship Id="rId16" Type="http://schemas.openxmlformats.org/officeDocument/2006/relationships/image" Target="../media/image49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11" Type="http://schemas.openxmlformats.org/officeDocument/2006/relationships/image" Target="../media/image134.wmf"/><Relationship Id="rId5" Type="http://schemas.openxmlformats.org/officeDocument/2006/relationships/image" Target="../media/image128.wmf"/><Relationship Id="rId15" Type="http://schemas.openxmlformats.org/officeDocument/2006/relationships/image" Target="../media/image136.wmf"/><Relationship Id="rId10" Type="http://schemas.openxmlformats.org/officeDocument/2006/relationships/image" Target="../media/image133.wmf"/><Relationship Id="rId4" Type="http://schemas.openxmlformats.org/officeDocument/2006/relationships/image" Target="../media/image127.wmf"/><Relationship Id="rId9" Type="http://schemas.openxmlformats.org/officeDocument/2006/relationships/image" Target="../media/image132.wmf"/><Relationship Id="rId14" Type="http://schemas.openxmlformats.org/officeDocument/2006/relationships/image" Target="../media/image12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7" Type="http://schemas.openxmlformats.org/officeDocument/2006/relationships/image" Target="../media/image53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image" Target="../media/image146.wmf"/><Relationship Id="rId7" Type="http://schemas.openxmlformats.org/officeDocument/2006/relationships/image" Target="../media/image150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image" Target="../media/image163.wmf"/><Relationship Id="rId3" Type="http://schemas.openxmlformats.org/officeDocument/2006/relationships/image" Target="../media/image154.wmf"/><Relationship Id="rId7" Type="http://schemas.openxmlformats.org/officeDocument/2006/relationships/image" Target="../media/image158.wmf"/><Relationship Id="rId12" Type="http://schemas.openxmlformats.org/officeDocument/2006/relationships/image" Target="../media/image162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57.wmf"/><Relationship Id="rId11" Type="http://schemas.openxmlformats.org/officeDocument/2006/relationships/image" Target="../media/image49.wmf"/><Relationship Id="rId5" Type="http://schemas.openxmlformats.org/officeDocument/2006/relationships/image" Target="../media/image156.wmf"/><Relationship Id="rId10" Type="http://schemas.openxmlformats.org/officeDocument/2006/relationships/image" Target="../media/image161.wmf"/><Relationship Id="rId4" Type="http://schemas.openxmlformats.org/officeDocument/2006/relationships/image" Target="../media/image155.wmf"/><Relationship Id="rId9" Type="http://schemas.openxmlformats.org/officeDocument/2006/relationships/image" Target="../media/image160.wmf"/><Relationship Id="rId14" Type="http://schemas.openxmlformats.org/officeDocument/2006/relationships/image" Target="../media/image16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19.wmf"/><Relationship Id="rId18" Type="http://schemas.openxmlformats.org/officeDocument/2006/relationships/image" Target="../media/image24.wmf"/><Relationship Id="rId3" Type="http://schemas.openxmlformats.org/officeDocument/2006/relationships/image" Target="../media/image9.wmf"/><Relationship Id="rId21" Type="http://schemas.openxmlformats.org/officeDocument/2006/relationships/image" Target="../media/image27.wmf"/><Relationship Id="rId7" Type="http://schemas.openxmlformats.org/officeDocument/2006/relationships/image" Target="../media/image13.emf"/><Relationship Id="rId12" Type="http://schemas.openxmlformats.org/officeDocument/2006/relationships/image" Target="../media/image18.wmf"/><Relationship Id="rId17" Type="http://schemas.openxmlformats.org/officeDocument/2006/relationships/image" Target="../media/image23.wmf"/><Relationship Id="rId2" Type="http://schemas.openxmlformats.org/officeDocument/2006/relationships/image" Target="../media/image8.emf"/><Relationship Id="rId16" Type="http://schemas.openxmlformats.org/officeDocument/2006/relationships/image" Target="../media/image22.emf"/><Relationship Id="rId20" Type="http://schemas.openxmlformats.org/officeDocument/2006/relationships/image" Target="../media/image26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5" Type="http://schemas.openxmlformats.org/officeDocument/2006/relationships/image" Target="../media/image21.wmf"/><Relationship Id="rId10" Type="http://schemas.openxmlformats.org/officeDocument/2006/relationships/image" Target="../media/image16.emf"/><Relationship Id="rId19" Type="http://schemas.openxmlformats.org/officeDocument/2006/relationships/image" Target="../media/image25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Relationship Id="rId14" Type="http://schemas.openxmlformats.org/officeDocument/2006/relationships/image" Target="../media/image20.wmf"/><Relationship Id="rId22" Type="http://schemas.openxmlformats.org/officeDocument/2006/relationships/image" Target="../media/image28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1.wmf"/><Relationship Id="rId18" Type="http://schemas.openxmlformats.org/officeDocument/2006/relationships/image" Target="../media/image7.wmf"/><Relationship Id="rId3" Type="http://schemas.openxmlformats.org/officeDocument/2006/relationships/image" Target="../media/image31.wmf"/><Relationship Id="rId21" Type="http://schemas.openxmlformats.org/officeDocument/2006/relationships/image" Target="../media/image42.emf"/><Relationship Id="rId7" Type="http://schemas.openxmlformats.org/officeDocument/2006/relationships/image" Target="../media/image35.emf"/><Relationship Id="rId12" Type="http://schemas.openxmlformats.org/officeDocument/2006/relationships/image" Target="../media/image17.wmf"/><Relationship Id="rId17" Type="http://schemas.openxmlformats.org/officeDocument/2006/relationships/image" Target="../media/image40.emf"/><Relationship Id="rId2" Type="http://schemas.openxmlformats.org/officeDocument/2006/relationships/image" Target="../media/image30.wmf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1" Type="http://schemas.openxmlformats.org/officeDocument/2006/relationships/image" Target="../media/image29.wmf"/><Relationship Id="rId6" Type="http://schemas.openxmlformats.org/officeDocument/2006/relationships/image" Target="../media/image34.emf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5" Type="http://schemas.openxmlformats.org/officeDocument/2006/relationships/image" Target="../media/image38.emf"/><Relationship Id="rId10" Type="http://schemas.openxmlformats.org/officeDocument/2006/relationships/image" Target="../media/image20.wmf"/><Relationship Id="rId19" Type="http://schemas.openxmlformats.org/officeDocument/2006/relationships/image" Target="../media/image15.wmf"/><Relationship Id="rId4" Type="http://schemas.openxmlformats.org/officeDocument/2006/relationships/image" Target="../media/image32.emf"/><Relationship Id="rId9" Type="http://schemas.openxmlformats.org/officeDocument/2006/relationships/image" Target="../media/image19.wmf"/><Relationship Id="rId14" Type="http://schemas.openxmlformats.org/officeDocument/2006/relationships/image" Target="../media/image3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65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12" Type="http://schemas.openxmlformats.org/officeDocument/2006/relationships/image" Target="../media/image64.wmf"/><Relationship Id="rId2" Type="http://schemas.openxmlformats.org/officeDocument/2006/relationships/image" Target="../media/image54.wmf"/><Relationship Id="rId16" Type="http://schemas.openxmlformats.org/officeDocument/2006/relationships/image" Target="../media/image68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5" Type="http://schemas.openxmlformats.org/officeDocument/2006/relationships/image" Target="../media/image67.wmf"/><Relationship Id="rId10" Type="http://schemas.openxmlformats.org/officeDocument/2006/relationships/image" Target="../media/image62.emf"/><Relationship Id="rId4" Type="http://schemas.openxmlformats.org/officeDocument/2006/relationships/image" Target="../media/image56.wmf"/><Relationship Id="rId9" Type="http://schemas.openxmlformats.org/officeDocument/2006/relationships/image" Target="../media/image61.wmf"/><Relationship Id="rId14" Type="http://schemas.openxmlformats.org/officeDocument/2006/relationships/image" Target="../media/image6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image" Target="../media/image75.emf"/><Relationship Id="rId3" Type="http://schemas.openxmlformats.org/officeDocument/2006/relationships/image" Target="../media/image55.wmf"/><Relationship Id="rId7" Type="http://schemas.openxmlformats.org/officeDocument/2006/relationships/image" Target="../media/image69.wmf"/><Relationship Id="rId12" Type="http://schemas.openxmlformats.org/officeDocument/2006/relationships/image" Target="../media/image74.emf"/><Relationship Id="rId17" Type="http://schemas.openxmlformats.org/officeDocument/2006/relationships/image" Target="../media/image68.wmf"/><Relationship Id="rId2" Type="http://schemas.openxmlformats.org/officeDocument/2006/relationships/image" Target="../media/image54.wmf"/><Relationship Id="rId16" Type="http://schemas.openxmlformats.org/officeDocument/2006/relationships/image" Target="../media/image78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73.emf"/><Relationship Id="rId5" Type="http://schemas.openxmlformats.org/officeDocument/2006/relationships/image" Target="../media/image57.wmf"/><Relationship Id="rId15" Type="http://schemas.openxmlformats.org/officeDocument/2006/relationships/image" Target="../media/image77.emf"/><Relationship Id="rId10" Type="http://schemas.openxmlformats.org/officeDocument/2006/relationships/image" Target="../media/image72.wmf"/><Relationship Id="rId4" Type="http://schemas.openxmlformats.org/officeDocument/2006/relationships/image" Target="../media/image56.wmf"/><Relationship Id="rId9" Type="http://schemas.openxmlformats.org/officeDocument/2006/relationships/image" Target="../media/image71.wmf"/><Relationship Id="rId14" Type="http://schemas.openxmlformats.org/officeDocument/2006/relationships/image" Target="../media/image76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11" Type="http://schemas.openxmlformats.org/officeDocument/2006/relationships/image" Target="../media/image89.wmf"/><Relationship Id="rId5" Type="http://schemas.openxmlformats.org/officeDocument/2006/relationships/image" Target="../media/image83.wmf"/><Relationship Id="rId10" Type="http://schemas.openxmlformats.org/officeDocument/2006/relationships/image" Target="../media/image88.wmf"/><Relationship Id="rId4" Type="http://schemas.openxmlformats.org/officeDocument/2006/relationships/image" Target="../media/image82.wmf"/><Relationship Id="rId9" Type="http://schemas.openxmlformats.org/officeDocument/2006/relationships/image" Target="../media/image8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image" Target="../media/image102.wmf"/><Relationship Id="rId3" Type="http://schemas.openxmlformats.org/officeDocument/2006/relationships/image" Target="../media/image92.emf"/><Relationship Id="rId7" Type="http://schemas.openxmlformats.org/officeDocument/2006/relationships/image" Target="../media/image96.emf"/><Relationship Id="rId12" Type="http://schemas.openxmlformats.org/officeDocument/2006/relationships/image" Target="../media/image101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11" Type="http://schemas.openxmlformats.org/officeDocument/2006/relationships/image" Target="../media/image100.wmf"/><Relationship Id="rId5" Type="http://schemas.openxmlformats.org/officeDocument/2006/relationships/image" Target="../media/image94.wmf"/><Relationship Id="rId10" Type="http://schemas.openxmlformats.org/officeDocument/2006/relationships/image" Target="../media/image99.emf"/><Relationship Id="rId4" Type="http://schemas.openxmlformats.org/officeDocument/2006/relationships/image" Target="../media/image93.wmf"/><Relationship Id="rId9" Type="http://schemas.openxmlformats.org/officeDocument/2006/relationships/image" Target="../media/image98.wmf"/><Relationship Id="rId14" Type="http://schemas.openxmlformats.org/officeDocument/2006/relationships/image" Target="../media/image10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image" Target="../media/image113.wmf"/><Relationship Id="rId3" Type="http://schemas.openxmlformats.org/officeDocument/2006/relationships/image" Target="../media/image106.wmf"/><Relationship Id="rId7" Type="http://schemas.openxmlformats.org/officeDocument/2006/relationships/image" Target="../media/image100.wmf"/><Relationship Id="rId12" Type="http://schemas.openxmlformats.org/officeDocument/2006/relationships/image" Target="../media/image112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11" Type="http://schemas.openxmlformats.org/officeDocument/2006/relationships/image" Target="../media/image111.emf"/><Relationship Id="rId5" Type="http://schemas.openxmlformats.org/officeDocument/2006/relationships/image" Target="../media/image108.emf"/><Relationship Id="rId10" Type="http://schemas.openxmlformats.org/officeDocument/2006/relationships/image" Target="../media/image110.emf"/><Relationship Id="rId4" Type="http://schemas.openxmlformats.org/officeDocument/2006/relationships/image" Target="../media/image107.wmf"/><Relationship Id="rId9" Type="http://schemas.openxmlformats.org/officeDocument/2006/relationships/image" Target="../media/image10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B23D4-4D07-471C-B53E-31F4D7A64C9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70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6870C-4AB7-43A9-9EE4-6185FD95BE4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111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2F19A-20B1-4FA1-B6E3-55D0C9918EE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464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6C202B-57FF-41D9-8A41-99CCDB58783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609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44341-F7BE-4C5C-B974-E8C42D2800D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999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0912E-DCC9-4543-853A-BB18C59203E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540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00B1C1-B770-4EE8-8619-6FFD1AD7386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17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B750C4-4A19-4CCD-A617-49AAA2F2A8E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907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E7B1-1C99-4411-9E37-D50AA4C27B8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512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23CB6D-6E61-452B-9C8C-3786E4CCB8F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437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A30127-A368-4065-A2CB-D7A4D4E412B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318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086F8D-2BE3-44C9-B36C-EDA0B26CFDC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AutoShape 2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6477000"/>
            <a:ext cx="457200" cy="228600"/>
          </a:xfrm>
          <a:prstGeom prst="actionButtonForwardNext">
            <a:avLst/>
          </a:prstGeom>
          <a:solidFill>
            <a:srgbClr val="00CC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3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7848600" y="6477000"/>
            <a:ext cx="457200" cy="228600"/>
          </a:xfrm>
          <a:prstGeom prst="actionButtonBackPrevious">
            <a:avLst/>
          </a:prstGeom>
          <a:solidFill>
            <a:srgbClr val="00CC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22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35.bin"/><Relationship Id="rId18" Type="http://schemas.openxmlformats.org/officeDocument/2006/relationships/image" Target="../media/image101.wmf"/><Relationship Id="rId26" Type="http://schemas.openxmlformats.org/officeDocument/2006/relationships/oleObject" Target="../embeddings/oleObject142.bin"/><Relationship Id="rId3" Type="http://schemas.openxmlformats.org/officeDocument/2006/relationships/oleObject" Target="../embeddings/oleObject130.bin"/><Relationship Id="rId21" Type="http://schemas.openxmlformats.org/officeDocument/2006/relationships/oleObject" Target="../embeddings/oleObject139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08.emf"/><Relationship Id="rId17" Type="http://schemas.openxmlformats.org/officeDocument/2006/relationships/oleObject" Target="../embeddings/oleObject137.bin"/><Relationship Id="rId25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0.wmf"/><Relationship Id="rId20" Type="http://schemas.openxmlformats.org/officeDocument/2006/relationships/image" Target="../media/image103.wmf"/><Relationship Id="rId29" Type="http://schemas.openxmlformats.org/officeDocument/2006/relationships/oleObject" Target="../embeddings/oleObject144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34.bin"/><Relationship Id="rId24" Type="http://schemas.openxmlformats.org/officeDocument/2006/relationships/image" Target="../media/image111.emf"/><Relationship Id="rId5" Type="http://schemas.openxmlformats.org/officeDocument/2006/relationships/oleObject" Target="../embeddings/oleObject131.bin"/><Relationship Id="rId15" Type="http://schemas.openxmlformats.org/officeDocument/2006/relationships/oleObject" Target="../embeddings/oleObject136.bin"/><Relationship Id="rId23" Type="http://schemas.openxmlformats.org/officeDocument/2006/relationships/oleObject" Target="../embeddings/oleObject140.bin"/><Relationship Id="rId28" Type="http://schemas.openxmlformats.org/officeDocument/2006/relationships/image" Target="../media/image112.wmf"/><Relationship Id="rId10" Type="http://schemas.openxmlformats.org/officeDocument/2006/relationships/image" Target="../media/image107.wmf"/><Relationship Id="rId19" Type="http://schemas.openxmlformats.org/officeDocument/2006/relationships/oleObject" Target="../embeddings/oleObject138.bin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09.wmf"/><Relationship Id="rId22" Type="http://schemas.openxmlformats.org/officeDocument/2006/relationships/image" Target="../media/image110.emf"/><Relationship Id="rId27" Type="http://schemas.openxmlformats.org/officeDocument/2006/relationships/oleObject" Target="../embeddings/oleObject143.bin"/><Relationship Id="rId30" Type="http://schemas.openxmlformats.org/officeDocument/2006/relationships/image" Target="../media/image11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50.bin"/><Relationship Id="rId18" Type="http://schemas.openxmlformats.org/officeDocument/2006/relationships/image" Target="../media/image121.wmf"/><Relationship Id="rId3" Type="http://schemas.openxmlformats.org/officeDocument/2006/relationships/oleObject" Target="../embeddings/oleObject145.bin"/><Relationship Id="rId21" Type="http://schemas.openxmlformats.org/officeDocument/2006/relationships/oleObject" Target="../embeddings/oleObject154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18.wmf"/><Relationship Id="rId17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0.wmf"/><Relationship Id="rId20" Type="http://schemas.openxmlformats.org/officeDocument/2006/relationships/image" Target="../media/image122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10" Type="http://schemas.openxmlformats.org/officeDocument/2006/relationships/image" Target="../media/image117.wmf"/><Relationship Id="rId19" Type="http://schemas.openxmlformats.org/officeDocument/2006/relationships/oleObject" Target="../embeddings/oleObject153.bin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19.wmf"/><Relationship Id="rId22" Type="http://schemas.openxmlformats.org/officeDocument/2006/relationships/image" Target="../media/image12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image" Target="../media/image128.wmf"/><Relationship Id="rId18" Type="http://schemas.openxmlformats.org/officeDocument/2006/relationships/oleObject" Target="../embeddings/oleObject163.bin"/><Relationship Id="rId26" Type="http://schemas.openxmlformats.org/officeDocument/2006/relationships/oleObject" Target="../embeddings/oleObject167.bin"/><Relationship Id="rId3" Type="http://schemas.openxmlformats.org/officeDocument/2006/relationships/oleObject" Target="../embeddings/oleObject155.bin"/><Relationship Id="rId21" Type="http://schemas.openxmlformats.org/officeDocument/2006/relationships/image" Target="../media/image132.wmf"/><Relationship Id="rId34" Type="http://schemas.openxmlformats.org/officeDocument/2006/relationships/oleObject" Target="../embeddings/oleObject171.bin"/><Relationship Id="rId7" Type="http://schemas.openxmlformats.org/officeDocument/2006/relationships/oleObject" Target="../embeddings/oleObject157.bin"/><Relationship Id="rId12" Type="http://schemas.openxmlformats.org/officeDocument/2006/relationships/oleObject" Target="../embeddings/oleObject160.bin"/><Relationship Id="rId17" Type="http://schemas.openxmlformats.org/officeDocument/2006/relationships/image" Target="../media/image130.wmf"/><Relationship Id="rId25" Type="http://schemas.openxmlformats.org/officeDocument/2006/relationships/image" Target="../media/image134.wmf"/><Relationship Id="rId33" Type="http://schemas.openxmlformats.org/officeDocument/2006/relationships/image" Target="../media/image136.wmf"/><Relationship Id="rId38" Type="http://schemas.openxmlformats.org/officeDocument/2006/relationships/image" Target="../media/image13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2.bin"/><Relationship Id="rId20" Type="http://schemas.openxmlformats.org/officeDocument/2006/relationships/oleObject" Target="../embeddings/oleObject164.bin"/><Relationship Id="rId29" Type="http://schemas.openxmlformats.org/officeDocument/2006/relationships/image" Target="../media/image13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59.bin"/><Relationship Id="rId24" Type="http://schemas.openxmlformats.org/officeDocument/2006/relationships/oleObject" Target="../embeddings/oleObject166.bin"/><Relationship Id="rId32" Type="http://schemas.openxmlformats.org/officeDocument/2006/relationships/oleObject" Target="../embeddings/oleObject170.bin"/><Relationship Id="rId37" Type="http://schemas.openxmlformats.org/officeDocument/2006/relationships/oleObject" Target="../embeddings/oleObject173.bin"/><Relationship Id="rId5" Type="http://schemas.openxmlformats.org/officeDocument/2006/relationships/oleObject" Target="../embeddings/oleObject156.bin"/><Relationship Id="rId15" Type="http://schemas.openxmlformats.org/officeDocument/2006/relationships/image" Target="../media/image129.wmf"/><Relationship Id="rId23" Type="http://schemas.openxmlformats.org/officeDocument/2006/relationships/image" Target="../media/image133.wmf"/><Relationship Id="rId28" Type="http://schemas.openxmlformats.org/officeDocument/2006/relationships/oleObject" Target="../embeddings/oleObject168.bin"/><Relationship Id="rId36" Type="http://schemas.openxmlformats.org/officeDocument/2006/relationships/oleObject" Target="../embeddings/oleObject172.bin"/><Relationship Id="rId10" Type="http://schemas.openxmlformats.org/officeDocument/2006/relationships/image" Target="../media/image127.wmf"/><Relationship Id="rId19" Type="http://schemas.openxmlformats.org/officeDocument/2006/relationships/image" Target="../media/image131.wmf"/><Relationship Id="rId31" Type="http://schemas.openxmlformats.org/officeDocument/2006/relationships/image" Target="../media/image123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58.bin"/><Relationship Id="rId14" Type="http://schemas.openxmlformats.org/officeDocument/2006/relationships/oleObject" Target="../embeddings/oleObject161.bin"/><Relationship Id="rId22" Type="http://schemas.openxmlformats.org/officeDocument/2006/relationships/oleObject" Target="../embeddings/oleObject165.bin"/><Relationship Id="rId27" Type="http://schemas.openxmlformats.org/officeDocument/2006/relationships/image" Target="../media/image121.wmf"/><Relationship Id="rId30" Type="http://schemas.openxmlformats.org/officeDocument/2006/relationships/oleObject" Target="../embeddings/oleObject169.bin"/><Relationship Id="rId35" Type="http://schemas.openxmlformats.org/officeDocument/2006/relationships/image" Target="../media/image4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image" Target="../media/image141.wmf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6.bin"/><Relationship Id="rId12" Type="http://schemas.openxmlformats.org/officeDocument/2006/relationships/oleObject" Target="../embeddings/oleObject178.bin"/><Relationship Id="rId17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0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9.wmf"/><Relationship Id="rId11" Type="http://schemas.openxmlformats.org/officeDocument/2006/relationships/image" Target="../media/image55.wmf"/><Relationship Id="rId5" Type="http://schemas.openxmlformats.org/officeDocument/2006/relationships/oleObject" Target="../embeddings/oleObject175.bin"/><Relationship Id="rId15" Type="http://schemas.openxmlformats.org/officeDocument/2006/relationships/image" Target="../media/image142.wmf"/><Relationship Id="rId10" Type="http://schemas.openxmlformats.org/officeDocument/2006/relationships/oleObject" Target="../embeddings/oleObject177.bin"/><Relationship Id="rId4" Type="http://schemas.openxmlformats.org/officeDocument/2006/relationships/image" Target="../media/image138.wmf"/><Relationship Id="rId9" Type="http://schemas.openxmlformats.org/officeDocument/2006/relationships/image" Target="../media/image143.png"/><Relationship Id="rId14" Type="http://schemas.openxmlformats.org/officeDocument/2006/relationships/oleObject" Target="../embeddings/oleObject17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oleObject" Target="../embeddings/oleObject186.bin"/><Relationship Id="rId18" Type="http://schemas.openxmlformats.org/officeDocument/2006/relationships/image" Target="../media/image151.wmf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48.wmf"/><Relationship Id="rId17" Type="http://schemas.openxmlformats.org/officeDocument/2006/relationships/oleObject" Target="../embeddings/oleObject18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0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7.bin"/><Relationship Id="rId10" Type="http://schemas.openxmlformats.org/officeDocument/2006/relationships/image" Target="../media/image147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4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oleObject" Target="../embeddings/oleObject194.bin"/><Relationship Id="rId18" Type="http://schemas.openxmlformats.org/officeDocument/2006/relationships/image" Target="../media/image159.wmf"/><Relationship Id="rId26" Type="http://schemas.openxmlformats.org/officeDocument/2006/relationships/image" Target="../media/image162.wmf"/><Relationship Id="rId3" Type="http://schemas.openxmlformats.org/officeDocument/2006/relationships/oleObject" Target="../embeddings/oleObject189.bin"/><Relationship Id="rId21" Type="http://schemas.openxmlformats.org/officeDocument/2006/relationships/oleObject" Target="../embeddings/oleObject198.bin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156.wmf"/><Relationship Id="rId17" Type="http://schemas.openxmlformats.org/officeDocument/2006/relationships/oleObject" Target="../embeddings/oleObject196.bin"/><Relationship Id="rId25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8.wmf"/><Relationship Id="rId20" Type="http://schemas.openxmlformats.org/officeDocument/2006/relationships/image" Target="../media/image160.wmf"/><Relationship Id="rId29" Type="http://schemas.openxmlformats.org/officeDocument/2006/relationships/oleObject" Target="../embeddings/oleObject202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193.bin"/><Relationship Id="rId24" Type="http://schemas.openxmlformats.org/officeDocument/2006/relationships/image" Target="../media/image49.wmf"/><Relationship Id="rId5" Type="http://schemas.openxmlformats.org/officeDocument/2006/relationships/oleObject" Target="../embeddings/oleObject190.bin"/><Relationship Id="rId15" Type="http://schemas.openxmlformats.org/officeDocument/2006/relationships/oleObject" Target="../embeddings/oleObject195.bin"/><Relationship Id="rId23" Type="http://schemas.openxmlformats.org/officeDocument/2006/relationships/oleObject" Target="../embeddings/oleObject199.bin"/><Relationship Id="rId28" Type="http://schemas.openxmlformats.org/officeDocument/2006/relationships/image" Target="../media/image163.wmf"/><Relationship Id="rId10" Type="http://schemas.openxmlformats.org/officeDocument/2006/relationships/image" Target="../media/image155.wmf"/><Relationship Id="rId19" Type="http://schemas.openxmlformats.org/officeDocument/2006/relationships/oleObject" Target="../embeddings/oleObject197.bin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157.wmf"/><Relationship Id="rId22" Type="http://schemas.openxmlformats.org/officeDocument/2006/relationships/image" Target="../media/image161.wmf"/><Relationship Id="rId27" Type="http://schemas.openxmlformats.org/officeDocument/2006/relationships/oleObject" Target="../embeddings/oleObject201.bin"/><Relationship Id="rId30" Type="http://schemas.openxmlformats.org/officeDocument/2006/relationships/image" Target="../media/image16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4.emf"/><Relationship Id="rId26" Type="http://schemas.openxmlformats.org/officeDocument/2006/relationships/image" Target="../media/image18.wmf"/><Relationship Id="rId39" Type="http://schemas.openxmlformats.org/officeDocument/2006/relationships/oleObject" Target="../embeddings/oleObject23.bin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34" Type="http://schemas.openxmlformats.org/officeDocument/2006/relationships/image" Target="../media/image22.emf"/><Relationship Id="rId42" Type="http://schemas.openxmlformats.org/officeDocument/2006/relationships/image" Target="../media/image26.wmf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2.bin"/><Relationship Id="rId25" Type="http://schemas.openxmlformats.org/officeDocument/2006/relationships/oleObject" Target="../embeddings/oleObject16.bin"/><Relationship Id="rId33" Type="http://schemas.openxmlformats.org/officeDocument/2006/relationships/oleObject" Target="../embeddings/oleObject20.bin"/><Relationship Id="rId38" Type="http://schemas.openxmlformats.org/officeDocument/2006/relationships/image" Target="../media/image24.wmf"/><Relationship Id="rId46" Type="http://schemas.openxmlformats.org/officeDocument/2006/relationships/image" Target="../media/image2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emf"/><Relationship Id="rId20" Type="http://schemas.openxmlformats.org/officeDocument/2006/relationships/image" Target="../media/image15.wmf"/><Relationship Id="rId29" Type="http://schemas.openxmlformats.org/officeDocument/2006/relationships/oleObject" Target="../embeddings/oleObject18.bin"/><Relationship Id="rId41" Type="http://schemas.openxmlformats.org/officeDocument/2006/relationships/oleObject" Target="../embeddings/oleObject24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17.wmf"/><Relationship Id="rId32" Type="http://schemas.openxmlformats.org/officeDocument/2006/relationships/image" Target="../media/image21.wmf"/><Relationship Id="rId37" Type="http://schemas.openxmlformats.org/officeDocument/2006/relationships/oleObject" Target="../embeddings/oleObject22.bin"/><Relationship Id="rId40" Type="http://schemas.openxmlformats.org/officeDocument/2006/relationships/image" Target="../media/image25.wmf"/><Relationship Id="rId45" Type="http://schemas.openxmlformats.org/officeDocument/2006/relationships/oleObject" Target="../embeddings/oleObject26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28" Type="http://schemas.openxmlformats.org/officeDocument/2006/relationships/image" Target="../media/image19.wmf"/><Relationship Id="rId36" Type="http://schemas.openxmlformats.org/officeDocument/2006/relationships/image" Target="../media/image23.wmf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3.bin"/><Relationship Id="rId31" Type="http://schemas.openxmlformats.org/officeDocument/2006/relationships/oleObject" Target="../embeddings/oleObject19.bin"/><Relationship Id="rId44" Type="http://schemas.openxmlformats.org/officeDocument/2006/relationships/image" Target="../media/image27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2.wmf"/><Relationship Id="rId22" Type="http://schemas.openxmlformats.org/officeDocument/2006/relationships/image" Target="../media/image16.emf"/><Relationship Id="rId27" Type="http://schemas.openxmlformats.org/officeDocument/2006/relationships/oleObject" Target="../embeddings/oleObject17.bin"/><Relationship Id="rId30" Type="http://schemas.openxmlformats.org/officeDocument/2006/relationships/image" Target="../media/image20.wmf"/><Relationship Id="rId35" Type="http://schemas.openxmlformats.org/officeDocument/2006/relationships/oleObject" Target="../embeddings/oleObject21.bin"/><Relationship Id="rId43" Type="http://schemas.openxmlformats.org/officeDocument/2006/relationships/oleObject" Target="../embeddings/oleObject2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18.wmf"/><Relationship Id="rId26" Type="http://schemas.openxmlformats.org/officeDocument/2006/relationships/image" Target="../media/image17.wmf"/><Relationship Id="rId39" Type="http://schemas.openxmlformats.org/officeDocument/2006/relationships/oleObject" Target="../embeddings/oleObject45.bin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34" Type="http://schemas.openxmlformats.org/officeDocument/2006/relationships/image" Target="../media/image39.wmf"/><Relationship Id="rId42" Type="http://schemas.openxmlformats.org/officeDocument/2006/relationships/image" Target="../media/image41.wmf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33" Type="http://schemas.openxmlformats.org/officeDocument/2006/relationships/oleObject" Target="../embeddings/oleObject42.bin"/><Relationship Id="rId38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emf"/><Relationship Id="rId20" Type="http://schemas.openxmlformats.org/officeDocument/2006/relationships/image" Target="../media/image19.wmf"/><Relationship Id="rId29" Type="http://schemas.openxmlformats.org/officeDocument/2006/relationships/oleObject" Target="../embeddings/oleObject40.bin"/><Relationship Id="rId41" Type="http://schemas.openxmlformats.org/officeDocument/2006/relationships/oleObject" Target="../embeddings/oleObject46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36.wmf"/><Relationship Id="rId32" Type="http://schemas.openxmlformats.org/officeDocument/2006/relationships/image" Target="../media/image38.emf"/><Relationship Id="rId37" Type="http://schemas.openxmlformats.org/officeDocument/2006/relationships/oleObject" Target="../embeddings/oleObject44.bin"/><Relationship Id="rId40" Type="http://schemas.openxmlformats.org/officeDocument/2006/relationships/image" Target="../media/image15.w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image" Target="../media/image21.wmf"/><Relationship Id="rId36" Type="http://schemas.openxmlformats.org/officeDocument/2006/relationships/image" Target="../media/image40.emf"/><Relationship Id="rId10" Type="http://schemas.openxmlformats.org/officeDocument/2006/relationships/image" Target="../media/image32.emf"/><Relationship Id="rId19" Type="http://schemas.openxmlformats.org/officeDocument/2006/relationships/oleObject" Target="../embeddings/oleObject35.bin"/><Relationship Id="rId31" Type="http://schemas.openxmlformats.org/officeDocument/2006/relationships/oleObject" Target="../embeddings/oleObject41.bin"/><Relationship Id="rId44" Type="http://schemas.openxmlformats.org/officeDocument/2006/relationships/image" Target="../media/image42.e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4.emf"/><Relationship Id="rId22" Type="http://schemas.openxmlformats.org/officeDocument/2006/relationships/image" Target="../media/image20.wmf"/><Relationship Id="rId27" Type="http://schemas.openxmlformats.org/officeDocument/2006/relationships/oleObject" Target="../embeddings/oleObject39.bin"/><Relationship Id="rId30" Type="http://schemas.openxmlformats.org/officeDocument/2006/relationships/image" Target="../media/image37.wmf"/><Relationship Id="rId35" Type="http://schemas.openxmlformats.org/officeDocument/2006/relationships/oleObject" Target="../embeddings/oleObject43.bin"/><Relationship Id="rId43" Type="http://schemas.openxmlformats.org/officeDocument/2006/relationships/oleObject" Target="../embeddings/oleObject4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0.wmf"/><Relationship Id="rId3" Type="http://schemas.openxmlformats.org/officeDocument/2006/relationships/oleObject" Target="../embeddings/oleObject48.bin"/><Relationship Id="rId21" Type="http://schemas.openxmlformats.org/officeDocument/2006/relationships/oleObject" Target="../embeddings/oleObject57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.wmf"/><Relationship Id="rId20" Type="http://schemas.openxmlformats.org/officeDocument/2006/relationships/image" Target="../media/image5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48.wmf"/><Relationship Id="rId22" Type="http://schemas.openxmlformats.org/officeDocument/2006/relationships/image" Target="../media/image5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59.wmf"/><Relationship Id="rId26" Type="http://schemas.openxmlformats.org/officeDocument/2006/relationships/image" Target="../media/image63.wmf"/><Relationship Id="rId39" Type="http://schemas.openxmlformats.org/officeDocument/2006/relationships/oleObject" Target="../embeddings/oleObject80.bin"/><Relationship Id="rId3" Type="http://schemas.openxmlformats.org/officeDocument/2006/relationships/oleObject" Target="../embeddings/oleObject58.bin"/><Relationship Id="rId21" Type="http://schemas.openxmlformats.org/officeDocument/2006/relationships/oleObject" Target="../embeddings/oleObject68.bin"/><Relationship Id="rId34" Type="http://schemas.openxmlformats.org/officeDocument/2006/relationships/oleObject" Target="../embeddings/oleObject76.bin"/><Relationship Id="rId42" Type="http://schemas.openxmlformats.org/officeDocument/2006/relationships/image" Target="../media/image68.wmf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66.bin"/><Relationship Id="rId25" Type="http://schemas.openxmlformats.org/officeDocument/2006/relationships/oleObject" Target="../embeddings/oleObject70.bin"/><Relationship Id="rId33" Type="http://schemas.openxmlformats.org/officeDocument/2006/relationships/oleObject" Target="../embeddings/oleObject75.bin"/><Relationship Id="rId38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wmf"/><Relationship Id="rId20" Type="http://schemas.openxmlformats.org/officeDocument/2006/relationships/image" Target="../media/image60.wmf"/><Relationship Id="rId29" Type="http://schemas.openxmlformats.org/officeDocument/2006/relationships/oleObject" Target="../embeddings/oleObject72.bin"/><Relationship Id="rId41" Type="http://schemas.openxmlformats.org/officeDocument/2006/relationships/oleObject" Target="../embeddings/oleObject81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62.bin"/><Relationship Id="rId24" Type="http://schemas.openxmlformats.org/officeDocument/2006/relationships/image" Target="../media/image62.emf"/><Relationship Id="rId32" Type="http://schemas.openxmlformats.org/officeDocument/2006/relationships/oleObject" Target="../embeddings/oleObject74.bin"/><Relationship Id="rId37" Type="http://schemas.openxmlformats.org/officeDocument/2006/relationships/image" Target="../media/image66.wmf"/><Relationship Id="rId40" Type="http://schemas.openxmlformats.org/officeDocument/2006/relationships/image" Target="../media/image67.wmf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5.bin"/><Relationship Id="rId23" Type="http://schemas.openxmlformats.org/officeDocument/2006/relationships/oleObject" Target="../embeddings/oleObject69.bin"/><Relationship Id="rId28" Type="http://schemas.openxmlformats.org/officeDocument/2006/relationships/image" Target="../media/image64.wmf"/><Relationship Id="rId36" Type="http://schemas.openxmlformats.org/officeDocument/2006/relationships/oleObject" Target="../embeddings/oleObject78.bin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67.bin"/><Relationship Id="rId31" Type="http://schemas.openxmlformats.org/officeDocument/2006/relationships/oleObject" Target="../embeddings/oleObject73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61.bin"/><Relationship Id="rId14" Type="http://schemas.openxmlformats.org/officeDocument/2006/relationships/oleObject" Target="../embeddings/oleObject64.bin"/><Relationship Id="rId22" Type="http://schemas.openxmlformats.org/officeDocument/2006/relationships/image" Target="../media/image61.wmf"/><Relationship Id="rId27" Type="http://schemas.openxmlformats.org/officeDocument/2006/relationships/oleObject" Target="../embeddings/oleObject71.bin"/><Relationship Id="rId30" Type="http://schemas.openxmlformats.org/officeDocument/2006/relationships/image" Target="../media/image65.wmf"/><Relationship Id="rId35" Type="http://schemas.openxmlformats.org/officeDocument/2006/relationships/oleObject" Target="../embeddings/oleObject7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69.wmf"/><Relationship Id="rId26" Type="http://schemas.openxmlformats.org/officeDocument/2006/relationships/image" Target="../media/image73.emf"/><Relationship Id="rId3" Type="http://schemas.openxmlformats.org/officeDocument/2006/relationships/oleObject" Target="../embeddings/oleObject82.bin"/><Relationship Id="rId21" Type="http://schemas.openxmlformats.org/officeDocument/2006/relationships/oleObject" Target="../embeddings/oleObject92.bin"/><Relationship Id="rId34" Type="http://schemas.openxmlformats.org/officeDocument/2006/relationships/image" Target="../media/image77.emf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90.bin"/><Relationship Id="rId25" Type="http://schemas.openxmlformats.org/officeDocument/2006/relationships/oleObject" Target="../embeddings/oleObject94.bin"/><Relationship Id="rId33" Type="http://schemas.openxmlformats.org/officeDocument/2006/relationships/oleObject" Target="../embeddings/oleObject98.bin"/><Relationship Id="rId38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wmf"/><Relationship Id="rId20" Type="http://schemas.openxmlformats.org/officeDocument/2006/relationships/image" Target="../media/image70.wmf"/><Relationship Id="rId29" Type="http://schemas.openxmlformats.org/officeDocument/2006/relationships/oleObject" Target="../embeddings/oleObject96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86.bin"/><Relationship Id="rId24" Type="http://schemas.openxmlformats.org/officeDocument/2006/relationships/image" Target="../media/image72.wmf"/><Relationship Id="rId32" Type="http://schemas.openxmlformats.org/officeDocument/2006/relationships/image" Target="../media/image76.emf"/><Relationship Id="rId37" Type="http://schemas.openxmlformats.org/officeDocument/2006/relationships/oleObject" Target="../embeddings/oleObject100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9.bin"/><Relationship Id="rId23" Type="http://schemas.openxmlformats.org/officeDocument/2006/relationships/oleObject" Target="../embeddings/oleObject93.bin"/><Relationship Id="rId28" Type="http://schemas.openxmlformats.org/officeDocument/2006/relationships/image" Target="../media/image74.emf"/><Relationship Id="rId36" Type="http://schemas.openxmlformats.org/officeDocument/2006/relationships/image" Target="../media/image78.wmf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91.bin"/><Relationship Id="rId31" Type="http://schemas.openxmlformats.org/officeDocument/2006/relationships/oleObject" Target="../embeddings/oleObject97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85.bin"/><Relationship Id="rId14" Type="http://schemas.openxmlformats.org/officeDocument/2006/relationships/oleObject" Target="../embeddings/oleObject88.bin"/><Relationship Id="rId22" Type="http://schemas.openxmlformats.org/officeDocument/2006/relationships/image" Target="../media/image71.wmf"/><Relationship Id="rId27" Type="http://schemas.openxmlformats.org/officeDocument/2006/relationships/oleObject" Target="../embeddings/oleObject95.bin"/><Relationship Id="rId30" Type="http://schemas.openxmlformats.org/officeDocument/2006/relationships/image" Target="../media/image75.emf"/><Relationship Id="rId35" Type="http://schemas.openxmlformats.org/officeDocument/2006/relationships/oleObject" Target="../embeddings/oleObject9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86.wmf"/><Relationship Id="rId3" Type="http://schemas.openxmlformats.org/officeDocument/2006/relationships/oleObject" Target="../embeddings/oleObject101.bin"/><Relationship Id="rId21" Type="http://schemas.openxmlformats.org/officeDocument/2006/relationships/oleObject" Target="../embeddings/oleObject110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108.bin"/><Relationship Id="rId25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5.wmf"/><Relationship Id="rId20" Type="http://schemas.openxmlformats.org/officeDocument/2006/relationships/image" Target="../media/image8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105.bin"/><Relationship Id="rId24" Type="http://schemas.openxmlformats.org/officeDocument/2006/relationships/oleObject" Target="../embeddings/oleObject112.bin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23" Type="http://schemas.openxmlformats.org/officeDocument/2006/relationships/oleObject" Target="../embeddings/oleObject111.bin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109.bin"/><Relationship Id="rId4" Type="http://schemas.openxmlformats.org/officeDocument/2006/relationships/image" Target="../media/image79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84.wmf"/><Relationship Id="rId22" Type="http://schemas.openxmlformats.org/officeDocument/2006/relationships/image" Target="../media/image8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97.emf"/><Relationship Id="rId26" Type="http://schemas.openxmlformats.org/officeDocument/2006/relationships/image" Target="../media/image101.wmf"/><Relationship Id="rId3" Type="http://schemas.openxmlformats.org/officeDocument/2006/relationships/oleObject" Target="../embeddings/oleObject113.bin"/><Relationship Id="rId21" Type="http://schemas.openxmlformats.org/officeDocument/2006/relationships/oleObject" Target="../embeddings/oleObject122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120.bin"/><Relationship Id="rId25" Type="http://schemas.openxmlformats.org/officeDocument/2006/relationships/oleObject" Target="../embeddings/oleObject124.bin"/><Relationship Id="rId33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6.emf"/><Relationship Id="rId20" Type="http://schemas.openxmlformats.org/officeDocument/2006/relationships/image" Target="../media/image98.wmf"/><Relationship Id="rId29" Type="http://schemas.openxmlformats.org/officeDocument/2006/relationships/oleObject" Target="../embeddings/oleObject126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117.bin"/><Relationship Id="rId24" Type="http://schemas.openxmlformats.org/officeDocument/2006/relationships/image" Target="../media/image100.wmf"/><Relationship Id="rId32" Type="http://schemas.openxmlformats.org/officeDocument/2006/relationships/oleObject" Target="../embeddings/oleObject128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23" Type="http://schemas.openxmlformats.org/officeDocument/2006/relationships/oleObject" Target="../embeddings/oleObject123.bin"/><Relationship Id="rId28" Type="http://schemas.openxmlformats.org/officeDocument/2006/relationships/image" Target="../media/image102.wmf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121.bin"/><Relationship Id="rId31" Type="http://schemas.openxmlformats.org/officeDocument/2006/relationships/oleObject" Target="../embeddings/oleObject127.bin"/><Relationship Id="rId4" Type="http://schemas.openxmlformats.org/officeDocument/2006/relationships/image" Target="../media/image90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95.wmf"/><Relationship Id="rId22" Type="http://schemas.openxmlformats.org/officeDocument/2006/relationships/image" Target="../media/image99.emf"/><Relationship Id="rId27" Type="http://schemas.openxmlformats.org/officeDocument/2006/relationships/oleObject" Target="../embeddings/oleObject125.bin"/><Relationship Id="rId30" Type="http://schemas.openxmlformats.org/officeDocument/2006/relationships/image" Target="../media/image10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680DC8B-6246-4660-BF45-06DFB78B5CC9}" type="slidenum">
              <a:rPr lang="zh-CN" altLang="en-US" sz="1400" smtClean="0"/>
              <a:pPr eaLnBrk="1" hangingPunct="1"/>
              <a:t>1</a:t>
            </a:fld>
            <a:endParaRPr lang="en-US" altLang="zh-CN" sz="1400" smtClean="0"/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162175" y="1746250"/>
            <a:ext cx="61436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4000">
                <a:latin typeface="黑体" pitchFamily="2" charset="-122"/>
                <a:ea typeface="黑体" pitchFamily="2" charset="-122"/>
              </a:rPr>
              <a:t>重积分在几何上的应用</a:t>
            </a:r>
            <a:endParaRPr lang="zh-CN" altLang="en-US" sz="4000" b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053" name="Picture 5" descr="BD15056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5737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066800" y="333375"/>
            <a:ext cx="6883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400">
                <a:solidFill>
                  <a:schemeClr val="tx2"/>
                </a:solidFill>
                <a:latin typeface="宋体" pitchFamily="2" charset="-122"/>
              </a:rPr>
              <a:t>第四节  重积分的应用</a:t>
            </a:r>
          </a:p>
        </p:txBody>
      </p:sp>
      <p:grpSp>
        <p:nvGrpSpPr>
          <p:cNvPr id="2054" name="Group 12"/>
          <p:cNvGrpSpPr>
            <a:grpSpLocks/>
          </p:cNvGrpSpPr>
          <p:nvPr/>
        </p:nvGrpSpPr>
        <p:grpSpPr bwMode="auto">
          <a:xfrm>
            <a:off x="2514600" y="6369050"/>
            <a:ext cx="4267200" cy="412750"/>
            <a:chOff x="1440" y="4012"/>
            <a:chExt cx="2688" cy="260"/>
          </a:xfrm>
        </p:grpSpPr>
        <p:pic>
          <p:nvPicPr>
            <p:cNvPr id="2055" name="Picture 13" descr="BD21296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440" y="4032"/>
              <a:ext cx="25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2" name="Text Box 14"/>
            <p:cNvSpPr txBox="1">
              <a:spLocks noChangeArrowheads="1"/>
            </p:cNvSpPr>
            <p:nvPr/>
          </p:nvSpPr>
          <p:spPr bwMode="auto">
            <a:xfrm>
              <a:off x="1728" y="4012"/>
              <a:ext cx="2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16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第十章 重积分</a:t>
              </a:r>
              <a:endParaRPr kumimoji="1"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118ACB4-460E-4E77-875F-55AD33DC5510}" type="slidenum">
              <a:rPr lang="zh-CN" altLang="en-US" sz="1400" smtClean="0"/>
              <a:pPr eaLnBrk="1" hangingPunct="1"/>
              <a:t>10</a:t>
            </a:fld>
            <a:endParaRPr lang="en-US" altLang="zh-CN" sz="1400" smtClean="0"/>
          </a:p>
        </p:txBody>
      </p:sp>
      <p:sp>
        <p:nvSpPr>
          <p:cNvPr id="11267" name="AutoShape 2"/>
          <p:cNvSpPr>
            <a:spLocks noChangeArrowheads="1"/>
          </p:cNvSpPr>
          <p:nvPr/>
        </p:nvSpPr>
        <p:spPr bwMode="auto">
          <a:xfrm>
            <a:off x="1028700" y="-9525"/>
            <a:ext cx="6477000" cy="762000"/>
          </a:xfrm>
          <a:prstGeom prst="parallelogram">
            <a:avLst>
              <a:gd name="adj" fmla="val 49780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268" name="Object 3"/>
          <p:cNvGraphicFramePr>
            <a:graphicFrameLocks noChangeAspect="1"/>
          </p:cNvGraphicFramePr>
          <p:nvPr/>
        </p:nvGraphicFramePr>
        <p:xfrm>
          <a:off x="1377950" y="15875"/>
          <a:ext cx="34480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3" name="Equation" r:id="rId3" imgW="3365500" imgH="571500" progId="Equation.3">
                  <p:embed/>
                </p:oleObj>
              </mc:Choice>
              <mc:Fallback>
                <p:oleObj name="Equation" r:id="rId3" imgW="3365500" imgH="571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15875"/>
                        <a:ext cx="34480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700088" y="771525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/>
              <a:t>在</a:t>
            </a:r>
            <a:r>
              <a:rPr kumimoji="1" lang="zh-CN" altLang="en-US" sz="2800">
                <a:solidFill>
                  <a:schemeClr val="accent2"/>
                </a:solidFill>
              </a:rPr>
              <a:t>第一挂限</a:t>
            </a:r>
            <a:r>
              <a:rPr kumimoji="1" lang="zh-CN" altLang="en-US" sz="2800"/>
              <a:t>部分面积为</a:t>
            </a:r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684213" y="1393825"/>
          <a:ext cx="3389312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4" name="Equation" r:id="rId5" imgW="3162300" imgH="1003300" progId="Equation.3">
                  <p:embed/>
                </p:oleObj>
              </mc:Choice>
              <mc:Fallback>
                <p:oleObj name="Equation" r:id="rId5" imgW="3162300" imgH="1003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393825"/>
                        <a:ext cx="3389312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1141413" y="3538538"/>
          <a:ext cx="76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5" name="公式" r:id="rId7" imgW="304536" imgH="203024" progId="Equation.3">
                  <p:embed/>
                </p:oleObj>
              </mc:Choice>
              <mc:Fallback>
                <p:oleObj name="公式" r:id="rId7" imgW="304536" imgH="2030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3538538"/>
                        <a:ext cx="762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684213" y="422433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0000FF"/>
                </a:solidFill>
              </a:rPr>
              <a:t>整个面积</a:t>
            </a:r>
          </a:p>
        </p:txBody>
      </p:sp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2360613" y="4224338"/>
          <a:ext cx="2286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6" name="公式" r:id="rId9" imgW="914400" imgH="228600" progId="Equation.3">
                  <p:embed/>
                </p:oleObj>
              </mc:Choice>
              <mc:Fallback>
                <p:oleObj name="公式" r:id="rId9" imgW="9144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4224338"/>
                        <a:ext cx="2286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9"/>
          <p:cNvGraphicFramePr>
            <a:graphicFrameLocks noChangeAspect="1"/>
          </p:cNvGraphicFramePr>
          <p:nvPr/>
        </p:nvGraphicFramePr>
        <p:xfrm>
          <a:off x="6767513" y="3524250"/>
          <a:ext cx="16891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7" name="公式" r:id="rId11" imgW="790592" imgH="219118" progId="Equation.3">
                  <p:embed/>
                </p:oleObj>
              </mc:Choice>
              <mc:Fallback>
                <p:oleObj name="公式" r:id="rId11" imgW="790592" imgH="21911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7513" y="3524250"/>
                        <a:ext cx="16891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0"/>
          <p:cNvGraphicFramePr>
            <a:graphicFrameLocks noChangeAspect="1"/>
          </p:cNvGraphicFramePr>
          <p:nvPr/>
        </p:nvGraphicFramePr>
        <p:xfrm>
          <a:off x="4814888" y="-100013"/>
          <a:ext cx="2363787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8" name="Equation" r:id="rId13" imgW="2425700" imgH="876300" progId="Equation.3">
                  <p:embed/>
                </p:oleObj>
              </mc:Choice>
              <mc:Fallback>
                <p:oleObj name="Equation" r:id="rId13" imgW="2425700" imgH="876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888" y="-100013"/>
                        <a:ext cx="2363787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6" name="Group 11"/>
          <p:cNvGrpSpPr>
            <a:grpSpLocks/>
          </p:cNvGrpSpPr>
          <p:nvPr/>
        </p:nvGrpSpPr>
        <p:grpSpPr bwMode="auto">
          <a:xfrm>
            <a:off x="6399213" y="3857625"/>
            <a:ext cx="1371600" cy="1281113"/>
            <a:chOff x="4272" y="1344"/>
            <a:chExt cx="864" cy="807"/>
          </a:xfrm>
        </p:grpSpPr>
        <p:sp>
          <p:nvSpPr>
            <p:cNvPr id="11356" name="Text Box 12"/>
            <p:cNvSpPr txBox="1">
              <a:spLocks noChangeArrowheads="1"/>
            </p:cNvSpPr>
            <p:nvPr/>
          </p:nvSpPr>
          <p:spPr bwMode="auto">
            <a:xfrm>
              <a:off x="4704" y="1824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i="1"/>
                <a:t>a</a:t>
              </a:r>
              <a:endParaRPr kumimoji="1" lang="en-US" altLang="zh-CN" sz="2400" b="0"/>
            </a:p>
          </p:txBody>
        </p:sp>
        <p:sp>
          <p:nvSpPr>
            <p:cNvPr id="11357" name="Arc 13"/>
            <p:cNvSpPr>
              <a:spLocks/>
            </p:cNvSpPr>
            <p:nvPr/>
          </p:nvSpPr>
          <p:spPr bwMode="auto">
            <a:xfrm>
              <a:off x="4272" y="1344"/>
              <a:ext cx="576" cy="5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66FF33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238" name="Line 14"/>
          <p:cNvSpPr>
            <a:spLocks noChangeShapeType="1"/>
          </p:cNvSpPr>
          <p:nvPr/>
        </p:nvSpPr>
        <p:spPr bwMode="auto">
          <a:xfrm flipV="1">
            <a:off x="6704013" y="3676650"/>
            <a:ext cx="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278" name="Group 15"/>
          <p:cNvGrpSpPr>
            <a:grpSpLocks/>
          </p:cNvGrpSpPr>
          <p:nvPr/>
        </p:nvGrpSpPr>
        <p:grpSpPr bwMode="auto">
          <a:xfrm>
            <a:off x="6094413" y="3552825"/>
            <a:ext cx="1600200" cy="1524000"/>
            <a:chOff x="480" y="3120"/>
            <a:chExt cx="1008" cy="960"/>
          </a:xfrm>
        </p:grpSpPr>
        <p:sp>
          <p:nvSpPr>
            <p:cNvPr id="11351" name="Line 16"/>
            <p:cNvSpPr>
              <a:spLocks noChangeShapeType="1"/>
            </p:cNvSpPr>
            <p:nvPr/>
          </p:nvSpPr>
          <p:spPr bwMode="auto">
            <a:xfrm>
              <a:off x="480" y="3888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52" name="Line 17"/>
            <p:cNvSpPr>
              <a:spLocks noChangeShapeType="1"/>
            </p:cNvSpPr>
            <p:nvPr/>
          </p:nvSpPr>
          <p:spPr bwMode="auto">
            <a:xfrm flipV="1">
              <a:off x="672" y="3120"/>
              <a:ext cx="0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353" name="Object 18"/>
            <p:cNvGraphicFramePr>
              <a:graphicFrameLocks noChangeAspect="1"/>
            </p:cNvGraphicFramePr>
            <p:nvPr/>
          </p:nvGraphicFramePr>
          <p:xfrm>
            <a:off x="1372" y="3936"/>
            <a:ext cx="116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9" name="Equation" r:id="rId15" imgW="253890" imgH="241195" progId="Equation.3">
                    <p:embed/>
                  </p:oleObj>
                </mc:Choice>
                <mc:Fallback>
                  <p:oleObj name="Equation" r:id="rId15" imgW="253890" imgH="241195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2" y="3936"/>
                          <a:ext cx="116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54" name="Object 19"/>
            <p:cNvGraphicFramePr>
              <a:graphicFrameLocks noChangeAspect="1"/>
            </p:cNvGraphicFramePr>
            <p:nvPr/>
          </p:nvGraphicFramePr>
          <p:xfrm>
            <a:off x="508" y="3120"/>
            <a:ext cx="116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0" name="Equation" r:id="rId17" imgW="253780" imgH="317225" progId="Equation.3">
                    <p:embed/>
                  </p:oleObj>
                </mc:Choice>
                <mc:Fallback>
                  <p:oleObj name="Equation" r:id="rId17" imgW="253780" imgH="317225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" y="3120"/>
                          <a:ext cx="116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55" name="Object 20"/>
            <p:cNvGraphicFramePr>
              <a:graphicFrameLocks noChangeAspect="1"/>
            </p:cNvGraphicFramePr>
            <p:nvPr/>
          </p:nvGraphicFramePr>
          <p:xfrm>
            <a:off x="480" y="3888"/>
            <a:ext cx="13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1" name="Equation" r:id="rId19" imgW="291847" imgH="317225" progId="Equation.3">
                    <p:embed/>
                  </p:oleObj>
                </mc:Choice>
                <mc:Fallback>
                  <p:oleObj name="Equation" r:id="rId19" imgW="291847" imgH="317225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888"/>
                          <a:ext cx="13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79" name="Group 21"/>
          <p:cNvGrpSpPr>
            <a:grpSpLocks/>
          </p:cNvGrpSpPr>
          <p:nvPr/>
        </p:nvGrpSpPr>
        <p:grpSpPr bwMode="auto">
          <a:xfrm>
            <a:off x="5484813" y="795338"/>
            <a:ext cx="3352800" cy="2743200"/>
            <a:chOff x="3552" y="960"/>
            <a:chExt cx="2112" cy="1728"/>
          </a:xfrm>
        </p:grpSpPr>
        <p:grpSp>
          <p:nvGrpSpPr>
            <p:cNvPr id="11313" name="Group 22"/>
            <p:cNvGrpSpPr>
              <a:grpSpLocks/>
            </p:cNvGrpSpPr>
            <p:nvPr/>
          </p:nvGrpSpPr>
          <p:grpSpPr bwMode="auto">
            <a:xfrm>
              <a:off x="3792" y="1200"/>
              <a:ext cx="720" cy="1200"/>
              <a:chOff x="3792" y="1488"/>
              <a:chExt cx="720" cy="1200"/>
            </a:xfrm>
          </p:grpSpPr>
          <p:sp>
            <p:nvSpPr>
              <p:cNvPr id="11345" name="Line 23"/>
              <p:cNvSpPr>
                <a:spLocks noChangeShapeType="1"/>
              </p:cNvSpPr>
              <p:nvPr/>
            </p:nvSpPr>
            <p:spPr bwMode="auto">
              <a:xfrm>
                <a:off x="3792" y="1824"/>
                <a:ext cx="0" cy="86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46" name="Line 24"/>
              <p:cNvSpPr>
                <a:spLocks noChangeShapeType="1"/>
              </p:cNvSpPr>
              <p:nvPr/>
            </p:nvSpPr>
            <p:spPr bwMode="auto">
              <a:xfrm>
                <a:off x="4512" y="1536"/>
                <a:ext cx="0" cy="86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47" name="Line 25"/>
              <p:cNvSpPr>
                <a:spLocks noChangeShapeType="1"/>
              </p:cNvSpPr>
              <p:nvPr/>
            </p:nvSpPr>
            <p:spPr bwMode="auto">
              <a:xfrm flipH="1">
                <a:off x="3792" y="1536"/>
                <a:ext cx="288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48" name="Arc 26"/>
              <p:cNvSpPr>
                <a:spLocks/>
              </p:cNvSpPr>
              <p:nvPr/>
            </p:nvSpPr>
            <p:spPr bwMode="auto">
              <a:xfrm flipV="1">
                <a:off x="3792" y="2352"/>
                <a:ext cx="715" cy="336"/>
              </a:xfrm>
              <a:custGeom>
                <a:avLst/>
                <a:gdLst>
                  <a:gd name="T0" fmla="*/ 0 w 21450"/>
                  <a:gd name="T1" fmla="*/ 0 h 21600"/>
                  <a:gd name="T2" fmla="*/ 1 w 21450"/>
                  <a:gd name="T3" fmla="*/ 0 h 21600"/>
                  <a:gd name="T4" fmla="*/ 0 w 2145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450"/>
                  <a:gd name="T10" fmla="*/ 0 h 21600"/>
                  <a:gd name="T11" fmla="*/ 21450 w 2145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50" h="21600" fill="none" extrusionOk="0">
                    <a:moveTo>
                      <a:pt x="-1" y="0"/>
                    </a:moveTo>
                    <a:cubicBezTo>
                      <a:pt x="10946" y="0"/>
                      <a:pt x="20161" y="8188"/>
                      <a:pt x="21449" y="19058"/>
                    </a:cubicBezTo>
                  </a:path>
                  <a:path w="21450" h="21600" stroke="0" extrusionOk="0">
                    <a:moveTo>
                      <a:pt x="-1" y="0"/>
                    </a:moveTo>
                    <a:cubicBezTo>
                      <a:pt x="10946" y="0"/>
                      <a:pt x="20161" y="8188"/>
                      <a:pt x="21449" y="1905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  <p:sp>
            <p:nvSpPr>
              <p:cNvPr id="11349" name="Arc 27"/>
              <p:cNvSpPr>
                <a:spLocks/>
              </p:cNvSpPr>
              <p:nvPr/>
            </p:nvSpPr>
            <p:spPr bwMode="auto">
              <a:xfrm flipV="1">
                <a:off x="3792" y="1488"/>
                <a:ext cx="715" cy="336"/>
              </a:xfrm>
              <a:custGeom>
                <a:avLst/>
                <a:gdLst>
                  <a:gd name="T0" fmla="*/ 0 w 21455"/>
                  <a:gd name="T1" fmla="*/ 0 h 21600"/>
                  <a:gd name="T2" fmla="*/ 1 w 21455"/>
                  <a:gd name="T3" fmla="*/ 0 h 21600"/>
                  <a:gd name="T4" fmla="*/ 0 w 2145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455"/>
                  <a:gd name="T10" fmla="*/ 0 h 21600"/>
                  <a:gd name="T11" fmla="*/ 21455 w 214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55" h="21600" fill="none" extrusionOk="0">
                    <a:moveTo>
                      <a:pt x="-1" y="0"/>
                    </a:moveTo>
                    <a:cubicBezTo>
                      <a:pt x="10964" y="0"/>
                      <a:pt x="20188" y="8214"/>
                      <a:pt x="21455" y="19104"/>
                    </a:cubicBezTo>
                  </a:path>
                  <a:path w="21455" h="21600" stroke="0" extrusionOk="0">
                    <a:moveTo>
                      <a:pt x="-1" y="0"/>
                    </a:moveTo>
                    <a:cubicBezTo>
                      <a:pt x="10964" y="0"/>
                      <a:pt x="20188" y="8214"/>
                      <a:pt x="21455" y="19104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50" name="Line 28"/>
              <p:cNvSpPr>
                <a:spLocks noChangeShapeType="1"/>
              </p:cNvSpPr>
              <p:nvPr/>
            </p:nvSpPr>
            <p:spPr bwMode="auto">
              <a:xfrm>
                <a:off x="4080" y="1536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14" name="Group 29"/>
            <p:cNvGrpSpPr>
              <a:grpSpLocks/>
            </p:cNvGrpSpPr>
            <p:nvPr/>
          </p:nvGrpSpPr>
          <p:grpSpPr bwMode="auto">
            <a:xfrm>
              <a:off x="3792" y="1776"/>
              <a:ext cx="1488" cy="637"/>
              <a:chOff x="3792" y="2064"/>
              <a:chExt cx="1488" cy="637"/>
            </a:xfrm>
          </p:grpSpPr>
          <p:sp>
            <p:nvSpPr>
              <p:cNvPr id="11338" name="Line 30"/>
              <p:cNvSpPr>
                <a:spLocks noChangeShapeType="1"/>
              </p:cNvSpPr>
              <p:nvPr/>
            </p:nvSpPr>
            <p:spPr bwMode="auto">
              <a:xfrm>
                <a:off x="5280" y="2064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99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1339" name="Group 31"/>
              <p:cNvGrpSpPr>
                <a:grpSpLocks/>
              </p:cNvGrpSpPr>
              <p:nvPr/>
            </p:nvGrpSpPr>
            <p:grpSpPr bwMode="auto">
              <a:xfrm>
                <a:off x="3792" y="2064"/>
                <a:ext cx="1488" cy="637"/>
                <a:chOff x="3792" y="2064"/>
                <a:chExt cx="1488" cy="637"/>
              </a:xfrm>
            </p:grpSpPr>
            <p:sp>
              <p:nvSpPr>
                <p:cNvPr id="11340" name="Arc 32"/>
                <p:cNvSpPr>
                  <a:spLocks/>
                </p:cNvSpPr>
                <p:nvPr/>
              </p:nvSpPr>
              <p:spPr bwMode="auto">
                <a:xfrm flipH="1">
                  <a:off x="3792" y="2064"/>
                  <a:ext cx="288" cy="62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1 h 21600"/>
                    <a:gd name="T4" fmla="*/ 0 w 21600"/>
                    <a:gd name="T5" fmla="*/ 1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99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41" name="Line 33"/>
                <p:cNvSpPr>
                  <a:spLocks noChangeShapeType="1"/>
                </p:cNvSpPr>
                <p:nvPr/>
              </p:nvSpPr>
              <p:spPr bwMode="auto">
                <a:xfrm>
                  <a:off x="4080" y="2064"/>
                  <a:ext cx="1200" cy="0"/>
                </a:xfrm>
                <a:prstGeom prst="line">
                  <a:avLst/>
                </a:prstGeom>
                <a:noFill/>
                <a:ln w="38100">
                  <a:solidFill>
                    <a:srgbClr val="99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42" name="Arc 34"/>
                <p:cNvSpPr>
                  <a:spLocks/>
                </p:cNvSpPr>
                <p:nvPr/>
              </p:nvSpPr>
              <p:spPr bwMode="auto">
                <a:xfrm flipH="1">
                  <a:off x="5040" y="2064"/>
                  <a:ext cx="240" cy="637"/>
                </a:xfrm>
                <a:custGeom>
                  <a:avLst/>
                  <a:gdLst>
                    <a:gd name="T0" fmla="*/ 0 w 21600"/>
                    <a:gd name="T1" fmla="*/ 0 h 22054"/>
                    <a:gd name="T2" fmla="*/ 0 w 21600"/>
                    <a:gd name="T3" fmla="*/ 1 h 22054"/>
                    <a:gd name="T4" fmla="*/ 0 w 21600"/>
                    <a:gd name="T5" fmla="*/ 1 h 22054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2054"/>
                    <a:gd name="T11" fmla="*/ 21600 w 21600"/>
                    <a:gd name="T12" fmla="*/ 22054 h 220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2054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1751"/>
                        <a:pt x="21598" y="21902"/>
                        <a:pt x="21595" y="22054"/>
                      </a:cubicBezTo>
                    </a:path>
                    <a:path w="21600" h="22054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1751"/>
                        <a:pt x="21598" y="21902"/>
                        <a:pt x="21595" y="22054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99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43" name="Line 35"/>
                <p:cNvSpPr>
                  <a:spLocks noChangeShapeType="1"/>
                </p:cNvSpPr>
                <p:nvPr/>
              </p:nvSpPr>
              <p:spPr bwMode="auto">
                <a:xfrm>
                  <a:off x="3792" y="2688"/>
                  <a:ext cx="1248" cy="0"/>
                </a:xfrm>
                <a:prstGeom prst="line">
                  <a:avLst/>
                </a:prstGeom>
                <a:noFill/>
                <a:ln w="38100">
                  <a:solidFill>
                    <a:srgbClr val="99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44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5040" y="2400"/>
                  <a:ext cx="240" cy="288"/>
                </a:xfrm>
                <a:prstGeom prst="line">
                  <a:avLst/>
                </a:prstGeom>
                <a:noFill/>
                <a:ln w="38100">
                  <a:solidFill>
                    <a:srgbClr val="99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315" name="Group 37"/>
            <p:cNvGrpSpPr>
              <a:grpSpLocks/>
            </p:cNvGrpSpPr>
            <p:nvPr/>
          </p:nvGrpSpPr>
          <p:grpSpPr bwMode="auto">
            <a:xfrm>
              <a:off x="4600" y="1344"/>
              <a:ext cx="1064" cy="576"/>
              <a:chOff x="4608" y="1248"/>
              <a:chExt cx="1064" cy="576"/>
            </a:xfrm>
          </p:grpSpPr>
          <p:graphicFrame>
            <p:nvGraphicFramePr>
              <p:cNvPr id="11336" name="Object 38"/>
              <p:cNvGraphicFramePr>
                <a:graphicFrameLocks noChangeAspect="1"/>
              </p:cNvGraphicFramePr>
              <p:nvPr/>
            </p:nvGraphicFramePr>
            <p:xfrm>
              <a:off x="4608" y="1248"/>
              <a:ext cx="1064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12" name="Equation" r:id="rId21" imgW="762000" imgH="190479" progId="Equation.3">
                      <p:embed/>
                    </p:oleObj>
                  </mc:Choice>
                  <mc:Fallback>
                    <p:oleObj name="Equation" r:id="rId21" imgW="762000" imgH="190479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1248"/>
                            <a:ext cx="1064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37" name="Line 39"/>
              <p:cNvSpPr>
                <a:spLocks noChangeShapeType="1"/>
              </p:cNvSpPr>
              <p:nvPr/>
            </p:nvSpPr>
            <p:spPr bwMode="auto">
              <a:xfrm flipH="1">
                <a:off x="4848" y="1584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6666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16" name="Group 40"/>
            <p:cNvGrpSpPr>
              <a:grpSpLocks/>
            </p:cNvGrpSpPr>
            <p:nvPr/>
          </p:nvGrpSpPr>
          <p:grpSpPr bwMode="auto">
            <a:xfrm>
              <a:off x="4416" y="960"/>
              <a:ext cx="1153" cy="480"/>
              <a:chOff x="4319" y="816"/>
              <a:chExt cx="1153" cy="480"/>
            </a:xfrm>
          </p:grpSpPr>
          <p:graphicFrame>
            <p:nvGraphicFramePr>
              <p:cNvPr id="11334" name="Object 41"/>
              <p:cNvGraphicFramePr>
                <a:graphicFrameLocks noChangeAspect="1"/>
              </p:cNvGraphicFramePr>
              <p:nvPr/>
            </p:nvGraphicFramePr>
            <p:xfrm>
              <a:off x="4319" y="816"/>
              <a:ext cx="1153" cy="3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13" name="Equation" r:id="rId23" imgW="790592" imgH="219118" progId="Equation.3">
                      <p:embed/>
                    </p:oleObj>
                  </mc:Choice>
                  <mc:Fallback>
                    <p:oleObj name="Equation" r:id="rId23" imgW="790592" imgH="219118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9" y="816"/>
                            <a:ext cx="1153" cy="3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35" name="Line 42"/>
              <p:cNvSpPr>
                <a:spLocks noChangeShapeType="1"/>
              </p:cNvSpPr>
              <p:nvPr/>
            </p:nvSpPr>
            <p:spPr bwMode="auto">
              <a:xfrm flipH="1">
                <a:off x="4320" y="1104"/>
                <a:ext cx="24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17" name="Group 43"/>
            <p:cNvGrpSpPr>
              <a:grpSpLocks/>
            </p:cNvGrpSpPr>
            <p:nvPr/>
          </p:nvGrpSpPr>
          <p:grpSpPr bwMode="auto">
            <a:xfrm>
              <a:off x="3792" y="2064"/>
              <a:ext cx="720" cy="336"/>
              <a:chOff x="3888" y="3504"/>
              <a:chExt cx="720" cy="336"/>
            </a:xfrm>
          </p:grpSpPr>
          <p:sp>
            <p:nvSpPr>
              <p:cNvPr id="11331" name="Line 44"/>
              <p:cNvSpPr>
                <a:spLocks noChangeShapeType="1"/>
              </p:cNvSpPr>
              <p:nvPr/>
            </p:nvSpPr>
            <p:spPr bwMode="auto">
              <a:xfrm flipH="1">
                <a:off x="3888" y="3552"/>
                <a:ext cx="288" cy="288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2" name="Arc 45"/>
              <p:cNvSpPr>
                <a:spLocks/>
              </p:cNvSpPr>
              <p:nvPr/>
            </p:nvSpPr>
            <p:spPr bwMode="auto">
              <a:xfrm flipV="1">
                <a:off x="3888" y="3504"/>
                <a:ext cx="715" cy="336"/>
              </a:xfrm>
              <a:custGeom>
                <a:avLst/>
                <a:gdLst>
                  <a:gd name="T0" fmla="*/ 0 w 21450"/>
                  <a:gd name="T1" fmla="*/ 0 h 21600"/>
                  <a:gd name="T2" fmla="*/ 1 w 21450"/>
                  <a:gd name="T3" fmla="*/ 0 h 21600"/>
                  <a:gd name="T4" fmla="*/ 0 w 2145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450"/>
                  <a:gd name="T10" fmla="*/ 0 h 21600"/>
                  <a:gd name="T11" fmla="*/ 21450 w 2145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50" h="21600" fill="none" extrusionOk="0">
                    <a:moveTo>
                      <a:pt x="-1" y="0"/>
                    </a:moveTo>
                    <a:cubicBezTo>
                      <a:pt x="10946" y="0"/>
                      <a:pt x="20161" y="8188"/>
                      <a:pt x="21449" y="19058"/>
                    </a:cubicBezTo>
                  </a:path>
                  <a:path w="21450" h="21600" stroke="0" extrusionOk="0">
                    <a:moveTo>
                      <a:pt x="-1" y="0"/>
                    </a:moveTo>
                    <a:cubicBezTo>
                      <a:pt x="10946" y="0"/>
                      <a:pt x="20161" y="8188"/>
                      <a:pt x="21449" y="1905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  <p:sp>
            <p:nvSpPr>
              <p:cNvPr id="11333" name="Line 46"/>
              <p:cNvSpPr>
                <a:spLocks noChangeShapeType="1"/>
              </p:cNvSpPr>
              <p:nvPr/>
            </p:nvSpPr>
            <p:spPr bwMode="auto">
              <a:xfrm>
                <a:off x="4176" y="3552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318" name="Freeform 47"/>
            <p:cNvSpPr>
              <a:spLocks/>
            </p:cNvSpPr>
            <p:nvPr/>
          </p:nvSpPr>
          <p:spPr bwMode="auto">
            <a:xfrm>
              <a:off x="3792" y="1778"/>
              <a:ext cx="738" cy="622"/>
            </a:xfrm>
            <a:custGeom>
              <a:avLst/>
              <a:gdLst>
                <a:gd name="T0" fmla="*/ 738 w 738"/>
                <a:gd name="T1" fmla="*/ 0 h 622"/>
                <a:gd name="T2" fmla="*/ 286 w 738"/>
                <a:gd name="T3" fmla="*/ 0 h 622"/>
                <a:gd name="T4" fmla="*/ 231 w 738"/>
                <a:gd name="T5" fmla="*/ 0 h 622"/>
                <a:gd name="T6" fmla="*/ 144 w 738"/>
                <a:gd name="T7" fmla="*/ 85 h 622"/>
                <a:gd name="T8" fmla="*/ 112 w 738"/>
                <a:gd name="T9" fmla="*/ 119 h 622"/>
                <a:gd name="T10" fmla="*/ 94 w 738"/>
                <a:gd name="T11" fmla="*/ 165 h 622"/>
                <a:gd name="T12" fmla="*/ 66 w 738"/>
                <a:gd name="T13" fmla="*/ 220 h 622"/>
                <a:gd name="T14" fmla="*/ 39 w 738"/>
                <a:gd name="T15" fmla="*/ 311 h 622"/>
                <a:gd name="T16" fmla="*/ 21 w 738"/>
                <a:gd name="T17" fmla="*/ 366 h 622"/>
                <a:gd name="T18" fmla="*/ 11 w 738"/>
                <a:gd name="T19" fmla="*/ 448 h 622"/>
                <a:gd name="T20" fmla="*/ 0 w 738"/>
                <a:gd name="T21" fmla="*/ 565 h 622"/>
                <a:gd name="T22" fmla="*/ 2 w 738"/>
                <a:gd name="T23" fmla="*/ 622 h 622"/>
                <a:gd name="T24" fmla="*/ 96 w 738"/>
                <a:gd name="T25" fmla="*/ 613 h 622"/>
                <a:gd name="T26" fmla="*/ 185 w 738"/>
                <a:gd name="T27" fmla="*/ 595 h 622"/>
                <a:gd name="T28" fmla="*/ 288 w 738"/>
                <a:gd name="T29" fmla="*/ 565 h 622"/>
                <a:gd name="T30" fmla="*/ 368 w 738"/>
                <a:gd name="T31" fmla="*/ 512 h 622"/>
                <a:gd name="T32" fmla="*/ 450 w 738"/>
                <a:gd name="T33" fmla="*/ 458 h 622"/>
                <a:gd name="T34" fmla="*/ 576 w 738"/>
                <a:gd name="T35" fmla="*/ 325 h 622"/>
                <a:gd name="T36" fmla="*/ 624 w 738"/>
                <a:gd name="T37" fmla="*/ 277 h 622"/>
                <a:gd name="T38" fmla="*/ 651 w 738"/>
                <a:gd name="T39" fmla="*/ 211 h 622"/>
                <a:gd name="T40" fmla="*/ 679 w 738"/>
                <a:gd name="T41" fmla="*/ 147 h 622"/>
                <a:gd name="T42" fmla="*/ 697 w 738"/>
                <a:gd name="T43" fmla="*/ 92 h 622"/>
                <a:gd name="T44" fmla="*/ 738 w 738"/>
                <a:gd name="T45" fmla="*/ 0 h 62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738"/>
                <a:gd name="T70" fmla="*/ 0 h 622"/>
                <a:gd name="T71" fmla="*/ 738 w 738"/>
                <a:gd name="T72" fmla="*/ 622 h 62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738" h="622">
                  <a:moveTo>
                    <a:pt x="738" y="0"/>
                  </a:moveTo>
                  <a:lnTo>
                    <a:pt x="286" y="0"/>
                  </a:lnTo>
                  <a:lnTo>
                    <a:pt x="231" y="0"/>
                  </a:lnTo>
                  <a:lnTo>
                    <a:pt x="144" y="85"/>
                  </a:lnTo>
                  <a:lnTo>
                    <a:pt x="112" y="119"/>
                  </a:lnTo>
                  <a:lnTo>
                    <a:pt x="94" y="165"/>
                  </a:lnTo>
                  <a:lnTo>
                    <a:pt x="66" y="220"/>
                  </a:lnTo>
                  <a:lnTo>
                    <a:pt x="39" y="311"/>
                  </a:lnTo>
                  <a:lnTo>
                    <a:pt x="21" y="366"/>
                  </a:lnTo>
                  <a:lnTo>
                    <a:pt x="11" y="448"/>
                  </a:lnTo>
                  <a:lnTo>
                    <a:pt x="0" y="565"/>
                  </a:lnTo>
                  <a:lnTo>
                    <a:pt x="2" y="622"/>
                  </a:lnTo>
                  <a:lnTo>
                    <a:pt x="96" y="613"/>
                  </a:lnTo>
                  <a:lnTo>
                    <a:pt x="185" y="595"/>
                  </a:lnTo>
                  <a:lnTo>
                    <a:pt x="288" y="565"/>
                  </a:lnTo>
                  <a:lnTo>
                    <a:pt x="368" y="512"/>
                  </a:lnTo>
                  <a:lnTo>
                    <a:pt x="450" y="458"/>
                  </a:lnTo>
                  <a:lnTo>
                    <a:pt x="576" y="325"/>
                  </a:lnTo>
                  <a:lnTo>
                    <a:pt x="624" y="277"/>
                  </a:lnTo>
                  <a:lnTo>
                    <a:pt x="651" y="211"/>
                  </a:lnTo>
                  <a:cubicBezTo>
                    <a:pt x="651" y="202"/>
                    <a:pt x="679" y="147"/>
                    <a:pt x="679" y="147"/>
                  </a:cubicBezTo>
                  <a:cubicBezTo>
                    <a:pt x="687" y="126"/>
                    <a:pt x="687" y="117"/>
                    <a:pt x="697" y="92"/>
                  </a:cubicBezTo>
                  <a:cubicBezTo>
                    <a:pt x="707" y="67"/>
                    <a:pt x="730" y="19"/>
                    <a:pt x="738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762F76"/>
                </a:gs>
                <a:gs pos="100000">
                  <a:srgbClr val="FF66FF"/>
                </a:gs>
              </a:gsLst>
              <a:path path="rect">
                <a:fillToRect l="50000" t="50000" r="50000" b="50000"/>
              </a:path>
            </a:gradFill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319" name="Group 48"/>
            <p:cNvGrpSpPr>
              <a:grpSpLocks/>
            </p:cNvGrpSpPr>
            <p:nvPr/>
          </p:nvGrpSpPr>
          <p:grpSpPr bwMode="auto">
            <a:xfrm>
              <a:off x="3792" y="1680"/>
              <a:ext cx="720" cy="720"/>
              <a:chOff x="3888" y="2723"/>
              <a:chExt cx="720" cy="720"/>
            </a:xfrm>
          </p:grpSpPr>
          <p:sp>
            <p:nvSpPr>
              <p:cNvPr id="11328" name="Arc 49"/>
              <p:cNvSpPr>
                <a:spLocks/>
              </p:cNvSpPr>
              <p:nvPr/>
            </p:nvSpPr>
            <p:spPr bwMode="auto">
              <a:xfrm flipH="1">
                <a:off x="3888" y="2819"/>
                <a:ext cx="288" cy="62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9" name="Arc 50"/>
              <p:cNvSpPr>
                <a:spLocks/>
              </p:cNvSpPr>
              <p:nvPr/>
            </p:nvSpPr>
            <p:spPr bwMode="auto">
              <a:xfrm rot="10800000" flipH="1">
                <a:off x="3888" y="2723"/>
                <a:ext cx="712" cy="720"/>
              </a:xfrm>
              <a:custGeom>
                <a:avLst/>
                <a:gdLst>
                  <a:gd name="T0" fmla="*/ 0 w 21370"/>
                  <a:gd name="T1" fmla="*/ 0 h 21600"/>
                  <a:gd name="T2" fmla="*/ 1 w 21370"/>
                  <a:gd name="T3" fmla="*/ 1 h 21600"/>
                  <a:gd name="T4" fmla="*/ 0 w 2137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370"/>
                  <a:gd name="T10" fmla="*/ 0 h 21600"/>
                  <a:gd name="T11" fmla="*/ 21370 w 2137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370" h="21600" fill="none" extrusionOk="0">
                    <a:moveTo>
                      <a:pt x="-1" y="0"/>
                    </a:moveTo>
                    <a:cubicBezTo>
                      <a:pt x="10714" y="0"/>
                      <a:pt x="19810" y="7855"/>
                      <a:pt x="21369" y="18456"/>
                    </a:cubicBezTo>
                  </a:path>
                  <a:path w="21370" h="21600" stroke="0" extrusionOk="0">
                    <a:moveTo>
                      <a:pt x="-1" y="0"/>
                    </a:moveTo>
                    <a:cubicBezTo>
                      <a:pt x="10714" y="0"/>
                      <a:pt x="19810" y="7855"/>
                      <a:pt x="21369" y="18456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0" name="Line 51"/>
              <p:cNvSpPr>
                <a:spLocks noChangeShapeType="1"/>
              </p:cNvSpPr>
              <p:nvPr/>
            </p:nvSpPr>
            <p:spPr bwMode="auto">
              <a:xfrm>
                <a:off x="4128" y="2832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20" name="Group 52"/>
            <p:cNvGrpSpPr>
              <a:grpSpLocks/>
            </p:cNvGrpSpPr>
            <p:nvPr/>
          </p:nvGrpSpPr>
          <p:grpSpPr bwMode="auto">
            <a:xfrm>
              <a:off x="3552" y="975"/>
              <a:ext cx="1968" cy="1713"/>
              <a:chOff x="2208" y="1229"/>
              <a:chExt cx="1968" cy="1713"/>
            </a:xfrm>
          </p:grpSpPr>
          <p:sp>
            <p:nvSpPr>
              <p:cNvPr id="11321" name="Line 53"/>
              <p:cNvSpPr>
                <a:spLocks noChangeShapeType="1"/>
              </p:cNvSpPr>
              <p:nvPr/>
            </p:nvSpPr>
            <p:spPr bwMode="auto">
              <a:xfrm>
                <a:off x="2736" y="2361"/>
                <a:ext cx="14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2" name="Line 54"/>
              <p:cNvSpPr>
                <a:spLocks noChangeShapeType="1"/>
              </p:cNvSpPr>
              <p:nvPr/>
            </p:nvSpPr>
            <p:spPr bwMode="auto">
              <a:xfrm flipV="1">
                <a:off x="2736" y="1248"/>
                <a:ext cx="0" cy="11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3" name="Line 55"/>
              <p:cNvSpPr>
                <a:spLocks noChangeShapeType="1"/>
              </p:cNvSpPr>
              <p:nvPr/>
            </p:nvSpPr>
            <p:spPr bwMode="auto">
              <a:xfrm flipH="1">
                <a:off x="2208" y="2361"/>
                <a:ext cx="528" cy="5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324" name="Object 56"/>
              <p:cNvGraphicFramePr>
                <a:graphicFrameLocks noChangeAspect="1"/>
              </p:cNvGraphicFramePr>
              <p:nvPr/>
            </p:nvGraphicFramePr>
            <p:xfrm>
              <a:off x="2284" y="2832"/>
              <a:ext cx="116" cy="1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14" name="Equation" r:id="rId25" imgW="253890" imgH="241195" progId="Equation.3">
                      <p:embed/>
                    </p:oleObj>
                  </mc:Choice>
                  <mc:Fallback>
                    <p:oleObj name="Equation" r:id="rId25" imgW="253890" imgH="241195" progId="Equation.3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84" y="2832"/>
                            <a:ext cx="116" cy="1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25" name="Object 57"/>
              <p:cNvGraphicFramePr>
                <a:graphicFrameLocks noChangeAspect="1"/>
              </p:cNvGraphicFramePr>
              <p:nvPr/>
            </p:nvGraphicFramePr>
            <p:xfrm>
              <a:off x="4032" y="2400"/>
              <a:ext cx="116" cy="1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15" name="Equation" r:id="rId26" imgW="253780" imgH="317225" progId="Equation.3">
                      <p:embed/>
                    </p:oleObj>
                  </mc:Choice>
                  <mc:Fallback>
                    <p:oleObj name="Equation" r:id="rId26" imgW="253780" imgH="317225" progId="Equation.3">
                      <p:embed/>
                      <p:pic>
                        <p:nvPicPr>
                          <p:cNvPr id="0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2400"/>
                            <a:ext cx="116" cy="1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26" name="Object 58"/>
              <p:cNvGraphicFramePr>
                <a:graphicFrameLocks noChangeAspect="1"/>
              </p:cNvGraphicFramePr>
              <p:nvPr/>
            </p:nvGraphicFramePr>
            <p:xfrm>
              <a:off x="2595" y="1229"/>
              <a:ext cx="93" cy="1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16" name="Equation" r:id="rId27" imgW="203024" imgH="253780" progId="Equation.3">
                      <p:embed/>
                    </p:oleObj>
                  </mc:Choice>
                  <mc:Fallback>
                    <p:oleObj name="Equation" r:id="rId27" imgW="203024" imgH="253780" progId="Equation.3">
                      <p:embed/>
                      <p:pic>
                        <p:nvPicPr>
                          <p:cNvPr id="0" name="Object 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95" y="1229"/>
                            <a:ext cx="93" cy="1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27" name="Object 59"/>
              <p:cNvGraphicFramePr>
                <a:graphicFrameLocks noChangeAspect="1"/>
              </p:cNvGraphicFramePr>
              <p:nvPr/>
            </p:nvGraphicFramePr>
            <p:xfrm>
              <a:off x="2736" y="2352"/>
              <a:ext cx="13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17" name="Equation" r:id="rId29" imgW="291847" imgH="317225" progId="Equation.3">
                      <p:embed/>
                    </p:oleObj>
                  </mc:Choice>
                  <mc:Fallback>
                    <p:oleObj name="Equation" r:id="rId29" imgW="291847" imgH="317225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6" y="2352"/>
                            <a:ext cx="134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3" name="Group 60"/>
          <p:cNvGrpSpPr>
            <a:grpSpLocks noChangeAspect="1"/>
          </p:cNvGrpSpPr>
          <p:nvPr/>
        </p:nvGrpSpPr>
        <p:grpSpPr bwMode="auto">
          <a:xfrm>
            <a:off x="1169988" y="2513013"/>
            <a:ext cx="4075112" cy="981075"/>
            <a:chOff x="882" y="2090"/>
            <a:chExt cx="2567" cy="618"/>
          </a:xfrm>
        </p:grpSpPr>
        <p:sp>
          <p:nvSpPr>
            <p:cNvPr id="11281" name="AutoShape 61"/>
            <p:cNvSpPr>
              <a:spLocks noChangeAspect="1" noChangeArrowheads="1" noTextEdit="1"/>
            </p:cNvSpPr>
            <p:nvPr/>
          </p:nvSpPr>
          <p:spPr bwMode="auto">
            <a:xfrm>
              <a:off x="882" y="2094"/>
              <a:ext cx="2536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2" name="Line 62"/>
            <p:cNvSpPr>
              <a:spLocks noChangeShapeType="1"/>
            </p:cNvSpPr>
            <p:nvPr/>
          </p:nvSpPr>
          <p:spPr bwMode="auto">
            <a:xfrm flipV="1">
              <a:off x="2340" y="2552"/>
              <a:ext cx="33" cy="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Line 63"/>
            <p:cNvSpPr>
              <a:spLocks noChangeShapeType="1"/>
            </p:cNvSpPr>
            <p:nvPr/>
          </p:nvSpPr>
          <p:spPr bwMode="auto">
            <a:xfrm>
              <a:off x="2373" y="2555"/>
              <a:ext cx="48" cy="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Line 64"/>
            <p:cNvSpPr>
              <a:spLocks noChangeShapeType="1"/>
            </p:cNvSpPr>
            <p:nvPr/>
          </p:nvSpPr>
          <p:spPr bwMode="auto">
            <a:xfrm flipV="1">
              <a:off x="2423" y="2403"/>
              <a:ext cx="54" cy="24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" name="Line 65"/>
            <p:cNvSpPr>
              <a:spLocks noChangeShapeType="1"/>
            </p:cNvSpPr>
            <p:nvPr/>
          </p:nvSpPr>
          <p:spPr bwMode="auto">
            <a:xfrm>
              <a:off x="2477" y="2403"/>
              <a:ext cx="69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" name="Line 66"/>
            <p:cNvSpPr>
              <a:spLocks noChangeShapeType="1"/>
            </p:cNvSpPr>
            <p:nvPr/>
          </p:nvSpPr>
          <p:spPr bwMode="auto">
            <a:xfrm>
              <a:off x="2330" y="2380"/>
              <a:ext cx="84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" name="Line 67"/>
            <p:cNvSpPr>
              <a:spLocks noChangeShapeType="1"/>
            </p:cNvSpPr>
            <p:nvPr/>
          </p:nvSpPr>
          <p:spPr bwMode="auto">
            <a:xfrm flipV="1">
              <a:off x="1804" y="2211"/>
              <a:ext cx="20" cy="1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" name="Line 68"/>
            <p:cNvSpPr>
              <a:spLocks noChangeShapeType="1"/>
            </p:cNvSpPr>
            <p:nvPr/>
          </p:nvSpPr>
          <p:spPr bwMode="auto">
            <a:xfrm>
              <a:off x="1824" y="2212"/>
              <a:ext cx="30" cy="5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Line 69"/>
            <p:cNvSpPr>
              <a:spLocks noChangeShapeType="1"/>
            </p:cNvSpPr>
            <p:nvPr/>
          </p:nvSpPr>
          <p:spPr bwMode="auto">
            <a:xfrm flipV="1">
              <a:off x="1855" y="2115"/>
              <a:ext cx="33" cy="15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0" name="Line 70"/>
            <p:cNvSpPr>
              <a:spLocks noChangeShapeType="1"/>
            </p:cNvSpPr>
            <p:nvPr/>
          </p:nvSpPr>
          <p:spPr bwMode="auto">
            <a:xfrm>
              <a:off x="1888" y="2115"/>
              <a:ext cx="405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Rectangle 71"/>
            <p:cNvSpPr>
              <a:spLocks noChangeArrowheads="1"/>
            </p:cNvSpPr>
            <p:nvPr/>
          </p:nvSpPr>
          <p:spPr bwMode="auto">
            <a:xfrm>
              <a:off x="3346" y="2235"/>
              <a:ext cx="103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900" i="1">
                  <a:solidFill>
                    <a:srgbClr val="000000"/>
                  </a:solidFill>
                </a:rPr>
                <a:t>y</a:t>
              </a:r>
              <a:endParaRPr kumimoji="1" lang="en-US" altLang="zh-CN"/>
            </a:p>
          </p:txBody>
        </p:sp>
        <p:sp>
          <p:nvSpPr>
            <p:cNvPr id="11292" name="Rectangle 72"/>
            <p:cNvSpPr>
              <a:spLocks noChangeArrowheads="1"/>
            </p:cNvSpPr>
            <p:nvPr/>
          </p:nvSpPr>
          <p:spPr bwMode="auto">
            <a:xfrm>
              <a:off x="2995" y="2430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900" i="1">
                  <a:solidFill>
                    <a:srgbClr val="000000"/>
                  </a:solidFill>
                </a:rPr>
                <a:t>x</a:t>
              </a:r>
              <a:endParaRPr kumimoji="1" lang="en-US" altLang="zh-CN"/>
            </a:p>
          </p:txBody>
        </p:sp>
        <p:sp>
          <p:nvSpPr>
            <p:cNvPr id="11293" name="Rectangle 73"/>
            <p:cNvSpPr>
              <a:spLocks noChangeArrowheads="1"/>
            </p:cNvSpPr>
            <p:nvPr/>
          </p:nvSpPr>
          <p:spPr bwMode="auto">
            <a:xfrm>
              <a:off x="2536" y="2430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900" i="1">
                  <a:solidFill>
                    <a:srgbClr val="000000"/>
                  </a:solidFill>
                </a:rPr>
                <a:t>a</a:t>
              </a:r>
              <a:endParaRPr kumimoji="1" lang="en-US" altLang="zh-CN"/>
            </a:p>
          </p:txBody>
        </p:sp>
        <p:sp>
          <p:nvSpPr>
            <p:cNvPr id="11294" name="Rectangle 74"/>
            <p:cNvSpPr>
              <a:spLocks noChangeArrowheads="1"/>
            </p:cNvSpPr>
            <p:nvPr/>
          </p:nvSpPr>
          <p:spPr bwMode="auto">
            <a:xfrm>
              <a:off x="1601" y="2235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900" i="1">
                  <a:solidFill>
                    <a:srgbClr val="000000"/>
                  </a:solidFill>
                </a:rPr>
                <a:t>x</a:t>
              </a:r>
              <a:endParaRPr kumimoji="1" lang="en-US" altLang="zh-CN"/>
            </a:p>
          </p:txBody>
        </p:sp>
        <p:sp>
          <p:nvSpPr>
            <p:cNvPr id="11295" name="Rectangle 75"/>
            <p:cNvSpPr>
              <a:spLocks noChangeArrowheads="1"/>
            </p:cNvSpPr>
            <p:nvPr/>
          </p:nvSpPr>
          <p:spPr bwMode="auto">
            <a:xfrm>
              <a:off x="1128" y="2235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900" i="1">
                  <a:solidFill>
                    <a:srgbClr val="000000"/>
                  </a:solidFill>
                </a:rPr>
                <a:t>a</a:t>
              </a:r>
              <a:endParaRPr kumimoji="1" lang="en-US" altLang="zh-CN"/>
            </a:p>
          </p:txBody>
        </p:sp>
        <p:sp>
          <p:nvSpPr>
            <p:cNvPr id="11296" name="Rectangle 76"/>
            <p:cNvSpPr>
              <a:spLocks noChangeArrowheads="1"/>
            </p:cNvSpPr>
            <p:nvPr/>
          </p:nvSpPr>
          <p:spPr bwMode="auto">
            <a:xfrm>
              <a:off x="2179" y="2141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800" i="1">
                  <a:solidFill>
                    <a:srgbClr val="000000"/>
                  </a:solidFill>
                </a:rPr>
                <a:t>x</a:t>
              </a:r>
              <a:endParaRPr kumimoji="1" lang="en-US" altLang="zh-CN"/>
            </a:p>
          </p:txBody>
        </p:sp>
        <p:sp>
          <p:nvSpPr>
            <p:cNvPr id="11297" name="Rectangle 77"/>
            <p:cNvSpPr>
              <a:spLocks noChangeArrowheads="1"/>
            </p:cNvSpPr>
            <p:nvPr/>
          </p:nvSpPr>
          <p:spPr bwMode="auto">
            <a:xfrm>
              <a:off x="1932" y="2141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800" i="1">
                  <a:solidFill>
                    <a:srgbClr val="000000"/>
                  </a:solidFill>
                </a:rPr>
                <a:t>a</a:t>
              </a:r>
              <a:endParaRPr kumimoji="1" lang="en-US" altLang="zh-CN"/>
            </a:p>
          </p:txBody>
        </p:sp>
        <p:sp>
          <p:nvSpPr>
            <p:cNvPr id="11298" name="Rectangle 78"/>
            <p:cNvSpPr>
              <a:spLocks noChangeArrowheads="1"/>
            </p:cNvSpPr>
            <p:nvPr/>
          </p:nvSpPr>
          <p:spPr bwMode="auto">
            <a:xfrm>
              <a:off x="1356" y="2141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800" i="1">
                  <a:solidFill>
                    <a:srgbClr val="000000"/>
                  </a:solidFill>
                </a:rPr>
                <a:t>a</a:t>
              </a:r>
              <a:endParaRPr kumimoji="1" lang="en-US" altLang="zh-CN"/>
            </a:p>
          </p:txBody>
        </p:sp>
        <p:sp>
          <p:nvSpPr>
            <p:cNvPr id="11299" name="Rectangle 79"/>
            <p:cNvSpPr>
              <a:spLocks noChangeArrowheads="1"/>
            </p:cNvSpPr>
            <p:nvPr/>
          </p:nvSpPr>
          <p:spPr bwMode="auto">
            <a:xfrm>
              <a:off x="3218" y="2235"/>
              <a:ext cx="12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900">
                  <a:solidFill>
                    <a:srgbClr val="000000"/>
                  </a:solidFill>
                </a:rPr>
                <a:t>d</a:t>
              </a:r>
              <a:endParaRPr kumimoji="1" lang="en-US" altLang="zh-CN"/>
            </a:p>
          </p:txBody>
        </p:sp>
        <p:sp>
          <p:nvSpPr>
            <p:cNvPr id="11300" name="Rectangle 80"/>
            <p:cNvSpPr>
              <a:spLocks noChangeArrowheads="1"/>
            </p:cNvSpPr>
            <p:nvPr/>
          </p:nvSpPr>
          <p:spPr bwMode="auto">
            <a:xfrm>
              <a:off x="2746" y="2090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900">
                  <a:solidFill>
                    <a:srgbClr val="000000"/>
                  </a:solidFill>
                </a:rPr>
                <a:t>1</a:t>
              </a:r>
              <a:endParaRPr kumimoji="1" lang="en-US" altLang="zh-CN"/>
            </a:p>
          </p:txBody>
        </p:sp>
        <p:sp>
          <p:nvSpPr>
            <p:cNvPr id="11301" name="Rectangle 81"/>
            <p:cNvSpPr>
              <a:spLocks noChangeArrowheads="1"/>
            </p:cNvSpPr>
            <p:nvPr/>
          </p:nvSpPr>
          <p:spPr bwMode="auto">
            <a:xfrm>
              <a:off x="1473" y="2235"/>
              <a:ext cx="12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900">
                  <a:solidFill>
                    <a:srgbClr val="000000"/>
                  </a:solidFill>
                </a:rPr>
                <a:t>d</a:t>
              </a:r>
              <a:endParaRPr kumimoji="1" lang="en-US" altLang="zh-CN"/>
            </a:p>
          </p:txBody>
        </p:sp>
        <p:sp>
          <p:nvSpPr>
            <p:cNvPr id="11302" name="Rectangle 82"/>
            <p:cNvSpPr>
              <a:spLocks noChangeArrowheads="1"/>
            </p:cNvSpPr>
            <p:nvPr/>
          </p:nvSpPr>
          <p:spPr bwMode="auto">
            <a:xfrm>
              <a:off x="2254" y="2115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200">
                  <a:solidFill>
                    <a:srgbClr val="000000"/>
                  </a:solidFill>
                </a:rPr>
                <a:t>2</a:t>
              </a:r>
              <a:endParaRPr kumimoji="1" lang="en-US" altLang="zh-CN"/>
            </a:p>
          </p:txBody>
        </p:sp>
        <p:sp>
          <p:nvSpPr>
            <p:cNvPr id="11303" name="Rectangle 83"/>
            <p:cNvSpPr>
              <a:spLocks noChangeArrowheads="1"/>
            </p:cNvSpPr>
            <p:nvPr/>
          </p:nvSpPr>
          <p:spPr bwMode="auto">
            <a:xfrm>
              <a:off x="2007" y="2115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200">
                  <a:solidFill>
                    <a:srgbClr val="000000"/>
                  </a:solidFill>
                </a:rPr>
                <a:t>2</a:t>
              </a:r>
              <a:endParaRPr kumimoji="1" lang="en-US" altLang="zh-CN"/>
            </a:p>
          </p:txBody>
        </p:sp>
        <p:sp>
          <p:nvSpPr>
            <p:cNvPr id="11304" name="Rectangle 84"/>
            <p:cNvSpPr>
              <a:spLocks noChangeArrowheads="1"/>
            </p:cNvSpPr>
            <p:nvPr/>
          </p:nvSpPr>
          <p:spPr bwMode="auto">
            <a:xfrm>
              <a:off x="1795" y="2442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800">
                  <a:solidFill>
                    <a:srgbClr val="000000"/>
                  </a:solidFill>
                </a:rPr>
                <a:t>0</a:t>
              </a:r>
              <a:endParaRPr kumimoji="1" lang="en-US" altLang="zh-CN"/>
            </a:p>
          </p:txBody>
        </p:sp>
        <p:sp>
          <p:nvSpPr>
            <p:cNvPr id="11305" name="Rectangle 85"/>
            <p:cNvSpPr>
              <a:spLocks noChangeArrowheads="1"/>
            </p:cNvSpPr>
            <p:nvPr/>
          </p:nvSpPr>
          <p:spPr bwMode="auto">
            <a:xfrm>
              <a:off x="3111" y="2407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800">
                  <a:solidFill>
                    <a:srgbClr val="000000"/>
                  </a:solidFill>
                </a:rPr>
                <a:t>2</a:t>
              </a:r>
              <a:endParaRPr kumimoji="1" lang="en-US" altLang="zh-CN"/>
            </a:p>
          </p:txBody>
        </p:sp>
        <p:sp>
          <p:nvSpPr>
            <p:cNvPr id="11306" name="Rectangle 86"/>
            <p:cNvSpPr>
              <a:spLocks noChangeArrowheads="1"/>
            </p:cNvSpPr>
            <p:nvPr/>
          </p:nvSpPr>
          <p:spPr bwMode="auto">
            <a:xfrm>
              <a:off x="2652" y="2407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800">
                  <a:solidFill>
                    <a:srgbClr val="000000"/>
                  </a:solidFill>
                </a:rPr>
                <a:t>2</a:t>
              </a:r>
              <a:endParaRPr kumimoji="1" lang="en-US" altLang="zh-CN"/>
            </a:p>
          </p:txBody>
        </p:sp>
        <p:sp>
          <p:nvSpPr>
            <p:cNvPr id="11307" name="Rectangle 87"/>
            <p:cNvSpPr>
              <a:spLocks noChangeArrowheads="1"/>
            </p:cNvSpPr>
            <p:nvPr/>
          </p:nvSpPr>
          <p:spPr bwMode="auto">
            <a:xfrm>
              <a:off x="1322" y="2442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800">
                  <a:solidFill>
                    <a:srgbClr val="000000"/>
                  </a:solidFill>
                </a:rPr>
                <a:t>0</a:t>
              </a:r>
              <a:endParaRPr kumimoji="1" lang="en-US" altLang="zh-CN"/>
            </a:p>
          </p:txBody>
        </p:sp>
        <p:sp>
          <p:nvSpPr>
            <p:cNvPr id="11308" name="Rectangle 88"/>
            <p:cNvSpPr>
              <a:spLocks noChangeArrowheads="1"/>
            </p:cNvSpPr>
            <p:nvPr/>
          </p:nvSpPr>
          <p:spPr bwMode="auto">
            <a:xfrm>
              <a:off x="1794" y="2171"/>
              <a:ext cx="94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4300">
                  <a:solidFill>
                    <a:srgbClr val="000000"/>
                  </a:solidFill>
                  <a:latin typeface="Symbol" pitchFamily="18" charset="2"/>
                </a:rPr>
                <a:t>ò</a:t>
              </a:r>
              <a:endParaRPr kumimoji="1" lang="en-US" altLang="zh-CN"/>
            </a:p>
          </p:txBody>
        </p:sp>
        <p:sp>
          <p:nvSpPr>
            <p:cNvPr id="11309" name="Rectangle 89"/>
            <p:cNvSpPr>
              <a:spLocks noChangeArrowheads="1"/>
            </p:cNvSpPr>
            <p:nvPr/>
          </p:nvSpPr>
          <p:spPr bwMode="auto">
            <a:xfrm>
              <a:off x="1321" y="2171"/>
              <a:ext cx="94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4300">
                  <a:solidFill>
                    <a:srgbClr val="000000"/>
                  </a:solidFill>
                  <a:latin typeface="Symbol" pitchFamily="18" charset="2"/>
                </a:rPr>
                <a:t>ò</a:t>
              </a:r>
              <a:endParaRPr kumimoji="1" lang="en-US" altLang="zh-CN"/>
            </a:p>
          </p:txBody>
        </p:sp>
        <p:sp>
          <p:nvSpPr>
            <p:cNvPr id="11310" name="Rectangle 90"/>
            <p:cNvSpPr>
              <a:spLocks noChangeArrowheads="1"/>
            </p:cNvSpPr>
            <p:nvPr/>
          </p:nvSpPr>
          <p:spPr bwMode="auto">
            <a:xfrm>
              <a:off x="2095" y="2125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8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kumimoji="1" lang="en-US" altLang="zh-CN"/>
            </a:p>
          </p:txBody>
        </p:sp>
        <p:sp>
          <p:nvSpPr>
            <p:cNvPr id="11311" name="Rectangle 91"/>
            <p:cNvSpPr>
              <a:spLocks noChangeArrowheads="1"/>
            </p:cNvSpPr>
            <p:nvPr/>
          </p:nvSpPr>
          <p:spPr bwMode="auto">
            <a:xfrm>
              <a:off x="2823" y="2403"/>
              <a:ext cx="12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9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kumimoji="1" lang="en-US" altLang="zh-CN"/>
            </a:p>
          </p:txBody>
        </p:sp>
        <p:sp>
          <p:nvSpPr>
            <p:cNvPr id="11312" name="Rectangle 92"/>
            <p:cNvSpPr>
              <a:spLocks noChangeArrowheads="1"/>
            </p:cNvSpPr>
            <p:nvPr/>
          </p:nvSpPr>
          <p:spPr bwMode="auto">
            <a:xfrm>
              <a:off x="965" y="2208"/>
              <a:ext cx="12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9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kumimoji="1"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utoUpdateAnimBg="0"/>
      <p:bldP spid="52231" grpId="0" autoUpdateAnimBg="0"/>
      <p:bldP spid="522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CC5EF12-4D54-4BA6-9E1F-2F75D531FE09}" type="slidenum">
              <a:rPr lang="zh-CN" altLang="en-US" sz="1400" smtClean="0"/>
              <a:pPr eaLnBrk="1" hangingPunct="1"/>
              <a:t>11</a:t>
            </a:fld>
            <a:endParaRPr lang="en-US" altLang="zh-CN" sz="1400" smtClean="0"/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3168650" y="34925"/>
            <a:ext cx="18288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5400000" scaled="1"/>
          </a:gra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6673850" y="1787525"/>
            <a:ext cx="914400" cy="381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33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673850" y="644525"/>
            <a:ext cx="2057400" cy="1066800"/>
            <a:chOff x="0" y="0"/>
            <a:chExt cx="1296" cy="672"/>
          </a:xfrm>
        </p:grpSpPr>
        <p:grpSp>
          <p:nvGrpSpPr>
            <p:cNvPr id="12339" name="Group 5"/>
            <p:cNvGrpSpPr>
              <a:grpSpLocks/>
            </p:cNvGrpSpPr>
            <p:nvPr/>
          </p:nvGrpSpPr>
          <p:grpSpPr bwMode="auto">
            <a:xfrm>
              <a:off x="0" y="0"/>
              <a:ext cx="1296" cy="576"/>
              <a:chOff x="0" y="0"/>
              <a:chExt cx="1296" cy="576"/>
            </a:xfrm>
          </p:grpSpPr>
          <p:grpSp>
            <p:nvGrpSpPr>
              <p:cNvPr id="12341" name="Group 6"/>
              <p:cNvGrpSpPr>
                <a:grpSpLocks/>
              </p:cNvGrpSpPr>
              <p:nvPr/>
            </p:nvGrpSpPr>
            <p:grpSpPr bwMode="auto">
              <a:xfrm>
                <a:off x="0" y="144"/>
                <a:ext cx="576" cy="432"/>
                <a:chOff x="0" y="0"/>
                <a:chExt cx="576" cy="432"/>
              </a:xfrm>
            </p:grpSpPr>
            <p:sp>
              <p:nvSpPr>
                <p:cNvPr id="12343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288" cy="432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44" name="Line 8"/>
                <p:cNvSpPr>
                  <a:spLocks noChangeShapeType="1"/>
                </p:cNvSpPr>
                <p:nvPr/>
              </p:nvSpPr>
              <p:spPr bwMode="auto">
                <a:xfrm>
                  <a:off x="288" y="0"/>
                  <a:ext cx="288" cy="43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342" name="Text Box 9"/>
              <p:cNvSpPr txBox="1">
                <a:spLocks noChangeArrowheads="1"/>
              </p:cNvSpPr>
              <p:nvPr/>
            </p:nvSpPr>
            <p:spPr bwMode="auto">
              <a:xfrm>
                <a:off x="384" y="0"/>
                <a:ext cx="9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zh-CN" sz="2400">
                    <a:solidFill>
                      <a:schemeClr val="accent2"/>
                    </a:solidFill>
                  </a:rPr>
                  <a:t>(0,0,2</a:t>
                </a:r>
                <a:r>
                  <a:rPr lang="zh-CN" altLang="zh-CN" sz="2400" i="1">
                    <a:solidFill>
                      <a:schemeClr val="accent2"/>
                    </a:solidFill>
                  </a:rPr>
                  <a:t>a</a:t>
                </a:r>
                <a:r>
                  <a:rPr lang="zh-CN" altLang="zh-CN" sz="2400">
                    <a:solidFill>
                      <a:schemeClr val="accent2"/>
                    </a:solidFill>
                  </a:rPr>
                  <a:t>)</a:t>
                </a:r>
                <a:endParaRPr lang="en-US" altLang="zh-CN" sz="28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2340" name="Oval 10"/>
            <p:cNvSpPr>
              <a:spLocks noChangeArrowheads="1"/>
            </p:cNvSpPr>
            <p:nvPr/>
          </p:nvSpPr>
          <p:spPr bwMode="auto">
            <a:xfrm>
              <a:off x="0" y="480"/>
              <a:ext cx="576" cy="192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77850" y="157003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1111250" y="1584325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解方程组</a:t>
            </a:r>
          </a:p>
        </p:txBody>
      </p:sp>
      <p:graphicFrame>
        <p:nvGraphicFramePr>
          <p:cNvPr id="12301" name="Object 13"/>
          <p:cNvGraphicFramePr>
            <a:graphicFrameLocks/>
          </p:cNvGraphicFramePr>
          <p:nvPr/>
        </p:nvGraphicFramePr>
        <p:xfrm>
          <a:off x="2635250" y="1330325"/>
          <a:ext cx="2794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5" r:id="rId3" imgW="2792788" imgH="1129810" progId="Equation.3">
                  <p:embed/>
                </p:oleObj>
              </mc:Choice>
              <mc:Fallback>
                <p:oleObj r:id="rId3" imgW="2792788" imgH="1129810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0" y="1330325"/>
                        <a:ext cx="27940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1035050" y="2927350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得两曲面的交线为圆周</a:t>
            </a:r>
          </a:p>
        </p:txBody>
      </p:sp>
      <p:graphicFrame>
        <p:nvGraphicFramePr>
          <p:cNvPr id="12303" name="Object 15"/>
          <p:cNvGraphicFramePr>
            <a:graphicFrameLocks/>
          </p:cNvGraphicFramePr>
          <p:nvPr/>
        </p:nvGraphicFramePr>
        <p:xfrm>
          <a:off x="4768850" y="2701925"/>
          <a:ext cx="2006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6" r:id="rId5" imgW="2006600" imgH="1028700" progId="Equation.3">
                  <p:embed/>
                </p:oleObj>
              </mc:Choice>
              <mc:Fallback>
                <p:oleObj r:id="rId5" imgW="2006600" imgH="1028700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850" y="2701925"/>
                        <a:ext cx="2006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1949450" y="3859213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平面上的投影域</a:t>
            </a:r>
          </a:p>
        </p:txBody>
      </p:sp>
      <p:graphicFrame>
        <p:nvGraphicFramePr>
          <p:cNvPr id="12305" name="Object 17"/>
          <p:cNvGraphicFramePr>
            <a:graphicFrameLocks/>
          </p:cNvGraphicFramePr>
          <p:nvPr/>
        </p:nvGraphicFramePr>
        <p:xfrm>
          <a:off x="1073150" y="3914775"/>
          <a:ext cx="9858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7" r:id="rId7" imgW="990170" imgH="444307" progId="Equation.3">
                  <p:embed/>
                </p:oleObj>
              </mc:Choice>
              <mc:Fallback>
                <p:oleObj r:id="rId7" imgW="990170" imgH="444307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3914775"/>
                        <a:ext cx="9858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Object 18"/>
          <p:cNvGraphicFramePr>
            <a:graphicFrameLocks/>
          </p:cNvGraphicFramePr>
          <p:nvPr/>
        </p:nvGraphicFramePr>
        <p:xfrm>
          <a:off x="4768850" y="3921125"/>
          <a:ext cx="2743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8" r:id="rId9" imgW="2742010" imgH="520474" progId="Equation.3">
                  <p:embed/>
                </p:oleObj>
              </mc:Choice>
              <mc:Fallback>
                <p:oleObj r:id="rId9" imgW="2742010" imgH="520474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850" y="3921125"/>
                        <a:ext cx="2743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Object 19"/>
          <p:cNvGraphicFramePr>
            <a:graphicFrameLocks/>
          </p:cNvGraphicFramePr>
          <p:nvPr/>
        </p:nvGraphicFramePr>
        <p:xfrm>
          <a:off x="1111250" y="4530725"/>
          <a:ext cx="2971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9" r:id="rId11" imgW="3149600" imgH="889000" progId="Equation.3">
                  <p:embed/>
                </p:oleObj>
              </mc:Choice>
              <mc:Fallback>
                <p:oleObj r:id="rId11" imgW="3149600" imgH="889000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4530725"/>
                        <a:ext cx="2971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8" name="Object 20"/>
          <p:cNvGraphicFramePr>
            <a:graphicFrameLocks/>
          </p:cNvGraphicFramePr>
          <p:nvPr/>
        </p:nvGraphicFramePr>
        <p:xfrm>
          <a:off x="4235450" y="4533900"/>
          <a:ext cx="1282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0" r:id="rId13" imgW="1282700" imgH="838200" progId="Equation.3">
                  <p:embed/>
                </p:oleObj>
              </mc:Choice>
              <mc:Fallback>
                <p:oleObj r:id="rId13" imgW="1282700" imgH="838200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450" y="4533900"/>
                        <a:ext cx="1282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Object 21"/>
          <p:cNvGraphicFramePr>
            <a:graphicFrameLocks/>
          </p:cNvGraphicFramePr>
          <p:nvPr/>
        </p:nvGraphicFramePr>
        <p:xfrm>
          <a:off x="5822950" y="4530725"/>
          <a:ext cx="1155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1" r:id="rId15" imgW="1155700" imgH="838200" progId="Equation.3">
                  <p:embed/>
                </p:oleObj>
              </mc:Choice>
              <mc:Fallback>
                <p:oleObj r:id="rId15" imgW="1155700" imgH="838200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4530725"/>
                        <a:ext cx="1155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1568450" y="-26988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求由曲面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2643188" y="674688"/>
            <a:ext cx="34210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zh-CN" altLang="en-US" sz="2800">
                <a:latin typeface="宋体" pitchFamily="2" charset="-122"/>
              </a:rPr>
              <a:t>所围立体的表面积</a:t>
            </a:r>
            <a:r>
              <a:rPr lang="zh-CN" altLang="zh-CN" sz="2800">
                <a:latin typeface="宋体" pitchFamily="2" charset="-122"/>
              </a:rPr>
              <a:t>.</a:t>
            </a:r>
            <a:endParaRPr lang="en-US" altLang="zh-CN" sz="2800" b="0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25450" y="34925"/>
            <a:ext cx="1219200" cy="609600"/>
            <a:chOff x="0" y="0"/>
            <a:chExt cx="768" cy="384"/>
          </a:xfrm>
        </p:grpSpPr>
        <p:sp>
          <p:nvSpPr>
            <p:cNvPr id="12337" name="Oval 25"/>
            <p:cNvSpPr>
              <a:spLocks noChangeArrowheads="1"/>
            </p:cNvSpPr>
            <p:nvPr/>
          </p:nvSpPr>
          <p:spPr bwMode="auto">
            <a:xfrm>
              <a:off x="0" y="192"/>
              <a:ext cx="768" cy="192"/>
            </a:xfrm>
            <a:prstGeom prst="ellipse">
              <a:avLst/>
            </a:prstGeom>
            <a:solidFill>
              <a:srgbClr val="FFCCFF"/>
            </a:solidFill>
            <a:ln>
              <a:noFill/>
            </a:ln>
            <a:effectLst>
              <a:prstShdw prst="shdw12">
                <a:schemeClr val="bg2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8" name="WordArt 26"/>
            <p:cNvSpPr>
              <a:spLocks noChangeArrowheads="1" noChangeShapeType="1" noTextEdit="1"/>
            </p:cNvSpPr>
            <p:nvPr/>
          </p:nvSpPr>
          <p:spPr bwMode="auto">
            <a:xfrm>
              <a:off x="96" y="0"/>
              <a:ext cx="576" cy="2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/>
                  <a:ea typeface="黑体"/>
                </a:rPr>
                <a:t>练习</a:t>
              </a:r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6140450" y="339725"/>
            <a:ext cx="2895600" cy="2514600"/>
            <a:chOff x="0" y="0"/>
            <a:chExt cx="1824" cy="1584"/>
          </a:xfrm>
        </p:grpSpPr>
        <p:sp>
          <p:nvSpPr>
            <p:cNvPr id="5" name="Line 28"/>
            <p:cNvSpPr>
              <a:spLocks noChangeShapeType="1"/>
            </p:cNvSpPr>
            <p:nvPr/>
          </p:nvSpPr>
          <p:spPr bwMode="auto">
            <a:xfrm>
              <a:off x="624" y="1056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29"/>
            <p:cNvSpPr>
              <a:spLocks noChangeShapeType="1"/>
            </p:cNvSpPr>
            <p:nvPr/>
          </p:nvSpPr>
          <p:spPr bwMode="auto">
            <a:xfrm flipH="1">
              <a:off x="192" y="1056"/>
              <a:ext cx="4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2" name="Line 30"/>
            <p:cNvSpPr>
              <a:spLocks noChangeShapeType="1"/>
            </p:cNvSpPr>
            <p:nvPr/>
          </p:nvSpPr>
          <p:spPr bwMode="auto">
            <a:xfrm flipV="1">
              <a:off x="624" y="144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3" name="Text Box 31"/>
            <p:cNvSpPr txBox="1">
              <a:spLocks noChangeArrowheads="1"/>
            </p:cNvSpPr>
            <p:nvPr/>
          </p:nvSpPr>
          <p:spPr bwMode="auto">
            <a:xfrm>
              <a:off x="528" y="969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800" i="1"/>
                <a:t>o</a:t>
              </a:r>
              <a:endParaRPr lang="en-US" altLang="zh-CN" sz="2800" i="1"/>
            </a:p>
          </p:txBody>
        </p:sp>
        <p:sp>
          <p:nvSpPr>
            <p:cNvPr id="12334" name="Text Box 32"/>
            <p:cNvSpPr txBox="1">
              <a:spLocks noChangeArrowheads="1"/>
            </p:cNvSpPr>
            <p:nvPr/>
          </p:nvSpPr>
          <p:spPr bwMode="auto">
            <a:xfrm>
              <a:off x="0" y="1257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800" i="1"/>
                <a:t>x</a:t>
              </a:r>
              <a:endParaRPr lang="en-US" altLang="zh-CN" sz="2800"/>
            </a:p>
          </p:txBody>
        </p:sp>
        <p:sp>
          <p:nvSpPr>
            <p:cNvPr id="12335" name="Text Box 33"/>
            <p:cNvSpPr txBox="1">
              <a:spLocks noChangeArrowheads="1"/>
            </p:cNvSpPr>
            <p:nvPr/>
          </p:nvSpPr>
          <p:spPr bwMode="auto">
            <a:xfrm>
              <a:off x="1440" y="912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800" i="1"/>
                <a:t>y</a:t>
              </a:r>
              <a:endParaRPr lang="en-US" altLang="zh-CN" sz="2800"/>
            </a:p>
          </p:txBody>
        </p:sp>
        <p:sp>
          <p:nvSpPr>
            <p:cNvPr id="12336" name="Text Box 34"/>
            <p:cNvSpPr txBox="1">
              <a:spLocks noChangeArrowheads="1"/>
            </p:cNvSpPr>
            <p:nvPr/>
          </p:nvSpPr>
          <p:spPr bwMode="auto">
            <a:xfrm>
              <a:off x="624" y="0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800" i="1"/>
                <a:t>z</a:t>
              </a:r>
              <a:endParaRPr lang="en-US" altLang="zh-CN" sz="2800"/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6673850" y="1406525"/>
            <a:ext cx="914400" cy="609600"/>
            <a:chOff x="0" y="0"/>
            <a:chExt cx="576" cy="384"/>
          </a:xfrm>
        </p:grpSpPr>
        <p:sp>
          <p:nvSpPr>
            <p:cNvPr id="11" name="Oval 36"/>
            <p:cNvSpPr>
              <a:spLocks noChangeArrowheads="1"/>
            </p:cNvSpPr>
            <p:nvPr/>
          </p:nvSpPr>
          <p:spPr bwMode="auto">
            <a:xfrm>
              <a:off x="0" y="0"/>
              <a:ext cx="576" cy="19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rc 37"/>
            <p:cNvSpPr>
              <a:spLocks/>
            </p:cNvSpPr>
            <p:nvPr/>
          </p:nvSpPr>
          <p:spPr bwMode="auto">
            <a:xfrm flipH="1" flipV="1">
              <a:off x="0" y="96"/>
              <a:ext cx="288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rc 38"/>
            <p:cNvSpPr>
              <a:spLocks/>
            </p:cNvSpPr>
            <p:nvPr/>
          </p:nvSpPr>
          <p:spPr bwMode="auto">
            <a:xfrm rot="-5400000" flipH="1" flipV="1">
              <a:off x="288" y="96"/>
              <a:ext cx="288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327" name="Line 39"/>
          <p:cNvSpPr>
            <a:spLocks noChangeShapeType="1"/>
          </p:cNvSpPr>
          <p:nvPr/>
        </p:nvSpPr>
        <p:spPr bwMode="auto">
          <a:xfrm>
            <a:off x="6292850" y="568325"/>
            <a:ext cx="6096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8" name="Line 40"/>
          <p:cNvSpPr>
            <a:spLocks noChangeShapeType="1"/>
          </p:cNvSpPr>
          <p:nvPr/>
        </p:nvSpPr>
        <p:spPr bwMode="auto">
          <a:xfrm rot="-150135">
            <a:off x="5000625" y="493713"/>
            <a:ext cx="1600200" cy="1219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329" name="Object 41"/>
          <p:cNvGraphicFramePr>
            <a:graphicFrameLocks/>
          </p:cNvGraphicFramePr>
          <p:nvPr/>
        </p:nvGraphicFramePr>
        <p:xfrm>
          <a:off x="3168650" y="34925"/>
          <a:ext cx="1803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2" r:id="rId17" imgW="1803400" imgH="469900" progId="Equation.3">
                  <p:embed/>
                </p:oleObj>
              </mc:Choice>
              <mc:Fallback>
                <p:oleObj r:id="rId17" imgW="1803400" imgH="469900" progId="Equation.3">
                  <p:embed/>
                  <p:pic>
                    <p:nvPicPr>
                      <p:cNvPr id="0" name="Object 41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34925"/>
                        <a:ext cx="1803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0" name="Object 42"/>
          <p:cNvGraphicFramePr>
            <a:graphicFrameLocks/>
          </p:cNvGraphicFramePr>
          <p:nvPr/>
        </p:nvGraphicFramePr>
        <p:xfrm>
          <a:off x="5022850" y="34925"/>
          <a:ext cx="3022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3" r:id="rId19" imgW="3021289" imgH="520474" progId="Equation.3">
                  <p:embed/>
                </p:oleObj>
              </mc:Choice>
              <mc:Fallback>
                <p:oleObj r:id="rId19" imgW="3021289" imgH="520474" progId="Equation.3">
                  <p:embed/>
                  <p:pic>
                    <p:nvPicPr>
                      <p:cNvPr id="0" name="Object 42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850" y="34925"/>
                        <a:ext cx="3022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1" name="Object 43"/>
          <p:cNvGraphicFramePr>
            <a:graphicFrameLocks/>
          </p:cNvGraphicFramePr>
          <p:nvPr/>
        </p:nvGraphicFramePr>
        <p:xfrm>
          <a:off x="1631950" y="720725"/>
          <a:ext cx="100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4" r:id="rId21" imgW="1002865" imgH="393529" progId="Equation.3">
                  <p:embed/>
                </p:oleObj>
              </mc:Choice>
              <mc:Fallback>
                <p:oleObj r:id="rId21" imgW="1002865" imgH="393529" progId="Equation.3">
                  <p:embed/>
                  <p:pic>
                    <p:nvPicPr>
                      <p:cNvPr id="0" name="Object 43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720725"/>
                        <a:ext cx="1003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6673850" y="1406525"/>
            <a:ext cx="914400" cy="609600"/>
            <a:chOff x="0" y="0"/>
            <a:chExt cx="576" cy="384"/>
          </a:xfrm>
        </p:grpSpPr>
        <p:sp>
          <p:nvSpPr>
            <p:cNvPr id="12324" name="Arc 50"/>
            <p:cNvSpPr>
              <a:spLocks/>
            </p:cNvSpPr>
            <p:nvPr/>
          </p:nvSpPr>
          <p:spPr bwMode="auto">
            <a:xfrm flipH="1" flipV="1">
              <a:off x="0" y="96"/>
              <a:ext cx="288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00FFFF">
                <a:alpha val="50195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5" name="Arc 51"/>
            <p:cNvSpPr>
              <a:spLocks/>
            </p:cNvSpPr>
            <p:nvPr/>
          </p:nvSpPr>
          <p:spPr bwMode="auto">
            <a:xfrm rot="-5400000" flipH="1" flipV="1">
              <a:off x="288" y="96"/>
              <a:ext cx="288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00FFFF">
                <a:alpha val="50195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6" name="Oval 52"/>
            <p:cNvSpPr>
              <a:spLocks noChangeArrowheads="1"/>
            </p:cNvSpPr>
            <p:nvPr/>
          </p:nvSpPr>
          <p:spPr bwMode="auto">
            <a:xfrm>
              <a:off x="0" y="0"/>
              <a:ext cx="576" cy="192"/>
            </a:xfrm>
            <a:prstGeom prst="ellipse">
              <a:avLst/>
            </a:prstGeom>
            <a:solidFill>
              <a:srgbClr val="00FFFF">
                <a:alpha val="50195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6673850" y="873125"/>
            <a:ext cx="914400" cy="838200"/>
            <a:chOff x="0" y="0"/>
            <a:chExt cx="576" cy="528"/>
          </a:xfrm>
        </p:grpSpPr>
        <p:grpSp>
          <p:nvGrpSpPr>
            <p:cNvPr id="12318" name="Group 54"/>
            <p:cNvGrpSpPr>
              <a:grpSpLocks/>
            </p:cNvGrpSpPr>
            <p:nvPr/>
          </p:nvGrpSpPr>
          <p:grpSpPr bwMode="auto">
            <a:xfrm>
              <a:off x="0" y="0"/>
              <a:ext cx="576" cy="528"/>
              <a:chOff x="0" y="0"/>
              <a:chExt cx="576" cy="528"/>
            </a:xfrm>
          </p:grpSpPr>
          <p:grpSp>
            <p:nvGrpSpPr>
              <p:cNvPr id="12320" name="Group 55"/>
              <p:cNvGrpSpPr>
                <a:grpSpLocks/>
              </p:cNvGrpSpPr>
              <p:nvPr/>
            </p:nvGrpSpPr>
            <p:grpSpPr bwMode="auto">
              <a:xfrm>
                <a:off x="0" y="0"/>
                <a:ext cx="576" cy="432"/>
                <a:chOff x="0" y="0"/>
                <a:chExt cx="576" cy="432"/>
              </a:xfrm>
            </p:grpSpPr>
            <p:sp>
              <p:nvSpPr>
                <p:cNvPr id="12322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288" cy="432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23" name="Line 57"/>
                <p:cNvSpPr>
                  <a:spLocks noChangeShapeType="1"/>
                </p:cNvSpPr>
                <p:nvPr/>
              </p:nvSpPr>
              <p:spPr bwMode="auto">
                <a:xfrm>
                  <a:off x="288" y="0"/>
                  <a:ext cx="288" cy="43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321" name="Oval 58"/>
              <p:cNvSpPr>
                <a:spLocks noChangeArrowheads="1"/>
              </p:cNvSpPr>
              <p:nvPr/>
            </p:nvSpPr>
            <p:spPr bwMode="auto">
              <a:xfrm>
                <a:off x="0" y="336"/>
                <a:ext cx="576" cy="192"/>
              </a:xfrm>
              <a:prstGeom prst="ellipse">
                <a:avLst/>
              </a:prstGeom>
              <a:solidFill>
                <a:srgbClr val="FF00FF">
                  <a:alpha val="50195"/>
                </a:srgbClr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319" name="未知"/>
            <p:cNvSpPr>
              <a:spLocks/>
            </p:cNvSpPr>
            <p:nvPr/>
          </p:nvSpPr>
          <p:spPr bwMode="auto">
            <a:xfrm>
              <a:off x="0" y="0"/>
              <a:ext cx="576" cy="432"/>
            </a:xfrm>
            <a:custGeom>
              <a:avLst/>
              <a:gdLst>
                <a:gd name="T0" fmla="*/ 0 w 576"/>
                <a:gd name="T1" fmla="*/ 432 h 432"/>
                <a:gd name="T2" fmla="*/ 288 w 576"/>
                <a:gd name="T3" fmla="*/ 0 h 432"/>
                <a:gd name="T4" fmla="*/ 576 w 576"/>
                <a:gd name="T5" fmla="*/ 432 h 432"/>
                <a:gd name="T6" fmla="*/ 0 w 576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432"/>
                <a:gd name="T14" fmla="*/ 576 w 576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432">
                  <a:moveTo>
                    <a:pt x="0" y="432"/>
                  </a:moveTo>
                  <a:lnTo>
                    <a:pt x="288" y="0"/>
                  </a:lnTo>
                  <a:lnTo>
                    <a:pt x="576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00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48" name="Oval 60"/>
          <p:cNvSpPr>
            <a:spLocks noChangeArrowheads="1"/>
          </p:cNvSpPr>
          <p:nvPr/>
        </p:nvSpPr>
        <p:spPr bwMode="auto">
          <a:xfrm>
            <a:off x="6673850" y="1406525"/>
            <a:ext cx="914400" cy="304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99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74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74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0" fill="hold"/>
                                        <p:tgtEl>
                                          <p:spTgt spid="12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0" fill="hold"/>
                                        <p:tgtEl>
                                          <p:spTgt spid="12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6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291" grpId="0" animBg="1"/>
      <p:bldP spid="12299" grpId="0" autoUpdateAnimBg="0"/>
      <p:bldP spid="12300" grpId="0" autoUpdateAnimBg="0"/>
      <p:bldP spid="12302" grpId="0" autoUpdateAnimBg="0"/>
      <p:bldP spid="12304" grpId="0" autoUpdateAnimBg="0"/>
      <p:bldP spid="12310" grpId="0" autoUpdateAnimBg="0"/>
      <p:bldP spid="12311" grpId="0" autoUpdateAnimBg="0"/>
      <p:bldP spid="12327" grpId="0" animBg="1"/>
      <p:bldP spid="12328" grpId="0" animBg="1"/>
      <p:bldP spid="123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68D10F2-4861-4A1A-827F-63432D584FA0}" type="slidenum">
              <a:rPr lang="zh-CN" altLang="en-US" sz="1400" smtClean="0"/>
              <a:pPr eaLnBrk="1" hangingPunct="1"/>
              <a:t>12</a:t>
            </a:fld>
            <a:endParaRPr lang="en-US" altLang="zh-CN" sz="1400" smtClean="0"/>
          </a:p>
        </p:txBody>
      </p:sp>
      <p:sp>
        <p:nvSpPr>
          <p:cNvPr id="2" name="AutoShape 2"/>
          <p:cNvSpPr>
            <a:spLocks noChangeArrowheads="1"/>
          </p:cNvSpPr>
          <p:nvPr/>
        </p:nvSpPr>
        <p:spPr bwMode="auto">
          <a:xfrm>
            <a:off x="4643438" y="0"/>
            <a:ext cx="2590800" cy="457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5400000" scaled="1"/>
          </a:gra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16" name="Object 3"/>
          <p:cNvGraphicFramePr>
            <a:graphicFrameLocks/>
          </p:cNvGraphicFramePr>
          <p:nvPr/>
        </p:nvGraphicFramePr>
        <p:xfrm>
          <a:off x="427038" y="1204913"/>
          <a:ext cx="20574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" r:id="rId3" imgW="2171700" imgH="596900" progId="Equation.3">
                  <p:embed/>
                </p:oleObj>
              </mc:Choice>
              <mc:Fallback>
                <p:oleObj r:id="rId3" imgW="2171700" imgH="5969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1204913"/>
                        <a:ext cx="20574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/>
          </p:cNvGraphicFramePr>
          <p:nvPr/>
        </p:nvGraphicFramePr>
        <p:xfrm>
          <a:off x="2484438" y="1052513"/>
          <a:ext cx="27432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6" r:id="rId5" imgW="3175000" imgH="1079500" progId="Equation.3">
                  <p:embed/>
                </p:oleObj>
              </mc:Choice>
              <mc:Fallback>
                <p:oleObj r:id="rId5" imgW="3175000" imgH="10795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052513"/>
                        <a:ext cx="27432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/>
          </p:cNvGraphicFramePr>
          <p:nvPr/>
        </p:nvGraphicFramePr>
        <p:xfrm>
          <a:off x="5303838" y="1052513"/>
          <a:ext cx="2819400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7" r:id="rId7" imgW="2933700" imgH="838200" progId="Equation.3">
                  <p:embed/>
                </p:oleObj>
              </mc:Choice>
              <mc:Fallback>
                <p:oleObj r:id="rId7" imgW="2933700" imgH="8382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1052513"/>
                        <a:ext cx="2819400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/>
          </p:cNvGraphicFramePr>
          <p:nvPr/>
        </p:nvGraphicFramePr>
        <p:xfrm>
          <a:off x="338138" y="2060575"/>
          <a:ext cx="3517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8" r:id="rId9" imgW="3592541" imgH="533169" progId="Equation.3">
                  <p:embed/>
                </p:oleObj>
              </mc:Choice>
              <mc:Fallback>
                <p:oleObj r:id="rId9" imgW="3592541" imgH="533169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2060575"/>
                        <a:ext cx="3517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/>
          </p:cNvGraphicFramePr>
          <p:nvPr/>
        </p:nvGraphicFramePr>
        <p:xfrm>
          <a:off x="3779838" y="2060575"/>
          <a:ext cx="21717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9" r:id="rId11" imgW="2171700" imgH="596900" progId="Equation.3">
                  <p:embed/>
                </p:oleObj>
              </mc:Choice>
              <mc:Fallback>
                <p:oleObj r:id="rId11" imgW="2171700" imgH="59690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060575"/>
                        <a:ext cx="21717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/>
          </p:cNvGraphicFramePr>
          <p:nvPr/>
        </p:nvGraphicFramePr>
        <p:xfrm>
          <a:off x="5989638" y="2136775"/>
          <a:ext cx="4699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0" r:id="rId12" imgW="469696" imgH="380835" progId="Equation.3">
                  <p:embed/>
                </p:oleObj>
              </mc:Choice>
              <mc:Fallback>
                <p:oleObj r:id="rId12" imgW="469696" imgH="380835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638" y="2136775"/>
                        <a:ext cx="4699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/>
          </p:cNvGraphicFramePr>
          <p:nvPr/>
        </p:nvGraphicFramePr>
        <p:xfrm>
          <a:off x="884238" y="2936875"/>
          <a:ext cx="55086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1" r:id="rId14" imgW="583693" imgH="304536" progId="Equation.3">
                  <p:embed/>
                </p:oleObj>
              </mc:Choice>
              <mc:Fallback>
                <p:oleObj r:id="rId14" imgW="583693" imgH="304536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2936875"/>
                        <a:ext cx="550862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/>
          </p:cNvGraphicFramePr>
          <p:nvPr/>
        </p:nvGraphicFramePr>
        <p:xfrm>
          <a:off x="5056188" y="2835275"/>
          <a:ext cx="1816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2" r:id="rId16" imgW="1815312" imgH="863225" progId="Equation.3">
                  <p:embed/>
                </p:oleObj>
              </mc:Choice>
              <mc:Fallback>
                <p:oleObj r:id="rId16" imgW="1815312" imgH="863225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6188" y="2835275"/>
                        <a:ext cx="18161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/>
          <p:cNvGraphicFramePr>
            <a:graphicFrameLocks/>
          </p:cNvGraphicFramePr>
          <p:nvPr/>
        </p:nvGraphicFramePr>
        <p:xfrm>
          <a:off x="1214438" y="3698875"/>
          <a:ext cx="4191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3" r:id="rId18" imgW="4191000" imgH="838200" progId="Equation.3">
                  <p:embed/>
                </p:oleObj>
              </mc:Choice>
              <mc:Fallback>
                <p:oleObj r:id="rId18" imgW="4191000" imgH="83820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3698875"/>
                        <a:ext cx="4191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/>
          <p:cNvGraphicFramePr>
            <a:graphicFrameLocks/>
          </p:cNvGraphicFramePr>
          <p:nvPr/>
        </p:nvGraphicFramePr>
        <p:xfrm>
          <a:off x="5519738" y="3863975"/>
          <a:ext cx="1282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4" r:id="rId20" imgW="1282700" imgH="419100" progId="Equation.3">
                  <p:embed/>
                </p:oleObj>
              </mc:Choice>
              <mc:Fallback>
                <p:oleObj r:id="rId20" imgW="1282700" imgH="41910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3863975"/>
                        <a:ext cx="1282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3"/>
          <p:cNvGraphicFramePr>
            <a:graphicFrameLocks/>
          </p:cNvGraphicFramePr>
          <p:nvPr/>
        </p:nvGraphicFramePr>
        <p:xfrm>
          <a:off x="1239838" y="4537075"/>
          <a:ext cx="33972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5" r:id="rId22" imgW="3175000" imgH="889000" progId="Equation.3">
                  <p:embed/>
                </p:oleObj>
              </mc:Choice>
              <mc:Fallback>
                <p:oleObj r:id="rId22" imgW="3175000" imgH="889000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4537075"/>
                        <a:ext cx="33972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4"/>
          <p:cNvGraphicFramePr>
            <a:graphicFrameLocks/>
          </p:cNvGraphicFramePr>
          <p:nvPr/>
        </p:nvGraphicFramePr>
        <p:xfrm>
          <a:off x="6477000" y="1700213"/>
          <a:ext cx="26670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6" r:id="rId24" imgW="1129320" imgH="253780" progId="Equation.3">
                  <p:embed/>
                </p:oleObj>
              </mc:Choice>
              <mc:Fallback>
                <p:oleObj r:id="rId24" imgW="1129320" imgH="25378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700213"/>
                        <a:ext cx="2667000" cy="59531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7647"/>
                          </a:gs>
                          <a:gs pos="50000">
                            <a:srgbClr val="00FF99"/>
                          </a:gs>
                          <a:gs pos="100000">
                            <a:srgbClr val="007647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8" name="Text Box 15"/>
          <p:cNvSpPr txBox="1">
            <a:spLocks noChangeArrowheads="1"/>
          </p:cNvSpPr>
          <p:nvPr/>
        </p:nvSpPr>
        <p:spPr bwMode="auto">
          <a:xfrm>
            <a:off x="766763" y="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求由曲面</a:t>
            </a:r>
          </a:p>
        </p:txBody>
      </p:sp>
      <p:sp>
        <p:nvSpPr>
          <p:cNvPr id="13329" name="Rectangle 16"/>
          <p:cNvSpPr>
            <a:spLocks noChangeArrowheads="1"/>
          </p:cNvSpPr>
          <p:nvPr/>
        </p:nvSpPr>
        <p:spPr bwMode="auto">
          <a:xfrm>
            <a:off x="1841500" y="549275"/>
            <a:ext cx="34210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zh-CN" altLang="en-US" sz="2800">
                <a:latin typeface="宋体" pitchFamily="2" charset="-122"/>
              </a:rPr>
              <a:t>所围立体的表面积</a:t>
            </a:r>
            <a:r>
              <a:rPr lang="zh-CN" altLang="zh-CN" sz="2800">
                <a:latin typeface="宋体" pitchFamily="2" charset="-122"/>
              </a:rPr>
              <a:t>.</a:t>
            </a:r>
            <a:endParaRPr lang="en-US" altLang="zh-CN" sz="2800" b="0"/>
          </a:p>
        </p:txBody>
      </p:sp>
      <p:graphicFrame>
        <p:nvGraphicFramePr>
          <p:cNvPr id="13330" name="Object 17"/>
          <p:cNvGraphicFramePr>
            <a:graphicFrameLocks/>
          </p:cNvGraphicFramePr>
          <p:nvPr/>
        </p:nvGraphicFramePr>
        <p:xfrm>
          <a:off x="2392363" y="49213"/>
          <a:ext cx="1803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7" r:id="rId26" imgW="1803400" imgH="469900" progId="Equation.3">
                  <p:embed/>
                </p:oleObj>
              </mc:Choice>
              <mc:Fallback>
                <p:oleObj r:id="rId26" imgW="1803400" imgH="469900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49213"/>
                        <a:ext cx="1803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Object 18"/>
          <p:cNvGraphicFramePr>
            <a:graphicFrameLocks/>
          </p:cNvGraphicFramePr>
          <p:nvPr/>
        </p:nvGraphicFramePr>
        <p:xfrm>
          <a:off x="4211638" y="0"/>
          <a:ext cx="3022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8" r:id="rId28" imgW="3021289" imgH="520474" progId="Equation.3">
                  <p:embed/>
                </p:oleObj>
              </mc:Choice>
              <mc:Fallback>
                <p:oleObj r:id="rId28" imgW="3021289" imgH="520474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0"/>
                        <a:ext cx="3022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Object 19"/>
          <p:cNvGraphicFramePr>
            <a:graphicFrameLocks/>
          </p:cNvGraphicFramePr>
          <p:nvPr/>
        </p:nvGraphicFramePr>
        <p:xfrm>
          <a:off x="830263" y="595313"/>
          <a:ext cx="100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9" r:id="rId30" imgW="1002865" imgH="393529" progId="Equation.3">
                  <p:embed/>
                </p:oleObj>
              </mc:Choice>
              <mc:Fallback>
                <p:oleObj r:id="rId30" imgW="1002865" imgH="393529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595313"/>
                        <a:ext cx="1003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3" name="AutoShape 20"/>
          <p:cNvSpPr>
            <a:spLocks noChangeArrowheads="1"/>
          </p:cNvSpPr>
          <p:nvPr/>
        </p:nvSpPr>
        <p:spPr bwMode="auto">
          <a:xfrm>
            <a:off x="611188" y="0"/>
            <a:ext cx="6705600" cy="9906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Object 21"/>
          <p:cNvGraphicFramePr>
            <a:graphicFrameLocks/>
          </p:cNvGraphicFramePr>
          <p:nvPr/>
        </p:nvGraphicFramePr>
        <p:xfrm>
          <a:off x="554038" y="2936875"/>
          <a:ext cx="254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0" r:id="rId32" imgW="253780" imgH="228402" progId="Equation.3">
                  <p:embed/>
                </p:oleObj>
              </mc:Choice>
              <mc:Fallback>
                <p:oleObj r:id="rId32" imgW="253780" imgH="228402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2936875"/>
                        <a:ext cx="2540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4" name="Object 22"/>
          <p:cNvGraphicFramePr>
            <a:graphicFrameLocks/>
          </p:cNvGraphicFramePr>
          <p:nvPr/>
        </p:nvGraphicFramePr>
        <p:xfrm>
          <a:off x="1476375" y="3429000"/>
          <a:ext cx="3810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1" r:id="rId34" imgW="533169" imgH="469696" progId="Equation.3">
                  <p:embed/>
                </p:oleObj>
              </mc:Choice>
              <mc:Fallback>
                <p:oleObj r:id="rId34" imgW="533169" imgH="469696" progId="Equation.3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429000"/>
                        <a:ext cx="3810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5" name="Object 23"/>
          <p:cNvGraphicFramePr>
            <a:graphicFrameLocks/>
          </p:cNvGraphicFramePr>
          <p:nvPr/>
        </p:nvGraphicFramePr>
        <p:xfrm>
          <a:off x="5364163" y="3429000"/>
          <a:ext cx="3810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2" r:id="rId36" imgW="533169" imgH="469696" progId="Equation.3">
                  <p:embed/>
                </p:oleObj>
              </mc:Choice>
              <mc:Fallback>
                <p:oleObj r:id="rId36" imgW="533169" imgH="469696" progId="Equation.3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429000"/>
                        <a:ext cx="3810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6" name="Object 24"/>
          <p:cNvGraphicFramePr>
            <a:graphicFrameLocks/>
          </p:cNvGraphicFramePr>
          <p:nvPr/>
        </p:nvGraphicFramePr>
        <p:xfrm>
          <a:off x="1476375" y="2708275"/>
          <a:ext cx="35083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3" r:id="rId37" imgW="3719486" imgH="1002865" progId="Equation.3">
                  <p:embed/>
                </p:oleObj>
              </mc:Choice>
              <mc:Fallback>
                <p:oleObj r:id="rId37" imgW="3719486" imgH="1002865" progId="Equation.3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708275"/>
                        <a:ext cx="35083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C19731A-5CA4-4B73-923E-297E638787FC}" type="slidenum">
              <a:rPr lang="zh-CN" altLang="en-US" sz="1400" smtClean="0"/>
              <a:pPr eaLnBrk="1" hangingPunct="1"/>
              <a:t>13</a:t>
            </a:fld>
            <a:endParaRPr lang="en-US" altLang="zh-CN" sz="1400" smtClean="0"/>
          </a:p>
        </p:txBody>
      </p:sp>
      <p:graphicFrame>
        <p:nvGraphicFramePr>
          <p:cNvPr id="14339" name="Object 3"/>
          <p:cNvGraphicFramePr>
            <a:graphicFrameLocks/>
          </p:cNvGraphicFramePr>
          <p:nvPr/>
        </p:nvGraphicFramePr>
        <p:xfrm>
          <a:off x="742950" y="674688"/>
          <a:ext cx="38354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9" r:id="rId3" imgW="3886200" imgH="469900" progId="Equation.3">
                  <p:embed/>
                </p:oleObj>
              </mc:Choice>
              <mc:Fallback>
                <p:oleObj r:id="rId3" imgW="3886200" imgH="4699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674688"/>
                        <a:ext cx="38354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15950" y="7143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</a:t>
            </a:r>
            <a:endParaRPr lang="zh-CN" altLang="en-US" sz="2400" b="0">
              <a:ea typeface="黑体" pitchFamily="2" charset="-122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39750" y="176212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  <a:endParaRPr lang="zh-CN" altLang="en-US" sz="2400" b="0">
              <a:ea typeface="黑体" pitchFamily="2" charset="-122"/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996950" y="1762125"/>
            <a:ext cx="4135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由于球为中心对称图形</a:t>
            </a:r>
            <a:r>
              <a:rPr lang="zh-CN" altLang="zh-CN" sz="2800"/>
              <a:t>,</a:t>
            </a:r>
            <a:endParaRPr lang="en-US" altLang="zh-CN" sz="2400" b="0"/>
          </a:p>
        </p:txBody>
      </p:sp>
      <p:graphicFrame>
        <p:nvGraphicFramePr>
          <p:cNvPr id="14343" name="Object 7"/>
          <p:cNvGraphicFramePr>
            <a:graphicFrameLocks/>
          </p:cNvGraphicFramePr>
          <p:nvPr/>
        </p:nvGraphicFramePr>
        <p:xfrm>
          <a:off x="1377950" y="2814638"/>
          <a:ext cx="34607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0" r:id="rId5" imgW="1435100" imgH="228600" progId="Equation.3">
                  <p:embed/>
                </p:oleObj>
              </mc:Choice>
              <mc:Fallback>
                <p:oleObj r:id="rId5" imgW="1435100" imgH="22860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2814638"/>
                        <a:ext cx="346075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/>
          </p:cNvGraphicFramePr>
          <p:nvPr/>
        </p:nvGraphicFramePr>
        <p:xfrm>
          <a:off x="2413000" y="4338638"/>
          <a:ext cx="34607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1" r:id="rId7" imgW="1435100" imgH="228600" progId="Equation.3">
                  <p:embed/>
                </p:oleObj>
              </mc:Choice>
              <mc:Fallback>
                <p:oleObj r:id="rId7" imgW="1435100" imgH="22860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4338638"/>
                        <a:ext cx="346075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1149350" y="487203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解得</a:t>
            </a:r>
            <a:endParaRPr lang="zh-CN" altLang="en-US" sz="2400" b="0"/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4502150" y="619125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问</a:t>
            </a:r>
            <a:r>
              <a:rPr lang="zh-CN" altLang="zh-CN" sz="2800">
                <a:solidFill>
                  <a:schemeClr val="tx2"/>
                </a:solidFill>
              </a:rPr>
              <a:t>:</a:t>
            </a:r>
            <a:r>
              <a:rPr lang="zh-CN" altLang="zh-CN" sz="2800" i="1">
                <a:solidFill>
                  <a:schemeClr val="tx2"/>
                </a:solidFill>
              </a:rPr>
              <a:t>R</a:t>
            </a:r>
            <a:r>
              <a:rPr lang="zh-CN" altLang="en-US" sz="2800">
                <a:solidFill>
                  <a:schemeClr val="tx2"/>
                </a:solidFill>
              </a:rPr>
              <a:t>取何值</a:t>
            </a:r>
            <a:r>
              <a:rPr lang="zh-CN" altLang="zh-CN" sz="2800">
                <a:solidFill>
                  <a:schemeClr val="tx2"/>
                </a:solidFill>
              </a:rPr>
              <a:t>,</a:t>
            </a: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1454150" y="85725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设半径为</a:t>
            </a:r>
            <a:r>
              <a:rPr lang="zh-CN" altLang="zh-CN" sz="2800" i="1">
                <a:solidFill>
                  <a:schemeClr val="tx2"/>
                </a:solidFill>
              </a:rPr>
              <a:t>R</a:t>
            </a:r>
            <a:r>
              <a:rPr lang="zh-CN" altLang="en-US" sz="2800">
                <a:solidFill>
                  <a:schemeClr val="tx2"/>
                </a:solidFill>
              </a:rPr>
              <a:t>的球面</a:t>
            </a:r>
            <a:r>
              <a:rPr lang="zh-CN" altLang="zh-CN" sz="2800" i="1">
                <a:solidFill>
                  <a:schemeClr val="tx2"/>
                </a:solidFill>
              </a:rPr>
              <a:t>Σ</a:t>
            </a:r>
            <a:r>
              <a:rPr lang="zh-CN" altLang="en-US" sz="2800">
                <a:solidFill>
                  <a:schemeClr val="tx2"/>
                </a:solidFill>
              </a:rPr>
              <a:t>的球心在定球面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6407150" y="619125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球面</a:t>
            </a:r>
            <a:r>
              <a:rPr lang="zh-CN" altLang="zh-CN" sz="2800" i="1">
                <a:solidFill>
                  <a:schemeClr val="tx2"/>
                </a:solidFill>
              </a:rPr>
              <a:t>Σ </a:t>
            </a: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615950" y="1228725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在定球面内部的那部分面积最大</a:t>
            </a:r>
            <a:r>
              <a:rPr lang="zh-CN" altLang="zh-CN" sz="2800">
                <a:solidFill>
                  <a:schemeClr val="tx2"/>
                </a:solidFill>
              </a:rPr>
              <a:t>?</a:t>
            </a: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1149350" y="228123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不妨设球面</a:t>
            </a:r>
            <a:r>
              <a:rPr lang="zh-CN" altLang="zh-CN" sz="2800" i="1">
                <a:solidFill>
                  <a:schemeClr val="tx2"/>
                </a:solidFill>
              </a:rPr>
              <a:t>Σ </a:t>
            </a:r>
            <a:r>
              <a:rPr lang="zh-CN" altLang="en-US" sz="2800">
                <a:solidFill>
                  <a:schemeClr val="tx2"/>
                </a:solidFill>
              </a:rPr>
              <a:t>的方程为</a:t>
            </a:r>
            <a:r>
              <a:rPr lang="zh-CN" altLang="zh-CN" sz="2800">
                <a:solidFill>
                  <a:schemeClr val="tx2"/>
                </a:solidFill>
              </a:rPr>
              <a:t>:</a:t>
            </a: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1073150" y="3348038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因为是求球面</a:t>
            </a:r>
            <a:r>
              <a:rPr lang="zh-CN" altLang="zh-CN" sz="2800" i="1">
                <a:solidFill>
                  <a:schemeClr val="tx2"/>
                </a:solidFill>
              </a:rPr>
              <a:t>Σ </a:t>
            </a:r>
            <a:r>
              <a:rPr lang="zh-CN" altLang="en-US" sz="2800">
                <a:solidFill>
                  <a:schemeClr val="tx2"/>
                </a:solidFill>
              </a:rPr>
              <a:t>在定球面内部</a:t>
            </a: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1073150" y="388143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的面积</a:t>
            </a:r>
            <a:r>
              <a:rPr lang="zh-CN" altLang="zh-CN" sz="2800">
                <a:solidFill>
                  <a:schemeClr val="tx2"/>
                </a:solidFill>
              </a:rPr>
              <a:t>,</a:t>
            </a: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2292350" y="3819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故由方程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102350" y="1671638"/>
            <a:ext cx="2286000" cy="2324100"/>
            <a:chOff x="0" y="0"/>
            <a:chExt cx="1440" cy="1464"/>
          </a:xfrm>
        </p:grpSpPr>
        <p:pic>
          <p:nvPicPr>
            <p:cNvPr id="14373" name="Picture 24" descr="lc-7(3)-2(1)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4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374" name="Group 25"/>
            <p:cNvGrpSpPr>
              <a:grpSpLocks/>
            </p:cNvGrpSpPr>
            <p:nvPr/>
          </p:nvGrpSpPr>
          <p:grpSpPr bwMode="auto">
            <a:xfrm>
              <a:off x="180" y="0"/>
              <a:ext cx="1260" cy="1368"/>
              <a:chOff x="0" y="0"/>
              <a:chExt cx="1680" cy="1824"/>
            </a:xfrm>
          </p:grpSpPr>
          <p:graphicFrame>
            <p:nvGraphicFramePr>
              <p:cNvPr id="14375" name="Object 26"/>
              <p:cNvGraphicFramePr>
                <a:graphicFrameLocks/>
              </p:cNvGraphicFramePr>
              <p:nvPr/>
            </p:nvGraphicFramePr>
            <p:xfrm>
              <a:off x="691" y="1200"/>
              <a:ext cx="204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12" r:id="rId10" imgW="164814" imgH="177492" progId="Equation.3">
                      <p:embed/>
                    </p:oleObj>
                  </mc:Choice>
                  <mc:Fallback>
                    <p:oleObj r:id="rId10" imgW="164814" imgH="177492" progId="Equation.3">
                      <p:embed/>
                      <p:pic>
                        <p:nvPicPr>
                          <p:cNvPr id="0" name="Object 2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1" y="1200"/>
                            <a:ext cx="204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4376" name="Group 27"/>
              <p:cNvGrpSpPr>
                <a:grpSpLocks/>
              </p:cNvGrpSpPr>
              <p:nvPr/>
            </p:nvGrpSpPr>
            <p:grpSpPr bwMode="auto">
              <a:xfrm>
                <a:off x="530" y="0"/>
                <a:ext cx="190" cy="1184"/>
                <a:chOff x="0" y="0"/>
                <a:chExt cx="190" cy="1184"/>
              </a:xfrm>
            </p:grpSpPr>
            <p:graphicFrame>
              <p:nvGraphicFramePr>
                <p:cNvPr id="14385" name="Object 28"/>
                <p:cNvGraphicFramePr>
                  <a:graphicFrameLocks/>
                </p:cNvGraphicFramePr>
                <p:nvPr/>
              </p:nvGraphicFramePr>
              <p:xfrm>
                <a:off x="0" y="0"/>
                <a:ext cx="142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413" r:id="rId12" imgW="114102" imgH="139458" progId="Equation.3">
                        <p:embed/>
                      </p:oleObj>
                    </mc:Choice>
                    <mc:Fallback>
                      <p:oleObj r:id="rId12" imgW="114102" imgH="139458" progId="Equation.3">
                        <p:embed/>
                        <p:pic>
                          <p:nvPicPr>
                            <p:cNvPr id="0" name="Object 28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0" y="0"/>
                              <a:ext cx="142" cy="1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4386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90" y="96"/>
                  <a:ext cx="0" cy="10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87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190" y="0"/>
                  <a:ext cx="0" cy="1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77" name="Group 31"/>
              <p:cNvGrpSpPr>
                <a:grpSpLocks/>
              </p:cNvGrpSpPr>
              <p:nvPr/>
            </p:nvGrpSpPr>
            <p:grpSpPr bwMode="auto">
              <a:xfrm>
                <a:off x="739" y="1200"/>
                <a:ext cx="941" cy="256"/>
                <a:chOff x="0" y="0"/>
                <a:chExt cx="941" cy="256"/>
              </a:xfrm>
            </p:grpSpPr>
            <p:graphicFrame>
              <p:nvGraphicFramePr>
                <p:cNvPr id="14382" name="Object 32"/>
                <p:cNvGraphicFramePr>
                  <a:graphicFrameLocks/>
                </p:cNvGraphicFramePr>
                <p:nvPr/>
              </p:nvGraphicFramePr>
              <p:xfrm>
                <a:off x="749" y="48"/>
                <a:ext cx="173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414" r:id="rId14" imgW="139518" imgH="164885" progId="Equation.3">
                        <p:embed/>
                      </p:oleObj>
                    </mc:Choice>
                    <mc:Fallback>
                      <p:oleObj r:id="rId14" imgW="139518" imgH="164885" progId="Equation.3">
                        <p:embed/>
                        <p:pic>
                          <p:nvPicPr>
                            <p:cNvPr id="0" name="Object 32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49" y="48"/>
                              <a:ext cx="173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4383" name="Line 33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6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84" name="Line 34"/>
                <p:cNvSpPr>
                  <a:spLocks noChangeShapeType="1"/>
                </p:cNvSpPr>
                <p:nvPr/>
              </p:nvSpPr>
              <p:spPr bwMode="auto">
                <a:xfrm>
                  <a:off x="672" y="0"/>
                  <a:ext cx="26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78" name="Group 35"/>
              <p:cNvGrpSpPr>
                <a:grpSpLocks/>
              </p:cNvGrpSpPr>
              <p:nvPr/>
            </p:nvGrpSpPr>
            <p:grpSpPr bwMode="auto">
              <a:xfrm>
                <a:off x="0" y="1200"/>
                <a:ext cx="720" cy="624"/>
                <a:chOff x="0" y="0"/>
                <a:chExt cx="720" cy="624"/>
              </a:xfrm>
            </p:grpSpPr>
            <p:graphicFrame>
              <p:nvGraphicFramePr>
                <p:cNvPr id="14379" name="Object 36"/>
                <p:cNvGraphicFramePr>
                  <a:graphicFrameLocks/>
                </p:cNvGraphicFramePr>
                <p:nvPr/>
              </p:nvGraphicFramePr>
              <p:xfrm>
                <a:off x="66" y="448"/>
                <a:ext cx="174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415" r:id="rId16" imgW="139700" imgH="139700" progId="Equation.3">
                        <p:embed/>
                      </p:oleObj>
                    </mc:Choice>
                    <mc:Fallback>
                      <p:oleObj r:id="rId16" imgW="139700" imgH="139700" progId="Equation.3">
                        <p:embed/>
                        <p:pic>
                          <p:nvPicPr>
                            <p:cNvPr id="0" name="Object 36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6" y="448"/>
                              <a:ext cx="174" cy="1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4380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192" y="0"/>
                  <a:ext cx="528" cy="35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81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0" y="352"/>
                  <a:ext cx="192" cy="1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2084388" y="4892675"/>
            <a:ext cx="3103562" cy="512763"/>
            <a:chOff x="0" y="0"/>
            <a:chExt cx="1955" cy="323"/>
          </a:xfrm>
        </p:grpSpPr>
        <p:sp>
          <p:nvSpPr>
            <p:cNvPr id="3" name="AutoShape 40"/>
            <p:cNvSpPr>
              <a:spLocks noChangeArrowheads="1"/>
            </p:cNvSpPr>
            <p:nvPr/>
          </p:nvSpPr>
          <p:spPr bwMode="auto">
            <a:xfrm>
              <a:off x="0" y="0"/>
              <a:ext cx="1955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Line 41"/>
            <p:cNvSpPr>
              <a:spLocks noChangeShapeType="1"/>
            </p:cNvSpPr>
            <p:nvPr/>
          </p:nvSpPr>
          <p:spPr bwMode="auto">
            <a:xfrm flipV="1">
              <a:off x="670" y="192"/>
              <a:ext cx="31" cy="1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42"/>
            <p:cNvSpPr>
              <a:spLocks noChangeShapeType="1"/>
            </p:cNvSpPr>
            <p:nvPr/>
          </p:nvSpPr>
          <p:spPr bwMode="auto">
            <a:xfrm>
              <a:off x="701" y="194"/>
              <a:ext cx="46" cy="1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9" name="Line 43"/>
            <p:cNvSpPr>
              <a:spLocks noChangeShapeType="1"/>
            </p:cNvSpPr>
            <p:nvPr/>
          </p:nvSpPr>
          <p:spPr bwMode="auto">
            <a:xfrm flipV="1">
              <a:off x="749" y="23"/>
              <a:ext cx="51" cy="27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0" name="Line 44"/>
            <p:cNvSpPr>
              <a:spLocks noChangeShapeType="1"/>
            </p:cNvSpPr>
            <p:nvPr/>
          </p:nvSpPr>
          <p:spPr bwMode="auto">
            <a:xfrm>
              <a:off x="800" y="23"/>
              <a:ext cx="113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Rectangle 45"/>
            <p:cNvSpPr>
              <a:spLocks noChangeArrowheads="1"/>
            </p:cNvSpPr>
            <p:nvPr/>
          </p:nvSpPr>
          <p:spPr bwMode="auto">
            <a:xfrm>
              <a:off x="1880" y="26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700"/>
                <a:t>2</a:t>
              </a:r>
              <a:endParaRPr lang="en-US" altLang="zh-CN"/>
            </a:p>
          </p:txBody>
        </p:sp>
        <p:sp>
          <p:nvSpPr>
            <p:cNvPr id="14362" name="Rectangle 46"/>
            <p:cNvSpPr>
              <a:spLocks noChangeArrowheads="1"/>
            </p:cNvSpPr>
            <p:nvPr/>
          </p:nvSpPr>
          <p:spPr bwMode="auto">
            <a:xfrm>
              <a:off x="1447" y="26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700"/>
                <a:t>2</a:t>
              </a:r>
              <a:endParaRPr lang="en-US" altLang="zh-CN"/>
            </a:p>
          </p:txBody>
        </p:sp>
        <p:sp>
          <p:nvSpPr>
            <p:cNvPr id="14363" name="Rectangle 47"/>
            <p:cNvSpPr>
              <a:spLocks noChangeArrowheads="1"/>
            </p:cNvSpPr>
            <p:nvPr/>
          </p:nvSpPr>
          <p:spPr bwMode="auto">
            <a:xfrm>
              <a:off x="1011" y="26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700"/>
                <a:t>2</a:t>
              </a:r>
              <a:endParaRPr lang="en-US" altLang="zh-CN"/>
            </a:p>
          </p:txBody>
        </p:sp>
        <p:sp>
          <p:nvSpPr>
            <p:cNvPr id="14364" name="Rectangle 48"/>
            <p:cNvSpPr>
              <a:spLocks noChangeArrowheads="1"/>
            </p:cNvSpPr>
            <p:nvPr/>
          </p:nvSpPr>
          <p:spPr bwMode="auto">
            <a:xfrm>
              <a:off x="1784" y="48"/>
              <a:ext cx="9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2800" i="1"/>
                <a:t>y</a:t>
              </a:r>
              <a:endParaRPr lang="en-US" altLang="zh-CN"/>
            </a:p>
          </p:txBody>
        </p:sp>
        <p:sp>
          <p:nvSpPr>
            <p:cNvPr id="14365" name="Rectangle 49"/>
            <p:cNvSpPr>
              <a:spLocks noChangeArrowheads="1"/>
            </p:cNvSpPr>
            <p:nvPr/>
          </p:nvSpPr>
          <p:spPr bwMode="auto">
            <a:xfrm>
              <a:off x="1338" y="4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2800" i="1"/>
                <a:t>x</a:t>
              </a:r>
              <a:endParaRPr lang="en-US" altLang="zh-CN"/>
            </a:p>
          </p:txBody>
        </p:sp>
        <p:sp>
          <p:nvSpPr>
            <p:cNvPr id="14366" name="Rectangle 50"/>
            <p:cNvSpPr>
              <a:spLocks noChangeArrowheads="1"/>
            </p:cNvSpPr>
            <p:nvPr/>
          </p:nvSpPr>
          <p:spPr bwMode="auto">
            <a:xfrm>
              <a:off x="871" y="48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2800" i="1"/>
                <a:t>R</a:t>
              </a:r>
              <a:endParaRPr lang="en-US" altLang="zh-CN"/>
            </a:p>
          </p:txBody>
        </p:sp>
        <p:sp>
          <p:nvSpPr>
            <p:cNvPr id="14367" name="Rectangle 51"/>
            <p:cNvSpPr>
              <a:spLocks noChangeArrowheads="1"/>
            </p:cNvSpPr>
            <p:nvPr/>
          </p:nvSpPr>
          <p:spPr bwMode="auto">
            <a:xfrm>
              <a:off x="386" y="4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2800" i="1"/>
                <a:t>a</a:t>
              </a:r>
              <a:endParaRPr lang="en-US" altLang="zh-CN"/>
            </a:p>
          </p:txBody>
        </p:sp>
        <p:sp>
          <p:nvSpPr>
            <p:cNvPr id="14368" name="Rectangle 52"/>
            <p:cNvSpPr>
              <a:spLocks noChangeArrowheads="1"/>
            </p:cNvSpPr>
            <p:nvPr/>
          </p:nvSpPr>
          <p:spPr bwMode="auto">
            <a:xfrm>
              <a:off x="65" y="48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2800" i="1"/>
                <a:t>z</a:t>
              </a:r>
              <a:endParaRPr lang="en-US" altLang="zh-CN"/>
            </a:p>
          </p:txBody>
        </p:sp>
        <p:sp>
          <p:nvSpPr>
            <p:cNvPr id="14369" name="Rectangle 53"/>
            <p:cNvSpPr>
              <a:spLocks noChangeArrowheads="1"/>
            </p:cNvSpPr>
            <p:nvPr/>
          </p:nvSpPr>
          <p:spPr bwMode="auto">
            <a:xfrm>
              <a:off x="1610" y="22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2800"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14370" name="Rectangle 54"/>
            <p:cNvSpPr>
              <a:spLocks noChangeArrowheads="1"/>
            </p:cNvSpPr>
            <p:nvPr/>
          </p:nvSpPr>
          <p:spPr bwMode="auto">
            <a:xfrm>
              <a:off x="1174" y="22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2800"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14371" name="Rectangle 55"/>
            <p:cNvSpPr>
              <a:spLocks noChangeArrowheads="1"/>
            </p:cNvSpPr>
            <p:nvPr/>
          </p:nvSpPr>
          <p:spPr bwMode="auto">
            <a:xfrm>
              <a:off x="564" y="22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2800"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14372" name="Rectangle 56"/>
            <p:cNvSpPr>
              <a:spLocks noChangeArrowheads="1"/>
            </p:cNvSpPr>
            <p:nvPr/>
          </p:nvSpPr>
          <p:spPr bwMode="auto">
            <a:xfrm>
              <a:off x="231" y="22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2800">
                  <a:latin typeface="Symbol" pitchFamily="18" charset="2"/>
                </a:rPr>
                <a:t>=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utoUpdateAnimBg="0"/>
      <p:bldP spid="14342" grpId="0" autoUpdateAnimBg="0"/>
      <p:bldP spid="14345" grpId="0" autoUpdateAnimBg="0"/>
      <p:bldP spid="14346" grpId="0" autoUpdateAnimBg="0"/>
      <p:bldP spid="14352" grpId="0" autoUpdateAnimBg="0"/>
      <p:bldP spid="14353" grpId="0" autoUpdateAnimBg="0"/>
      <p:bldP spid="14354" grpId="0" autoUpdateAnimBg="0"/>
      <p:bldP spid="14355" grpId="0" autoUpdateAnimBg="0"/>
      <p:bldP spid="14356" grpId="0" autoUpdateAnimBg="0"/>
      <p:bldP spid="14357" grpId="0" autoUpdateAnimBg="0"/>
      <p:bldP spid="1435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D42447C-AA15-46C8-999E-C37228EF040B}" type="slidenum">
              <a:rPr lang="zh-CN" altLang="en-US" sz="1400" smtClean="0"/>
              <a:pPr eaLnBrk="1" hangingPunct="1"/>
              <a:t>14</a:t>
            </a:fld>
            <a:endParaRPr lang="en-US" altLang="zh-CN" sz="1400" smtClean="0"/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38200" y="115888"/>
            <a:ext cx="21828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面积元素是</a:t>
            </a:r>
            <a:endParaRPr lang="zh-CN" altLang="en-US" sz="2400" b="0"/>
          </a:p>
        </p:txBody>
      </p:sp>
      <p:graphicFrame>
        <p:nvGraphicFramePr>
          <p:cNvPr id="15363" name="Object 3"/>
          <p:cNvGraphicFramePr>
            <a:graphicFrameLocks/>
          </p:cNvGraphicFramePr>
          <p:nvPr/>
        </p:nvGraphicFramePr>
        <p:xfrm>
          <a:off x="1676400" y="831850"/>
          <a:ext cx="2554288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8" r:id="rId3" imgW="2462731" imgH="571252" progId="Equation.3">
                  <p:embed/>
                </p:oleObj>
              </mc:Choice>
              <mc:Fallback>
                <p:oleObj r:id="rId3" imgW="2462731" imgH="571252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831850"/>
                        <a:ext cx="2554288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/>
          </p:cNvGraphicFramePr>
          <p:nvPr/>
        </p:nvGraphicFramePr>
        <p:xfrm>
          <a:off x="4286250" y="649288"/>
          <a:ext cx="328612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r:id="rId5" imgW="3186317" imgH="952087" progId="Equation.3">
                  <p:embed/>
                </p:oleObj>
              </mc:Choice>
              <mc:Fallback>
                <p:oleObj r:id="rId5" imgW="3186317" imgH="952087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649288"/>
                        <a:ext cx="3286125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/>
          </p:cNvGraphicFramePr>
          <p:nvPr/>
        </p:nvGraphicFramePr>
        <p:xfrm>
          <a:off x="1863725" y="1716088"/>
          <a:ext cx="3775075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" r:id="rId7" imgW="3492500" imgH="1028700" progId="Equation.3">
                  <p:embed/>
                </p:oleObj>
              </mc:Choice>
              <mc:Fallback>
                <p:oleObj r:id="rId7" imgW="3492500" imgH="10287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1716088"/>
                        <a:ext cx="3775075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990600" y="1944688"/>
            <a:ext cx="1196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又由</a:t>
            </a:r>
          </a:p>
        </p:txBody>
      </p:sp>
      <p:graphicFrame>
        <p:nvGraphicFramePr>
          <p:cNvPr id="15367" name="Object 7"/>
          <p:cNvGraphicFramePr>
            <a:graphicFrameLocks/>
          </p:cNvGraphicFramePr>
          <p:nvPr/>
        </p:nvGraphicFramePr>
        <p:xfrm>
          <a:off x="5975350" y="1792288"/>
          <a:ext cx="20256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1" r:id="rId9" imgW="850531" imgH="418918" progId="Equation.3">
                  <p:embed/>
                </p:oleObj>
              </mc:Choice>
              <mc:Fallback>
                <p:oleObj r:id="rId9" imgW="850531" imgH="418918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350" y="1792288"/>
                        <a:ext cx="202565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/>
          </p:cNvGraphicFramePr>
          <p:nvPr/>
        </p:nvGraphicFramePr>
        <p:xfrm>
          <a:off x="5518150" y="2219325"/>
          <a:ext cx="48260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r:id="rId11" imgW="203024" imgH="139579" progId="Equation.3">
                  <p:embed/>
                </p:oleObj>
              </mc:Choice>
              <mc:Fallback>
                <p:oleObj r:id="rId11" imgW="203024" imgH="139579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150" y="2219325"/>
                        <a:ext cx="482600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/>
          </p:cNvGraphicFramePr>
          <p:nvPr/>
        </p:nvGraphicFramePr>
        <p:xfrm>
          <a:off x="5638800" y="3849688"/>
          <a:ext cx="68103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r:id="rId13" imgW="723586" imgH="469696" progId="Equation.3">
                  <p:embed/>
                </p:oleObj>
              </mc:Choice>
              <mc:Fallback>
                <p:oleObj r:id="rId13" imgW="723586" imgH="469696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849688"/>
                        <a:ext cx="681038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/>
          </p:cNvGraphicFramePr>
          <p:nvPr/>
        </p:nvGraphicFramePr>
        <p:xfrm>
          <a:off x="5334000" y="4649788"/>
          <a:ext cx="7429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r:id="rId15" imgW="304536" imgH="203024" progId="Equation.3">
                  <p:embed/>
                </p:oleObj>
              </mc:Choice>
              <mc:Fallback>
                <p:oleObj r:id="rId15" imgW="304536" imgH="203024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649788"/>
                        <a:ext cx="7429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1"/>
          <p:cNvGraphicFramePr>
            <a:graphicFrameLocks/>
          </p:cNvGraphicFramePr>
          <p:nvPr/>
        </p:nvGraphicFramePr>
        <p:xfrm>
          <a:off x="2468563" y="4435475"/>
          <a:ext cx="2865437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r:id="rId17" imgW="1231366" imgH="418918" progId="Equation.3">
                  <p:embed/>
                </p:oleObj>
              </mc:Choice>
              <mc:Fallback>
                <p:oleObj r:id="rId17" imgW="1231366" imgH="418918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4435475"/>
                        <a:ext cx="2865437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5257800" y="43830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令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1042988" y="3087688"/>
            <a:ext cx="510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即得出球面</a:t>
            </a:r>
            <a:r>
              <a:rPr lang="zh-CN" altLang="zh-CN" sz="2800" i="1">
                <a:solidFill>
                  <a:schemeClr val="tx2"/>
                </a:solidFill>
              </a:rPr>
              <a:t>Σ </a:t>
            </a:r>
            <a:r>
              <a:rPr lang="zh-CN" altLang="en-US" sz="2800">
                <a:solidFill>
                  <a:schemeClr val="tx2"/>
                </a:solidFill>
              </a:rPr>
              <a:t>在定球面内部的</a:t>
            </a: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990600" y="3787775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那部分在</a:t>
            </a:r>
            <a:r>
              <a:rPr lang="zh-CN" altLang="zh-CN" sz="2800" i="1">
                <a:solidFill>
                  <a:schemeClr val="tx2"/>
                </a:solidFill>
              </a:rPr>
              <a:t>xOy</a:t>
            </a:r>
            <a:r>
              <a:rPr lang="zh-CN" altLang="en-US" sz="2800">
                <a:solidFill>
                  <a:schemeClr val="tx2"/>
                </a:solidFill>
              </a:rPr>
              <a:t>面上的投影区域</a:t>
            </a:r>
          </a:p>
        </p:txBody>
      </p:sp>
      <p:grpSp>
        <p:nvGrpSpPr>
          <p:cNvPr id="15376" name="Group 22"/>
          <p:cNvGrpSpPr>
            <a:grpSpLocks noChangeAspect="1"/>
          </p:cNvGrpSpPr>
          <p:nvPr/>
        </p:nvGrpSpPr>
        <p:grpSpPr bwMode="auto">
          <a:xfrm>
            <a:off x="5583238" y="123825"/>
            <a:ext cx="3400425" cy="561975"/>
            <a:chOff x="3517" y="78"/>
            <a:chExt cx="2142" cy="354"/>
          </a:xfrm>
        </p:grpSpPr>
        <p:sp>
          <p:nvSpPr>
            <p:cNvPr id="15377" name="AutoShape 21"/>
            <p:cNvSpPr>
              <a:spLocks noChangeAspect="1" noChangeArrowheads="1" noTextEdit="1"/>
            </p:cNvSpPr>
            <p:nvPr/>
          </p:nvSpPr>
          <p:spPr bwMode="auto">
            <a:xfrm>
              <a:off x="3517" y="78"/>
              <a:ext cx="2142" cy="354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Line 23"/>
            <p:cNvSpPr>
              <a:spLocks noChangeShapeType="1"/>
            </p:cNvSpPr>
            <p:nvPr/>
          </p:nvSpPr>
          <p:spPr bwMode="auto">
            <a:xfrm flipV="1">
              <a:off x="4251" y="288"/>
              <a:ext cx="34" cy="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Line 24"/>
            <p:cNvSpPr>
              <a:spLocks noChangeShapeType="1"/>
            </p:cNvSpPr>
            <p:nvPr/>
          </p:nvSpPr>
          <p:spPr bwMode="auto">
            <a:xfrm>
              <a:off x="4285" y="291"/>
              <a:ext cx="50" cy="11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Line 25"/>
            <p:cNvSpPr>
              <a:spLocks noChangeShapeType="1"/>
            </p:cNvSpPr>
            <p:nvPr/>
          </p:nvSpPr>
          <p:spPr bwMode="auto">
            <a:xfrm flipV="1">
              <a:off x="4338" y="103"/>
              <a:ext cx="56" cy="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Line 26"/>
            <p:cNvSpPr>
              <a:spLocks noChangeShapeType="1"/>
            </p:cNvSpPr>
            <p:nvPr/>
          </p:nvSpPr>
          <p:spPr bwMode="auto">
            <a:xfrm>
              <a:off x="4394" y="103"/>
              <a:ext cx="124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2" name="Rectangle 27"/>
            <p:cNvSpPr>
              <a:spLocks noChangeArrowheads="1"/>
            </p:cNvSpPr>
            <p:nvPr/>
          </p:nvSpPr>
          <p:spPr bwMode="auto">
            <a:xfrm>
              <a:off x="5545" y="106"/>
              <a:ext cx="141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15383" name="Rectangle 28"/>
            <p:cNvSpPr>
              <a:spLocks noChangeArrowheads="1"/>
            </p:cNvSpPr>
            <p:nvPr/>
          </p:nvSpPr>
          <p:spPr bwMode="auto">
            <a:xfrm>
              <a:off x="5071" y="106"/>
              <a:ext cx="141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15384" name="Rectangle 29"/>
            <p:cNvSpPr>
              <a:spLocks noChangeArrowheads="1"/>
            </p:cNvSpPr>
            <p:nvPr/>
          </p:nvSpPr>
          <p:spPr bwMode="auto">
            <a:xfrm>
              <a:off x="4593" y="106"/>
              <a:ext cx="141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15385" name="Rectangle 30"/>
            <p:cNvSpPr>
              <a:spLocks noChangeArrowheads="1"/>
            </p:cNvSpPr>
            <p:nvPr/>
          </p:nvSpPr>
          <p:spPr bwMode="auto">
            <a:xfrm>
              <a:off x="5421" y="131"/>
              <a:ext cx="212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15386" name="Rectangle 31"/>
            <p:cNvSpPr>
              <a:spLocks noChangeArrowheads="1"/>
            </p:cNvSpPr>
            <p:nvPr/>
          </p:nvSpPr>
          <p:spPr bwMode="auto">
            <a:xfrm>
              <a:off x="4932" y="131"/>
              <a:ext cx="226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15387" name="Rectangle 32"/>
            <p:cNvSpPr>
              <a:spLocks noChangeArrowheads="1"/>
            </p:cNvSpPr>
            <p:nvPr/>
          </p:nvSpPr>
          <p:spPr bwMode="auto">
            <a:xfrm>
              <a:off x="4421" y="131"/>
              <a:ext cx="268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15388" name="Rectangle 33"/>
            <p:cNvSpPr>
              <a:spLocks noChangeArrowheads="1"/>
            </p:cNvSpPr>
            <p:nvPr/>
          </p:nvSpPr>
          <p:spPr bwMode="auto">
            <a:xfrm>
              <a:off x="3889" y="131"/>
              <a:ext cx="226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15389" name="Rectangle 34"/>
            <p:cNvSpPr>
              <a:spLocks noChangeArrowheads="1"/>
            </p:cNvSpPr>
            <p:nvPr/>
          </p:nvSpPr>
          <p:spPr bwMode="auto">
            <a:xfrm>
              <a:off x="3538" y="131"/>
              <a:ext cx="199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15390" name="Rectangle 35"/>
            <p:cNvSpPr>
              <a:spLocks noChangeArrowheads="1"/>
            </p:cNvSpPr>
            <p:nvPr/>
          </p:nvSpPr>
          <p:spPr bwMode="auto">
            <a:xfrm>
              <a:off x="5208" y="103"/>
              <a:ext cx="285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15391" name="Rectangle 36"/>
            <p:cNvSpPr>
              <a:spLocks noChangeArrowheads="1"/>
            </p:cNvSpPr>
            <p:nvPr/>
          </p:nvSpPr>
          <p:spPr bwMode="auto">
            <a:xfrm>
              <a:off x="4730" y="103"/>
              <a:ext cx="285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15392" name="Rectangle 37"/>
            <p:cNvSpPr>
              <a:spLocks noChangeArrowheads="1"/>
            </p:cNvSpPr>
            <p:nvPr/>
          </p:nvSpPr>
          <p:spPr bwMode="auto">
            <a:xfrm>
              <a:off x="4062" y="103"/>
              <a:ext cx="285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15393" name="Rectangle 38"/>
            <p:cNvSpPr>
              <a:spLocks noChangeArrowheads="1"/>
            </p:cNvSpPr>
            <p:nvPr/>
          </p:nvSpPr>
          <p:spPr bwMode="auto">
            <a:xfrm>
              <a:off x="3697" y="103"/>
              <a:ext cx="285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15366" grpId="0" autoUpdateAnimBg="0"/>
      <p:bldP spid="15372" grpId="0" autoUpdateAnimBg="0"/>
      <p:bldP spid="15379" grpId="0" autoUpdateAnimBg="0"/>
      <p:bldP spid="1538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06AF385-D85E-4295-AF1B-69DB31163451}" type="slidenum">
              <a:rPr lang="zh-CN" altLang="en-US" sz="1400" smtClean="0"/>
              <a:pPr eaLnBrk="1" hangingPunct="1"/>
              <a:t>15</a:t>
            </a:fld>
            <a:endParaRPr lang="en-US" altLang="zh-CN" sz="1400" smtClean="0"/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773113" y="115888"/>
            <a:ext cx="1693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0"/>
              <a:t> </a:t>
            </a:r>
            <a:r>
              <a:rPr lang="zh-CN" altLang="en-US" sz="2800"/>
              <a:t>所以</a:t>
            </a:r>
            <a:endParaRPr lang="zh-CN" altLang="en-US" sz="2400" b="0"/>
          </a:p>
        </p:txBody>
      </p:sp>
      <p:graphicFrame>
        <p:nvGraphicFramePr>
          <p:cNvPr id="3" name="Object 3"/>
          <p:cNvGraphicFramePr>
            <a:graphicFrameLocks/>
          </p:cNvGraphicFramePr>
          <p:nvPr/>
        </p:nvGraphicFramePr>
        <p:xfrm>
          <a:off x="1287463" y="1595438"/>
          <a:ext cx="409575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r:id="rId3" imgW="3947986" imgH="1002865" progId="Equation.3">
                  <p:embed/>
                </p:oleObj>
              </mc:Choice>
              <mc:Fallback>
                <p:oleObj r:id="rId3" imgW="3947986" imgH="1002865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1595438"/>
                        <a:ext cx="409575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8313" y="2173288"/>
            <a:ext cx="685800" cy="1828800"/>
            <a:chOff x="0" y="0"/>
            <a:chExt cx="432" cy="1152"/>
          </a:xfrm>
        </p:grpSpPr>
        <p:sp>
          <p:nvSpPr>
            <p:cNvPr id="16405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432" cy="1152"/>
            </a:xfrm>
            <a:prstGeom prst="flowChartDecision">
              <a:avLst/>
            </a:prstGeom>
            <a:gradFill rotWithShape="0">
              <a:gsLst>
                <a:gs pos="0">
                  <a:srgbClr val="005E00"/>
                </a:gs>
                <a:gs pos="50000">
                  <a:srgbClr val="00CC00"/>
                </a:gs>
                <a:gs pos="100000">
                  <a:srgbClr val="005E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6" name="Text Box 6"/>
            <p:cNvSpPr txBox="1">
              <a:spLocks noChangeArrowheads="1"/>
            </p:cNvSpPr>
            <p:nvPr/>
          </p:nvSpPr>
          <p:spPr bwMode="auto">
            <a:xfrm>
              <a:off x="47" y="239"/>
              <a:ext cx="385" cy="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FF0000"/>
                  </a:solidFill>
                </a:rPr>
                <a:t>极坐标</a:t>
              </a:r>
            </a:p>
          </p:txBody>
        </p:sp>
      </p:grpSp>
      <p:graphicFrame>
        <p:nvGraphicFramePr>
          <p:cNvPr id="16391" name="Object 7"/>
          <p:cNvGraphicFramePr>
            <a:graphicFrameLocks/>
          </p:cNvGraphicFramePr>
          <p:nvPr/>
        </p:nvGraphicFramePr>
        <p:xfrm>
          <a:off x="5268913" y="2554288"/>
          <a:ext cx="21336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r:id="rId5" imgW="1015559" imgH="482391" progId="Equation.3">
                  <p:embed/>
                </p:oleObj>
              </mc:Choice>
              <mc:Fallback>
                <p:oleObj r:id="rId5" imgW="1015559" imgH="482391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8913" y="2554288"/>
                        <a:ext cx="21336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/>
          </p:cNvGraphicFramePr>
          <p:nvPr/>
        </p:nvGraphicFramePr>
        <p:xfrm>
          <a:off x="1270000" y="2590800"/>
          <a:ext cx="3998913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r:id="rId7" imgW="3719486" imgH="952087" progId="Equation.3">
                  <p:embed/>
                </p:oleObj>
              </mc:Choice>
              <mc:Fallback>
                <p:oleObj r:id="rId7" imgW="3719486" imgH="952087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2590800"/>
                        <a:ext cx="3998913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/>
          </p:cNvGraphicFramePr>
          <p:nvPr/>
        </p:nvGraphicFramePr>
        <p:xfrm>
          <a:off x="995363" y="3697288"/>
          <a:ext cx="33591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r:id="rId9" imgW="3376734" imgH="1002865" progId="Equation.3">
                  <p:embed/>
                </p:oleObj>
              </mc:Choice>
              <mc:Fallback>
                <p:oleObj r:id="rId9" imgW="3376734" imgH="1002865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3697288"/>
                        <a:ext cx="3359150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/>
          </p:cNvGraphicFramePr>
          <p:nvPr/>
        </p:nvGraphicFramePr>
        <p:xfrm>
          <a:off x="4354513" y="3706813"/>
          <a:ext cx="38862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3" r:id="rId11" imgW="3833736" imgH="1002865" progId="Equation.3">
                  <p:embed/>
                </p:oleObj>
              </mc:Choice>
              <mc:Fallback>
                <p:oleObj r:id="rId11" imgW="3833736" imgH="1002865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513" y="3706813"/>
                        <a:ext cx="388620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>
            <a:graphicFrameLocks/>
          </p:cNvGraphicFramePr>
          <p:nvPr/>
        </p:nvGraphicFramePr>
        <p:xfrm>
          <a:off x="1839913" y="4687888"/>
          <a:ext cx="168592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4" r:id="rId13" imgW="748650" imgH="406048" progId="Equation.3">
                  <p:embed/>
                </p:oleObj>
              </mc:Choice>
              <mc:Fallback>
                <p:oleObj r:id="rId13" imgW="748650" imgH="406048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4687888"/>
                        <a:ext cx="1685925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2"/>
          <p:cNvGraphicFramePr>
            <a:graphicFrameLocks/>
          </p:cNvGraphicFramePr>
          <p:nvPr/>
        </p:nvGraphicFramePr>
        <p:xfrm>
          <a:off x="7707313" y="4491038"/>
          <a:ext cx="10668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5" r:id="rId15" imgW="494870" imgH="203024" progId="Equation.3">
                  <p:embed/>
                </p:oleObj>
              </mc:Choice>
              <mc:Fallback>
                <p:oleObj r:id="rId15" imgW="494870" imgH="203024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7313" y="4491038"/>
                        <a:ext cx="10668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849313" y="4840288"/>
            <a:ext cx="139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所以</a:t>
            </a:r>
            <a:r>
              <a:rPr lang="zh-CN" altLang="zh-CN" sz="2800"/>
              <a:t>,</a:t>
            </a:r>
            <a:endParaRPr lang="en-US" altLang="zh-CN" sz="2400" b="0"/>
          </a:p>
        </p:txBody>
      </p:sp>
      <p:graphicFrame>
        <p:nvGraphicFramePr>
          <p:cNvPr id="16398" name="Object 14"/>
          <p:cNvGraphicFramePr>
            <a:graphicFrameLocks/>
          </p:cNvGraphicFramePr>
          <p:nvPr/>
        </p:nvGraphicFramePr>
        <p:xfrm>
          <a:off x="3592513" y="4748213"/>
          <a:ext cx="1843087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6" r:id="rId17" imgW="1828800" imgH="838200" progId="Equation.3">
                  <p:embed/>
                </p:oleObj>
              </mc:Choice>
              <mc:Fallback>
                <p:oleObj r:id="rId17" imgW="1828800" imgH="83820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513" y="4748213"/>
                        <a:ext cx="1843087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9" name="Object 15"/>
          <p:cNvGraphicFramePr>
            <a:graphicFrameLocks/>
          </p:cNvGraphicFramePr>
          <p:nvPr/>
        </p:nvGraphicFramePr>
        <p:xfrm>
          <a:off x="979488" y="801688"/>
          <a:ext cx="33178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7" r:id="rId19" imgW="3452901" imgH="863225" progId="Equation.3">
                  <p:embed/>
                </p:oleObj>
              </mc:Choice>
              <mc:Fallback>
                <p:oleObj r:id="rId19" imgW="3452901" imgH="863225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801688"/>
                        <a:ext cx="3317875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0" name="Object 16"/>
          <p:cNvGraphicFramePr>
            <a:graphicFrameLocks/>
          </p:cNvGraphicFramePr>
          <p:nvPr/>
        </p:nvGraphicFramePr>
        <p:xfrm>
          <a:off x="5441950" y="4978400"/>
          <a:ext cx="221456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8" r:id="rId21" imgW="2196147" imgH="393529" progId="Equation.3">
                  <p:embed/>
                </p:oleObj>
              </mc:Choice>
              <mc:Fallback>
                <p:oleObj r:id="rId21" imgW="2196147" imgH="393529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50" y="4978400"/>
                        <a:ext cx="2214563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1" name="Object 17"/>
          <p:cNvGraphicFramePr>
            <a:graphicFrameLocks/>
          </p:cNvGraphicFramePr>
          <p:nvPr/>
        </p:nvGraphicFramePr>
        <p:xfrm>
          <a:off x="1611313" y="1335088"/>
          <a:ext cx="3810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9" r:id="rId23" imgW="533169" imgH="469696" progId="Equation.3">
                  <p:embed/>
                </p:oleObj>
              </mc:Choice>
              <mc:Fallback>
                <p:oleObj r:id="rId23" imgW="533169" imgH="469696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1335088"/>
                        <a:ext cx="3810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8"/>
          <p:cNvGraphicFramePr>
            <a:graphicFrameLocks/>
          </p:cNvGraphicFramePr>
          <p:nvPr/>
        </p:nvGraphicFramePr>
        <p:xfrm>
          <a:off x="6194425" y="815975"/>
          <a:ext cx="25796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0" r:id="rId25" imgW="2538898" imgH="520474" progId="Equation.3">
                  <p:embed/>
                </p:oleObj>
              </mc:Choice>
              <mc:Fallback>
                <p:oleObj r:id="rId25" imgW="2538898" imgH="520474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4425" y="815975"/>
                        <a:ext cx="2579688" cy="530225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3" name="Object 19"/>
          <p:cNvGraphicFramePr>
            <a:graphicFrameLocks/>
          </p:cNvGraphicFramePr>
          <p:nvPr/>
        </p:nvGraphicFramePr>
        <p:xfrm>
          <a:off x="1382713" y="2303463"/>
          <a:ext cx="10668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1" r:id="rId27" imgW="1778000" imgH="469900" progId="Equation.3">
                  <p:embed/>
                </p:oleObj>
              </mc:Choice>
              <mc:Fallback>
                <p:oleObj r:id="rId27" imgW="1778000" imgH="469900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2303463"/>
                        <a:ext cx="106680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0"/>
          <p:cNvGraphicFramePr>
            <a:graphicFrameLocks/>
          </p:cNvGraphicFramePr>
          <p:nvPr/>
        </p:nvGraphicFramePr>
        <p:xfrm>
          <a:off x="6564313" y="1422400"/>
          <a:ext cx="170497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2" r:id="rId29" imgW="2019300" imgH="889000" progId="Equation.3">
                  <p:embed/>
                </p:oleObj>
              </mc:Choice>
              <mc:Fallback>
                <p:oleObj r:id="rId29" imgW="2019300" imgH="889000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4313" y="1422400"/>
                        <a:ext cx="1704975" cy="7508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66FF33"/>
                          </a:gs>
                          <a:gs pos="50000">
                            <a:srgbClr val="FF99CC"/>
                          </a:gs>
                          <a:gs pos="100000">
                            <a:srgbClr val="66FF33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1611313" y="115888"/>
            <a:ext cx="640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球面</a:t>
            </a:r>
            <a:r>
              <a:rPr lang="zh-CN" altLang="zh-CN" sz="2800" i="1">
                <a:solidFill>
                  <a:schemeClr val="tx2"/>
                </a:solidFill>
              </a:rPr>
              <a:t>Σ </a:t>
            </a:r>
            <a:r>
              <a:rPr lang="zh-CN" altLang="en-US" sz="2800">
                <a:solidFill>
                  <a:schemeClr val="tx2"/>
                </a:solidFill>
              </a:rPr>
              <a:t>在定球面内部的面积设为</a:t>
            </a:r>
            <a:r>
              <a:rPr lang="zh-CN" altLang="zh-CN" sz="2800" i="1">
                <a:solidFill>
                  <a:schemeClr val="tx2"/>
                </a:solidFill>
              </a:rPr>
              <a:t>A</a:t>
            </a:r>
            <a:r>
              <a:rPr lang="zh-CN" altLang="zh-CN" sz="2800">
                <a:solidFill>
                  <a:schemeClr val="tx2"/>
                </a:solidFill>
              </a:rPr>
              <a:t>,</a:t>
            </a:r>
            <a:r>
              <a:rPr lang="zh-CN" altLang="en-US" sz="2800">
                <a:solidFill>
                  <a:schemeClr val="tx2"/>
                </a:solidFill>
              </a:rPr>
              <a:t>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7" grpId="0" autoUpdateAnimBg="0"/>
      <p:bldP spid="1641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72B6068-6387-4A4D-836D-6E746EBC8320}" type="slidenum">
              <a:rPr lang="zh-CN" altLang="en-US" sz="1400" smtClean="0"/>
              <a:pPr eaLnBrk="1" hangingPunct="1"/>
              <a:t>16</a:t>
            </a:fld>
            <a:endParaRPr lang="en-US" altLang="zh-CN" sz="1400" smtClean="0"/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914400" y="1579563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几何应用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2743200" y="1058863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平面的面积</a:t>
            </a:r>
          </a:p>
        </p:txBody>
      </p:sp>
      <p:sp>
        <p:nvSpPr>
          <p:cNvPr id="17413" name="Rectangle 7"/>
          <p:cNvSpPr>
            <a:spLocks noChangeArrowheads="1"/>
          </p:cNvSpPr>
          <p:nvPr/>
        </p:nvSpPr>
        <p:spPr bwMode="auto">
          <a:xfrm>
            <a:off x="914400" y="115888"/>
            <a:ext cx="3657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4000">
                <a:solidFill>
                  <a:schemeClr val="tx2"/>
                </a:solidFill>
                <a:ea typeface="黑体" pitchFamily="2" charset="-122"/>
              </a:rPr>
              <a:t>三、小结</a:t>
            </a: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2743200" y="159385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曲面的面积</a:t>
            </a: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2743200" y="212725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体积</a:t>
            </a:r>
          </a:p>
        </p:txBody>
      </p:sp>
      <p:graphicFrame>
        <p:nvGraphicFramePr>
          <p:cNvPr id="34832" name="Object 16"/>
          <p:cNvGraphicFramePr>
            <a:graphicFrameLocks/>
          </p:cNvGraphicFramePr>
          <p:nvPr/>
        </p:nvGraphicFramePr>
        <p:xfrm>
          <a:off x="2590800" y="1122363"/>
          <a:ext cx="381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r:id="rId3" imgW="380835" imgH="1510644" progId="Equation.3">
                  <p:embed/>
                </p:oleObj>
              </mc:Choice>
              <mc:Fallback>
                <p:oleObj r:id="rId3" imgW="380835" imgH="1510644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122363"/>
                        <a:ext cx="3810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  <p:bldP spid="34821" grpId="0" autoUpdateAnimBg="0"/>
      <p:bldP spid="34829" grpId="0" autoUpdateAnimBg="0"/>
      <p:bldP spid="3483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943854A-03D0-4C93-9A9C-4B53190E8CE3}" type="slidenum">
              <a:rPr lang="en-US" altLang="zh-CN" sz="1400" smtClean="0"/>
              <a:pPr eaLnBrk="1" hangingPunct="1"/>
              <a:t>17</a:t>
            </a:fld>
            <a:endParaRPr lang="en-US" altLang="zh-CN" sz="1400" smtClean="0"/>
          </a:p>
        </p:txBody>
      </p:sp>
      <p:sp>
        <p:nvSpPr>
          <p:cNvPr id="18435" name="灯片编号占位符 1"/>
          <p:cNvSpPr txBox="1">
            <a:spLocks/>
          </p:cNvSpPr>
          <p:nvPr/>
        </p:nvSpPr>
        <p:spPr bwMode="auto">
          <a:xfrm>
            <a:off x="70104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fld id="{01A4D5F7-7F32-4423-9E6D-4B115DE9CB02}" type="slidenum">
              <a:rPr lang="en-US" altLang="zh-CN" sz="1400"/>
              <a:pPr algn="r" eaLnBrk="1" hangingPunct="1"/>
              <a:t>17</a:t>
            </a:fld>
            <a:endParaRPr lang="en-US" altLang="zh-CN" sz="1400"/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1447800" y="115888"/>
            <a:ext cx="58610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4400">
                <a:latin typeface="黑体" pitchFamily="2" charset="-122"/>
                <a:ea typeface="黑体" pitchFamily="2" charset="-122"/>
              </a:rPr>
              <a:t>同步练习册作业</a:t>
            </a:r>
          </a:p>
        </p:txBody>
      </p:sp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1368425" y="1155700"/>
            <a:ext cx="4775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4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§10.4</a:t>
            </a:r>
          </a:p>
        </p:txBody>
      </p:sp>
      <p:sp>
        <p:nvSpPr>
          <p:cNvPr id="18438" name="Text Box 3"/>
          <p:cNvSpPr txBox="1">
            <a:spLocks noChangeArrowheads="1"/>
          </p:cNvSpPr>
          <p:nvPr/>
        </p:nvSpPr>
        <p:spPr bwMode="auto">
          <a:xfrm>
            <a:off x="1500188" y="2143125"/>
            <a:ext cx="66436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400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1(1),2, </a:t>
            </a:r>
            <a:r>
              <a:rPr lang="en-US" altLang="zh-CN" sz="40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3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D8850D3-2F44-4A9C-A51E-ADEEB99C627B}" type="slidenum">
              <a:rPr lang="zh-CN" altLang="en-US" sz="1400" smtClean="0"/>
              <a:pPr eaLnBrk="1" hangingPunct="1"/>
              <a:t>18</a:t>
            </a:fld>
            <a:endParaRPr lang="en-US" altLang="zh-CN" sz="1400" smtClean="0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1219200" y="1219200"/>
            <a:ext cx="1676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4400">
                <a:latin typeface="黑体" pitchFamily="2" charset="-122"/>
                <a:ea typeface="黑体" pitchFamily="2" charset="-122"/>
              </a:rPr>
              <a:t>作业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1219200" y="2133600"/>
            <a:ext cx="2590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4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习题</a:t>
            </a:r>
            <a:r>
              <a:rPr lang="en-US" altLang="zh-CN" sz="4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z="4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-4</a:t>
            </a:r>
            <a:endParaRPr lang="en-US" altLang="zh-CN" sz="4000">
              <a:solidFill>
                <a:srgbClr val="0000FF"/>
              </a:solidFill>
            </a:endParaRP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3322638" y="2133600"/>
            <a:ext cx="1971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4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175</a:t>
            </a:r>
            <a:r>
              <a:rPr lang="zh-CN" altLang="en-US" sz="4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页)</a:t>
            </a:r>
            <a:endParaRPr lang="en-US" altLang="zh-CN" sz="4000">
              <a:solidFill>
                <a:srgbClr val="0000FF"/>
              </a:solidFill>
            </a:endParaRP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838200" y="2941638"/>
            <a:ext cx="7620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4000">
                <a:solidFill>
                  <a:schemeClr val="tx2"/>
                </a:solidFill>
              </a:rPr>
              <a:t>    </a:t>
            </a:r>
            <a:r>
              <a:rPr lang="en-US" altLang="zh-CN" sz="4000">
                <a:solidFill>
                  <a:schemeClr val="tx2"/>
                </a:solidFill>
              </a:rPr>
              <a:t>1</a:t>
            </a:r>
            <a:r>
              <a:rPr lang="zh-CN" altLang="en-US" sz="4000">
                <a:solidFill>
                  <a:schemeClr val="tx2"/>
                </a:solidFill>
              </a:rPr>
              <a:t>.    3.    4.(1)   </a:t>
            </a:r>
            <a:endParaRPr lang="en-US" altLang="zh-CN" sz="40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0A4492F-C8B1-46B1-BA54-F8D2CE8CB791}" type="slidenum">
              <a:rPr lang="zh-CN" altLang="en-US" sz="1400" smtClean="0"/>
              <a:pPr eaLnBrk="1" hangingPunct="1"/>
              <a:t>2</a:t>
            </a:fld>
            <a:endParaRPr lang="en-US" altLang="zh-CN" sz="1400" smtClean="0"/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79388" y="115888"/>
            <a:ext cx="7391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4000">
                <a:latin typeface="黑体" pitchFamily="2" charset="-122"/>
                <a:ea typeface="黑体" pitchFamily="2" charset="-122"/>
              </a:rPr>
              <a:t>一、重积分在几何上的应用</a:t>
            </a:r>
            <a:endParaRPr lang="zh-CN" altLang="en-US" sz="4000" b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33363" y="908050"/>
            <a:ext cx="3429000" cy="519113"/>
          </a:xfrm>
          <a:prstGeom prst="rect">
            <a:avLst/>
          </a:prstGeom>
          <a:gradFill rotWithShape="0">
            <a:gsLst>
              <a:gs pos="0">
                <a:srgbClr val="00FF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2"/>
                </a:solidFill>
              </a:rPr>
              <a:t>1.  </a:t>
            </a:r>
            <a:r>
              <a:rPr lang="zh-CN" altLang="en-US" sz="2800">
                <a:solidFill>
                  <a:schemeClr val="tx2"/>
                </a:solidFill>
              </a:rPr>
              <a:t>平面区域的面积</a:t>
            </a:r>
            <a:endParaRPr lang="zh-CN" altLang="en-US" sz="2400" b="0">
              <a:solidFill>
                <a:schemeClr val="tx2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90563" y="149383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设有平面区域</a:t>
            </a:r>
            <a:r>
              <a:rPr lang="zh-CN" altLang="zh-CN" sz="2800" i="1"/>
              <a:t>D</a:t>
            </a:r>
            <a:r>
              <a:rPr lang="zh-CN" altLang="zh-CN" sz="2800"/>
              <a:t>,</a:t>
            </a:r>
            <a:endParaRPr lang="en-US" altLang="zh-CN" sz="2800"/>
          </a:p>
        </p:txBody>
      </p:sp>
      <p:graphicFrame>
        <p:nvGraphicFramePr>
          <p:cNvPr id="3077" name="Object 5"/>
          <p:cNvGraphicFramePr>
            <a:graphicFrameLocks/>
          </p:cNvGraphicFramePr>
          <p:nvPr/>
        </p:nvGraphicFramePr>
        <p:xfrm>
          <a:off x="5338763" y="1479550"/>
          <a:ext cx="16002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r:id="rId3" imgW="1510644" imgH="812447" progId="Equation.3">
                  <p:embed/>
                </p:oleObj>
              </mc:Choice>
              <mc:Fallback>
                <p:oleObj r:id="rId3" imgW="1510644" imgH="812447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1479550"/>
                        <a:ext cx="160020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33363" y="2051050"/>
            <a:ext cx="1447800" cy="519113"/>
          </a:xfrm>
          <a:prstGeom prst="rect">
            <a:avLst/>
          </a:prstGeom>
          <a:gradFill rotWithShape="0">
            <a:gsLst>
              <a:gs pos="0">
                <a:srgbClr val="00FF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2"/>
                </a:solidFill>
              </a:rPr>
              <a:t>2. </a:t>
            </a:r>
            <a:r>
              <a:rPr lang="zh-CN" altLang="en-US" sz="2800">
                <a:solidFill>
                  <a:schemeClr val="tx2"/>
                </a:solidFill>
              </a:rPr>
              <a:t>体积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0" y="2617788"/>
            <a:ext cx="3352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/>
              <a:t>       设曲面方程为</a:t>
            </a:r>
          </a:p>
        </p:txBody>
      </p:sp>
      <p:graphicFrame>
        <p:nvGraphicFramePr>
          <p:cNvPr id="3080" name="Object 8"/>
          <p:cNvGraphicFramePr>
            <a:graphicFrameLocks/>
          </p:cNvGraphicFramePr>
          <p:nvPr/>
        </p:nvGraphicFramePr>
        <p:xfrm>
          <a:off x="2895600" y="2689225"/>
          <a:ext cx="411956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r:id="rId5" imgW="1687635" imgH="203024" progId="Equation.3">
                  <p:embed/>
                </p:oleObj>
              </mc:Choice>
              <mc:Fallback>
                <p:oleObj r:id="rId5" imgW="1687635" imgH="203024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689225"/>
                        <a:ext cx="411956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157163" y="3151188"/>
            <a:ext cx="42672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/>
              <a:t>则</a:t>
            </a:r>
            <a:r>
              <a:rPr lang="zh-CN" altLang="zh-CN" sz="2800" i="1"/>
              <a:t>D</a:t>
            </a:r>
            <a:r>
              <a:rPr lang="zh-CN" altLang="en-US" sz="2800"/>
              <a:t>上的曲顶柱体体积为</a:t>
            </a:r>
            <a:r>
              <a:rPr lang="zh-CN" altLang="zh-CN" sz="2800"/>
              <a:t>:</a:t>
            </a:r>
            <a:endParaRPr lang="en-US" altLang="zh-CN" sz="2800"/>
          </a:p>
        </p:txBody>
      </p:sp>
      <p:graphicFrame>
        <p:nvGraphicFramePr>
          <p:cNvPr id="3082" name="Object 10"/>
          <p:cNvGraphicFramePr>
            <a:graphicFrameLocks/>
          </p:cNvGraphicFramePr>
          <p:nvPr/>
        </p:nvGraphicFramePr>
        <p:xfrm>
          <a:off x="4341813" y="3175000"/>
          <a:ext cx="267335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r:id="rId7" imgW="2576982" imgH="812447" progId="Equation.3">
                  <p:embed/>
                </p:oleObj>
              </mc:Choice>
              <mc:Fallback>
                <p:oleObj r:id="rId7" imgW="2576982" imgH="812447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813" y="3175000"/>
                        <a:ext cx="267335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3205163" y="1493838"/>
            <a:ext cx="2089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则其面积为</a:t>
            </a:r>
            <a:r>
              <a:rPr lang="zh-CN" altLang="zh-CN" sz="2800"/>
              <a:t>:</a:t>
            </a:r>
            <a:endParaRPr lang="en-US" altLang="zh-CN" sz="2800"/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538163" y="4017963"/>
            <a:ext cx="594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占有</a:t>
            </a:r>
            <a:r>
              <a:rPr lang="zh-CN" altLang="en-US" sz="2800">
                <a:solidFill>
                  <a:schemeClr val="tx2"/>
                </a:solidFill>
                <a:latin typeface="宋体" pitchFamily="2" charset="-122"/>
              </a:rPr>
              <a:t>空间有界域</a:t>
            </a:r>
            <a:r>
              <a:rPr lang="zh-CN" altLang="en-US" sz="2800" i="1">
                <a:solidFill>
                  <a:schemeClr val="tx2"/>
                </a:solidFill>
                <a:latin typeface="宋体" pitchFamily="2" charset="-122"/>
                <a:sym typeface="Symbol" pitchFamily="18" charset="2"/>
              </a:rPr>
              <a:t></a:t>
            </a:r>
            <a:r>
              <a:rPr lang="zh-CN" altLang="en-US" sz="2800">
                <a:latin typeface="宋体" pitchFamily="2" charset="-122"/>
              </a:rPr>
              <a:t>的立体的体积为</a:t>
            </a:r>
            <a:r>
              <a:rPr lang="zh-CN" altLang="zh-CN" sz="2800">
                <a:latin typeface="宋体" pitchFamily="2" charset="-122"/>
              </a:rPr>
              <a:t>:</a:t>
            </a:r>
            <a:endParaRPr lang="en-US" altLang="zh-CN" sz="2800">
              <a:latin typeface="宋体" pitchFamily="2" charset="-122"/>
            </a:endParaRPr>
          </a:p>
        </p:txBody>
      </p:sp>
      <p:graphicFrame>
        <p:nvGraphicFramePr>
          <p:cNvPr id="3092" name="Object 20"/>
          <p:cNvGraphicFramePr>
            <a:graphicFrameLocks/>
          </p:cNvGraphicFramePr>
          <p:nvPr/>
        </p:nvGraphicFramePr>
        <p:xfrm>
          <a:off x="2519363" y="4627563"/>
          <a:ext cx="22860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r:id="rId9" imgW="2297703" imgH="812447" progId="Equation.3">
                  <p:embed/>
                </p:oleObj>
              </mc:Choice>
              <mc:Fallback>
                <p:oleObj r:id="rId9" imgW="2297703" imgH="812447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4627563"/>
                        <a:ext cx="22860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076" grpId="0" autoUpdateAnimBg="0"/>
      <p:bldP spid="3078" grpId="0" animBg="1" autoUpdateAnimBg="0"/>
      <p:bldP spid="3079" grpId="0" autoUpdateAnimBg="0"/>
      <p:bldP spid="3081" grpId="0" autoUpdateAnimBg="0"/>
      <p:bldP spid="3083" grpId="0" autoUpdateAnimBg="0"/>
      <p:bldP spid="309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E2AB05B-F487-4E44-823C-1DEE48D9A5BE}" type="slidenum">
              <a:rPr lang="zh-CN" altLang="en-US" sz="1400" smtClean="0"/>
              <a:pPr eaLnBrk="1" hangingPunct="1"/>
              <a:t>3</a:t>
            </a:fld>
            <a:endParaRPr lang="en-US" altLang="zh-CN" sz="1400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780213" y="3467100"/>
            <a:ext cx="1028700" cy="581025"/>
            <a:chOff x="4459" y="3470"/>
            <a:chExt cx="648" cy="366"/>
          </a:xfrm>
        </p:grpSpPr>
        <p:sp>
          <p:nvSpPr>
            <p:cNvPr id="4166" name="AutoShape 3"/>
            <p:cNvSpPr>
              <a:spLocks noChangeArrowheads="1"/>
            </p:cNvSpPr>
            <p:nvPr/>
          </p:nvSpPr>
          <p:spPr bwMode="auto">
            <a:xfrm>
              <a:off x="4459" y="3470"/>
              <a:ext cx="240" cy="144"/>
            </a:xfrm>
            <a:prstGeom prst="parallelogram">
              <a:avLst>
                <a:gd name="adj" fmla="val 56944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7" name="Line 4"/>
            <p:cNvSpPr>
              <a:spLocks noChangeShapeType="1"/>
            </p:cNvSpPr>
            <p:nvPr/>
          </p:nvSpPr>
          <p:spPr bwMode="auto">
            <a:xfrm flipH="1" flipV="1">
              <a:off x="4585" y="3563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68" name="Object 5"/>
            <p:cNvGraphicFramePr>
              <a:graphicFrameLocks noChangeAspect="1"/>
            </p:cNvGraphicFramePr>
            <p:nvPr/>
          </p:nvGraphicFramePr>
          <p:xfrm>
            <a:off x="4867" y="3689"/>
            <a:ext cx="240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5" name="Equation" r:id="rId3" imgW="494870" imgH="304536" progId="Equation.3">
                    <p:embed/>
                  </p:oleObj>
                </mc:Choice>
                <mc:Fallback>
                  <p:oleObj name="Equation" r:id="rId3" imgW="494870" imgH="304536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7" y="3689"/>
                          <a:ext cx="240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10" name="AutoShape 6"/>
          <p:cNvSpPr>
            <a:spLocks noChangeArrowheads="1"/>
          </p:cNvSpPr>
          <p:nvPr/>
        </p:nvSpPr>
        <p:spPr bwMode="auto">
          <a:xfrm>
            <a:off x="4267200" y="-100013"/>
            <a:ext cx="4648200" cy="1219201"/>
          </a:xfrm>
          <a:prstGeom prst="horizontalScroll">
            <a:avLst>
              <a:gd name="adj" fmla="val 8454"/>
            </a:avLst>
          </a:prstGeom>
          <a:gradFill rotWithShape="0">
            <a:gsLst>
              <a:gs pos="0">
                <a:srgbClr val="FFFFFF"/>
              </a:gs>
              <a:gs pos="50000">
                <a:srgbClr val="66FF33"/>
              </a:gs>
              <a:gs pos="100000">
                <a:srgbClr val="FFFFFF"/>
              </a:gs>
            </a:gsLst>
            <a:lin ang="5400000" scaled="1"/>
          </a:gra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684213" y="1014413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chemeClr val="accent2"/>
                </a:solidFill>
              </a:rPr>
              <a:t>(1) </a:t>
            </a:r>
            <a:r>
              <a:rPr kumimoji="1" lang="zh-CN" altLang="en-US" sz="2800"/>
              <a:t>设曲面</a:t>
            </a:r>
            <a:r>
              <a:rPr kumimoji="1" lang="en-US" altLang="zh-CN" sz="2800" i="1"/>
              <a:t>S</a:t>
            </a:r>
            <a:r>
              <a:rPr kumimoji="1" lang="zh-CN" altLang="en-US" sz="2800"/>
              <a:t>的方程为：</a:t>
            </a:r>
            <a:endParaRPr kumimoji="1" lang="zh-CN" altLang="en-US" sz="2800">
              <a:solidFill>
                <a:srgbClr val="3333FF"/>
              </a:solidFill>
            </a:endParaRPr>
          </a:p>
        </p:txBody>
      </p:sp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4171950" y="1076325"/>
          <a:ext cx="16938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" name="公式" r:id="rId5" imgW="1752735" imgH="400141" progId="Equation.3">
                  <p:embed/>
                </p:oleObj>
              </mc:Choice>
              <mc:Fallback>
                <p:oleObj name="公式" r:id="rId5" imgW="1752735" imgH="40014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1076325"/>
                        <a:ext cx="16938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2970213" y="2208213"/>
          <a:ext cx="136683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7" name="Equation" r:id="rId7" imgW="1320227" imgH="380835" progId="Equation.3">
                  <p:embed/>
                </p:oleObj>
              </mc:Choice>
              <mc:Fallback>
                <p:oleObj name="Equation" r:id="rId7" imgW="1320227" imgH="38083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3" y="2208213"/>
                        <a:ext cx="1366837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4" name="Object 10"/>
          <p:cNvGraphicFramePr>
            <a:graphicFrameLocks noChangeAspect="1"/>
          </p:cNvGraphicFramePr>
          <p:nvPr/>
        </p:nvGraphicFramePr>
        <p:xfrm>
          <a:off x="760413" y="2600325"/>
          <a:ext cx="22860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" name="Equation" r:id="rId9" imgW="2146300" imgH="431800" progId="Equation.3">
                  <p:embed/>
                </p:oleObj>
              </mc:Choice>
              <mc:Fallback>
                <p:oleObj name="Equation" r:id="rId9" imgW="21463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2600325"/>
                        <a:ext cx="22860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5" name="Object 11"/>
          <p:cNvGraphicFramePr>
            <a:graphicFrameLocks noChangeAspect="1"/>
          </p:cNvGraphicFramePr>
          <p:nvPr/>
        </p:nvGraphicFramePr>
        <p:xfrm>
          <a:off x="836613" y="3197225"/>
          <a:ext cx="4343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" name="Equation" r:id="rId11" imgW="4343400" imgH="927100" progId="Equation.3">
                  <p:embed/>
                </p:oleObj>
              </mc:Choice>
              <mc:Fallback>
                <p:oleObj name="Equation" r:id="rId11" imgW="4343400" imgH="927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3197225"/>
                        <a:ext cx="4343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12"/>
          <p:cNvGraphicFramePr>
            <a:graphicFrameLocks noChangeAspect="1"/>
          </p:cNvGraphicFramePr>
          <p:nvPr/>
        </p:nvGraphicFramePr>
        <p:xfrm>
          <a:off x="1598613" y="4281488"/>
          <a:ext cx="2916237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" name="Equation" r:id="rId13" imgW="2857500" imgH="444500" progId="Equation.3">
                  <p:embed/>
                </p:oleObj>
              </mc:Choice>
              <mc:Fallback>
                <p:oleObj name="Equation" r:id="rId13" imgW="2857500" imgH="444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4281488"/>
                        <a:ext cx="2916237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684213" y="2066925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/>
              <a:t>如图</a:t>
            </a:r>
            <a:r>
              <a:rPr kumimoji="1" lang="en-US" altLang="zh-CN" sz="2800"/>
              <a:t>,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810375" y="2395538"/>
            <a:ext cx="333375" cy="1257300"/>
            <a:chOff x="4387" y="1647"/>
            <a:chExt cx="210" cy="792"/>
          </a:xfrm>
        </p:grpSpPr>
        <p:sp>
          <p:nvSpPr>
            <p:cNvPr id="4162" name="Line 15"/>
            <p:cNvSpPr>
              <a:spLocks noChangeShapeType="1"/>
            </p:cNvSpPr>
            <p:nvPr/>
          </p:nvSpPr>
          <p:spPr bwMode="auto">
            <a:xfrm>
              <a:off x="4519" y="1863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3" name="Line 16"/>
            <p:cNvSpPr>
              <a:spLocks noChangeShapeType="1"/>
            </p:cNvSpPr>
            <p:nvPr/>
          </p:nvSpPr>
          <p:spPr bwMode="auto">
            <a:xfrm>
              <a:off x="4387" y="1863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4" name="Line 17"/>
            <p:cNvSpPr>
              <a:spLocks noChangeShapeType="1"/>
            </p:cNvSpPr>
            <p:nvPr/>
          </p:nvSpPr>
          <p:spPr bwMode="auto">
            <a:xfrm>
              <a:off x="4597" y="1647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5" name="Line 18"/>
            <p:cNvSpPr>
              <a:spLocks noChangeShapeType="1"/>
            </p:cNvSpPr>
            <p:nvPr/>
          </p:nvSpPr>
          <p:spPr bwMode="auto">
            <a:xfrm>
              <a:off x="4453" y="1647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6924675" y="3500438"/>
            <a:ext cx="1265238" cy="319087"/>
            <a:chOff x="4459" y="2343"/>
            <a:chExt cx="797" cy="201"/>
          </a:xfrm>
        </p:grpSpPr>
        <p:sp>
          <p:nvSpPr>
            <p:cNvPr id="4159" name="Line 20"/>
            <p:cNvSpPr>
              <a:spLocks noChangeShapeType="1"/>
            </p:cNvSpPr>
            <p:nvPr/>
          </p:nvSpPr>
          <p:spPr bwMode="auto">
            <a:xfrm flipH="1" flipV="1">
              <a:off x="4512" y="2376"/>
              <a:ext cx="336" cy="4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60" name="Object 21"/>
            <p:cNvGraphicFramePr>
              <a:graphicFrameLocks noChangeAspect="1"/>
            </p:cNvGraphicFramePr>
            <p:nvPr/>
          </p:nvGraphicFramePr>
          <p:xfrm>
            <a:off x="4848" y="2353"/>
            <a:ext cx="408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1" name="公式" r:id="rId15" imgW="828624" imgH="380958" progId="Equation.3">
                    <p:embed/>
                  </p:oleObj>
                </mc:Choice>
                <mc:Fallback>
                  <p:oleObj name="公式" r:id="rId15" imgW="828624" imgH="380958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353"/>
                          <a:ext cx="408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61" name="Oval 22"/>
            <p:cNvSpPr>
              <a:spLocks noChangeArrowheads="1"/>
            </p:cNvSpPr>
            <p:nvPr/>
          </p:nvSpPr>
          <p:spPr bwMode="auto">
            <a:xfrm>
              <a:off x="4459" y="2343"/>
              <a:ext cx="48" cy="4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127" name="Line 23"/>
          <p:cNvSpPr>
            <a:spLocks noChangeShapeType="1"/>
          </p:cNvSpPr>
          <p:nvPr/>
        </p:nvSpPr>
        <p:spPr bwMode="auto">
          <a:xfrm>
            <a:off x="6932613" y="2566988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6572250" y="2376488"/>
            <a:ext cx="428625" cy="247650"/>
            <a:chOff x="4237" y="1635"/>
            <a:chExt cx="270" cy="156"/>
          </a:xfrm>
        </p:grpSpPr>
        <p:sp>
          <p:nvSpPr>
            <p:cNvPr id="4157" name="Oval 25"/>
            <p:cNvSpPr>
              <a:spLocks noChangeArrowheads="1"/>
            </p:cNvSpPr>
            <p:nvPr/>
          </p:nvSpPr>
          <p:spPr bwMode="auto">
            <a:xfrm>
              <a:off x="4459" y="1743"/>
              <a:ext cx="48" cy="4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58" name="Object 26"/>
            <p:cNvGraphicFramePr>
              <a:graphicFrameLocks noChangeAspect="1"/>
            </p:cNvGraphicFramePr>
            <p:nvPr/>
          </p:nvGraphicFramePr>
          <p:xfrm>
            <a:off x="4237" y="1635"/>
            <a:ext cx="198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2" name="公式" r:id="rId17" imgW="400016" imgH="285853" progId="Equation.3">
                    <p:embed/>
                  </p:oleObj>
                </mc:Choice>
                <mc:Fallback>
                  <p:oleObj name="公式" r:id="rId17" imgW="400016" imgH="285853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7" y="1635"/>
                          <a:ext cx="198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6796088" y="2219325"/>
            <a:ext cx="669925" cy="533400"/>
            <a:chOff x="4387" y="768"/>
            <a:chExt cx="422" cy="336"/>
          </a:xfrm>
        </p:grpSpPr>
        <p:sp>
          <p:nvSpPr>
            <p:cNvPr id="4155" name="AutoShape 28"/>
            <p:cNvSpPr>
              <a:spLocks noChangeArrowheads="1"/>
            </p:cNvSpPr>
            <p:nvPr/>
          </p:nvSpPr>
          <p:spPr bwMode="auto">
            <a:xfrm>
              <a:off x="4387" y="912"/>
              <a:ext cx="192" cy="192"/>
            </a:xfrm>
            <a:prstGeom prst="parallelogram">
              <a:avLst>
                <a:gd name="adj" fmla="val 3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56" name="Object 29"/>
            <p:cNvGraphicFramePr>
              <a:graphicFrameLocks noChangeAspect="1"/>
            </p:cNvGraphicFramePr>
            <p:nvPr/>
          </p:nvGraphicFramePr>
          <p:xfrm>
            <a:off x="4588" y="768"/>
            <a:ext cx="221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3" name="Equation" r:id="rId19" imgW="457002" imgH="317362" progId="Equation.3">
                    <p:embed/>
                  </p:oleObj>
                </mc:Choice>
                <mc:Fallback>
                  <p:oleObj name="Equation" r:id="rId19" imgW="457002" imgH="317362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8" y="768"/>
                          <a:ext cx="221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6124575" y="1838325"/>
            <a:ext cx="2484438" cy="1862138"/>
            <a:chOff x="3955" y="1296"/>
            <a:chExt cx="1565" cy="1173"/>
          </a:xfrm>
        </p:grpSpPr>
        <p:grpSp>
          <p:nvGrpSpPr>
            <p:cNvPr id="4148" name="Group 31"/>
            <p:cNvGrpSpPr>
              <a:grpSpLocks/>
            </p:cNvGrpSpPr>
            <p:nvPr/>
          </p:nvGrpSpPr>
          <p:grpSpPr bwMode="auto">
            <a:xfrm>
              <a:off x="3955" y="1296"/>
              <a:ext cx="1565" cy="1173"/>
              <a:chOff x="3696" y="840"/>
              <a:chExt cx="1565" cy="1173"/>
            </a:xfrm>
          </p:grpSpPr>
          <p:grpSp>
            <p:nvGrpSpPr>
              <p:cNvPr id="4150" name="Group 32"/>
              <p:cNvGrpSpPr>
                <a:grpSpLocks/>
              </p:cNvGrpSpPr>
              <p:nvPr/>
            </p:nvGrpSpPr>
            <p:grpSpPr bwMode="auto">
              <a:xfrm>
                <a:off x="3696" y="840"/>
                <a:ext cx="1271" cy="744"/>
                <a:chOff x="3696" y="840"/>
                <a:chExt cx="1271" cy="744"/>
              </a:xfrm>
            </p:grpSpPr>
            <p:sp>
              <p:nvSpPr>
                <p:cNvPr id="4152" name="Arc 33"/>
                <p:cNvSpPr>
                  <a:spLocks/>
                </p:cNvSpPr>
                <p:nvPr/>
              </p:nvSpPr>
              <p:spPr bwMode="auto">
                <a:xfrm rot="1080413" flipV="1">
                  <a:off x="3792" y="1344"/>
                  <a:ext cx="611" cy="240"/>
                </a:xfrm>
                <a:custGeom>
                  <a:avLst/>
                  <a:gdLst>
                    <a:gd name="T0" fmla="*/ 0 w 16176"/>
                    <a:gd name="T1" fmla="*/ 0 h 21600"/>
                    <a:gd name="T2" fmla="*/ 1 w 16176"/>
                    <a:gd name="T3" fmla="*/ 0 h 21600"/>
                    <a:gd name="T4" fmla="*/ 0 w 1617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6176"/>
                    <a:gd name="T10" fmla="*/ 0 h 21600"/>
                    <a:gd name="T11" fmla="*/ 16176 w 1617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176" h="21600" fill="none" extrusionOk="0">
                      <a:moveTo>
                        <a:pt x="-1" y="0"/>
                      </a:moveTo>
                      <a:cubicBezTo>
                        <a:pt x="6186" y="0"/>
                        <a:pt x="12076" y="2652"/>
                        <a:pt x="16176" y="7285"/>
                      </a:cubicBezTo>
                    </a:path>
                    <a:path w="16176" h="21600" stroke="0" extrusionOk="0">
                      <a:moveTo>
                        <a:pt x="-1" y="0"/>
                      </a:moveTo>
                      <a:cubicBezTo>
                        <a:pt x="6186" y="0"/>
                        <a:pt x="12076" y="2652"/>
                        <a:pt x="16176" y="7285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53" name="Arc 34"/>
                <p:cNvSpPr>
                  <a:spLocks/>
                </p:cNvSpPr>
                <p:nvPr/>
              </p:nvSpPr>
              <p:spPr bwMode="auto">
                <a:xfrm rot="12906706" flipV="1">
                  <a:off x="4356" y="840"/>
                  <a:ext cx="611" cy="240"/>
                </a:xfrm>
                <a:custGeom>
                  <a:avLst/>
                  <a:gdLst>
                    <a:gd name="T0" fmla="*/ 0 w 16176"/>
                    <a:gd name="T1" fmla="*/ 0 h 21600"/>
                    <a:gd name="T2" fmla="*/ 1 w 16176"/>
                    <a:gd name="T3" fmla="*/ 0 h 21600"/>
                    <a:gd name="T4" fmla="*/ 0 w 1617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6176"/>
                    <a:gd name="T10" fmla="*/ 0 h 21600"/>
                    <a:gd name="T11" fmla="*/ 16176 w 1617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176" h="21600" fill="none" extrusionOk="0">
                      <a:moveTo>
                        <a:pt x="-1" y="0"/>
                      </a:moveTo>
                      <a:cubicBezTo>
                        <a:pt x="6186" y="0"/>
                        <a:pt x="12076" y="2652"/>
                        <a:pt x="16176" y="7285"/>
                      </a:cubicBezTo>
                    </a:path>
                    <a:path w="16176" h="21600" stroke="0" extrusionOk="0">
                      <a:moveTo>
                        <a:pt x="-1" y="0"/>
                      </a:moveTo>
                      <a:cubicBezTo>
                        <a:pt x="6186" y="0"/>
                        <a:pt x="12076" y="2652"/>
                        <a:pt x="16176" y="7285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54" name="Arc 35"/>
                <p:cNvSpPr>
                  <a:spLocks/>
                </p:cNvSpPr>
                <p:nvPr/>
              </p:nvSpPr>
              <p:spPr bwMode="auto">
                <a:xfrm rot="8280882" flipV="1">
                  <a:off x="3696" y="980"/>
                  <a:ext cx="991" cy="488"/>
                </a:xfrm>
                <a:custGeom>
                  <a:avLst/>
                  <a:gdLst>
                    <a:gd name="T0" fmla="*/ 0 w 26266"/>
                    <a:gd name="T1" fmla="*/ 0 h 21600"/>
                    <a:gd name="T2" fmla="*/ 1 w 26266"/>
                    <a:gd name="T3" fmla="*/ 0 h 21600"/>
                    <a:gd name="T4" fmla="*/ 1 w 2626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6266"/>
                    <a:gd name="T10" fmla="*/ 0 h 21600"/>
                    <a:gd name="T11" fmla="*/ 26266 w 2626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266" h="21600" fill="none" extrusionOk="0">
                      <a:moveTo>
                        <a:pt x="-1" y="2501"/>
                      </a:moveTo>
                      <a:cubicBezTo>
                        <a:pt x="3109" y="858"/>
                        <a:pt x="6573" y="-1"/>
                        <a:pt x="10090" y="0"/>
                      </a:cubicBezTo>
                      <a:cubicBezTo>
                        <a:pt x="16276" y="0"/>
                        <a:pt x="22166" y="2652"/>
                        <a:pt x="26266" y="7285"/>
                      </a:cubicBezTo>
                    </a:path>
                    <a:path w="26266" h="21600" stroke="0" extrusionOk="0">
                      <a:moveTo>
                        <a:pt x="-1" y="2501"/>
                      </a:moveTo>
                      <a:cubicBezTo>
                        <a:pt x="3109" y="858"/>
                        <a:pt x="6573" y="-1"/>
                        <a:pt x="10090" y="0"/>
                      </a:cubicBezTo>
                      <a:cubicBezTo>
                        <a:pt x="16276" y="0"/>
                        <a:pt x="22166" y="2652"/>
                        <a:pt x="26266" y="7285"/>
                      </a:cubicBezTo>
                      <a:lnTo>
                        <a:pt x="10090" y="21600"/>
                      </a:lnTo>
                      <a:lnTo>
                        <a:pt x="-1" y="2501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151" name="Arc 36"/>
              <p:cNvSpPr>
                <a:spLocks/>
              </p:cNvSpPr>
              <p:nvPr/>
            </p:nvSpPr>
            <p:spPr bwMode="auto">
              <a:xfrm rot="8663619" flipV="1">
                <a:off x="4466" y="1125"/>
                <a:ext cx="795" cy="888"/>
              </a:xfrm>
              <a:custGeom>
                <a:avLst/>
                <a:gdLst>
                  <a:gd name="T0" fmla="*/ 0 w 21076"/>
                  <a:gd name="T1" fmla="*/ 0 h 21600"/>
                  <a:gd name="T2" fmla="*/ 1 w 21076"/>
                  <a:gd name="T3" fmla="*/ 0 h 21600"/>
                  <a:gd name="T4" fmla="*/ 0 w 21076"/>
                  <a:gd name="T5" fmla="*/ 2 h 21600"/>
                  <a:gd name="T6" fmla="*/ 0 60000 65536"/>
                  <a:gd name="T7" fmla="*/ 0 60000 65536"/>
                  <a:gd name="T8" fmla="*/ 0 60000 65536"/>
                  <a:gd name="T9" fmla="*/ 0 w 21076"/>
                  <a:gd name="T10" fmla="*/ 0 h 21600"/>
                  <a:gd name="T11" fmla="*/ 21076 w 2107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76" h="21600" fill="none" extrusionOk="0">
                    <a:moveTo>
                      <a:pt x="0" y="1793"/>
                    </a:moveTo>
                    <a:cubicBezTo>
                      <a:pt x="2718" y="610"/>
                      <a:pt x="5652" y="-1"/>
                      <a:pt x="8617" y="0"/>
                    </a:cubicBezTo>
                    <a:cubicBezTo>
                      <a:pt x="13078" y="0"/>
                      <a:pt x="17431" y="1381"/>
                      <a:pt x="21075" y="3955"/>
                    </a:cubicBezTo>
                  </a:path>
                  <a:path w="21076" h="21600" stroke="0" extrusionOk="0">
                    <a:moveTo>
                      <a:pt x="0" y="1793"/>
                    </a:moveTo>
                    <a:cubicBezTo>
                      <a:pt x="2718" y="610"/>
                      <a:pt x="5652" y="-1"/>
                      <a:pt x="8617" y="0"/>
                    </a:cubicBezTo>
                    <a:cubicBezTo>
                      <a:pt x="13078" y="0"/>
                      <a:pt x="17431" y="1381"/>
                      <a:pt x="21075" y="3955"/>
                    </a:cubicBezTo>
                    <a:lnTo>
                      <a:pt x="8617" y="21600"/>
                    </a:lnTo>
                    <a:lnTo>
                      <a:pt x="0" y="1793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149" name="Object 37"/>
            <p:cNvGraphicFramePr>
              <a:graphicFrameLocks noChangeAspect="1"/>
            </p:cNvGraphicFramePr>
            <p:nvPr/>
          </p:nvGraphicFramePr>
          <p:xfrm>
            <a:off x="4656" y="1296"/>
            <a:ext cx="120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4" name="公式" r:id="rId21" imgW="180992" imgH="228575" progId="Equation.3">
                    <p:embed/>
                  </p:oleObj>
                </mc:Choice>
                <mc:Fallback>
                  <p:oleObj name="公式" r:id="rId21" imgW="180992" imgH="228575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296"/>
                          <a:ext cx="120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5865813" y="2066925"/>
            <a:ext cx="1905000" cy="1752600"/>
            <a:chOff x="3715" y="1515"/>
            <a:chExt cx="1200" cy="1104"/>
          </a:xfrm>
        </p:grpSpPr>
        <p:sp>
          <p:nvSpPr>
            <p:cNvPr id="4146" name="AutoShape 39"/>
            <p:cNvSpPr>
              <a:spLocks noChangeArrowheads="1"/>
            </p:cNvSpPr>
            <p:nvPr/>
          </p:nvSpPr>
          <p:spPr bwMode="auto">
            <a:xfrm>
              <a:off x="3715" y="1515"/>
              <a:ext cx="1200" cy="1104"/>
            </a:xfrm>
            <a:prstGeom prst="parallelogram">
              <a:avLst>
                <a:gd name="adj" fmla="val 32609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47" name="Object 40"/>
            <p:cNvGraphicFramePr>
              <a:graphicFrameLocks noChangeAspect="1"/>
            </p:cNvGraphicFramePr>
            <p:nvPr/>
          </p:nvGraphicFramePr>
          <p:xfrm>
            <a:off x="3792" y="2400"/>
            <a:ext cx="159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5" name="公式" r:id="rId23" imgW="253890" imgH="291973" progId="Equation.3">
                    <p:embed/>
                  </p:oleObj>
                </mc:Choice>
                <mc:Fallback>
                  <p:oleObj name="公式" r:id="rId23" imgW="253890" imgH="291973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400"/>
                          <a:ext cx="159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5534025" y="1347788"/>
            <a:ext cx="3074988" cy="2852737"/>
            <a:chOff x="3554" y="987"/>
            <a:chExt cx="1937" cy="1797"/>
          </a:xfrm>
        </p:grpSpPr>
        <p:sp>
          <p:nvSpPr>
            <p:cNvPr id="4139" name="Line 42"/>
            <p:cNvSpPr>
              <a:spLocks noChangeShapeType="1"/>
            </p:cNvSpPr>
            <p:nvPr/>
          </p:nvSpPr>
          <p:spPr bwMode="auto">
            <a:xfrm flipV="1">
              <a:off x="3859" y="987"/>
              <a:ext cx="0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0" name="Line 43"/>
            <p:cNvSpPr>
              <a:spLocks noChangeShapeType="1"/>
            </p:cNvSpPr>
            <p:nvPr/>
          </p:nvSpPr>
          <p:spPr bwMode="auto">
            <a:xfrm>
              <a:off x="3859" y="2235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1" name="Line 44"/>
            <p:cNvSpPr>
              <a:spLocks noChangeShapeType="1"/>
            </p:cNvSpPr>
            <p:nvPr/>
          </p:nvSpPr>
          <p:spPr bwMode="auto">
            <a:xfrm flipH="1">
              <a:off x="3554" y="2235"/>
              <a:ext cx="305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42" name="Object 45"/>
            <p:cNvGraphicFramePr>
              <a:graphicFrameLocks noChangeAspect="1"/>
            </p:cNvGraphicFramePr>
            <p:nvPr/>
          </p:nvGraphicFramePr>
          <p:xfrm>
            <a:off x="3622" y="2667"/>
            <a:ext cx="123" cy="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6" name="公式" r:id="rId25" imgW="253890" imgH="241195" progId="Equation.3">
                    <p:embed/>
                  </p:oleObj>
                </mc:Choice>
                <mc:Fallback>
                  <p:oleObj name="公式" r:id="rId25" imgW="253890" imgH="241195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2" y="2667"/>
                          <a:ext cx="123" cy="1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3" name="Object 46"/>
            <p:cNvGraphicFramePr>
              <a:graphicFrameLocks noChangeAspect="1"/>
            </p:cNvGraphicFramePr>
            <p:nvPr/>
          </p:nvGraphicFramePr>
          <p:xfrm>
            <a:off x="5347" y="2265"/>
            <a:ext cx="123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7" name="公式" r:id="rId27" imgW="253780" imgH="317225" progId="Equation.3">
                    <p:embed/>
                  </p:oleObj>
                </mc:Choice>
                <mc:Fallback>
                  <p:oleObj name="公式" r:id="rId27" imgW="253780" imgH="317225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7" y="2265"/>
                          <a:ext cx="123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4" name="Object 47"/>
            <p:cNvGraphicFramePr>
              <a:graphicFrameLocks noChangeAspect="1"/>
            </p:cNvGraphicFramePr>
            <p:nvPr/>
          </p:nvGraphicFramePr>
          <p:xfrm>
            <a:off x="3919" y="1050"/>
            <a:ext cx="98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8" name="公式" r:id="rId29" imgW="203024" imgH="253780" progId="Equation.3">
                    <p:embed/>
                  </p:oleObj>
                </mc:Choice>
                <mc:Fallback>
                  <p:oleObj name="公式" r:id="rId29" imgW="203024" imgH="25378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9" y="1050"/>
                          <a:ext cx="98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5" name="Object 48"/>
            <p:cNvGraphicFramePr>
              <a:graphicFrameLocks noChangeAspect="1"/>
            </p:cNvGraphicFramePr>
            <p:nvPr/>
          </p:nvGraphicFramePr>
          <p:xfrm>
            <a:off x="3876" y="2244"/>
            <a:ext cx="91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9" name="公式" r:id="rId31" imgW="215713" imgH="241091" progId="Equation.3">
                    <p:embed/>
                  </p:oleObj>
                </mc:Choice>
                <mc:Fallback>
                  <p:oleObj name="公式" r:id="rId31" imgW="215713" imgH="241091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6" y="2244"/>
                          <a:ext cx="91" cy="1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49"/>
          <p:cNvGrpSpPr>
            <a:grpSpLocks/>
          </p:cNvGrpSpPr>
          <p:nvPr/>
        </p:nvGrpSpPr>
        <p:grpSpPr bwMode="auto">
          <a:xfrm>
            <a:off x="7221538" y="3133725"/>
            <a:ext cx="352425" cy="685800"/>
            <a:chOff x="4646" y="2112"/>
            <a:chExt cx="222" cy="432"/>
          </a:xfrm>
        </p:grpSpPr>
        <p:sp>
          <p:nvSpPr>
            <p:cNvPr id="4136" name="Arc 50"/>
            <p:cNvSpPr>
              <a:spLocks/>
            </p:cNvSpPr>
            <p:nvPr/>
          </p:nvSpPr>
          <p:spPr bwMode="auto">
            <a:xfrm>
              <a:off x="4752" y="2256"/>
              <a:ext cx="40" cy="96"/>
            </a:xfrm>
            <a:custGeom>
              <a:avLst/>
              <a:gdLst>
                <a:gd name="T0" fmla="*/ 0 w 17972"/>
                <a:gd name="T1" fmla="*/ 0 h 21600"/>
                <a:gd name="T2" fmla="*/ 0 w 17972"/>
                <a:gd name="T3" fmla="*/ 0 h 21600"/>
                <a:gd name="T4" fmla="*/ 0 w 17972"/>
                <a:gd name="T5" fmla="*/ 0 h 21600"/>
                <a:gd name="T6" fmla="*/ 0 60000 65536"/>
                <a:gd name="T7" fmla="*/ 0 60000 65536"/>
                <a:gd name="T8" fmla="*/ 0 60000 65536"/>
                <a:gd name="T9" fmla="*/ 0 w 17972"/>
                <a:gd name="T10" fmla="*/ 0 h 21600"/>
                <a:gd name="T11" fmla="*/ 17972 w 1797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972" h="21600" fill="none" extrusionOk="0">
                  <a:moveTo>
                    <a:pt x="-1" y="0"/>
                  </a:moveTo>
                  <a:cubicBezTo>
                    <a:pt x="7221" y="0"/>
                    <a:pt x="13965" y="3609"/>
                    <a:pt x="17971" y="9618"/>
                  </a:cubicBezTo>
                </a:path>
                <a:path w="17972" h="21600" stroke="0" extrusionOk="0">
                  <a:moveTo>
                    <a:pt x="-1" y="0"/>
                  </a:moveTo>
                  <a:cubicBezTo>
                    <a:pt x="7221" y="0"/>
                    <a:pt x="13965" y="3609"/>
                    <a:pt x="17971" y="961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7" name="Line 51"/>
            <p:cNvSpPr>
              <a:spLocks noChangeShapeType="1"/>
            </p:cNvSpPr>
            <p:nvPr/>
          </p:nvSpPr>
          <p:spPr bwMode="auto">
            <a:xfrm flipH="1">
              <a:off x="4646" y="2160"/>
              <a:ext cx="222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38" name="Object 52"/>
            <p:cNvGraphicFramePr>
              <a:graphicFrameLocks noChangeAspect="1"/>
            </p:cNvGraphicFramePr>
            <p:nvPr/>
          </p:nvGraphicFramePr>
          <p:xfrm>
            <a:off x="4752" y="2112"/>
            <a:ext cx="10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0" name="公式" r:id="rId33" imgW="219024" imgH="304766" progId="Equation.3">
                    <p:embed/>
                  </p:oleObj>
                </mc:Choice>
                <mc:Fallback>
                  <p:oleObj name="公式" r:id="rId33" imgW="219024" imgH="304766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112"/>
                          <a:ext cx="103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17" name="Text Box 53"/>
          <p:cNvSpPr txBox="1">
            <a:spLocks noChangeArrowheads="1"/>
          </p:cNvSpPr>
          <p:nvPr/>
        </p:nvSpPr>
        <p:spPr bwMode="auto">
          <a:xfrm>
            <a:off x="760413" y="404813"/>
            <a:ext cx="2667000" cy="519112"/>
          </a:xfrm>
          <a:prstGeom prst="rect">
            <a:avLst/>
          </a:prstGeom>
          <a:gradFill rotWithShape="0">
            <a:gsLst>
              <a:gs pos="0">
                <a:srgbClr val="00FF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chemeClr val="tx2"/>
                </a:solidFill>
              </a:rPr>
              <a:t>3.  </a:t>
            </a:r>
            <a:r>
              <a:rPr kumimoji="1" lang="zh-CN" altLang="en-US" sz="2800">
                <a:solidFill>
                  <a:schemeClr val="tx2"/>
                </a:solidFill>
              </a:rPr>
              <a:t>曲面的面积</a:t>
            </a:r>
          </a:p>
        </p:txBody>
      </p:sp>
      <p:graphicFrame>
        <p:nvGraphicFramePr>
          <p:cNvPr id="47158" name="Object 54"/>
          <p:cNvGraphicFramePr>
            <a:graphicFrameLocks noChangeAspect="1"/>
          </p:cNvGraphicFramePr>
          <p:nvPr/>
        </p:nvGraphicFramePr>
        <p:xfrm>
          <a:off x="803275" y="4810125"/>
          <a:ext cx="242887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" name="Equation" r:id="rId35" imgW="2349500" imgH="444500" progId="Equation.3">
                  <p:embed/>
                </p:oleObj>
              </mc:Choice>
              <mc:Fallback>
                <p:oleObj name="Equation" r:id="rId35" imgW="2349500" imgH="4445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4810125"/>
                        <a:ext cx="242887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9" name="Object 55"/>
          <p:cNvGraphicFramePr>
            <a:graphicFrameLocks noChangeAspect="1"/>
          </p:cNvGraphicFramePr>
          <p:nvPr/>
        </p:nvGraphicFramePr>
        <p:xfrm>
          <a:off x="3198813" y="4835525"/>
          <a:ext cx="27828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" name="Equation" r:id="rId37" imgW="2781300" imgH="431800" progId="Equation.3">
                  <p:embed/>
                </p:oleObj>
              </mc:Choice>
              <mc:Fallback>
                <p:oleObj name="Equation" r:id="rId37" imgW="2781300" imgH="4318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3" y="4835525"/>
                        <a:ext cx="27828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56"/>
          <p:cNvGrpSpPr>
            <a:grpSpLocks/>
          </p:cNvGrpSpPr>
          <p:nvPr/>
        </p:nvGrpSpPr>
        <p:grpSpPr bwMode="auto">
          <a:xfrm>
            <a:off x="6804025" y="4767263"/>
            <a:ext cx="1600200" cy="533400"/>
            <a:chOff x="2256" y="3552"/>
            <a:chExt cx="1008" cy="336"/>
          </a:xfrm>
        </p:grpSpPr>
        <p:sp>
          <p:nvSpPr>
            <p:cNvPr id="4134" name="Oval 57"/>
            <p:cNvSpPr>
              <a:spLocks noChangeArrowheads="1"/>
            </p:cNvSpPr>
            <p:nvPr/>
          </p:nvSpPr>
          <p:spPr bwMode="auto">
            <a:xfrm>
              <a:off x="2256" y="3552"/>
              <a:ext cx="1008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99CC"/>
                </a:gs>
              </a:gsLst>
              <a:lin ang="5400000" scaled="1"/>
            </a:gra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35" name="Object 58"/>
            <p:cNvGraphicFramePr>
              <a:graphicFrameLocks noChangeAspect="1"/>
            </p:cNvGraphicFramePr>
            <p:nvPr/>
          </p:nvGraphicFramePr>
          <p:xfrm>
            <a:off x="2380" y="3600"/>
            <a:ext cx="77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3" name="Equation" r:id="rId39" imgW="1231366" imgH="317362" progId="Equation.3">
                    <p:embed/>
                  </p:oleObj>
                </mc:Choice>
                <mc:Fallback>
                  <p:oleObj name="Equation" r:id="rId39" imgW="1231366" imgH="317362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0" y="3600"/>
                          <a:ext cx="77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163" name="Object 59"/>
          <p:cNvGraphicFramePr>
            <a:graphicFrameLocks noChangeAspect="1"/>
          </p:cNvGraphicFramePr>
          <p:nvPr/>
        </p:nvGraphicFramePr>
        <p:xfrm>
          <a:off x="5181600" y="77788"/>
          <a:ext cx="281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" name="Equation" r:id="rId41" imgW="2819400" imgH="431800" progId="Equation.3">
                  <p:embed/>
                </p:oleObj>
              </mc:Choice>
              <mc:Fallback>
                <p:oleObj name="Equation" r:id="rId41" imgW="2819400" imgH="4318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7788"/>
                        <a:ext cx="2819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64" name="Object 60"/>
          <p:cNvGraphicFramePr>
            <a:graphicFrameLocks noChangeAspect="1"/>
          </p:cNvGraphicFramePr>
          <p:nvPr/>
        </p:nvGraphicFramePr>
        <p:xfrm>
          <a:off x="4343400" y="509588"/>
          <a:ext cx="4533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5" name="Equation" r:id="rId43" imgW="4533900" imgH="482600" progId="Equation.3">
                  <p:embed/>
                </p:oleObj>
              </mc:Choice>
              <mc:Fallback>
                <p:oleObj name="Equation" r:id="rId43" imgW="4533900" imgH="4826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09588"/>
                        <a:ext cx="4533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65" name="Text Box 61"/>
          <p:cNvSpPr txBox="1">
            <a:spLocks noChangeArrowheads="1"/>
          </p:cNvSpPr>
          <p:nvPr/>
        </p:nvSpPr>
        <p:spPr bwMode="auto">
          <a:xfrm>
            <a:off x="1522413" y="206692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/>
              <a:t>设小区域</a:t>
            </a:r>
          </a:p>
        </p:txBody>
      </p:sp>
      <p:sp>
        <p:nvSpPr>
          <p:cNvPr id="47166" name="Text Box 62"/>
          <p:cNvSpPr txBox="1">
            <a:spLocks noChangeArrowheads="1"/>
          </p:cNvSpPr>
          <p:nvPr/>
        </p:nvSpPr>
        <p:spPr bwMode="auto">
          <a:xfrm>
            <a:off x="5942013" y="473392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/>
              <a:t>则有</a:t>
            </a:r>
          </a:p>
        </p:txBody>
      </p:sp>
      <p:sp>
        <p:nvSpPr>
          <p:cNvPr id="47167" name="Text Box 63"/>
          <p:cNvSpPr txBox="1">
            <a:spLocks noChangeArrowheads="1"/>
          </p:cNvSpPr>
          <p:nvPr/>
        </p:nvSpPr>
        <p:spPr bwMode="auto">
          <a:xfrm>
            <a:off x="4418013" y="4214813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/>
              <a:t>母线平行于</a:t>
            </a:r>
            <a:r>
              <a:rPr kumimoji="1" lang="en-US" altLang="zh-CN" sz="2800" i="1"/>
              <a:t>z</a:t>
            </a:r>
            <a:r>
              <a:rPr kumimoji="1" lang="zh-CN" altLang="en-US" sz="2800"/>
              <a:t>轴的小柱面</a:t>
            </a:r>
            <a:r>
              <a:rPr kumimoji="1" lang="en-US" altLang="zh-CN" sz="2800"/>
              <a:t>,</a:t>
            </a:r>
          </a:p>
        </p:txBody>
      </p:sp>
      <p:sp>
        <p:nvSpPr>
          <p:cNvPr id="47168" name="Text Box 64"/>
          <p:cNvSpPr txBox="1">
            <a:spLocks noChangeArrowheads="1"/>
          </p:cNvSpPr>
          <p:nvPr/>
        </p:nvSpPr>
        <p:spPr bwMode="auto">
          <a:xfrm>
            <a:off x="684213" y="1547813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</a:rPr>
              <a:t>在</a:t>
            </a:r>
            <a:r>
              <a:rPr kumimoji="1" lang="en-US" altLang="zh-CN" sz="2800" i="1">
                <a:solidFill>
                  <a:schemeClr val="tx2"/>
                </a:solidFill>
              </a:rPr>
              <a:t>xOy</a:t>
            </a:r>
            <a:r>
              <a:rPr kumimoji="1" lang="zh-CN" altLang="en-US" sz="2800"/>
              <a:t>面上的投影区域为</a:t>
            </a:r>
            <a:r>
              <a:rPr kumimoji="1" lang="en-US" altLang="zh-CN" sz="2800" i="1"/>
              <a:t>D</a:t>
            </a:r>
            <a:r>
              <a:rPr kumimoji="1" lang="en-US" altLang="zh-CN" sz="2800"/>
              <a:t>,</a:t>
            </a:r>
            <a:endParaRPr kumimoji="1" lang="en-US" altLang="zh-CN" sz="2800">
              <a:solidFill>
                <a:srgbClr val="3333FF"/>
              </a:solidFill>
            </a:endParaRPr>
          </a:p>
        </p:txBody>
      </p: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6704013" y="2481263"/>
            <a:ext cx="696912" cy="271462"/>
            <a:chOff x="4441" y="841"/>
            <a:chExt cx="439" cy="171"/>
          </a:xfrm>
        </p:grpSpPr>
        <p:grpSp>
          <p:nvGrpSpPr>
            <p:cNvPr id="4128" name="Group 66"/>
            <p:cNvGrpSpPr>
              <a:grpSpLocks/>
            </p:cNvGrpSpPr>
            <p:nvPr/>
          </p:nvGrpSpPr>
          <p:grpSpPr bwMode="auto">
            <a:xfrm rot="-1487226">
              <a:off x="4441" y="863"/>
              <a:ext cx="318" cy="139"/>
              <a:chOff x="4176" y="377"/>
              <a:chExt cx="389" cy="211"/>
            </a:xfrm>
          </p:grpSpPr>
          <p:sp>
            <p:nvSpPr>
              <p:cNvPr id="4130" name="Arc 67"/>
              <p:cNvSpPr>
                <a:spLocks/>
              </p:cNvSpPr>
              <p:nvPr/>
            </p:nvSpPr>
            <p:spPr bwMode="auto">
              <a:xfrm rot="1080413" flipV="1">
                <a:off x="4222" y="503"/>
                <a:ext cx="127" cy="34"/>
              </a:xfrm>
              <a:custGeom>
                <a:avLst/>
                <a:gdLst>
                  <a:gd name="T0" fmla="*/ 0 w 12204"/>
                  <a:gd name="T1" fmla="*/ 0 h 21600"/>
                  <a:gd name="T2" fmla="*/ 0 w 12204"/>
                  <a:gd name="T3" fmla="*/ 0 h 21600"/>
                  <a:gd name="T4" fmla="*/ 0 w 1220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2204"/>
                  <a:gd name="T10" fmla="*/ 0 h 21600"/>
                  <a:gd name="T11" fmla="*/ 12204 w 1220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204" h="21600" fill="none" extrusionOk="0">
                    <a:moveTo>
                      <a:pt x="-1" y="0"/>
                    </a:moveTo>
                    <a:cubicBezTo>
                      <a:pt x="4355" y="0"/>
                      <a:pt x="8609" y="1316"/>
                      <a:pt x="12203" y="3778"/>
                    </a:cubicBezTo>
                  </a:path>
                  <a:path w="12204" h="21600" stroke="0" extrusionOk="0">
                    <a:moveTo>
                      <a:pt x="-1" y="0"/>
                    </a:moveTo>
                    <a:cubicBezTo>
                      <a:pt x="4355" y="0"/>
                      <a:pt x="8609" y="1316"/>
                      <a:pt x="12203" y="377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1" name="Arc 68"/>
              <p:cNvSpPr>
                <a:spLocks/>
              </p:cNvSpPr>
              <p:nvPr/>
            </p:nvSpPr>
            <p:spPr bwMode="auto">
              <a:xfrm rot="12906706" flipV="1">
                <a:off x="4376" y="377"/>
                <a:ext cx="149" cy="34"/>
              </a:xfrm>
              <a:custGeom>
                <a:avLst/>
                <a:gdLst>
                  <a:gd name="T0" fmla="*/ 0 w 14255"/>
                  <a:gd name="T1" fmla="*/ 0 h 21600"/>
                  <a:gd name="T2" fmla="*/ 0 w 14255"/>
                  <a:gd name="T3" fmla="*/ 0 h 21600"/>
                  <a:gd name="T4" fmla="*/ 0 w 1425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4255"/>
                  <a:gd name="T10" fmla="*/ 0 h 21600"/>
                  <a:gd name="T11" fmla="*/ 14255 w 142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255" h="21600" fill="none" extrusionOk="0">
                    <a:moveTo>
                      <a:pt x="-1" y="0"/>
                    </a:moveTo>
                    <a:cubicBezTo>
                      <a:pt x="5246" y="0"/>
                      <a:pt x="10313" y="1909"/>
                      <a:pt x="14255" y="5371"/>
                    </a:cubicBezTo>
                  </a:path>
                  <a:path w="14255" h="21600" stroke="0" extrusionOk="0">
                    <a:moveTo>
                      <a:pt x="-1" y="0"/>
                    </a:moveTo>
                    <a:cubicBezTo>
                      <a:pt x="5246" y="0"/>
                      <a:pt x="10313" y="1909"/>
                      <a:pt x="14255" y="5371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2" name="Arc 69"/>
              <p:cNvSpPr>
                <a:spLocks/>
              </p:cNvSpPr>
              <p:nvPr/>
            </p:nvSpPr>
            <p:spPr bwMode="auto">
              <a:xfrm rot="8280882" flipV="1">
                <a:off x="4176" y="404"/>
                <a:ext cx="274" cy="69"/>
              </a:xfrm>
              <a:custGeom>
                <a:avLst/>
                <a:gdLst>
                  <a:gd name="T0" fmla="*/ 0 w 26266"/>
                  <a:gd name="T1" fmla="*/ 0 h 21600"/>
                  <a:gd name="T2" fmla="*/ 0 w 26266"/>
                  <a:gd name="T3" fmla="*/ 0 h 21600"/>
                  <a:gd name="T4" fmla="*/ 0 w 2626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6266"/>
                  <a:gd name="T10" fmla="*/ 0 h 21600"/>
                  <a:gd name="T11" fmla="*/ 26266 w 2626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266" h="21600" fill="none" extrusionOk="0">
                    <a:moveTo>
                      <a:pt x="-1" y="2501"/>
                    </a:moveTo>
                    <a:cubicBezTo>
                      <a:pt x="3109" y="858"/>
                      <a:pt x="6573" y="-1"/>
                      <a:pt x="10090" y="0"/>
                    </a:cubicBezTo>
                    <a:cubicBezTo>
                      <a:pt x="16276" y="0"/>
                      <a:pt x="22166" y="2652"/>
                      <a:pt x="26266" y="7285"/>
                    </a:cubicBezTo>
                  </a:path>
                  <a:path w="26266" h="21600" stroke="0" extrusionOk="0">
                    <a:moveTo>
                      <a:pt x="-1" y="2501"/>
                    </a:moveTo>
                    <a:cubicBezTo>
                      <a:pt x="3109" y="858"/>
                      <a:pt x="6573" y="-1"/>
                      <a:pt x="10090" y="0"/>
                    </a:cubicBezTo>
                    <a:cubicBezTo>
                      <a:pt x="16276" y="0"/>
                      <a:pt x="22166" y="2652"/>
                      <a:pt x="26266" y="7285"/>
                    </a:cubicBezTo>
                    <a:lnTo>
                      <a:pt x="10090" y="21600"/>
                    </a:lnTo>
                    <a:lnTo>
                      <a:pt x="-1" y="2501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3" name="Arc 70"/>
              <p:cNvSpPr>
                <a:spLocks/>
              </p:cNvSpPr>
              <p:nvPr/>
            </p:nvSpPr>
            <p:spPr bwMode="auto">
              <a:xfrm rot="8663619" flipV="1">
                <a:off x="4358" y="463"/>
                <a:ext cx="207" cy="125"/>
              </a:xfrm>
              <a:custGeom>
                <a:avLst/>
                <a:gdLst>
                  <a:gd name="T0" fmla="*/ 0 w 19926"/>
                  <a:gd name="T1" fmla="*/ 0 h 21600"/>
                  <a:gd name="T2" fmla="*/ 0 w 19926"/>
                  <a:gd name="T3" fmla="*/ 0 h 21600"/>
                  <a:gd name="T4" fmla="*/ 0 w 1992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9926"/>
                  <a:gd name="T10" fmla="*/ 0 h 21600"/>
                  <a:gd name="T11" fmla="*/ 19926 w 1992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926" h="21600" fill="none" extrusionOk="0">
                    <a:moveTo>
                      <a:pt x="0" y="1793"/>
                    </a:moveTo>
                    <a:cubicBezTo>
                      <a:pt x="2718" y="610"/>
                      <a:pt x="5652" y="-1"/>
                      <a:pt x="8617" y="0"/>
                    </a:cubicBezTo>
                    <a:cubicBezTo>
                      <a:pt x="12609" y="0"/>
                      <a:pt x="16524" y="1106"/>
                      <a:pt x="19925" y="3197"/>
                    </a:cubicBezTo>
                  </a:path>
                  <a:path w="19926" h="21600" stroke="0" extrusionOk="0">
                    <a:moveTo>
                      <a:pt x="0" y="1793"/>
                    </a:moveTo>
                    <a:cubicBezTo>
                      <a:pt x="2718" y="610"/>
                      <a:pt x="5652" y="-1"/>
                      <a:pt x="8617" y="0"/>
                    </a:cubicBezTo>
                    <a:cubicBezTo>
                      <a:pt x="12609" y="0"/>
                      <a:pt x="16524" y="1106"/>
                      <a:pt x="19925" y="3197"/>
                    </a:cubicBezTo>
                    <a:lnTo>
                      <a:pt x="8617" y="21600"/>
                    </a:lnTo>
                    <a:lnTo>
                      <a:pt x="0" y="1793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129" name="Object 71"/>
            <p:cNvGraphicFramePr>
              <a:graphicFrameLocks noChangeAspect="1"/>
            </p:cNvGraphicFramePr>
            <p:nvPr/>
          </p:nvGraphicFramePr>
          <p:xfrm>
            <a:off x="4632" y="841"/>
            <a:ext cx="248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6" name="Equation" r:id="rId45" imgW="447759" imgH="304766" progId="Equation.3">
                    <p:embed/>
                  </p:oleObj>
                </mc:Choice>
                <mc:Fallback>
                  <p:oleObj name="Equation" r:id="rId45" imgW="447759" imgH="304766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2" y="841"/>
                          <a:ext cx="248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"/>
                                        <p:tgtEl>
                                          <p:spTgt spid="4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75"/>
                                        <p:tgtEl>
                                          <p:spTgt spid="4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75"/>
                                        <p:tgtEl>
                                          <p:spTgt spid="4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animBg="1"/>
      <p:bldP spid="47111" grpId="0" autoUpdateAnimBg="0"/>
      <p:bldP spid="47117" grpId="0" autoUpdateAnimBg="0"/>
      <p:bldP spid="47127" grpId="0" animBg="1"/>
      <p:bldP spid="47165" grpId="0" autoUpdateAnimBg="0"/>
      <p:bldP spid="47166" grpId="0" autoUpdateAnimBg="0"/>
      <p:bldP spid="47167" grpId="0" autoUpdateAnimBg="0"/>
      <p:bldP spid="4716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FBD0617-1330-4137-9FEC-D460C685CB91}" type="slidenum">
              <a:rPr lang="zh-CN" altLang="en-US" sz="1400" smtClean="0"/>
              <a:pPr eaLnBrk="1" hangingPunct="1"/>
              <a:t>4</a:t>
            </a:fld>
            <a:endParaRPr lang="en-US" altLang="zh-CN" sz="1400" smtClean="0"/>
          </a:p>
        </p:txBody>
      </p:sp>
      <p:sp>
        <p:nvSpPr>
          <p:cNvPr id="48130" name="AutoShape 2"/>
          <p:cNvSpPr>
            <a:spLocks noChangeArrowheads="1"/>
          </p:cNvSpPr>
          <p:nvPr/>
        </p:nvSpPr>
        <p:spPr bwMode="auto">
          <a:xfrm>
            <a:off x="2743200" y="1498600"/>
            <a:ext cx="1066800" cy="457200"/>
          </a:xfrm>
          <a:prstGeom prst="parallelogram">
            <a:avLst>
              <a:gd name="adj" fmla="val 38284"/>
            </a:avLst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1" name="AutoShape 3"/>
          <p:cNvSpPr>
            <a:spLocks noChangeArrowheads="1"/>
          </p:cNvSpPr>
          <p:nvPr/>
        </p:nvSpPr>
        <p:spPr bwMode="auto">
          <a:xfrm>
            <a:off x="1219200" y="2260600"/>
            <a:ext cx="3352800" cy="990600"/>
          </a:xfrm>
          <a:prstGeom prst="wedgeRoundRectCallout">
            <a:avLst>
              <a:gd name="adj1" fmla="val 8144"/>
              <a:gd name="adj2" fmla="val -79005"/>
              <a:gd name="adj3" fmla="val 16667"/>
            </a:avLst>
          </a:prstGeom>
          <a:gradFill rotWithShape="0">
            <a:gsLst>
              <a:gs pos="0">
                <a:srgbClr val="FFFF99"/>
              </a:gs>
              <a:gs pos="100000">
                <a:srgbClr val="00FFFF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kumimoji="1" lang="zh-CN" altLang="zh-CN" sz="2800">
              <a:solidFill>
                <a:srgbClr val="0000FF"/>
              </a:solidFill>
            </a:endParaRP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965200" y="882650"/>
          <a:ext cx="50085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" name="Equation" r:id="rId3" imgW="4775200" imgH="444500" progId="Equation.3">
                  <p:embed/>
                </p:oleObj>
              </mc:Choice>
              <mc:Fallback>
                <p:oleObj name="Equation" r:id="rId3" imgW="47752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882650"/>
                        <a:ext cx="500856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990600" y="1558925"/>
          <a:ext cx="1138238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5" name="Equation" r:id="rId5" imgW="1079032" imgH="304668" progId="Equation.3">
                  <p:embed/>
                </p:oleObj>
              </mc:Choice>
              <mc:Fallback>
                <p:oleObj name="Equation" r:id="rId5" imgW="1079032" imgH="30466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58925"/>
                        <a:ext cx="1138238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990600" y="2182813"/>
          <a:ext cx="3505200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6" name="Equation" r:id="rId7" imgW="3327400" imgH="1016000" progId="Equation.3">
                  <p:embed/>
                </p:oleObj>
              </mc:Choice>
              <mc:Fallback>
                <p:oleObj name="Equation" r:id="rId7" imgW="3327400" imgH="1016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82813"/>
                        <a:ext cx="3505200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1066800" y="3505200"/>
          <a:ext cx="3556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7" name="Equation" r:id="rId9" imgW="3467167" imgH="561980" progId="Equation.3">
                  <p:embed/>
                </p:oleObj>
              </mc:Choice>
              <mc:Fallback>
                <p:oleObj name="Equation" r:id="rId9" imgW="3467167" imgH="5619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05200"/>
                        <a:ext cx="3556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1066800" y="4470400"/>
          <a:ext cx="357188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8" name="Equation" r:id="rId11" imgW="355292" imgH="317225" progId="Equation.3">
                  <p:embed/>
                </p:oleObj>
              </mc:Choice>
              <mc:Fallback>
                <p:oleObj name="Equation" r:id="rId11" imgW="355292" imgH="31722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70400"/>
                        <a:ext cx="357188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0" name="Group 9"/>
          <p:cNvGrpSpPr>
            <a:grpSpLocks/>
          </p:cNvGrpSpPr>
          <p:nvPr/>
        </p:nvGrpSpPr>
        <p:grpSpPr bwMode="auto">
          <a:xfrm>
            <a:off x="6583363" y="838200"/>
            <a:ext cx="2484437" cy="1862138"/>
            <a:chOff x="3696" y="840"/>
            <a:chExt cx="1565" cy="1173"/>
          </a:xfrm>
        </p:grpSpPr>
        <p:grpSp>
          <p:nvGrpSpPr>
            <p:cNvPr id="5196" name="Group 10"/>
            <p:cNvGrpSpPr>
              <a:grpSpLocks/>
            </p:cNvGrpSpPr>
            <p:nvPr/>
          </p:nvGrpSpPr>
          <p:grpSpPr bwMode="auto">
            <a:xfrm>
              <a:off x="3696" y="840"/>
              <a:ext cx="1271" cy="744"/>
              <a:chOff x="3696" y="840"/>
              <a:chExt cx="1271" cy="744"/>
            </a:xfrm>
          </p:grpSpPr>
          <p:sp>
            <p:nvSpPr>
              <p:cNvPr id="5198" name="Arc 11"/>
              <p:cNvSpPr>
                <a:spLocks/>
              </p:cNvSpPr>
              <p:nvPr/>
            </p:nvSpPr>
            <p:spPr bwMode="auto">
              <a:xfrm rot="1080413" flipV="1">
                <a:off x="3792" y="1344"/>
                <a:ext cx="611" cy="240"/>
              </a:xfrm>
              <a:custGeom>
                <a:avLst/>
                <a:gdLst>
                  <a:gd name="T0" fmla="*/ 0 w 16176"/>
                  <a:gd name="T1" fmla="*/ 0 h 21600"/>
                  <a:gd name="T2" fmla="*/ 1 w 16176"/>
                  <a:gd name="T3" fmla="*/ 0 h 21600"/>
                  <a:gd name="T4" fmla="*/ 0 w 1617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6176"/>
                  <a:gd name="T10" fmla="*/ 0 h 21600"/>
                  <a:gd name="T11" fmla="*/ 16176 w 1617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176" h="21600" fill="none" extrusionOk="0">
                    <a:moveTo>
                      <a:pt x="-1" y="0"/>
                    </a:moveTo>
                    <a:cubicBezTo>
                      <a:pt x="6186" y="0"/>
                      <a:pt x="12076" y="2652"/>
                      <a:pt x="16176" y="7285"/>
                    </a:cubicBezTo>
                  </a:path>
                  <a:path w="16176" h="21600" stroke="0" extrusionOk="0">
                    <a:moveTo>
                      <a:pt x="-1" y="0"/>
                    </a:moveTo>
                    <a:cubicBezTo>
                      <a:pt x="6186" y="0"/>
                      <a:pt x="12076" y="2652"/>
                      <a:pt x="16176" y="7285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9" name="Arc 12"/>
              <p:cNvSpPr>
                <a:spLocks/>
              </p:cNvSpPr>
              <p:nvPr/>
            </p:nvSpPr>
            <p:spPr bwMode="auto">
              <a:xfrm rot="12906706" flipV="1">
                <a:off x="4356" y="840"/>
                <a:ext cx="611" cy="240"/>
              </a:xfrm>
              <a:custGeom>
                <a:avLst/>
                <a:gdLst>
                  <a:gd name="T0" fmla="*/ 0 w 16176"/>
                  <a:gd name="T1" fmla="*/ 0 h 21600"/>
                  <a:gd name="T2" fmla="*/ 1 w 16176"/>
                  <a:gd name="T3" fmla="*/ 0 h 21600"/>
                  <a:gd name="T4" fmla="*/ 0 w 1617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6176"/>
                  <a:gd name="T10" fmla="*/ 0 h 21600"/>
                  <a:gd name="T11" fmla="*/ 16176 w 1617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176" h="21600" fill="none" extrusionOk="0">
                    <a:moveTo>
                      <a:pt x="-1" y="0"/>
                    </a:moveTo>
                    <a:cubicBezTo>
                      <a:pt x="6186" y="0"/>
                      <a:pt x="12076" y="2652"/>
                      <a:pt x="16176" y="7285"/>
                    </a:cubicBezTo>
                  </a:path>
                  <a:path w="16176" h="21600" stroke="0" extrusionOk="0">
                    <a:moveTo>
                      <a:pt x="-1" y="0"/>
                    </a:moveTo>
                    <a:cubicBezTo>
                      <a:pt x="6186" y="0"/>
                      <a:pt x="12076" y="2652"/>
                      <a:pt x="16176" y="7285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00" name="Arc 13"/>
              <p:cNvSpPr>
                <a:spLocks/>
              </p:cNvSpPr>
              <p:nvPr/>
            </p:nvSpPr>
            <p:spPr bwMode="auto">
              <a:xfrm rot="8280882" flipV="1">
                <a:off x="3696" y="980"/>
                <a:ext cx="991" cy="488"/>
              </a:xfrm>
              <a:custGeom>
                <a:avLst/>
                <a:gdLst>
                  <a:gd name="T0" fmla="*/ 0 w 26266"/>
                  <a:gd name="T1" fmla="*/ 0 h 21600"/>
                  <a:gd name="T2" fmla="*/ 1 w 26266"/>
                  <a:gd name="T3" fmla="*/ 0 h 21600"/>
                  <a:gd name="T4" fmla="*/ 1 w 2626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6266"/>
                  <a:gd name="T10" fmla="*/ 0 h 21600"/>
                  <a:gd name="T11" fmla="*/ 26266 w 2626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266" h="21600" fill="none" extrusionOk="0">
                    <a:moveTo>
                      <a:pt x="-1" y="2501"/>
                    </a:moveTo>
                    <a:cubicBezTo>
                      <a:pt x="3109" y="858"/>
                      <a:pt x="6573" y="-1"/>
                      <a:pt x="10090" y="0"/>
                    </a:cubicBezTo>
                    <a:cubicBezTo>
                      <a:pt x="16276" y="0"/>
                      <a:pt x="22166" y="2652"/>
                      <a:pt x="26266" y="7285"/>
                    </a:cubicBezTo>
                  </a:path>
                  <a:path w="26266" h="21600" stroke="0" extrusionOk="0">
                    <a:moveTo>
                      <a:pt x="-1" y="2501"/>
                    </a:moveTo>
                    <a:cubicBezTo>
                      <a:pt x="3109" y="858"/>
                      <a:pt x="6573" y="-1"/>
                      <a:pt x="10090" y="0"/>
                    </a:cubicBezTo>
                    <a:cubicBezTo>
                      <a:pt x="16276" y="0"/>
                      <a:pt x="22166" y="2652"/>
                      <a:pt x="26266" y="7285"/>
                    </a:cubicBezTo>
                    <a:lnTo>
                      <a:pt x="10090" y="21600"/>
                    </a:lnTo>
                    <a:lnTo>
                      <a:pt x="-1" y="2501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97" name="Arc 14"/>
            <p:cNvSpPr>
              <a:spLocks/>
            </p:cNvSpPr>
            <p:nvPr/>
          </p:nvSpPr>
          <p:spPr bwMode="auto">
            <a:xfrm rot="8663619" flipV="1">
              <a:off x="4466" y="1125"/>
              <a:ext cx="795" cy="888"/>
            </a:xfrm>
            <a:custGeom>
              <a:avLst/>
              <a:gdLst>
                <a:gd name="T0" fmla="*/ 0 w 21076"/>
                <a:gd name="T1" fmla="*/ 0 h 21600"/>
                <a:gd name="T2" fmla="*/ 1 w 21076"/>
                <a:gd name="T3" fmla="*/ 0 h 21600"/>
                <a:gd name="T4" fmla="*/ 0 w 21076"/>
                <a:gd name="T5" fmla="*/ 2 h 21600"/>
                <a:gd name="T6" fmla="*/ 0 60000 65536"/>
                <a:gd name="T7" fmla="*/ 0 60000 65536"/>
                <a:gd name="T8" fmla="*/ 0 60000 65536"/>
                <a:gd name="T9" fmla="*/ 0 w 21076"/>
                <a:gd name="T10" fmla="*/ 0 h 21600"/>
                <a:gd name="T11" fmla="*/ 21076 w 2107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76" h="21600" fill="none" extrusionOk="0">
                  <a:moveTo>
                    <a:pt x="0" y="1793"/>
                  </a:moveTo>
                  <a:cubicBezTo>
                    <a:pt x="2718" y="610"/>
                    <a:pt x="5652" y="-1"/>
                    <a:pt x="8617" y="0"/>
                  </a:cubicBezTo>
                  <a:cubicBezTo>
                    <a:pt x="13078" y="0"/>
                    <a:pt x="17431" y="1381"/>
                    <a:pt x="21075" y="3955"/>
                  </a:cubicBezTo>
                </a:path>
                <a:path w="21076" h="21600" stroke="0" extrusionOk="0">
                  <a:moveTo>
                    <a:pt x="0" y="1793"/>
                  </a:moveTo>
                  <a:cubicBezTo>
                    <a:pt x="2718" y="610"/>
                    <a:pt x="5652" y="-1"/>
                    <a:pt x="8617" y="0"/>
                  </a:cubicBezTo>
                  <a:cubicBezTo>
                    <a:pt x="13078" y="0"/>
                    <a:pt x="17431" y="1381"/>
                    <a:pt x="21075" y="3955"/>
                  </a:cubicBezTo>
                  <a:lnTo>
                    <a:pt x="8617" y="21600"/>
                  </a:lnTo>
                  <a:lnTo>
                    <a:pt x="0" y="1793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31" name="Line 15"/>
          <p:cNvSpPr>
            <a:spLocks noChangeShapeType="1"/>
          </p:cNvSpPr>
          <p:nvPr/>
        </p:nvSpPr>
        <p:spPr bwMode="auto">
          <a:xfrm flipV="1">
            <a:off x="6430963" y="3048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2" name="Line 16"/>
          <p:cNvSpPr>
            <a:spLocks noChangeShapeType="1"/>
          </p:cNvSpPr>
          <p:nvPr/>
        </p:nvSpPr>
        <p:spPr bwMode="auto">
          <a:xfrm>
            <a:off x="6430963" y="2286000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3" name="Line 17"/>
          <p:cNvSpPr>
            <a:spLocks noChangeShapeType="1"/>
          </p:cNvSpPr>
          <p:nvPr/>
        </p:nvSpPr>
        <p:spPr bwMode="auto">
          <a:xfrm flipH="1">
            <a:off x="5946775" y="2286000"/>
            <a:ext cx="484188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4" name="AutoShape 18"/>
          <p:cNvSpPr>
            <a:spLocks noChangeArrowheads="1"/>
          </p:cNvSpPr>
          <p:nvPr/>
        </p:nvSpPr>
        <p:spPr bwMode="auto">
          <a:xfrm>
            <a:off x="6202363" y="1143000"/>
            <a:ext cx="1905000" cy="1752600"/>
          </a:xfrm>
          <a:prstGeom prst="parallelogram">
            <a:avLst>
              <a:gd name="adj" fmla="val 32609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5" name="Line 19"/>
          <p:cNvSpPr>
            <a:spLocks noChangeShapeType="1"/>
          </p:cNvSpPr>
          <p:nvPr/>
        </p:nvSpPr>
        <p:spPr bwMode="auto">
          <a:xfrm flipH="1">
            <a:off x="7532688" y="2266950"/>
            <a:ext cx="352425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6" name="AutoShape 20"/>
          <p:cNvSpPr>
            <a:spLocks noChangeArrowheads="1"/>
          </p:cNvSpPr>
          <p:nvPr/>
        </p:nvSpPr>
        <p:spPr bwMode="auto">
          <a:xfrm>
            <a:off x="7269163" y="1371600"/>
            <a:ext cx="304800" cy="304800"/>
          </a:xfrm>
          <a:prstGeom prst="parallelogram">
            <a:avLst>
              <a:gd name="adj" fmla="val 3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7" name="AutoShape 21"/>
          <p:cNvSpPr>
            <a:spLocks noChangeArrowheads="1"/>
          </p:cNvSpPr>
          <p:nvPr/>
        </p:nvSpPr>
        <p:spPr bwMode="auto">
          <a:xfrm>
            <a:off x="7231063" y="2400300"/>
            <a:ext cx="381000" cy="228600"/>
          </a:xfrm>
          <a:prstGeom prst="parallelogram">
            <a:avLst>
              <a:gd name="adj" fmla="val 56944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8" name="Line 22"/>
          <p:cNvSpPr>
            <a:spLocks noChangeShapeType="1"/>
          </p:cNvSpPr>
          <p:nvPr/>
        </p:nvSpPr>
        <p:spPr bwMode="auto">
          <a:xfrm>
            <a:off x="7478713" y="169545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9" name="Line 23"/>
          <p:cNvSpPr>
            <a:spLocks noChangeShapeType="1"/>
          </p:cNvSpPr>
          <p:nvPr/>
        </p:nvSpPr>
        <p:spPr bwMode="auto">
          <a:xfrm>
            <a:off x="7269163" y="169545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0" name="Line 24"/>
          <p:cNvSpPr>
            <a:spLocks noChangeShapeType="1"/>
          </p:cNvSpPr>
          <p:nvPr/>
        </p:nvSpPr>
        <p:spPr bwMode="auto">
          <a:xfrm>
            <a:off x="7602538" y="135255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1" name="Line 25"/>
          <p:cNvSpPr>
            <a:spLocks noChangeShapeType="1"/>
          </p:cNvSpPr>
          <p:nvPr/>
        </p:nvSpPr>
        <p:spPr bwMode="auto">
          <a:xfrm>
            <a:off x="7373938" y="135255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2" name="Line 26"/>
          <p:cNvSpPr>
            <a:spLocks noChangeShapeType="1"/>
          </p:cNvSpPr>
          <p:nvPr/>
        </p:nvSpPr>
        <p:spPr bwMode="auto">
          <a:xfrm flipH="1" flipV="1">
            <a:off x="7431088" y="2543175"/>
            <a:ext cx="4572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3" name="Oval 27"/>
          <p:cNvSpPr>
            <a:spLocks noChangeArrowheads="1"/>
          </p:cNvSpPr>
          <p:nvPr/>
        </p:nvSpPr>
        <p:spPr bwMode="auto">
          <a:xfrm>
            <a:off x="7383463" y="2457450"/>
            <a:ext cx="76200" cy="762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4" name="Line 28"/>
          <p:cNvSpPr>
            <a:spLocks noChangeShapeType="1"/>
          </p:cNvSpPr>
          <p:nvPr/>
        </p:nvSpPr>
        <p:spPr bwMode="auto">
          <a:xfrm flipH="1" flipV="1">
            <a:off x="7497763" y="2514600"/>
            <a:ext cx="533400" cy="76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45" name="Object 29"/>
          <p:cNvGraphicFramePr>
            <a:graphicFrameLocks noChangeAspect="1"/>
          </p:cNvGraphicFramePr>
          <p:nvPr/>
        </p:nvGraphicFramePr>
        <p:xfrm>
          <a:off x="8031163" y="2438400"/>
          <a:ext cx="6477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9" name="公式" r:id="rId13" imgW="828624" imgH="380958" progId="Equation.3">
                  <p:embed/>
                </p:oleObj>
              </mc:Choice>
              <mc:Fallback>
                <p:oleObj name="公式" r:id="rId13" imgW="828624" imgH="380958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1163" y="2438400"/>
                        <a:ext cx="6477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6" name="Oval 30"/>
          <p:cNvSpPr>
            <a:spLocks noChangeArrowheads="1"/>
          </p:cNvSpPr>
          <p:nvPr/>
        </p:nvSpPr>
        <p:spPr bwMode="auto">
          <a:xfrm>
            <a:off x="7383463" y="1504950"/>
            <a:ext cx="76200" cy="76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7" name="Line 31"/>
          <p:cNvSpPr>
            <a:spLocks noChangeShapeType="1"/>
          </p:cNvSpPr>
          <p:nvPr/>
        </p:nvSpPr>
        <p:spPr bwMode="auto">
          <a:xfrm>
            <a:off x="7421563" y="1524000"/>
            <a:ext cx="0" cy="990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48" name="Object 32"/>
          <p:cNvGraphicFramePr>
            <a:graphicFrameLocks noChangeAspect="1"/>
          </p:cNvGraphicFramePr>
          <p:nvPr/>
        </p:nvGraphicFramePr>
        <p:xfrm>
          <a:off x="7031038" y="1333500"/>
          <a:ext cx="31432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0" name="公式" r:id="rId15" imgW="400016" imgH="285853" progId="Equation.3">
                  <p:embed/>
                </p:oleObj>
              </mc:Choice>
              <mc:Fallback>
                <p:oleObj name="公式" r:id="rId15" imgW="400016" imgH="285853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1038" y="1333500"/>
                        <a:ext cx="314325" cy="22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9" name="Object 33"/>
          <p:cNvGraphicFramePr>
            <a:graphicFrameLocks noChangeAspect="1"/>
          </p:cNvGraphicFramePr>
          <p:nvPr/>
        </p:nvGraphicFramePr>
        <p:xfrm>
          <a:off x="6054725" y="2971800"/>
          <a:ext cx="195263" cy="18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1" name="公式" r:id="rId17" imgW="253890" imgH="241195" progId="Equation.3">
                  <p:embed/>
                </p:oleObj>
              </mc:Choice>
              <mc:Fallback>
                <p:oleObj name="公式" r:id="rId17" imgW="253890" imgH="241195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4725" y="2971800"/>
                        <a:ext cx="195263" cy="18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" name="Object 34"/>
          <p:cNvGraphicFramePr>
            <a:graphicFrameLocks noChangeAspect="1"/>
          </p:cNvGraphicFramePr>
          <p:nvPr/>
        </p:nvGraphicFramePr>
        <p:xfrm>
          <a:off x="8793163" y="2333625"/>
          <a:ext cx="195262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2" name="公式" r:id="rId19" imgW="253780" imgH="317225" progId="Equation.3">
                  <p:embed/>
                </p:oleObj>
              </mc:Choice>
              <mc:Fallback>
                <p:oleObj name="公式" r:id="rId19" imgW="253780" imgH="317225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3163" y="2333625"/>
                        <a:ext cx="195262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1" name="Object 35"/>
          <p:cNvGraphicFramePr>
            <a:graphicFrameLocks noChangeAspect="1"/>
          </p:cNvGraphicFramePr>
          <p:nvPr/>
        </p:nvGraphicFramePr>
        <p:xfrm>
          <a:off x="6526213" y="404813"/>
          <a:ext cx="155575" cy="19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" name="公式" r:id="rId21" imgW="203024" imgH="253780" progId="Equation.3">
                  <p:embed/>
                </p:oleObj>
              </mc:Choice>
              <mc:Fallback>
                <p:oleObj name="公式" r:id="rId21" imgW="203024" imgH="2537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6213" y="404813"/>
                        <a:ext cx="155575" cy="195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2" name="Object 36"/>
          <p:cNvGraphicFramePr>
            <a:graphicFrameLocks noChangeAspect="1"/>
          </p:cNvGraphicFramePr>
          <p:nvPr/>
        </p:nvGraphicFramePr>
        <p:xfrm>
          <a:off x="7696200" y="795338"/>
          <a:ext cx="1905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" name="公式" r:id="rId23" imgW="190417" imgH="241195" progId="Equation.3">
                  <p:embed/>
                </p:oleObj>
              </mc:Choice>
              <mc:Fallback>
                <p:oleObj name="公式" r:id="rId23" imgW="190417" imgH="241195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795338"/>
                        <a:ext cx="190500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3" name="Object 37"/>
          <p:cNvGraphicFramePr>
            <a:graphicFrameLocks noChangeAspect="1"/>
          </p:cNvGraphicFramePr>
          <p:nvPr/>
        </p:nvGraphicFramePr>
        <p:xfrm>
          <a:off x="6324600" y="2547938"/>
          <a:ext cx="252413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" name="公式" r:id="rId25" imgW="253890" imgH="291973" progId="Equation.3">
                  <p:embed/>
                </p:oleObj>
              </mc:Choice>
              <mc:Fallback>
                <p:oleObj name="公式" r:id="rId25" imgW="253890" imgH="291973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547938"/>
                        <a:ext cx="252413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4" name="Object 38"/>
          <p:cNvGraphicFramePr>
            <a:graphicFrameLocks noChangeAspect="1"/>
          </p:cNvGraphicFramePr>
          <p:nvPr/>
        </p:nvGraphicFramePr>
        <p:xfrm>
          <a:off x="6457950" y="2300288"/>
          <a:ext cx="144463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6" name="公式" r:id="rId27" imgW="215713" imgH="241091" progId="Equation.3">
                  <p:embed/>
                </p:oleObj>
              </mc:Choice>
              <mc:Fallback>
                <p:oleObj name="公式" r:id="rId27" imgW="215713" imgH="241091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950" y="2300288"/>
                        <a:ext cx="144463" cy="16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5" name="Object 39"/>
          <p:cNvGraphicFramePr>
            <a:graphicFrameLocks noChangeAspect="1"/>
          </p:cNvGraphicFramePr>
          <p:nvPr/>
        </p:nvGraphicFramePr>
        <p:xfrm>
          <a:off x="7823200" y="2090738"/>
          <a:ext cx="117475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7" name="公式" r:id="rId29" imgW="228501" imgH="317362" progId="Equation.3">
                  <p:embed/>
                </p:oleObj>
              </mc:Choice>
              <mc:Fallback>
                <p:oleObj name="公式" r:id="rId29" imgW="228501" imgH="317362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3200" y="2090738"/>
                        <a:ext cx="117475" cy="163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6" name="Line 40"/>
          <p:cNvSpPr>
            <a:spLocks noChangeShapeType="1"/>
          </p:cNvSpPr>
          <p:nvPr/>
        </p:nvSpPr>
        <p:spPr bwMode="auto">
          <a:xfrm flipV="1">
            <a:off x="7391400" y="595313"/>
            <a:ext cx="0" cy="9906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57" name="Object 41"/>
          <p:cNvGraphicFramePr>
            <a:graphicFrameLocks noChangeAspect="1"/>
          </p:cNvGraphicFramePr>
          <p:nvPr/>
        </p:nvGraphicFramePr>
        <p:xfrm>
          <a:off x="7096125" y="823913"/>
          <a:ext cx="2952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8" name="公式" r:id="rId31" imgW="114367" imgH="152383" progId="Equation.3">
                  <p:embed/>
                </p:oleObj>
              </mc:Choice>
              <mc:Fallback>
                <p:oleObj name="公式" r:id="rId31" imgW="114367" imgH="152383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25" y="823913"/>
                        <a:ext cx="2952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70" name="Line 42"/>
          <p:cNvSpPr>
            <a:spLocks noChangeShapeType="1"/>
          </p:cNvSpPr>
          <p:nvPr/>
        </p:nvSpPr>
        <p:spPr bwMode="auto">
          <a:xfrm>
            <a:off x="4724400" y="37846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71" name="Rectangle 43"/>
          <p:cNvSpPr>
            <a:spLocks noChangeArrowheads="1"/>
          </p:cNvSpPr>
          <p:nvPr/>
        </p:nvSpPr>
        <p:spPr bwMode="auto">
          <a:xfrm>
            <a:off x="5410200" y="34940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zh-CN" altLang="zh-CN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曲面</a:t>
            </a:r>
            <a:r>
              <a:rPr kumimoji="1" lang="en-US" altLang="zh-CN" sz="2800" i="1">
                <a:solidFill>
                  <a:schemeClr val="accent2"/>
                </a:solidFill>
                <a:ea typeface="黑体" pitchFamily="2" charset="-122"/>
              </a:rPr>
              <a:t>S</a:t>
            </a:r>
            <a:r>
              <a:rPr kumimoji="1" lang="zh-CN" altLang="zh-CN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的面积元素</a:t>
            </a:r>
            <a:endParaRPr kumimoji="1" lang="zh-CN" altLang="en-US" sz="280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48172" name="Object 44"/>
          <p:cNvGraphicFramePr>
            <a:graphicFrameLocks noChangeAspect="1"/>
          </p:cNvGraphicFramePr>
          <p:nvPr/>
        </p:nvGraphicFramePr>
        <p:xfrm>
          <a:off x="2224088" y="1557338"/>
          <a:ext cx="143351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9" name="Equation" r:id="rId33" imgW="1358310" imgH="380835" progId="Equation.3">
                  <p:embed/>
                </p:oleObj>
              </mc:Choice>
              <mc:Fallback>
                <p:oleObj name="Equation" r:id="rId33" imgW="1358310" imgH="380835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1557338"/>
                        <a:ext cx="1433512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73" name="Object 45"/>
          <p:cNvGraphicFramePr>
            <a:graphicFrameLocks noChangeAspect="1"/>
          </p:cNvGraphicFramePr>
          <p:nvPr/>
        </p:nvGraphicFramePr>
        <p:xfrm>
          <a:off x="1365250" y="4318000"/>
          <a:ext cx="33655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" name="Equation" r:id="rId35" imgW="3371951" imgH="800011" progId="Equation.3">
                  <p:embed/>
                </p:oleObj>
              </mc:Choice>
              <mc:Fallback>
                <p:oleObj name="Equation" r:id="rId35" imgW="3371951" imgH="800011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4318000"/>
                        <a:ext cx="33655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74" name="Line 46"/>
          <p:cNvSpPr>
            <a:spLocks noChangeShapeType="1"/>
          </p:cNvSpPr>
          <p:nvPr/>
        </p:nvSpPr>
        <p:spPr bwMode="auto">
          <a:xfrm>
            <a:off x="4800600" y="4532313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75" name="Rectangle 47"/>
          <p:cNvSpPr>
            <a:spLocks noChangeArrowheads="1"/>
          </p:cNvSpPr>
          <p:nvPr/>
        </p:nvSpPr>
        <p:spPr bwMode="auto">
          <a:xfrm>
            <a:off x="5486400" y="4241800"/>
            <a:ext cx="3106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zh-CN" altLang="zh-CN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曲面</a:t>
            </a:r>
            <a:r>
              <a:rPr kumimoji="1" lang="en-US" altLang="zh-CN" sz="2800" i="1">
                <a:solidFill>
                  <a:schemeClr val="accent2"/>
                </a:solidFill>
                <a:ea typeface="黑体" pitchFamily="2" charset="-122"/>
              </a:rPr>
              <a:t>S</a:t>
            </a:r>
            <a:r>
              <a:rPr kumimoji="1" lang="zh-CN" altLang="zh-CN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的面积公式</a:t>
            </a:r>
            <a:endParaRPr kumimoji="1" lang="zh-CN" altLang="en-US" sz="280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5164" name="Object 48"/>
          <p:cNvGraphicFramePr>
            <a:graphicFrameLocks noChangeAspect="1"/>
          </p:cNvGraphicFramePr>
          <p:nvPr/>
        </p:nvGraphicFramePr>
        <p:xfrm>
          <a:off x="7924800" y="2743200"/>
          <a:ext cx="381000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1" name="Equation" r:id="rId37" imgW="494870" imgH="304536" progId="Equation.3">
                  <p:embed/>
                </p:oleObj>
              </mc:Choice>
              <mc:Fallback>
                <p:oleObj name="Equation" r:id="rId37" imgW="494870" imgH="304536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2743200"/>
                        <a:ext cx="381000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5" name="Object 49"/>
          <p:cNvGraphicFramePr>
            <a:graphicFrameLocks noChangeAspect="1"/>
          </p:cNvGraphicFramePr>
          <p:nvPr/>
        </p:nvGraphicFramePr>
        <p:xfrm>
          <a:off x="7650163" y="1203325"/>
          <a:ext cx="350837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2" name="Equation" r:id="rId39" imgW="457002" imgH="317362" progId="Equation.3">
                  <p:embed/>
                </p:oleObj>
              </mc:Choice>
              <mc:Fallback>
                <p:oleObj name="Equation" r:id="rId39" imgW="457002" imgH="317362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0163" y="1203325"/>
                        <a:ext cx="350837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6" name="Object 50"/>
          <p:cNvGraphicFramePr>
            <a:graphicFrameLocks noChangeAspect="1"/>
          </p:cNvGraphicFramePr>
          <p:nvPr/>
        </p:nvGraphicFramePr>
        <p:xfrm>
          <a:off x="4476750" y="28130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" name="Equation" r:id="rId41" imgW="190500" imgH="419100" progId="Equation.3">
                  <p:embed/>
                </p:oleObj>
              </mc:Choice>
              <mc:Fallback>
                <p:oleObj name="Equation" r:id="rId41" imgW="190500" imgH="4191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2813050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67" name="Group 51"/>
          <p:cNvGrpSpPr>
            <a:grpSpLocks/>
          </p:cNvGrpSpPr>
          <p:nvPr/>
        </p:nvGrpSpPr>
        <p:grpSpPr bwMode="auto">
          <a:xfrm>
            <a:off x="7162800" y="1404938"/>
            <a:ext cx="696913" cy="271462"/>
            <a:chOff x="4441" y="841"/>
            <a:chExt cx="439" cy="171"/>
          </a:xfrm>
        </p:grpSpPr>
        <p:grpSp>
          <p:nvGrpSpPr>
            <p:cNvPr id="5190" name="Group 52"/>
            <p:cNvGrpSpPr>
              <a:grpSpLocks/>
            </p:cNvGrpSpPr>
            <p:nvPr/>
          </p:nvGrpSpPr>
          <p:grpSpPr bwMode="auto">
            <a:xfrm rot="-1487226">
              <a:off x="4441" y="863"/>
              <a:ext cx="318" cy="139"/>
              <a:chOff x="4176" y="377"/>
              <a:chExt cx="389" cy="211"/>
            </a:xfrm>
          </p:grpSpPr>
          <p:sp>
            <p:nvSpPr>
              <p:cNvPr id="5192" name="Arc 53"/>
              <p:cNvSpPr>
                <a:spLocks/>
              </p:cNvSpPr>
              <p:nvPr/>
            </p:nvSpPr>
            <p:spPr bwMode="auto">
              <a:xfrm rot="1080413" flipV="1">
                <a:off x="4222" y="503"/>
                <a:ext cx="127" cy="34"/>
              </a:xfrm>
              <a:custGeom>
                <a:avLst/>
                <a:gdLst>
                  <a:gd name="T0" fmla="*/ 0 w 12204"/>
                  <a:gd name="T1" fmla="*/ 0 h 21600"/>
                  <a:gd name="T2" fmla="*/ 0 w 12204"/>
                  <a:gd name="T3" fmla="*/ 0 h 21600"/>
                  <a:gd name="T4" fmla="*/ 0 w 1220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2204"/>
                  <a:gd name="T10" fmla="*/ 0 h 21600"/>
                  <a:gd name="T11" fmla="*/ 12204 w 1220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204" h="21600" fill="none" extrusionOk="0">
                    <a:moveTo>
                      <a:pt x="-1" y="0"/>
                    </a:moveTo>
                    <a:cubicBezTo>
                      <a:pt x="4355" y="0"/>
                      <a:pt x="8609" y="1316"/>
                      <a:pt x="12203" y="3778"/>
                    </a:cubicBezTo>
                  </a:path>
                  <a:path w="12204" h="21600" stroke="0" extrusionOk="0">
                    <a:moveTo>
                      <a:pt x="-1" y="0"/>
                    </a:moveTo>
                    <a:cubicBezTo>
                      <a:pt x="4355" y="0"/>
                      <a:pt x="8609" y="1316"/>
                      <a:pt x="12203" y="377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3" name="Arc 54"/>
              <p:cNvSpPr>
                <a:spLocks/>
              </p:cNvSpPr>
              <p:nvPr/>
            </p:nvSpPr>
            <p:spPr bwMode="auto">
              <a:xfrm rot="12906706" flipV="1">
                <a:off x="4376" y="377"/>
                <a:ext cx="149" cy="34"/>
              </a:xfrm>
              <a:custGeom>
                <a:avLst/>
                <a:gdLst>
                  <a:gd name="T0" fmla="*/ 0 w 14255"/>
                  <a:gd name="T1" fmla="*/ 0 h 21600"/>
                  <a:gd name="T2" fmla="*/ 0 w 14255"/>
                  <a:gd name="T3" fmla="*/ 0 h 21600"/>
                  <a:gd name="T4" fmla="*/ 0 w 1425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4255"/>
                  <a:gd name="T10" fmla="*/ 0 h 21600"/>
                  <a:gd name="T11" fmla="*/ 14255 w 142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255" h="21600" fill="none" extrusionOk="0">
                    <a:moveTo>
                      <a:pt x="-1" y="0"/>
                    </a:moveTo>
                    <a:cubicBezTo>
                      <a:pt x="5246" y="0"/>
                      <a:pt x="10313" y="1909"/>
                      <a:pt x="14255" y="5371"/>
                    </a:cubicBezTo>
                  </a:path>
                  <a:path w="14255" h="21600" stroke="0" extrusionOk="0">
                    <a:moveTo>
                      <a:pt x="-1" y="0"/>
                    </a:moveTo>
                    <a:cubicBezTo>
                      <a:pt x="5246" y="0"/>
                      <a:pt x="10313" y="1909"/>
                      <a:pt x="14255" y="5371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4" name="Arc 55"/>
              <p:cNvSpPr>
                <a:spLocks/>
              </p:cNvSpPr>
              <p:nvPr/>
            </p:nvSpPr>
            <p:spPr bwMode="auto">
              <a:xfrm rot="8280882" flipV="1">
                <a:off x="4176" y="404"/>
                <a:ext cx="274" cy="69"/>
              </a:xfrm>
              <a:custGeom>
                <a:avLst/>
                <a:gdLst>
                  <a:gd name="T0" fmla="*/ 0 w 26266"/>
                  <a:gd name="T1" fmla="*/ 0 h 21600"/>
                  <a:gd name="T2" fmla="*/ 0 w 26266"/>
                  <a:gd name="T3" fmla="*/ 0 h 21600"/>
                  <a:gd name="T4" fmla="*/ 0 w 2626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6266"/>
                  <a:gd name="T10" fmla="*/ 0 h 21600"/>
                  <a:gd name="T11" fmla="*/ 26266 w 2626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266" h="21600" fill="none" extrusionOk="0">
                    <a:moveTo>
                      <a:pt x="-1" y="2501"/>
                    </a:moveTo>
                    <a:cubicBezTo>
                      <a:pt x="3109" y="858"/>
                      <a:pt x="6573" y="-1"/>
                      <a:pt x="10090" y="0"/>
                    </a:cubicBezTo>
                    <a:cubicBezTo>
                      <a:pt x="16276" y="0"/>
                      <a:pt x="22166" y="2652"/>
                      <a:pt x="26266" y="7285"/>
                    </a:cubicBezTo>
                  </a:path>
                  <a:path w="26266" h="21600" stroke="0" extrusionOk="0">
                    <a:moveTo>
                      <a:pt x="-1" y="2501"/>
                    </a:moveTo>
                    <a:cubicBezTo>
                      <a:pt x="3109" y="858"/>
                      <a:pt x="6573" y="-1"/>
                      <a:pt x="10090" y="0"/>
                    </a:cubicBezTo>
                    <a:cubicBezTo>
                      <a:pt x="16276" y="0"/>
                      <a:pt x="22166" y="2652"/>
                      <a:pt x="26266" y="7285"/>
                    </a:cubicBezTo>
                    <a:lnTo>
                      <a:pt x="10090" y="21600"/>
                    </a:lnTo>
                    <a:lnTo>
                      <a:pt x="-1" y="2501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5" name="Arc 56"/>
              <p:cNvSpPr>
                <a:spLocks/>
              </p:cNvSpPr>
              <p:nvPr/>
            </p:nvSpPr>
            <p:spPr bwMode="auto">
              <a:xfrm rot="8663619" flipV="1">
                <a:off x="4358" y="463"/>
                <a:ext cx="207" cy="125"/>
              </a:xfrm>
              <a:custGeom>
                <a:avLst/>
                <a:gdLst>
                  <a:gd name="T0" fmla="*/ 0 w 19926"/>
                  <a:gd name="T1" fmla="*/ 0 h 21600"/>
                  <a:gd name="T2" fmla="*/ 0 w 19926"/>
                  <a:gd name="T3" fmla="*/ 0 h 21600"/>
                  <a:gd name="T4" fmla="*/ 0 w 1992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9926"/>
                  <a:gd name="T10" fmla="*/ 0 h 21600"/>
                  <a:gd name="T11" fmla="*/ 19926 w 1992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926" h="21600" fill="none" extrusionOk="0">
                    <a:moveTo>
                      <a:pt x="0" y="1793"/>
                    </a:moveTo>
                    <a:cubicBezTo>
                      <a:pt x="2718" y="610"/>
                      <a:pt x="5652" y="-1"/>
                      <a:pt x="8617" y="0"/>
                    </a:cubicBezTo>
                    <a:cubicBezTo>
                      <a:pt x="12609" y="0"/>
                      <a:pt x="16524" y="1106"/>
                      <a:pt x="19925" y="3197"/>
                    </a:cubicBezTo>
                  </a:path>
                  <a:path w="19926" h="21600" stroke="0" extrusionOk="0">
                    <a:moveTo>
                      <a:pt x="0" y="1793"/>
                    </a:moveTo>
                    <a:cubicBezTo>
                      <a:pt x="2718" y="610"/>
                      <a:pt x="5652" y="-1"/>
                      <a:pt x="8617" y="0"/>
                    </a:cubicBezTo>
                    <a:cubicBezTo>
                      <a:pt x="12609" y="0"/>
                      <a:pt x="16524" y="1106"/>
                      <a:pt x="19925" y="3197"/>
                    </a:cubicBezTo>
                    <a:lnTo>
                      <a:pt x="8617" y="21600"/>
                    </a:lnTo>
                    <a:lnTo>
                      <a:pt x="0" y="1793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5191" name="Object 57"/>
            <p:cNvGraphicFramePr>
              <a:graphicFrameLocks noChangeAspect="1"/>
            </p:cNvGraphicFramePr>
            <p:nvPr/>
          </p:nvGraphicFramePr>
          <p:xfrm>
            <a:off x="4632" y="841"/>
            <a:ext cx="248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4" name="Equation" r:id="rId43" imgW="447759" imgH="304766" progId="Equation.3">
                    <p:embed/>
                  </p:oleObj>
                </mc:Choice>
                <mc:Fallback>
                  <p:oleObj name="Equation" r:id="rId43" imgW="447759" imgH="304766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2" y="841"/>
                          <a:ext cx="248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8"/>
          <p:cNvGrpSpPr>
            <a:grpSpLocks noChangeAspect="1"/>
          </p:cNvGrpSpPr>
          <p:nvPr/>
        </p:nvGrpSpPr>
        <p:grpSpPr bwMode="auto">
          <a:xfrm>
            <a:off x="1250950" y="44450"/>
            <a:ext cx="2297113" cy="692150"/>
            <a:chOff x="788" y="284"/>
            <a:chExt cx="1447" cy="436"/>
          </a:xfrm>
        </p:grpSpPr>
        <p:sp>
          <p:nvSpPr>
            <p:cNvPr id="5175" name="AutoShape 59"/>
            <p:cNvSpPr>
              <a:spLocks noChangeAspect="1" noChangeArrowheads="1" noTextEdit="1"/>
            </p:cNvSpPr>
            <p:nvPr/>
          </p:nvSpPr>
          <p:spPr bwMode="auto">
            <a:xfrm>
              <a:off x="788" y="408"/>
              <a:ext cx="1401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6" name="Rectangle 60"/>
            <p:cNvSpPr>
              <a:spLocks noChangeArrowheads="1"/>
            </p:cNvSpPr>
            <p:nvPr/>
          </p:nvSpPr>
          <p:spPr bwMode="auto">
            <a:xfrm>
              <a:off x="2155" y="400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000">
                  <a:solidFill>
                    <a:srgbClr val="FF0000"/>
                  </a:solidFill>
                </a:rPr>
                <a:t>)</a:t>
              </a:r>
              <a:endParaRPr kumimoji="1"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5177" name="Rectangle 61"/>
            <p:cNvSpPr>
              <a:spLocks noChangeArrowheads="1"/>
            </p:cNvSpPr>
            <p:nvPr/>
          </p:nvSpPr>
          <p:spPr bwMode="auto">
            <a:xfrm>
              <a:off x="2055" y="400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000">
                  <a:solidFill>
                    <a:srgbClr val="FF0000"/>
                  </a:solidFill>
                </a:rPr>
                <a:t>1</a:t>
              </a:r>
              <a:endParaRPr kumimoji="1"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5178" name="Rectangle 62"/>
            <p:cNvSpPr>
              <a:spLocks noChangeArrowheads="1"/>
            </p:cNvSpPr>
            <p:nvPr/>
          </p:nvSpPr>
          <p:spPr bwMode="auto">
            <a:xfrm>
              <a:off x="2001" y="400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000">
                  <a:solidFill>
                    <a:srgbClr val="FF0000"/>
                  </a:solidFill>
                </a:rPr>
                <a:t>,</a:t>
              </a:r>
              <a:endParaRPr kumimoji="1"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5179" name="Rectangle 63"/>
            <p:cNvSpPr>
              <a:spLocks noChangeArrowheads="1"/>
            </p:cNvSpPr>
            <p:nvPr/>
          </p:nvSpPr>
          <p:spPr bwMode="auto">
            <a:xfrm>
              <a:off x="1567" y="400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000">
                  <a:solidFill>
                    <a:srgbClr val="FF0000"/>
                  </a:solidFill>
                </a:rPr>
                <a:t>,</a:t>
              </a:r>
              <a:endParaRPr kumimoji="1"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5180" name="Rectangle 64"/>
            <p:cNvSpPr>
              <a:spLocks noChangeArrowheads="1"/>
            </p:cNvSpPr>
            <p:nvPr/>
          </p:nvSpPr>
          <p:spPr bwMode="auto">
            <a:xfrm>
              <a:off x="1152" y="400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000">
                  <a:solidFill>
                    <a:srgbClr val="FF0000"/>
                  </a:solidFill>
                </a:rPr>
                <a:t>(</a:t>
              </a:r>
              <a:endParaRPr kumimoji="1"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5181" name="Rectangle 65"/>
            <p:cNvSpPr>
              <a:spLocks noChangeArrowheads="1"/>
            </p:cNvSpPr>
            <p:nvPr/>
          </p:nvSpPr>
          <p:spPr bwMode="auto">
            <a:xfrm>
              <a:off x="1903" y="541"/>
              <a:ext cx="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800" i="1">
                  <a:solidFill>
                    <a:srgbClr val="FF0000"/>
                  </a:solidFill>
                </a:rPr>
                <a:t>y</a:t>
              </a:r>
              <a:endParaRPr kumimoji="1"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5182" name="Rectangle 66"/>
            <p:cNvSpPr>
              <a:spLocks noChangeArrowheads="1"/>
            </p:cNvSpPr>
            <p:nvPr/>
          </p:nvSpPr>
          <p:spPr bwMode="auto">
            <a:xfrm>
              <a:off x="1461" y="541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800" i="1">
                  <a:solidFill>
                    <a:srgbClr val="FF0000"/>
                  </a:solidFill>
                </a:rPr>
                <a:t>x</a:t>
              </a:r>
              <a:endParaRPr kumimoji="1"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5183" name="Rectangle 67"/>
            <p:cNvSpPr>
              <a:spLocks noChangeArrowheads="1"/>
            </p:cNvSpPr>
            <p:nvPr/>
          </p:nvSpPr>
          <p:spPr bwMode="auto">
            <a:xfrm>
              <a:off x="1827" y="400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000" i="1">
                  <a:solidFill>
                    <a:srgbClr val="FF0000"/>
                  </a:solidFill>
                </a:rPr>
                <a:t>f</a:t>
              </a:r>
              <a:endParaRPr kumimoji="1"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5184" name="Rectangle 68"/>
            <p:cNvSpPr>
              <a:spLocks noChangeArrowheads="1"/>
            </p:cNvSpPr>
            <p:nvPr/>
          </p:nvSpPr>
          <p:spPr bwMode="auto">
            <a:xfrm>
              <a:off x="1390" y="400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000" i="1">
                  <a:solidFill>
                    <a:srgbClr val="FF0000"/>
                  </a:solidFill>
                </a:rPr>
                <a:t>f</a:t>
              </a:r>
              <a:endParaRPr kumimoji="1"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5185" name="Rectangle 69"/>
            <p:cNvSpPr>
              <a:spLocks noChangeArrowheads="1"/>
            </p:cNvSpPr>
            <p:nvPr/>
          </p:nvSpPr>
          <p:spPr bwMode="auto">
            <a:xfrm>
              <a:off x="831" y="400"/>
              <a:ext cx="1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000" i="1">
                  <a:solidFill>
                    <a:srgbClr val="FF0000"/>
                  </a:solidFill>
                </a:rPr>
                <a:t>n</a:t>
              </a:r>
              <a:endParaRPr kumimoji="1"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5186" name="Rectangle 70"/>
            <p:cNvSpPr>
              <a:spLocks noChangeArrowheads="1"/>
            </p:cNvSpPr>
            <p:nvPr/>
          </p:nvSpPr>
          <p:spPr bwMode="auto">
            <a:xfrm>
              <a:off x="1650" y="373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000">
                  <a:solidFill>
                    <a:srgbClr val="FF0000"/>
                  </a:solidFill>
                  <a:latin typeface="Symbol" pitchFamily="18" charset="2"/>
                </a:rPr>
                <a:t>-</a:t>
              </a:r>
              <a:endParaRPr kumimoji="1"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5187" name="Rectangle 71"/>
            <p:cNvSpPr>
              <a:spLocks noChangeArrowheads="1"/>
            </p:cNvSpPr>
            <p:nvPr/>
          </p:nvSpPr>
          <p:spPr bwMode="auto">
            <a:xfrm>
              <a:off x="1243" y="373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000">
                  <a:solidFill>
                    <a:srgbClr val="FF0000"/>
                  </a:solidFill>
                  <a:latin typeface="Symbol" pitchFamily="18" charset="2"/>
                </a:rPr>
                <a:t>-</a:t>
              </a:r>
              <a:endParaRPr kumimoji="1"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5188" name="Rectangle 72"/>
            <p:cNvSpPr>
              <a:spLocks noChangeArrowheads="1"/>
            </p:cNvSpPr>
            <p:nvPr/>
          </p:nvSpPr>
          <p:spPr bwMode="auto">
            <a:xfrm>
              <a:off x="1010" y="373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000">
                  <a:solidFill>
                    <a:srgbClr val="FF0000"/>
                  </a:solidFill>
                  <a:latin typeface="Symbol" pitchFamily="18" charset="2"/>
                </a:rPr>
                <a:t>=</a:t>
              </a:r>
              <a:endParaRPr kumimoji="1"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5189" name="Rectangle 73"/>
            <p:cNvSpPr>
              <a:spLocks noChangeArrowheads="1"/>
            </p:cNvSpPr>
            <p:nvPr/>
          </p:nvSpPr>
          <p:spPr bwMode="auto">
            <a:xfrm>
              <a:off x="880" y="284"/>
              <a:ext cx="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000" b="0">
                  <a:solidFill>
                    <a:srgbClr val="FF0000"/>
                  </a:solidFill>
                  <a:latin typeface="MT Extra" pitchFamily="18" charset="2"/>
                </a:rPr>
                <a:t>r</a:t>
              </a:r>
              <a:endParaRPr kumimoji="1" lang="en-US" altLang="zh-CN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74"/>
          <p:cNvGrpSpPr>
            <a:grpSpLocks/>
          </p:cNvGrpSpPr>
          <p:nvPr/>
        </p:nvGrpSpPr>
        <p:grpSpPr bwMode="auto">
          <a:xfrm>
            <a:off x="6781800" y="66675"/>
            <a:ext cx="609600" cy="1519238"/>
            <a:chOff x="4272" y="42"/>
            <a:chExt cx="384" cy="957"/>
          </a:xfrm>
        </p:grpSpPr>
        <p:sp>
          <p:nvSpPr>
            <p:cNvPr id="5170" name="Line 75"/>
            <p:cNvSpPr>
              <a:spLocks noChangeShapeType="1"/>
            </p:cNvSpPr>
            <p:nvPr/>
          </p:nvSpPr>
          <p:spPr bwMode="auto">
            <a:xfrm flipH="1" flipV="1">
              <a:off x="4368" y="423"/>
              <a:ext cx="288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71" name="Group 76"/>
            <p:cNvGrpSpPr>
              <a:grpSpLocks noChangeAspect="1"/>
            </p:cNvGrpSpPr>
            <p:nvPr/>
          </p:nvGrpSpPr>
          <p:grpSpPr bwMode="auto">
            <a:xfrm>
              <a:off x="4272" y="42"/>
              <a:ext cx="190" cy="405"/>
              <a:chOff x="4272" y="42"/>
              <a:chExt cx="190" cy="405"/>
            </a:xfrm>
          </p:grpSpPr>
          <p:sp>
            <p:nvSpPr>
              <p:cNvPr id="5172" name="AutoShape 77"/>
              <p:cNvSpPr>
                <a:spLocks noChangeAspect="1" noChangeArrowheads="1" noTextEdit="1"/>
              </p:cNvSpPr>
              <p:nvPr/>
            </p:nvSpPr>
            <p:spPr bwMode="auto">
              <a:xfrm>
                <a:off x="4272" y="192"/>
                <a:ext cx="137" cy="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73" name="Rectangle 78"/>
              <p:cNvSpPr>
                <a:spLocks noChangeArrowheads="1"/>
              </p:cNvSpPr>
              <p:nvPr/>
            </p:nvSpPr>
            <p:spPr bwMode="auto">
              <a:xfrm>
                <a:off x="4315" y="159"/>
                <a:ext cx="1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3000" i="1">
                    <a:solidFill>
                      <a:srgbClr val="FF0000"/>
                    </a:solidFill>
                  </a:rPr>
                  <a:t>n</a:t>
                </a:r>
                <a:endParaRPr kumimoji="1" lang="en-US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5174" name="Rectangle 79"/>
              <p:cNvSpPr>
                <a:spLocks noChangeArrowheads="1"/>
              </p:cNvSpPr>
              <p:nvPr/>
            </p:nvSpPr>
            <p:spPr bwMode="auto">
              <a:xfrm>
                <a:off x="4364" y="42"/>
                <a:ext cx="9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3000" b="0">
                    <a:solidFill>
                      <a:srgbClr val="FF0000"/>
                    </a:solidFill>
                    <a:latin typeface="MT Extra" pitchFamily="18" charset="2"/>
                  </a:rPr>
                  <a:t>r</a:t>
                </a:r>
                <a:endParaRPr kumimoji="1" lang="en-US" altLang="zh-CN">
                  <a:solidFill>
                    <a:srgbClr val="FF000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8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8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8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8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8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nimBg="1"/>
      <p:bldP spid="48131" grpId="0" animBg="1" autoUpdateAnimBg="0"/>
      <p:bldP spid="48170" grpId="0" animBg="1"/>
      <p:bldP spid="48171" grpId="0" autoUpdateAnimBg="0"/>
      <p:bldP spid="48174" grpId="0" animBg="1"/>
      <p:bldP spid="4817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8C5BFFC-00EA-4D25-AAA0-CF7CF7AD9709}" type="slidenum">
              <a:rPr lang="zh-CN" altLang="en-US" sz="1400" smtClean="0"/>
              <a:pPr eaLnBrk="1" hangingPunct="1"/>
              <a:t>5</a:t>
            </a:fld>
            <a:endParaRPr lang="en-US" altLang="zh-CN" sz="1400" smtClean="0"/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060450" y="412908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accent2"/>
                </a:solidFill>
              </a:rPr>
              <a:t>(3) </a:t>
            </a:r>
            <a:r>
              <a:rPr lang="zh-CN" altLang="en-US" sz="2800"/>
              <a:t>设曲面的方程为</a:t>
            </a:r>
            <a:endParaRPr lang="zh-CN" altLang="en-US" sz="2800">
              <a:solidFill>
                <a:srgbClr val="3333FF"/>
              </a:solidFill>
            </a:endParaRPr>
          </a:p>
        </p:txBody>
      </p:sp>
      <p:graphicFrame>
        <p:nvGraphicFramePr>
          <p:cNvPr id="6147" name="Object 3"/>
          <p:cNvGraphicFramePr>
            <a:graphicFrameLocks/>
          </p:cNvGraphicFramePr>
          <p:nvPr/>
        </p:nvGraphicFramePr>
        <p:xfrm>
          <a:off x="4184650" y="4200525"/>
          <a:ext cx="16002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r:id="rId3" imgW="1674946" imgH="406048" progId="Equation.3">
                  <p:embed/>
                </p:oleObj>
              </mc:Choice>
              <mc:Fallback>
                <p:oleObj r:id="rId3" imgW="1674946" imgH="406048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4200525"/>
                        <a:ext cx="160020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517650" y="47386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曲面面积公式</a:t>
            </a:r>
            <a:endParaRPr lang="zh-CN" altLang="en-US" sz="2800">
              <a:solidFill>
                <a:srgbClr val="3333FF"/>
              </a:solidFill>
            </a:endParaRPr>
          </a:p>
        </p:txBody>
      </p:sp>
      <p:graphicFrame>
        <p:nvGraphicFramePr>
          <p:cNvPr id="6149" name="Object 5"/>
          <p:cNvGraphicFramePr>
            <a:graphicFrameLocks/>
          </p:cNvGraphicFramePr>
          <p:nvPr/>
        </p:nvGraphicFramePr>
        <p:xfrm>
          <a:off x="3856038" y="4773613"/>
          <a:ext cx="3535362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r:id="rId5" imgW="3503679" imgH="863225" progId="Equation.3">
                  <p:embed/>
                </p:oleObj>
              </mc:Choice>
              <mc:Fallback>
                <p:oleObj r:id="rId5" imgW="3503679" imgH="863225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038" y="4773613"/>
                        <a:ext cx="3535362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547813" y="167163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曲面面积公式</a:t>
            </a:r>
            <a:endParaRPr lang="zh-CN" altLang="en-US" sz="2800">
              <a:solidFill>
                <a:srgbClr val="3333FF"/>
              </a:solidFill>
            </a:endParaRP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060450" y="2543175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accent2"/>
                </a:solidFill>
              </a:rPr>
              <a:t>(2) </a:t>
            </a:r>
            <a:r>
              <a:rPr lang="zh-CN" altLang="en-US" sz="2800"/>
              <a:t>设曲面的方程为</a:t>
            </a:r>
            <a:endParaRPr lang="zh-CN" altLang="en-US" sz="2800">
              <a:solidFill>
                <a:srgbClr val="3333FF"/>
              </a:solidFill>
            </a:endParaRPr>
          </a:p>
        </p:txBody>
      </p:sp>
      <p:graphicFrame>
        <p:nvGraphicFramePr>
          <p:cNvPr id="6152" name="Object 8"/>
          <p:cNvGraphicFramePr>
            <a:graphicFrameLocks/>
          </p:cNvGraphicFramePr>
          <p:nvPr/>
        </p:nvGraphicFramePr>
        <p:xfrm>
          <a:off x="4337050" y="2605088"/>
          <a:ext cx="16764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r:id="rId7" imgW="1700324" imgH="406048" progId="Equation.3">
                  <p:embed/>
                </p:oleObj>
              </mc:Choice>
              <mc:Fallback>
                <p:oleObj r:id="rId7" imgW="1700324" imgH="406048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050" y="2605088"/>
                        <a:ext cx="16764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1517650" y="3159125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曲面面积公式</a:t>
            </a:r>
            <a:endParaRPr lang="zh-CN" altLang="en-US" sz="2800">
              <a:solidFill>
                <a:srgbClr val="3333FF"/>
              </a:solidFill>
            </a:endParaRPr>
          </a:p>
        </p:txBody>
      </p:sp>
      <p:graphicFrame>
        <p:nvGraphicFramePr>
          <p:cNvPr id="6154" name="Object 10"/>
          <p:cNvGraphicFramePr>
            <a:graphicFrameLocks/>
          </p:cNvGraphicFramePr>
          <p:nvPr/>
        </p:nvGraphicFramePr>
        <p:xfrm>
          <a:off x="3879850" y="3138488"/>
          <a:ext cx="34290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r:id="rId9" imgW="3516374" imgH="863225" progId="Equation.3">
                  <p:embed/>
                </p:oleObj>
              </mc:Choice>
              <mc:Fallback>
                <p:oleObj r:id="rId9" imgW="3516374" imgH="863225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3138488"/>
                        <a:ext cx="34290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4" name="Text Box 11"/>
          <p:cNvSpPr txBox="1">
            <a:spLocks noChangeArrowheads="1"/>
          </p:cNvSpPr>
          <p:nvPr/>
        </p:nvSpPr>
        <p:spPr bwMode="auto">
          <a:xfrm>
            <a:off x="971550" y="981075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accent2"/>
                </a:solidFill>
              </a:rPr>
              <a:t>(1) </a:t>
            </a:r>
            <a:r>
              <a:rPr lang="zh-CN" altLang="en-US" sz="2800"/>
              <a:t>设曲面</a:t>
            </a:r>
            <a:r>
              <a:rPr lang="zh-CN" altLang="zh-CN" sz="2800" i="1"/>
              <a:t>S</a:t>
            </a:r>
            <a:r>
              <a:rPr lang="zh-CN" altLang="en-US" sz="2800"/>
              <a:t>的方程为</a:t>
            </a:r>
            <a:endParaRPr lang="zh-CN" altLang="en-US" sz="2800">
              <a:solidFill>
                <a:srgbClr val="3333FF"/>
              </a:solidFill>
            </a:endParaRPr>
          </a:p>
        </p:txBody>
      </p:sp>
      <p:graphicFrame>
        <p:nvGraphicFramePr>
          <p:cNvPr id="6156" name="Object 12"/>
          <p:cNvGraphicFramePr>
            <a:graphicFrameLocks/>
          </p:cNvGraphicFramePr>
          <p:nvPr/>
        </p:nvGraphicFramePr>
        <p:xfrm>
          <a:off x="4356100" y="1052513"/>
          <a:ext cx="16176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r:id="rId11" imgW="1763769" imgH="406048" progId="Equation.3">
                  <p:embed/>
                </p:oleObj>
              </mc:Choice>
              <mc:Fallback>
                <p:oleObj r:id="rId11" imgW="1763769" imgH="406048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052513"/>
                        <a:ext cx="161766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3"/>
          <p:cNvGraphicFramePr>
            <a:graphicFrameLocks/>
          </p:cNvGraphicFramePr>
          <p:nvPr/>
        </p:nvGraphicFramePr>
        <p:xfrm>
          <a:off x="3924300" y="1628775"/>
          <a:ext cx="3348038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r:id="rId13" imgW="3452901" imgH="863225" progId="Equation.3">
                  <p:embed/>
                </p:oleObj>
              </mc:Choice>
              <mc:Fallback>
                <p:oleObj r:id="rId13" imgW="3452901" imgH="863225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628775"/>
                        <a:ext cx="3348038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4"/>
          <p:cNvGraphicFramePr>
            <a:graphicFrameLocks/>
          </p:cNvGraphicFramePr>
          <p:nvPr/>
        </p:nvGraphicFramePr>
        <p:xfrm>
          <a:off x="4489450" y="2125663"/>
          <a:ext cx="4572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r:id="rId15" imgW="533169" imgH="469696" progId="Equation.3">
                  <p:embed/>
                </p:oleObj>
              </mc:Choice>
              <mc:Fallback>
                <p:oleObj r:id="rId15" imgW="533169" imgH="469696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2125663"/>
                        <a:ext cx="4572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5"/>
          <p:cNvGraphicFramePr>
            <a:graphicFrameLocks/>
          </p:cNvGraphicFramePr>
          <p:nvPr/>
        </p:nvGraphicFramePr>
        <p:xfrm>
          <a:off x="4489450" y="3732213"/>
          <a:ext cx="4460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r:id="rId17" imgW="520474" imgH="469696" progId="Equation.3">
                  <p:embed/>
                </p:oleObj>
              </mc:Choice>
              <mc:Fallback>
                <p:oleObj r:id="rId17" imgW="520474" imgH="469696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3732213"/>
                        <a:ext cx="44608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0" name="Object 16"/>
          <p:cNvGraphicFramePr>
            <a:graphicFrameLocks/>
          </p:cNvGraphicFramePr>
          <p:nvPr/>
        </p:nvGraphicFramePr>
        <p:xfrm>
          <a:off x="4489450" y="5334000"/>
          <a:ext cx="4349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r:id="rId19" imgW="507780" imgH="444307" progId="Equation.3">
                  <p:embed/>
                </p:oleObj>
              </mc:Choice>
              <mc:Fallback>
                <p:oleObj r:id="rId19" imgW="507780" imgH="444307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5334000"/>
                        <a:ext cx="4349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7" name="Object 23"/>
          <p:cNvGraphicFramePr>
            <a:graphicFrameLocks/>
          </p:cNvGraphicFramePr>
          <p:nvPr/>
        </p:nvGraphicFramePr>
        <p:xfrm>
          <a:off x="1231900" y="192088"/>
          <a:ext cx="33655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r:id="rId21" imgW="3376734" imgH="812447" progId="Equation.3">
                  <p:embed/>
                </p:oleObj>
              </mc:Choice>
              <mc:Fallback>
                <p:oleObj r:id="rId21" imgW="3376734" imgH="812447" progId="Equation.3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192088"/>
                        <a:ext cx="33655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8" name="Line 24"/>
          <p:cNvSpPr>
            <a:spLocks noChangeShapeType="1"/>
          </p:cNvSpPr>
          <p:nvPr/>
        </p:nvSpPr>
        <p:spPr bwMode="auto">
          <a:xfrm>
            <a:off x="4687888" y="479425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9" name="Rectangle 25"/>
          <p:cNvSpPr>
            <a:spLocks noChangeArrowheads="1"/>
          </p:cNvSpPr>
          <p:nvPr/>
        </p:nvSpPr>
        <p:spPr bwMode="auto">
          <a:xfrm>
            <a:off x="5353050" y="173038"/>
            <a:ext cx="31067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曲面</a:t>
            </a:r>
            <a:r>
              <a:rPr lang="zh-CN" altLang="zh-CN" sz="2800" i="1">
                <a:solidFill>
                  <a:schemeClr val="accent2"/>
                </a:solidFill>
                <a:ea typeface="黑体" pitchFamily="2" charset="-122"/>
              </a:rPr>
              <a:t>S</a:t>
            </a:r>
            <a:r>
              <a:rPr lang="zh-CN" altLang="en-US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的面积公式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6148" grpId="0" autoUpdateAnimBg="0"/>
      <p:bldP spid="6150" grpId="0" autoUpdateAnimBg="0"/>
      <p:bldP spid="6151" grpId="0" autoUpdateAnimBg="0"/>
      <p:bldP spid="6153" grpId="0" autoUpdateAnimBg="0"/>
      <p:bldP spid="4114" grpId="0"/>
      <p:bldP spid="6168" grpId="0" animBg="1"/>
      <p:bldP spid="616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8579D18-5A25-4BBE-A4B1-41945AAEAB23}" type="slidenum">
              <a:rPr lang="zh-CN" altLang="en-US" sz="1400" smtClean="0"/>
              <a:pPr eaLnBrk="1" hangingPunct="1"/>
              <a:t>6</a:t>
            </a:fld>
            <a:endParaRPr lang="en-US" altLang="zh-CN" sz="1400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516688" y="3429000"/>
            <a:ext cx="2181225" cy="1701800"/>
            <a:chOff x="384" y="3296"/>
            <a:chExt cx="1374" cy="1072"/>
          </a:xfrm>
        </p:grpSpPr>
        <p:grpSp>
          <p:nvGrpSpPr>
            <p:cNvPr id="7225" name="Group 3"/>
            <p:cNvGrpSpPr>
              <a:grpSpLocks/>
            </p:cNvGrpSpPr>
            <p:nvPr/>
          </p:nvGrpSpPr>
          <p:grpSpPr bwMode="auto">
            <a:xfrm>
              <a:off x="384" y="3296"/>
              <a:ext cx="1374" cy="976"/>
              <a:chOff x="384" y="3168"/>
              <a:chExt cx="1374" cy="976"/>
            </a:xfrm>
          </p:grpSpPr>
          <p:grpSp>
            <p:nvGrpSpPr>
              <p:cNvPr id="7235" name="Group 4"/>
              <p:cNvGrpSpPr>
                <a:grpSpLocks/>
              </p:cNvGrpSpPr>
              <p:nvPr/>
            </p:nvGrpSpPr>
            <p:grpSpPr bwMode="auto">
              <a:xfrm>
                <a:off x="384" y="3168"/>
                <a:ext cx="1374" cy="976"/>
                <a:chOff x="1056" y="3008"/>
                <a:chExt cx="1374" cy="976"/>
              </a:xfrm>
            </p:grpSpPr>
            <p:graphicFrame>
              <p:nvGraphicFramePr>
                <p:cNvPr id="7237" name="Object 5"/>
                <p:cNvGraphicFramePr>
                  <a:graphicFrameLocks noChangeAspect="1"/>
                </p:cNvGraphicFramePr>
                <p:nvPr/>
              </p:nvGraphicFramePr>
              <p:xfrm>
                <a:off x="2256" y="3808"/>
                <a:ext cx="174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314" name="Equation" r:id="rId3" imgW="139700" imgH="139700" progId="Equation.3">
                        <p:embed/>
                      </p:oleObj>
                    </mc:Choice>
                    <mc:Fallback>
                      <p:oleObj name="Equation" r:id="rId3" imgW="139700" imgH="139700" progId="Equation.3">
                        <p:embed/>
                        <p:pic>
                          <p:nvPicPr>
                            <p:cNvPr id="0" name="Object 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56" y="3808"/>
                              <a:ext cx="174" cy="1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238" name="Object 6"/>
                <p:cNvGraphicFramePr>
                  <a:graphicFrameLocks noChangeAspect="1"/>
                </p:cNvGraphicFramePr>
                <p:nvPr/>
              </p:nvGraphicFramePr>
              <p:xfrm>
                <a:off x="1056" y="3008"/>
                <a:ext cx="173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315" name="Equation" r:id="rId5" imgW="139579" imgH="164957" progId="Equation.3">
                        <p:embed/>
                      </p:oleObj>
                    </mc:Choice>
                    <mc:Fallback>
                      <p:oleObj name="Equation" r:id="rId5" imgW="139579" imgH="164957" progId="Equation.3">
                        <p:embed/>
                        <p:pic>
                          <p:nvPicPr>
                            <p:cNvPr id="0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56" y="3008"/>
                              <a:ext cx="173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239" name="Line 7"/>
                <p:cNvSpPr>
                  <a:spLocks noChangeShapeType="1"/>
                </p:cNvSpPr>
                <p:nvPr/>
              </p:nvSpPr>
              <p:spPr bwMode="auto">
                <a:xfrm>
                  <a:off x="1152" y="3776"/>
                  <a:ext cx="12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40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248" y="3072"/>
                  <a:ext cx="0" cy="81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7241" name="Object 9"/>
                <p:cNvGraphicFramePr>
                  <a:graphicFrameLocks noChangeAspect="1"/>
                </p:cNvGraphicFramePr>
                <p:nvPr/>
              </p:nvGraphicFramePr>
              <p:xfrm>
                <a:off x="1056" y="3760"/>
                <a:ext cx="184" cy="20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316" name="Equation" r:id="rId7" imgW="164814" imgH="177492" progId="Equation.3">
                        <p:embed/>
                      </p:oleObj>
                    </mc:Choice>
                    <mc:Fallback>
                      <p:oleObj name="Equation" r:id="rId7" imgW="164814" imgH="177492" progId="Equation.3">
                        <p:embed/>
                        <p:pic>
                          <p:nvPicPr>
                            <p:cNvPr id="0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56" y="3760"/>
                              <a:ext cx="184" cy="20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7236" name="Arc 10"/>
              <p:cNvSpPr>
                <a:spLocks/>
              </p:cNvSpPr>
              <p:nvPr/>
            </p:nvSpPr>
            <p:spPr bwMode="auto">
              <a:xfrm flipH="1">
                <a:off x="576" y="3504"/>
                <a:ext cx="864" cy="432"/>
              </a:xfrm>
              <a:custGeom>
                <a:avLst/>
                <a:gdLst>
                  <a:gd name="T0" fmla="*/ 0 w 43192"/>
                  <a:gd name="T1" fmla="*/ 0 h 21600"/>
                  <a:gd name="T2" fmla="*/ 0 w 43192"/>
                  <a:gd name="T3" fmla="*/ 0 h 21600"/>
                  <a:gd name="T4" fmla="*/ 0 w 4319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92"/>
                  <a:gd name="T10" fmla="*/ 0 h 21600"/>
                  <a:gd name="T11" fmla="*/ 43192 w 4319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2" h="21600" fill="none" extrusionOk="0">
                    <a:moveTo>
                      <a:pt x="0" y="20995"/>
                    </a:moveTo>
                    <a:cubicBezTo>
                      <a:pt x="327" y="9305"/>
                      <a:pt x="9898" y="-1"/>
                      <a:pt x="21592" y="0"/>
                    </a:cubicBezTo>
                    <a:cubicBezTo>
                      <a:pt x="33521" y="0"/>
                      <a:pt x="43192" y="9670"/>
                      <a:pt x="43192" y="21600"/>
                    </a:cubicBezTo>
                  </a:path>
                  <a:path w="43192" h="21600" stroke="0" extrusionOk="0">
                    <a:moveTo>
                      <a:pt x="0" y="20995"/>
                    </a:moveTo>
                    <a:cubicBezTo>
                      <a:pt x="327" y="9305"/>
                      <a:pt x="9898" y="-1"/>
                      <a:pt x="21592" y="0"/>
                    </a:cubicBezTo>
                    <a:cubicBezTo>
                      <a:pt x="33521" y="0"/>
                      <a:pt x="43192" y="9670"/>
                      <a:pt x="43192" y="21600"/>
                    </a:cubicBezTo>
                    <a:lnTo>
                      <a:pt x="21592" y="21600"/>
                    </a:lnTo>
                    <a:lnTo>
                      <a:pt x="0" y="2099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226" name="Group 11"/>
            <p:cNvGrpSpPr>
              <a:grpSpLocks/>
            </p:cNvGrpSpPr>
            <p:nvPr/>
          </p:nvGrpSpPr>
          <p:grpSpPr bwMode="auto">
            <a:xfrm>
              <a:off x="1366" y="3984"/>
              <a:ext cx="122" cy="240"/>
              <a:chOff x="1366" y="3984"/>
              <a:chExt cx="122" cy="240"/>
            </a:xfrm>
          </p:grpSpPr>
          <p:graphicFrame>
            <p:nvGraphicFramePr>
              <p:cNvPr id="7233" name="Object 12"/>
              <p:cNvGraphicFramePr>
                <a:graphicFrameLocks noChangeAspect="1"/>
              </p:cNvGraphicFramePr>
              <p:nvPr/>
            </p:nvGraphicFramePr>
            <p:xfrm>
              <a:off x="1379" y="3984"/>
              <a:ext cx="109" cy="1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17" name="Equation" r:id="rId9" imgW="101468" imgH="114151" progId="Equation.3">
                      <p:embed/>
                    </p:oleObj>
                  </mc:Choice>
                  <mc:Fallback>
                    <p:oleObj name="Equation" r:id="rId9" imgW="101468" imgH="114151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79" y="3984"/>
                            <a:ext cx="109" cy="1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34" name="Object 13"/>
              <p:cNvGraphicFramePr>
                <a:graphicFrameLocks noChangeAspect="1"/>
              </p:cNvGraphicFramePr>
              <p:nvPr/>
            </p:nvGraphicFramePr>
            <p:xfrm>
              <a:off x="1366" y="4095"/>
              <a:ext cx="122" cy="1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18" name="Equation" r:id="rId11" imgW="228600" imgH="241300" progId="Equation.3">
                      <p:embed/>
                    </p:oleObj>
                  </mc:Choice>
                  <mc:Fallback>
                    <p:oleObj name="Equation" r:id="rId11" imgW="228600" imgH="24130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66" y="4095"/>
                            <a:ext cx="122" cy="1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227" name="Group 14"/>
            <p:cNvGrpSpPr>
              <a:grpSpLocks/>
            </p:cNvGrpSpPr>
            <p:nvPr/>
          </p:nvGrpSpPr>
          <p:grpSpPr bwMode="auto">
            <a:xfrm>
              <a:off x="912" y="3984"/>
              <a:ext cx="170" cy="384"/>
              <a:chOff x="912" y="3984"/>
              <a:chExt cx="170" cy="384"/>
            </a:xfrm>
          </p:grpSpPr>
          <p:graphicFrame>
            <p:nvGraphicFramePr>
              <p:cNvPr id="7228" name="Object 15"/>
              <p:cNvGraphicFramePr>
                <a:graphicFrameLocks noChangeAspect="1"/>
              </p:cNvGraphicFramePr>
              <p:nvPr/>
            </p:nvGraphicFramePr>
            <p:xfrm>
              <a:off x="947" y="3984"/>
              <a:ext cx="109" cy="1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19" name="Equation" r:id="rId13" imgW="101468" imgH="114151" progId="Equation.3">
                      <p:embed/>
                    </p:oleObj>
                  </mc:Choice>
                  <mc:Fallback>
                    <p:oleObj name="Equation" r:id="rId13" imgW="101468" imgH="114151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47" y="3984"/>
                            <a:ext cx="109" cy="1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229" name="Group 16"/>
              <p:cNvGrpSpPr>
                <a:grpSpLocks/>
              </p:cNvGrpSpPr>
              <p:nvPr/>
            </p:nvGrpSpPr>
            <p:grpSpPr bwMode="auto">
              <a:xfrm>
                <a:off x="912" y="4095"/>
                <a:ext cx="170" cy="273"/>
                <a:chOff x="2758" y="3855"/>
                <a:chExt cx="170" cy="273"/>
              </a:xfrm>
            </p:grpSpPr>
            <p:graphicFrame>
              <p:nvGraphicFramePr>
                <p:cNvPr id="7230" name="Object 17"/>
                <p:cNvGraphicFramePr>
                  <a:graphicFrameLocks noChangeAspect="1"/>
                </p:cNvGraphicFramePr>
                <p:nvPr/>
              </p:nvGraphicFramePr>
              <p:xfrm>
                <a:off x="2784" y="3855"/>
                <a:ext cx="122" cy="12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320" name="Equation" r:id="rId14" imgW="228600" imgH="241300" progId="Equation.3">
                        <p:embed/>
                      </p:oleObj>
                    </mc:Choice>
                    <mc:Fallback>
                      <p:oleObj name="Equation" r:id="rId14" imgW="228600" imgH="241300" progId="Equation.3">
                        <p:embed/>
                        <p:pic>
                          <p:nvPicPr>
                            <p:cNvPr id="0" name="Object 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84" y="3855"/>
                              <a:ext cx="122" cy="12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231" name="Object 18"/>
                <p:cNvGraphicFramePr>
                  <a:graphicFrameLocks noChangeAspect="1"/>
                </p:cNvGraphicFramePr>
                <p:nvPr/>
              </p:nvGraphicFramePr>
              <p:xfrm>
                <a:off x="2784" y="3981"/>
                <a:ext cx="104" cy="14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321" name="Equation" r:id="rId15" imgW="215713" imgH="304536" progId="Equation.3">
                        <p:embed/>
                      </p:oleObj>
                    </mc:Choice>
                    <mc:Fallback>
                      <p:oleObj name="Equation" r:id="rId15" imgW="215713" imgH="304536" progId="Equation.3">
                        <p:embed/>
                        <p:pic>
                          <p:nvPicPr>
                            <p:cNvPr id="0" name="Object 1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84" y="3981"/>
                              <a:ext cx="104" cy="14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232" name="Line 19"/>
                <p:cNvSpPr>
                  <a:spLocks noChangeShapeType="1"/>
                </p:cNvSpPr>
                <p:nvPr/>
              </p:nvSpPr>
              <p:spPr bwMode="auto">
                <a:xfrm>
                  <a:off x="2758" y="3984"/>
                  <a:ext cx="17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9172" name="Freeform 20"/>
          <p:cNvSpPr>
            <a:spLocks/>
          </p:cNvSpPr>
          <p:nvPr/>
        </p:nvSpPr>
        <p:spPr bwMode="auto">
          <a:xfrm>
            <a:off x="6477000" y="2517775"/>
            <a:ext cx="892175" cy="533400"/>
          </a:xfrm>
          <a:custGeom>
            <a:avLst/>
            <a:gdLst>
              <a:gd name="T0" fmla="*/ 1088707500 w 562"/>
              <a:gd name="T1" fmla="*/ 0 h 336"/>
              <a:gd name="T2" fmla="*/ 0 w 562"/>
              <a:gd name="T3" fmla="*/ 846772500 h 336"/>
              <a:gd name="T4" fmla="*/ 448587813 w 562"/>
              <a:gd name="T5" fmla="*/ 811490313 h 336"/>
              <a:gd name="T6" fmla="*/ 725805000 w 562"/>
              <a:gd name="T7" fmla="*/ 743446888 h 336"/>
              <a:gd name="T8" fmla="*/ 887095000 w 562"/>
              <a:gd name="T9" fmla="*/ 672882513 h 336"/>
              <a:gd name="T10" fmla="*/ 1088707500 w 562"/>
              <a:gd name="T11" fmla="*/ 604837500 h 336"/>
              <a:gd name="T12" fmla="*/ 1255037813 w 562"/>
              <a:gd name="T13" fmla="*/ 511590925 h 336"/>
              <a:gd name="T14" fmla="*/ 1370965000 w 562"/>
              <a:gd name="T15" fmla="*/ 375504075 h 336"/>
              <a:gd name="T16" fmla="*/ 1416327813 w 562"/>
              <a:gd name="T17" fmla="*/ 304938113 h 336"/>
              <a:gd name="T18" fmla="*/ 1416327813 w 562"/>
              <a:gd name="T19" fmla="*/ 166330313 h 336"/>
              <a:gd name="T20" fmla="*/ 1277718425 w 562"/>
              <a:gd name="T21" fmla="*/ 52924075 h 336"/>
              <a:gd name="T22" fmla="*/ 1088707500 w 562"/>
              <a:gd name="T23" fmla="*/ 0 h 3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62"/>
              <a:gd name="T37" fmla="*/ 0 h 336"/>
              <a:gd name="T38" fmla="*/ 562 w 562"/>
              <a:gd name="T39" fmla="*/ 336 h 3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62" h="336">
                <a:moveTo>
                  <a:pt x="432" y="0"/>
                </a:moveTo>
                <a:lnTo>
                  <a:pt x="0" y="336"/>
                </a:lnTo>
                <a:lnTo>
                  <a:pt x="178" y="322"/>
                </a:lnTo>
                <a:lnTo>
                  <a:pt x="288" y="295"/>
                </a:lnTo>
                <a:lnTo>
                  <a:pt x="352" y="267"/>
                </a:lnTo>
                <a:lnTo>
                  <a:pt x="432" y="240"/>
                </a:lnTo>
                <a:lnTo>
                  <a:pt x="498" y="203"/>
                </a:lnTo>
                <a:lnTo>
                  <a:pt x="544" y="149"/>
                </a:lnTo>
                <a:lnTo>
                  <a:pt x="562" y="121"/>
                </a:lnTo>
                <a:lnTo>
                  <a:pt x="562" y="66"/>
                </a:lnTo>
                <a:lnTo>
                  <a:pt x="507" y="21"/>
                </a:lnTo>
                <a:lnTo>
                  <a:pt x="432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2700000" scaled="1"/>
          </a:gra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990600" y="154622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>
                <a:ea typeface="黑体" pitchFamily="2" charset="-122"/>
              </a:rPr>
              <a:t>解</a:t>
            </a:r>
          </a:p>
        </p:txBody>
      </p:sp>
      <p:graphicFrame>
        <p:nvGraphicFramePr>
          <p:cNvPr id="49174" name="Object 22"/>
          <p:cNvGraphicFramePr>
            <a:graphicFrameLocks noChangeAspect="1"/>
          </p:cNvGraphicFramePr>
          <p:nvPr/>
        </p:nvGraphicFramePr>
        <p:xfrm>
          <a:off x="4267200" y="2357438"/>
          <a:ext cx="143033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2" name="Equation" r:id="rId17" imgW="1371600" imgH="393700" progId="Equation.3">
                  <p:embed/>
                </p:oleObj>
              </mc:Choice>
              <mc:Fallback>
                <p:oleObj name="Equation" r:id="rId17" imgW="1371600" imgH="393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357438"/>
                        <a:ext cx="1430338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1600200" y="188913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</a:rPr>
              <a:t>求球面</a:t>
            </a:r>
          </a:p>
        </p:txBody>
      </p:sp>
      <p:graphicFrame>
        <p:nvGraphicFramePr>
          <p:cNvPr id="49176" name="Object 24"/>
          <p:cNvGraphicFramePr>
            <a:graphicFrameLocks noChangeAspect="1"/>
          </p:cNvGraphicFramePr>
          <p:nvPr/>
        </p:nvGraphicFramePr>
        <p:xfrm>
          <a:off x="2895600" y="238125"/>
          <a:ext cx="2565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3" name="Equation" r:id="rId19" imgW="2565400" imgH="469900" progId="Equation.3">
                  <p:embed/>
                </p:oleObj>
              </mc:Choice>
              <mc:Fallback>
                <p:oleObj name="Equation" r:id="rId19" imgW="2565400" imgH="4699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38125"/>
                        <a:ext cx="2565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7" name="Text Box 25"/>
          <p:cNvSpPr txBox="1">
            <a:spLocks noChangeArrowheads="1"/>
          </p:cNvSpPr>
          <p:nvPr/>
        </p:nvSpPr>
        <p:spPr bwMode="auto">
          <a:xfrm>
            <a:off x="5486400" y="188913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</a:rPr>
              <a:t>含在圆柱体</a:t>
            </a:r>
          </a:p>
        </p:txBody>
      </p:sp>
      <p:graphicFrame>
        <p:nvGraphicFramePr>
          <p:cNvPr id="49178" name="Object 26"/>
          <p:cNvGraphicFramePr>
            <a:graphicFrameLocks noChangeAspect="1"/>
          </p:cNvGraphicFramePr>
          <p:nvPr/>
        </p:nvGraphicFramePr>
        <p:xfrm>
          <a:off x="1739900" y="847725"/>
          <a:ext cx="1841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4" name="Equation" r:id="rId21" imgW="1841500" imgH="469900" progId="Equation.3">
                  <p:embed/>
                </p:oleObj>
              </mc:Choice>
              <mc:Fallback>
                <p:oleObj name="Equation" r:id="rId21" imgW="1841500" imgH="4699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847725"/>
                        <a:ext cx="1841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3505200" y="798513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</a:rPr>
              <a:t>内部的那部分面积</a:t>
            </a:r>
            <a:r>
              <a:rPr kumimoji="1" lang="en-US" altLang="zh-CN" sz="28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7180" name="Rectangle 28"/>
          <p:cNvSpPr>
            <a:spLocks noChangeArrowheads="1"/>
          </p:cNvSpPr>
          <p:nvPr/>
        </p:nvSpPr>
        <p:spPr bwMode="auto">
          <a:xfrm>
            <a:off x="990600" y="18891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zh-CN" altLang="en-US" sz="2800">
                <a:ea typeface="黑体" pitchFamily="2" charset="-122"/>
              </a:rPr>
              <a:t>例</a:t>
            </a:r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1524000" y="1560513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</a:rPr>
              <a:t>由对称性知</a:t>
            </a:r>
          </a:p>
        </p:txBody>
      </p:sp>
      <p:graphicFrame>
        <p:nvGraphicFramePr>
          <p:cNvPr id="49182" name="Object 30"/>
          <p:cNvGraphicFramePr>
            <a:graphicFrameLocks noChangeAspect="1"/>
          </p:cNvGraphicFramePr>
          <p:nvPr/>
        </p:nvGraphicFramePr>
        <p:xfrm>
          <a:off x="3505200" y="1660525"/>
          <a:ext cx="1295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5" name="Equation" r:id="rId23" imgW="1285824" imgH="409597" progId="Equation.3">
                  <p:embed/>
                </p:oleObj>
              </mc:Choice>
              <mc:Fallback>
                <p:oleObj name="Equation" r:id="rId23" imgW="1285824" imgH="409597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660525"/>
                        <a:ext cx="1295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3733800" y="1622425"/>
            <a:ext cx="2971800" cy="608013"/>
            <a:chOff x="1008" y="193"/>
            <a:chExt cx="1872" cy="383"/>
          </a:xfrm>
        </p:grpSpPr>
        <p:sp>
          <p:nvSpPr>
            <p:cNvPr id="7223" name="AutoShape 32"/>
            <p:cNvSpPr>
              <a:spLocks noChangeArrowheads="1"/>
            </p:cNvSpPr>
            <p:nvPr/>
          </p:nvSpPr>
          <p:spPr bwMode="auto">
            <a:xfrm>
              <a:off x="1056" y="193"/>
              <a:ext cx="1824" cy="383"/>
            </a:xfrm>
            <a:prstGeom prst="homePlate">
              <a:avLst>
                <a:gd name="adj" fmla="val 151559"/>
              </a:avLst>
            </a:prstGeom>
            <a:gradFill rotWithShape="0">
              <a:gsLst>
                <a:gs pos="0">
                  <a:srgbClr val="73FFD0"/>
                </a:gs>
                <a:gs pos="50000">
                  <a:srgbClr val="66FFCC"/>
                </a:gs>
                <a:gs pos="100000">
                  <a:srgbClr val="73FFD0"/>
                </a:gs>
              </a:gsLst>
              <a:lin ang="5400000" scaled="1"/>
            </a:gra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4" name="Text Box 33"/>
            <p:cNvSpPr txBox="1">
              <a:spLocks noChangeArrowheads="1"/>
            </p:cNvSpPr>
            <p:nvPr/>
          </p:nvSpPr>
          <p:spPr bwMode="auto">
            <a:xfrm>
              <a:off x="1008" y="201"/>
              <a:ext cx="15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0"/>
                <a:t> </a:t>
              </a:r>
              <a:r>
                <a:rPr kumimoji="1" lang="zh-CN" altLang="en-US" sz="2800">
                  <a:solidFill>
                    <a:schemeClr val="accent2"/>
                  </a:solidFill>
                </a:rPr>
                <a:t>第一挂限图形</a:t>
              </a:r>
              <a:r>
                <a:rPr kumimoji="1" lang="zh-CN" altLang="en-US" sz="2800"/>
                <a:t>   </a:t>
              </a:r>
            </a:p>
          </p:txBody>
        </p:sp>
      </p:grpSp>
      <p:graphicFrame>
        <p:nvGraphicFramePr>
          <p:cNvPr id="49186" name="Object 34"/>
          <p:cNvGraphicFramePr>
            <a:graphicFrameLocks noChangeAspect="1"/>
          </p:cNvGraphicFramePr>
          <p:nvPr/>
        </p:nvGraphicFramePr>
        <p:xfrm>
          <a:off x="1600200" y="2295525"/>
          <a:ext cx="2463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6" name="Equation" r:id="rId25" imgW="2463800" imgH="469900" progId="Equation.3">
                  <p:embed/>
                </p:oleObj>
              </mc:Choice>
              <mc:Fallback>
                <p:oleObj name="Equation" r:id="rId25" imgW="2463800" imgH="4699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95525"/>
                        <a:ext cx="2463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7" name="Text Box 35"/>
          <p:cNvSpPr txBox="1">
            <a:spLocks noChangeArrowheads="1"/>
          </p:cNvSpPr>
          <p:nvPr/>
        </p:nvSpPr>
        <p:spPr bwMode="auto">
          <a:xfrm>
            <a:off x="1473200" y="2995613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</a:rPr>
              <a:t>曲面方程</a:t>
            </a:r>
          </a:p>
        </p:txBody>
      </p:sp>
      <p:graphicFrame>
        <p:nvGraphicFramePr>
          <p:cNvPr id="49188" name="Object 36"/>
          <p:cNvGraphicFramePr>
            <a:graphicFrameLocks noChangeAspect="1"/>
          </p:cNvGraphicFramePr>
          <p:nvPr/>
        </p:nvGraphicFramePr>
        <p:xfrm>
          <a:off x="3073400" y="2994025"/>
          <a:ext cx="256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7" name="Equation" r:id="rId27" imgW="2565400" imgH="520700" progId="Equation.3">
                  <p:embed/>
                </p:oleObj>
              </mc:Choice>
              <mc:Fallback>
                <p:oleObj name="Equation" r:id="rId27" imgW="2565400" imgH="5207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2994025"/>
                        <a:ext cx="256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9" name="Arc 37"/>
          <p:cNvSpPr>
            <a:spLocks/>
          </p:cNvSpPr>
          <p:nvPr/>
        </p:nvSpPr>
        <p:spPr bwMode="auto">
          <a:xfrm>
            <a:off x="7162800" y="1222375"/>
            <a:ext cx="1219200" cy="1268413"/>
          </a:xfrm>
          <a:custGeom>
            <a:avLst/>
            <a:gdLst>
              <a:gd name="T0" fmla="*/ 0 w 21600"/>
              <a:gd name="T1" fmla="*/ 0 h 22471"/>
              <a:gd name="T2" fmla="*/ 2147483647 w 21600"/>
              <a:gd name="T3" fmla="*/ 2147483647 h 22471"/>
              <a:gd name="T4" fmla="*/ 0 w 21600"/>
              <a:gd name="T5" fmla="*/ 2147483647 h 22471"/>
              <a:gd name="T6" fmla="*/ 0 60000 65536"/>
              <a:gd name="T7" fmla="*/ 0 60000 65536"/>
              <a:gd name="T8" fmla="*/ 0 60000 65536"/>
              <a:gd name="T9" fmla="*/ 0 w 21600"/>
              <a:gd name="T10" fmla="*/ 0 h 22471"/>
              <a:gd name="T11" fmla="*/ 21600 w 21600"/>
              <a:gd name="T12" fmla="*/ 22471 h 224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2471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890"/>
                  <a:pt x="21594" y="22180"/>
                  <a:pt x="21582" y="22471"/>
                </a:cubicBezTo>
              </a:path>
              <a:path w="21600" h="22471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890"/>
                  <a:pt x="21594" y="22180"/>
                  <a:pt x="21582" y="22471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90" name="Arc 38"/>
          <p:cNvSpPr>
            <a:spLocks/>
          </p:cNvSpPr>
          <p:nvPr/>
        </p:nvSpPr>
        <p:spPr bwMode="auto">
          <a:xfrm flipV="1">
            <a:off x="6477000" y="2455863"/>
            <a:ext cx="1905000" cy="595312"/>
          </a:xfrm>
          <a:custGeom>
            <a:avLst/>
            <a:gdLst>
              <a:gd name="T0" fmla="*/ 0 w 21600"/>
              <a:gd name="T1" fmla="*/ 0 h 24092"/>
              <a:gd name="T2" fmla="*/ 2147483647 w 21600"/>
              <a:gd name="T3" fmla="*/ 363486457 h 24092"/>
              <a:gd name="T4" fmla="*/ 0 w 21600"/>
              <a:gd name="T5" fmla="*/ 325888719 h 24092"/>
              <a:gd name="T6" fmla="*/ 0 60000 65536"/>
              <a:gd name="T7" fmla="*/ 0 60000 65536"/>
              <a:gd name="T8" fmla="*/ 0 60000 65536"/>
              <a:gd name="T9" fmla="*/ 0 w 21600"/>
              <a:gd name="T10" fmla="*/ 0 h 24092"/>
              <a:gd name="T11" fmla="*/ 21600 w 21600"/>
              <a:gd name="T12" fmla="*/ 24092 h 240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4092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432"/>
                  <a:pt x="21551" y="23264"/>
                  <a:pt x="21455" y="24091"/>
                </a:cubicBezTo>
              </a:path>
              <a:path w="21600" h="24092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432"/>
                  <a:pt x="21551" y="23264"/>
                  <a:pt x="21455" y="24091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6477000" y="2517775"/>
            <a:ext cx="906463" cy="531813"/>
            <a:chOff x="4080" y="2305"/>
            <a:chExt cx="571" cy="335"/>
          </a:xfrm>
        </p:grpSpPr>
        <p:sp>
          <p:nvSpPr>
            <p:cNvPr id="7221" name="Arc 40"/>
            <p:cNvSpPr>
              <a:spLocks/>
            </p:cNvSpPr>
            <p:nvPr/>
          </p:nvSpPr>
          <p:spPr bwMode="auto">
            <a:xfrm flipV="1">
              <a:off x="4080" y="2352"/>
              <a:ext cx="571" cy="288"/>
            </a:xfrm>
            <a:custGeom>
              <a:avLst/>
              <a:gdLst>
                <a:gd name="T0" fmla="*/ 0 w 21413"/>
                <a:gd name="T1" fmla="*/ 0 h 21600"/>
                <a:gd name="T2" fmla="*/ 0 w 21413"/>
                <a:gd name="T3" fmla="*/ 0 h 21600"/>
                <a:gd name="T4" fmla="*/ 0 w 2141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413"/>
                <a:gd name="T10" fmla="*/ 0 h 21600"/>
                <a:gd name="T11" fmla="*/ 21413 w 2141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13" h="21600" fill="none" extrusionOk="0">
                  <a:moveTo>
                    <a:pt x="-1" y="0"/>
                  </a:moveTo>
                  <a:cubicBezTo>
                    <a:pt x="10832" y="0"/>
                    <a:pt x="19989" y="8023"/>
                    <a:pt x="21412" y="18762"/>
                  </a:cubicBezTo>
                </a:path>
                <a:path w="21413" h="21600" stroke="0" extrusionOk="0">
                  <a:moveTo>
                    <a:pt x="-1" y="0"/>
                  </a:moveTo>
                  <a:cubicBezTo>
                    <a:pt x="10832" y="0"/>
                    <a:pt x="19989" y="8023"/>
                    <a:pt x="21412" y="1876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2" name="Arc 41"/>
            <p:cNvSpPr>
              <a:spLocks/>
            </p:cNvSpPr>
            <p:nvPr/>
          </p:nvSpPr>
          <p:spPr bwMode="auto">
            <a:xfrm>
              <a:off x="4516" y="2305"/>
              <a:ext cx="132" cy="144"/>
            </a:xfrm>
            <a:custGeom>
              <a:avLst/>
              <a:gdLst>
                <a:gd name="T0" fmla="*/ 0 w 19781"/>
                <a:gd name="T1" fmla="*/ 0 h 21600"/>
                <a:gd name="T2" fmla="*/ 0 w 19781"/>
                <a:gd name="T3" fmla="*/ 0 h 21600"/>
                <a:gd name="T4" fmla="*/ 0 w 19781"/>
                <a:gd name="T5" fmla="*/ 0 h 21600"/>
                <a:gd name="T6" fmla="*/ 0 60000 65536"/>
                <a:gd name="T7" fmla="*/ 0 60000 65536"/>
                <a:gd name="T8" fmla="*/ 0 60000 65536"/>
                <a:gd name="T9" fmla="*/ 0 w 19781"/>
                <a:gd name="T10" fmla="*/ 0 h 21600"/>
                <a:gd name="T11" fmla="*/ 19781 w 1978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81" h="21600" fill="none" extrusionOk="0">
                  <a:moveTo>
                    <a:pt x="-1" y="0"/>
                  </a:moveTo>
                  <a:cubicBezTo>
                    <a:pt x="8574" y="0"/>
                    <a:pt x="16336" y="5071"/>
                    <a:pt x="19780" y="12923"/>
                  </a:cubicBezTo>
                </a:path>
                <a:path w="19781" h="21600" stroke="0" extrusionOk="0">
                  <a:moveTo>
                    <a:pt x="-1" y="0"/>
                  </a:moveTo>
                  <a:cubicBezTo>
                    <a:pt x="8574" y="0"/>
                    <a:pt x="16336" y="5071"/>
                    <a:pt x="19780" y="1292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9194" name="Object 42"/>
          <p:cNvGraphicFramePr>
            <a:graphicFrameLocks noChangeAspect="1"/>
          </p:cNvGraphicFramePr>
          <p:nvPr/>
        </p:nvGraphicFramePr>
        <p:xfrm>
          <a:off x="6248400" y="2836863"/>
          <a:ext cx="203200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8" name="Equation" r:id="rId29" imgW="228600" imgH="241300" progId="Equation.3">
                  <p:embed/>
                </p:oleObj>
              </mc:Choice>
              <mc:Fallback>
                <p:oleObj name="Equation" r:id="rId29" imgW="228600" imgH="2413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836863"/>
                        <a:ext cx="203200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5" name="Object 43"/>
          <p:cNvGraphicFramePr>
            <a:graphicFrameLocks noChangeAspect="1"/>
          </p:cNvGraphicFramePr>
          <p:nvPr/>
        </p:nvGraphicFramePr>
        <p:xfrm>
          <a:off x="8382000" y="2532063"/>
          <a:ext cx="203200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9" name="Equation" r:id="rId31" imgW="228600" imgH="241300" progId="Equation.3">
                  <p:embed/>
                </p:oleObj>
              </mc:Choice>
              <mc:Fallback>
                <p:oleObj name="Equation" r:id="rId31" imgW="228600" imgH="2413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2532063"/>
                        <a:ext cx="203200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6" name="Object 44"/>
          <p:cNvGraphicFramePr>
            <a:graphicFrameLocks noChangeAspect="1"/>
          </p:cNvGraphicFramePr>
          <p:nvPr/>
        </p:nvGraphicFramePr>
        <p:xfrm>
          <a:off x="7188200" y="993775"/>
          <a:ext cx="20320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0" name="Equation" r:id="rId32" imgW="228600" imgH="241300" progId="Equation.3">
                  <p:embed/>
                </p:oleObj>
              </mc:Choice>
              <mc:Fallback>
                <p:oleObj name="Equation" r:id="rId32" imgW="228600" imgH="2413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8200" y="993775"/>
                        <a:ext cx="203200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97" name="Line 45"/>
          <p:cNvSpPr>
            <a:spLocks noChangeShapeType="1"/>
          </p:cNvSpPr>
          <p:nvPr/>
        </p:nvSpPr>
        <p:spPr bwMode="auto">
          <a:xfrm>
            <a:off x="7391400" y="1603375"/>
            <a:ext cx="0" cy="1066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98" name="Text Box 46"/>
          <p:cNvSpPr txBox="1">
            <a:spLocks noChangeArrowheads="1"/>
          </p:cNvSpPr>
          <p:nvPr/>
        </p:nvSpPr>
        <p:spPr bwMode="auto">
          <a:xfrm>
            <a:off x="7278688" y="4064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 i="1">
                <a:solidFill>
                  <a:schemeClr val="accent2"/>
                </a:solidFill>
              </a:rPr>
              <a:t>D</a:t>
            </a:r>
            <a:r>
              <a:rPr kumimoji="1" lang="en-US" altLang="zh-CN" sz="2400" baseline="-25000">
                <a:solidFill>
                  <a:schemeClr val="accent2"/>
                </a:solidFill>
              </a:rPr>
              <a:t>1</a:t>
            </a:r>
            <a:endParaRPr kumimoji="1" lang="en-US" altLang="zh-CN" sz="2400">
              <a:solidFill>
                <a:schemeClr val="accent2"/>
              </a:solidFill>
            </a:endParaRPr>
          </a:p>
        </p:txBody>
      </p:sp>
      <p:graphicFrame>
        <p:nvGraphicFramePr>
          <p:cNvPr id="49199" name="Object 47"/>
          <p:cNvGraphicFramePr>
            <a:graphicFrameLocks noChangeAspect="1"/>
          </p:cNvGraphicFramePr>
          <p:nvPr/>
        </p:nvGraphicFramePr>
        <p:xfrm>
          <a:off x="7126288" y="3673475"/>
          <a:ext cx="12319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1" name="Equation" r:id="rId33" imgW="1841500" imgH="469900" progId="Equation.3">
                  <p:embed/>
                </p:oleObj>
              </mc:Choice>
              <mc:Fallback>
                <p:oleObj name="Equation" r:id="rId33" imgW="1841500" imgH="4699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6288" y="3673475"/>
                        <a:ext cx="12319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00" name="Freeform 48"/>
          <p:cNvSpPr>
            <a:spLocks/>
          </p:cNvSpPr>
          <p:nvPr/>
        </p:nvSpPr>
        <p:spPr bwMode="auto">
          <a:xfrm>
            <a:off x="6473825" y="1222375"/>
            <a:ext cx="917575" cy="1831975"/>
          </a:xfrm>
          <a:custGeom>
            <a:avLst/>
            <a:gdLst>
              <a:gd name="T0" fmla="*/ 1093747813 w 578"/>
              <a:gd name="T1" fmla="*/ 0 h 1154"/>
              <a:gd name="T2" fmla="*/ 874493425 w 578"/>
              <a:gd name="T3" fmla="*/ 75604688 h 1154"/>
              <a:gd name="T4" fmla="*/ 667842200 w 578"/>
              <a:gd name="T5" fmla="*/ 236894688 h 1154"/>
              <a:gd name="T6" fmla="*/ 506550613 w 578"/>
              <a:gd name="T7" fmla="*/ 488910313 h 1154"/>
              <a:gd name="T8" fmla="*/ 413305625 w 578"/>
              <a:gd name="T9" fmla="*/ 650200313 h 1154"/>
              <a:gd name="T10" fmla="*/ 246975313 w 578"/>
              <a:gd name="T11" fmla="*/ 1088707500 h 1154"/>
              <a:gd name="T12" fmla="*/ 161290000 w 578"/>
              <a:gd name="T13" fmla="*/ 1433969700 h 1154"/>
              <a:gd name="T14" fmla="*/ 113406238 w 578"/>
              <a:gd name="T15" fmla="*/ 1665822488 h 1154"/>
              <a:gd name="T16" fmla="*/ 45362813 w 578"/>
              <a:gd name="T17" fmla="*/ 2056447500 h 1154"/>
              <a:gd name="T18" fmla="*/ 22682200 w 578"/>
              <a:gd name="T19" fmla="*/ 2147483647 h 1154"/>
              <a:gd name="T20" fmla="*/ 0 w 578"/>
              <a:gd name="T21" fmla="*/ 2147483647 h 1154"/>
              <a:gd name="T22" fmla="*/ 22682200 w 578"/>
              <a:gd name="T23" fmla="*/ 2147483647 h 1154"/>
              <a:gd name="T24" fmla="*/ 367942813 w 578"/>
              <a:gd name="T25" fmla="*/ 2147483647 h 1154"/>
              <a:gd name="T26" fmla="*/ 730845313 w 578"/>
              <a:gd name="T27" fmla="*/ 2147483647 h 1154"/>
              <a:gd name="T28" fmla="*/ 1093747813 w 578"/>
              <a:gd name="T29" fmla="*/ 2056447500 h 1154"/>
              <a:gd name="T30" fmla="*/ 1267637800 w 578"/>
              <a:gd name="T31" fmla="*/ 1688504688 h 1154"/>
              <a:gd name="T32" fmla="*/ 1335682813 w 578"/>
              <a:gd name="T33" fmla="*/ 1451610000 h 1154"/>
              <a:gd name="T34" fmla="*/ 1403727825 w 578"/>
              <a:gd name="T35" fmla="*/ 1088707500 h 1154"/>
              <a:gd name="T36" fmla="*/ 1451610000 w 578"/>
              <a:gd name="T37" fmla="*/ 811490313 h 1154"/>
              <a:gd name="T38" fmla="*/ 1456650313 w 578"/>
              <a:gd name="T39" fmla="*/ 604837500 h 1154"/>
              <a:gd name="T40" fmla="*/ 1403727825 w 578"/>
              <a:gd name="T41" fmla="*/ 398184688 h 1154"/>
              <a:gd name="T42" fmla="*/ 1335682813 w 578"/>
              <a:gd name="T43" fmla="*/ 241935000 h 1154"/>
              <a:gd name="T44" fmla="*/ 1267637800 w 578"/>
              <a:gd name="T45" fmla="*/ 98285300 h 1154"/>
              <a:gd name="T46" fmla="*/ 1093747813 w 578"/>
              <a:gd name="T47" fmla="*/ 0 h 115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578"/>
              <a:gd name="T73" fmla="*/ 0 h 1154"/>
              <a:gd name="T74" fmla="*/ 578 w 578"/>
              <a:gd name="T75" fmla="*/ 1154 h 115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578" h="1154">
                <a:moveTo>
                  <a:pt x="434" y="0"/>
                </a:moveTo>
                <a:lnTo>
                  <a:pt x="347" y="30"/>
                </a:lnTo>
                <a:lnTo>
                  <a:pt x="265" y="94"/>
                </a:lnTo>
                <a:lnTo>
                  <a:pt x="201" y="194"/>
                </a:lnTo>
                <a:lnTo>
                  <a:pt x="164" y="258"/>
                </a:lnTo>
                <a:lnTo>
                  <a:pt x="98" y="432"/>
                </a:lnTo>
                <a:lnTo>
                  <a:pt x="64" y="569"/>
                </a:lnTo>
                <a:lnTo>
                  <a:pt x="45" y="661"/>
                </a:lnTo>
                <a:lnTo>
                  <a:pt x="18" y="816"/>
                </a:lnTo>
                <a:lnTo>
                  <a:pt x="9" y="917"/>
                </a:lnTo>
                <a:lnTo>
                  <a:pt x="0" y="999"/>
                </a:lnTo>
                <a:lnTo>
                  <a:pt x="9" y="1154"/>
                </a:lnTo>
                <a:lnTo>
                  <a:pt x="146" y="1104"/>
                </a:lnTo>
                <a:lnTo>
                  <a:pt x="290" y="1008"/>
                </a:lnTo>
                <a:lnTo>
                  <a:pt x="434" y="816"/>
                </a:lnTo>
                <a:lnTo>
                  <a:pt x="503" y="670"/>
                </a:lnTo>
                <a:lnTo>
                  <a:pt x="530" y="576"/>
                </a:lnTo>
                <a:lnTo>
                  <a:pt x="557" y="432"/>
                </a:lnTo>
                <a:lnTo>
                  <a:pt x="576" y="322"/>
                </a:lnTo>
                <a:lnTo>
                  <a:pt x="578" y="240"/>
                </a:lnTo>
                <a:lnTo>
                  <a:pt x="557" y="158"/>
                </a:lnTo>
                <a:lnTo>
                  <a:pt x="530" y="96"/>
                </a:lnTo>
                <a:lnTo>
                  <a:pt x="503" y="39"/>
                </a:lnTo>
                <a:lnTo>
                  <a:pt x="434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FF99FF"/>
              </a:gs>
            </a:gsLst>
            <a:path path="rect">
              <a:fillToRect l="50000" t="50000" r="50000" b="50000"/>
            </a:path>
          </a:gradFill>
          <a:ln w="28575">
            <a:solidFill>
              <a:srgbClr val="9933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49"/>
          <p:cNvGrpSpPr>
            <a:grpSpLocks/>
          </p:cNvGrpSpPr>
          <p:nvPr/>
        </p:nvGrpSpPr>
        <p:grpSpPr bwMode="auto">
          <a:xfrm>
            <a:off x="6477000" y="1603375"/>
            <a:ext cx="914400" cy="1447800"/>
            <a:chOff x="4080" y="1728"/>
            <a:chExt cx="576" cy="912"/>
          </a:xfrm>
        </p:grpSpPr>
        <p:sp>
          <p:nvSpPr>
            <p:cNvPr id="7219" name="Freeform 50"/>
            <p:cNvSpPr>
              <a:spLocks/>
            </p:cNvSpPr>
            <p:nvPr/>
          </p:nvSpPr>
          <p:spPr bwMode="auto">
            <a:xfrm>
              <a:off x="4080" y="1728"/>
              <a:ext cx="576" cy="912"/>
            </a:xfrm>
            <a:custGeom>
              <a:avLst/>
              <a:gdLst>
                <a:gd name="T0" fmla="*/ 576 w 576"/>
                <a:gd name="T1" fmla="*/ 0 h 912"/>
                <a:gd name="T2" fmla="*/ 576 w 576"/>
                <a:gd name="T3" fmla="*/ 672 h 912"/>
                <a:gd name="T4" fmla="*/ 537 w 576"/>
                <a:gd name="T5" fmla="*/ 741 h 912"/>
                <a:gd name="T6" fmla="*/ 501 w 576"/>
                <a:gd name="T7" fmla="*/ 777 h 912"/>
                <a:gd name="T8" fmla="*/ 432 w 576"/>
                <a:gd name="T9" fmla="*/ 816 h 912"/>
                <a:gd name="T10" fmla="*/ 373 w 576"/>
                <a:gd name="T11" fmla="*/ 850 h 912"/>
                <a:gd name="T12" fmla="*/ 290 w 576"/>
                <a:gd name="T13" fmla="*/ 869 h 912"/>
                <a:gd name="T14" fmla="*/ 199 w 576"/>
                <a:gd name="T15" fmla="*/ 887 h 912"/>
                <a:gd name="T16" fmla="*/ 107 w 576"/>
                <a:gd name="T17" fmla="*/ 905 h 912"/>
                <a:gd name="T18" fmla="*/ 0 w 576"/>
                <a:gd name="T19" fmla="*/ 912 h 912"/>
                <a:gd name="T20" fmla="*/ 117 w 576"/>
                <a:gd name="T21" fmla="*/ 878 h 912"/>
                <a:gd name="T22" fmla="*/ 217 w 576"/>
                <a:gd name="T23" fmla="*/ 823 h 912"/>
                <a:gd name="T24" fmla="*/ 281 w 576"/>
                <a:gd name="T25" fmla="*/ 768 h 912"/>
                <a:gd name="T26" fmla="*/ 363 w 576"/>
                <a:gd name="T27" fmla="*/ 686 h 912"/>
                <a:gd name="T28" fmla="*/ 464 w 576"/>
                <a:gd name="T29" fmla="*/ 503 h 912"/>
                <a:gd name="T30" fmla="*/ 528 w 576"/>
                <a:gd name="T31" fmla="*/ 336 h 912"/>
                <a:gd name="T32" fmla="*/ 576 w 576"/>
                <a:gd name="T33" fmla="*/ 0 h 9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76"/>
                <a:gd name="T52" fmla="*/ 0 h 912"/>
                <a:gd name="T53" fmla="*/ 576 w 576"/>
                <a:gd name="T54" fmla="*/ 912 h 91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76" h="912">
                  <a:moveTo>
                    <a:pt x="576" y="0"/>
                  </a:moveTo>
                  <a:lnTo>
                    <a:pt x="576" y="672"/>
                  </a:lnTo>
                  <a:lnTo>
                    <a:pt x="537" y="741"/>
                  </a:lnTo>
                  <a:lnTo>
                    <a:pt x="501" y="777"/>
                  </a:lnTo>
                  <a:lnTo>
                    <a:pt x="432" y="816"/>
                  </a:lnTo>
                  <a:lnTo>
                    <a:pt x="373" y="850"/>
                  </a:lnTo>
                  <a:lnTo>
                    <a:pt x="290" y="869"/>
                  </a:lnTo>
                  <a:lnTo>
                    <a:pt x="199" y="887"/>
                  </a:lnTo>
                  <a:lnTo>
                    <a:pt x="107" y="905"/>
                  </a:lnTo>
                  <a:lnTo>
                    <a:pt x="0" y="912"/>
                  </a:lnTo>
                  <a:lnTo>
                    <a:pt x="117" y="878"/>
                  </a:lnTo>
                  <a:lnTo>
                    <a:pt x="217" y="823"/>
                  </a:lnTo>
                  <a:lnTo>
                    <a:pt x="281" y="768"/>
                  </a:lnTo>
                  <a:lnTo>
                    <a:pt x="363" y="686"/>
                  </a:lnTo>
                  <a:lnTo>
                    <a:pt x="464" y="503"/>
                  </a:lnTo>
                  <a:lnTo>
                    <a:pt x="528" y="336"/>
                  </a:lnTo>
                  <a:lnTo>
                    <a:pt x="576" y="0"/>
                  </a:lnTo>
                  <a:close/>
                </a:path>
              </a:pathLst>
            </a:custGeom>
            <a:noFill/>
            <a:ln w="2857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0" name="Freeform 51"/>
            <p:cNvSpPr>
              <a:spLocks/>
            </p:cNvSpPr>
            <p:nvPr/>
          </p:nvSpPr>
          <p:spPr bwMode="auto">
            <a:xfrm>
              <a:off x="4521" y="2304"/>
              <a:ext cx="135" cy="126"/>
            </a:xfrm>
            <a:custGeom>
              <a:avLst/>
              <a:gdLst>
                <a:gd name="T0" fmla="*/ 135 w 135"/>
                <a:gd name="T1" fmla="*/ 126 h 126"/>
                <a:gd name="T2" fmla="*/ 126 w 135"/>
                <a:gd name="T3" fmla="*/ 53 h 126"/>
                <a:gd name="T4" fmla="*/ 99 w 135"/>
                <a:gd name="T5" fmla="*/ 16 h 126"/>
                <a:gd name="T6" fmla="*/ 0 w 135"/>
                <a:gd name="T7" fmla="*/ 0 h 1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5"/>
                <a:gd name="T13" fmla="*/ 0 h 126"/>
                <a:gd name="T14" fmla="*/ 135 w 135"/>
                <a:gd name="T15" fmla="*/ 126 h 1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5" h="126">
                  <a:moveTo>
                    <a:pt x="135" y="126"/>
                  </a:moveTo>
                  <a:cubicBezTo>
                    <a:pt x="134" y="114"/>
                    <a:pt x="132" y="71"/>
                    <a:pt x="126" y="53"/>
                  </a:cubicBezTo>
                  <a:cubicBezTo>
                    <a:pt x="120" y="35"/>
                    <a:pt x="120" y="25"/>
                    <a:pt x="99" y="16"/>
                  </a:cubicBezTo>
                  <a:cubicBezTo>
                    <a:pt x="78" y="7"/>
                    <a:pt x="21" y="3"/>
                    <a:pt x="0" y="0"/>
                  </a:cubicBezTo>
                </a:path>
              </a:pathLst>
            </a:custGeom>
            <a:noFill/>
            <a:ln w="28575">
              <a:solidFill>
                <a:srgbClr val="9933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52"/>
          <p:cNvGrpSpPr>
            <a:grpSpLocks/>
          </p:cNvGrpSpPr>
          <p:nvPr/>
        </p:nvGrpSpPr>
        <p:grpSpPr bwMode="auto">
          <a:xfrm>
            <a:off x="6096000" y="765175"/>
            <a:ext cx="2941638" cy="2717800"/>
            <a:chOff x="3840" y="-32"/>
            <a:chExt cx="1853" cy="1712"/>
          </a:xfrm>
        </p:grpSpPr>
        <p:sp>
          <p:nvSpPr>
            <p:cNvPr id="7208" name="Line 53"/>
            <p:cNvSpPr>
              <a:spLocks noChangeShapeType="1"/>
            </p:cNvSpPr>
            <p:nvPr/>
          </p:nvSpPr>
          <p:spPr bwMode="auto">
            <a:xfrm flipH="1">
              <a:off x="4080" y="1072"/>
              <a:ext cx="432" cy="3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209" name="Group 54"/>
            <p:cNvGrpSpPr>
              <a:grpSpLocks/>
            </p:cNvGrpSpPr>
            <p:nvPr/>
          </p:nvGrpSpPr>
          <p:grpSpPr bwMode="auto">
            <a:xfrm>
              <a:off x="3840" y="-32"/>
              <a:ext cx="1853" cy="1712"/>
              <a:chOff x="3840" y="-48"/>
              <a:chExt cx="1853" cy="1712"/>
            </a:xfrm>
          </p:grpSpPr>
          <p:graphicFrame>
            <p:nvGraphicFramePr>
              <p:cNvPr id="7210" name="Object 55"/>
              <p:cNvGraphicFramePr>
                <a:graphicFrameLocks noChangeAspect="1"/>
              </p:cNvGraphicFramePr>
              <p:nvPr/>
            </p:nvGraphicFramePr>
            <p:xfrm>
              <a:off x="3954" y="1488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32" name="Equation" r:id="rId34" imgW="139700" imgH="139700" progId="Equation.3">
                      <p:embed/>
                    </p:oleObj>
                  </mc:Choice>
                  <mc:Fallback>
                    <p:oleObj name="Equation" r:id="rId34" imgW="139700" imgH="139700" progId="Equation.3">
                      <p:embed/>
                      <p:pic>
                        <p:nvPicPr>
                          <p:cNvPr id="0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4" y="1488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11" name="Object 56"/>
              <p:cNvGraphicFramePr>
                <a:graphicFrameLocks noChangeAspect="1"/>
              </p:cNvGraphicFramePr>
              <p:nvPr/>
            </p:nvGraphicFramePr>
            <p:xfrm>
              <a:off x="5520" y="1136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33" name="Equation" r:id="rId35" imgW="139579" imgH="164957" progId="Equation.3">
                      <p:embed/>
                    </p:oleObj>
                  </mc:Choice>
                  <mc:Fallback>
                    <p:oleObj name="Equation" r:id="rId35" imgW="139579" imgH="164957" progId="Equation.3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20" y="1136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12" name="Object 57"/>
              <p:cNvGraphicFramePr>
                <a:graphicFrameLocks noChangeAspect="1"/>
              </p:cNvGraphicFramePr>
              <p:nvPr/>
            </p:nvGraphicFramePr>
            <p:xfrm>
              <a:off x="4336" y="-48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34" name="Equation" r:id="rId36" imgW="114201" imgH="139579" progId="Equation.3">
                      <p:embed/>
                    </p:oleObj>
                  </mc:Choice>
                  <mc:Fallback>
                    <p:oleObj name="Equation" r:id="rId36" imgW="114201" imgH="139579" progId="Equation.3">
                      <p:embed/>
                      <p:pic>
                        <p:nvPicPr>
                          <p:cNvPr id="0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6" y="-48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13" name="Line 58"/>
              <p:cNvSpPr>
                <a:spLocks noChangeShapeType="1"/>
              </p:cNvSpPr>
              <p:nvPr/>
            </p:nvSpPr>
            <p:spPr bwMode="auto">
              <a:xfrm>
                <a:off x="4512" y="105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4" name="Line 59"/>
              <p:cNvSpPr>
                <a:spLocks noChangeShapeType="1"/>
              </p:cNvSpPr>
              <p:nvPr/>
            </p:nvSpPr>
            <p:spPr bwMode="auto">
              <a:xfrm flipV="1">
                <a:off x="4496" y="240"/>
                <a:ext cx="0" cy="8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215" name="Object 60"/>
              <p:cNvGraphicFramePr>
                <a:graphicFrameLocks noChangeAspect="1"/>
              </p:cNvGraphicFramePr>
              <p:nvPr/>
            </p:nvGraphicFramePr>
            <p:xfrm>
              <a:off x="4260" y="950"/>
              <a:ext cx="184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35" name="Equation" r:id="rId38" imgW="164814" imgH="177492" progId="Equation.3">
                      <p:embed/>
                    </p:oleObj>
                  </mc:Choice>
                  <mc:Fallback>
                    <p:oleObj name="Equation" r:id="rId38" imgW="164814" imgH="177492" progId="Equation.3">
                      <p:embed/>
                      <p:pic>
                        <p:nvPicPr>
                          <p:cNvPr id="0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60" y="950"/>
                            <a:ext cx="184" cy="2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16" name="Line 61"/>
              <p:cNvSpPr>
                <a:spLocks noChangeShapeType="1"/>
              </p:cNvSpPr>
              <p:nvPr/>
            </p:nvSpPr>
            <p:spPr bwMode="auto">
              <a:xfrm flipV="1">
                <a:off x="4496" y="-48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7" name="Line 62"/>
              <p:cNvSpPr>
                <a:spLocks noChangeShapeType="1"/>
              </p:cNvSpPr>
              <p:nvPr/>
            </p:nvSpPr>
            <p:spPr bwMode="auto">
              <a:xfrm flipH="1">
                <a:off x="3840" y="1392"/>
                <a:ext cx="24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8" name="Line 63"/>
              <p:cNvSpPr>
                <a:spLocks noChangeShapeType="1"/>
              </p:cNvSpPr>
              <p:nvPr/>
            </p:nvSpPr>
            <p:spPr bwMode="auto">
              <a:xfrm>
                <a:off x="4752" y="1056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9216" name="Arc 64"/>
          <p:cNvSpPr>
            <a:spLocks/>
          </p:cNvSpPr>
          <p:nvPr/>
        </p:nvSpPr>
        <p:spPr bwMode="auto">
          <a:xfrm flipH="1">
            <a:off x="6477000" y="1222375"/>
            <a:ext cx="685800" cy="1828800"/>
          </a:xfrm>
          <a:custGeom>
            <a:avLst/>
            <a:gdLst>
              <a:gd name="T0" fmla="*/ 0 w 21600"/>
              <a:gd name="T1" fmla="*/ 0 h 21600"/>
              <a:gd name="T2" fmla="*/ 691329263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Group 65"/>
          <p:cNvGrpSpPr>
            <a:grpSpLocks/>
          </p:cNvGrpSpPr>
          <p:nvPr/>
        </p:nvGrpSpPr>
        <p:grpSpPr bwMode="auto">
          <a:xfrm>
            <a:off x="6400800" y="1222375"/>
            <a:ext cx="990600" cy="1828800"/>
            <a:chOff x="3360" y="1584"/>
            <a:chExt cx="624" cy="1152"/>
          </a:xfrm>
        </p:grpSpPr>
        <p:sp>
          <p:nvSpPr>
            <p:cNvPr id="7206" name="Arc 66"/>
            <p:cNvSpPr>
              <a:spLocks/>
            </p:cNvSpPr>
            <p:nvPr/>
          </p:nvSpPr>
          <p:spPr bwMode="auto">
            <a:xfrm flipV="1">
              <a:off x="3360" y="1776"/>
              <a:ext cx="624" cy="960"/>
            </a:xfrm>
            <a:custGeom>
              <a:avLst/>
              <a:gdLst>
                <a:gd name="T0" fmla="*/ 0 w 21596"/>
                <a:gd name="T1" fmla="*/ 0 h 21600"/>
                <a:gd name="T2" fmla="*/ 1 w 21596"/>
                <a:gd name="T3" fmla="*/ 2 h 21600"/>
                <a:gd name="T4" fmla="*/ 0 w 21596"/>
                <a:gd name="T5" fmla="*/ 2 h 21600"/>
                <a:gd name="T6" fmla="*/ 0 60000 65536"/>
                <a:gd name="T7" fmla="*/ 0 60000 65536"/>
                <a:gd name="T8" fmla="*/ 0 60000 65536"/>
                <a:gd name="T9" fmla="*/ 0 w 21596"/>
                <a:gd name="T10" fmla="*/ 0 h 21600"/>
                <a:gd name="T11" fmla="*/ 21596 w 2159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6" h="21600" fill="none" extrusionOk="0">
                  <a:moveTo>
                    <a:pt x="-1" y="0"/>
                  </a:moveTo>
                  <a:cubicBezTo>
                    <a:pt x="11774" y="0"/>
                    <a:pt x="21380" y="9430"/>
                    <a:pt x="21596" y="21203"/>
                  </a:cubicBezTo>
                </a:path>
                <a:path w="21596" h="21600" stroke="0" extrusionOk="0">
                  <a:moveTo>
                    <a:pt x="-1" y="0"/>
                  </a:moveTo>
                  <a:cubicBezTo>
                    <a:pt x="11774" y="0"/>
                    <a:pt x="21380" y="9430"/>
                    <a:pt x="21596" y="2120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7" name="Arc 67"/>
            <p:cNvSpPr>
              <a:spLocks/>
            </p:cNvSpPr>
            <p:nvPr/>
          </p:nvSpPr>
          <p:spPr bwMode="auto">
            <a:xfrm>
              <a:off x="3840" y="1584"/>
              <a:ext cx="144" cy="336"/>
            </a:xfrm>
            <a:custGeom>
              <a:avLst/>
              <a:gdLst>
                <a:gd name="T0" fmla="*/ 0 w 20561"/>
                <a:gd name="T1" fmla="*/ 0 h 21600"/>
                <a:gd name="T2" fmla="*/ 0 w 20561"/>
                <a:gd name="T3" fmla="*/ 0 h 21600"/>
                <a:gd name="T4" fmla="*/ 0 w 20561"/>
                <a:gd name="T5" fmla="*/ 0 h 21600"/>
                <a:gd name="T6" fmla="*/ 0 60000 65536"/>
                <a:gd name="T7" fmla="*/ 0 60000 65536"/>
                <a:gd name="T8" fmla="*/ 0 60000 65536"/>
                <a:gd name="T9" fmla="*/ 0 w 20561"/>
                <a:gd name="T10" fmla="*/ 0 h 21600"/>
                <a:gd name="T11" fmla="*/ 20561 w 205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561" h="21600" fill="none" extrusionOk="0">
                  <a:moveTo>
                    <a:pt x="-1" y="0"/>
                  </a:moveTo>
                  <a:cubicBezTo>
                    <a:pt x="9379" y="0"/>
                    <a:pt x="17687" y="6053"/>
                    <a:pt x="20561" y="14981"/>
                  </a:cubicBezTo>
                </a:path>
                <a:path w="20561" h="21600" stroke="0" extrusionOk="0">
                  <a:moveTo>
                    <a:pt x="-1" y="0"/>
                  </a:moveTo>
                  <a:cubicBezTo>
                    <a:pt x="9379" y="0"/>
                    <a:pt x="17687" y="6053"/>
                    <a:pt x="20561" y="1498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220" name="Arc 68"/>
          <p:cNvSpPr>
            <a:spLocks/>
          </p:cNvSpPr>
          <p:nvPr/>
        </p:nvSpPr>
        <p:spPr bwMode="auto">
          <a:xfrm flipH="1">
            <a:off x="6477000" y="1222375"/>
            <a:ext cx="685800" cy="1828800"/>
          </a:xfrm>
          <a:custGeom>
            <a:avLst/>
            <a:gdLst>
              <a:gd name="T0" fmla="*/ 0 w 21599"/>
              <a:gd name="T1" fmla="*/ 0 h 21600"/>
              <a:gd name="T2" fmla="*/ 691393275 w 21599"/>
              <a:gd name="T3" fmla="*/ 2147483647 h 21600"/>
              <a:gd name="T4" fmla="*/ 0 w 21599"/>
              <a:gd name="T5" fmla="*/ 2147483647 h 21600"/>
              <a:gd name="T6" fmla="*/ 0 60000 65536"/>
              <a:gd name="T7" fmla="*/ 0 60000 65536"/>
              <a:gd name="T8" fmla="*/ 0 60000 65536"/>
              <a:gd name="T9" fmla="*/ 0 w 21599"/>
              <a:gd name="T10" fmla="*/ 0 h 21600"/>
              <a:gd name="T11" fmla="*/ 21599 w 2159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9" h="21600" fill="none" extrusionOk="0">
                <a:moveTo>
                  <a:pt x="-1" y="0"/>
                </a:moveTo>
                <a:cubicBezTo>
                  <a:pt x="11868" y="0"/>
                  <a:pt x="21513" y="9575"/>
                  <a:pt x="21599" y="21442"/>
                </a:cubicBezTo>
              </a:path>
              <a:path w="21599" h="21600" stroke="0" extrusionOk="0">
                <a:moveTo>
                  <a:pt x="-1" y="0"/>
                </a:moveTo>
                <a:cubicBezTo>
                  <a:pt x="11868" y="0"/>
                  <a:pt x="21513" y="9575"/>
                  <a:pt x="21599" y="2144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9221" name="Object 69"/>
          <p:cNvGraphicFramePr>
            <a:graphicFrameLocks noChangeAspect="1"/>
          </p:cNvGraphicFramePr>
          <p:nvPr/>
        </p:nvGraphicFramePr>
        <p:xfrm>
          <a:off x="3044825" y="4292600"/>
          <a:ext cx="3111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6" name="Equation" r:id="rId39" imgW="3111500" imgH="952500" progId="Equation.3">
                  <p:embed/>
                </p:oleObj>
              </mc:Choice>
              <mc:Fallback>
                <p:oleObj name="Equation" r:id="rId39" imgW="3111500" imgH="95250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825" y="4292600"/>
                        <a:ext cx="3111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22" name="Text Box 70"/>
          <p:cNvSpPr txBox="1">
            <a:spLocks noChangeArrowheads="1"/>
          </p:cNvSpPr>
          <p:nvPr/>
        </p:nvSpPr>
        <p:spPr bwMode="auto">
          <a:xfrm>
            <a:off x="1524000" y="3617913"/>
            <a:ext cx="1463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宋体" pitchFamily="2" charset="-122"/>
              </a:rPr>
              <a:t>于是</a:t>
            </a:r>
            <a:r>
              <a:rPr kumimoji="1" lang="en-US" altLang="zh-CN" sz="2800">
                <a:solidFill>
                  <a:srgbClr val="000000"/>
                </a:solidFill>
                <a:latin typeface="宋体" pitchFamily="2" charset="-122"/>
              </a:rPr>
              <a:t>,</a:t>
            </a:r>
            <a:endParaRPr kumimoji="1" lang="en-US" altLang="zh-CN" sz="2400" b="0">
              <a:solidFill>
                <a:srgbClr val="000000"/>
              </a:solidFill>
              <a:latin typeface="宋体" pitchFamily="2" charset="-122"/>
            </a:endParaRPr>
          </a:p>
        </p:txBody>
      </p:sp>
      <p:graphicFrame>
        <p:nvGraphicFramePr>
          <p:cNvPr id="49223" name="Object 71"/>
          <p:cNvGraphicFramePr>
            <a:graphicFrameLocks noChangeAspect="1"/>
          </p:cNvGraphicFramePr>
          <p:nvPr/>
        </p:nvGraphicFramePr>
        <p:xfrm>
          <a:off x="452438" y="4437063"/>
          <a:ext cx="25241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7" name="Equation" r:id="rId41" imgW="2463800" imgH="571500" progId="Equation.3">
                  <p:embed/>
                </p:oleObj>
              </mc:Choice>
              <mc:Fallback>
                <p:oleObj name="Equation" r:id="rId41" imgW="2463800" imgH="57150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4437063"/>
                        <a:ext cx="25241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24" name="Text Box 72"/>
          <p:cNvSpPr txBox="1">
            <a:spLocks noChangeArrowheads="1"/>
          </p:cNvSpPr>
          <p:nvPr/>
        </p:nvSpPr>
        <p:spPr bwMode="auto">
          <a:xfrm>
            <a:off x="2362200" y="3603625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宋体" pitchFamily="2" charset="-122"/>
              </a:rPr>
              <a:t>曲面面积元素为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9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9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9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9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9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9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4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2" grpId="0" animBg="1"/>
      <p:bldP spid="49173" grpId="0" autoUpdateAnimBg="0"/>
      <p:bldP spid="49175" grpId="0" autoUpdateAnimBg="0"/>
      <p:bldP spid="49177" grpId="0" autoUpdateAnimBg="0"/>
      <p:bldP spid="49179" grpId="0" autoUpdateAnimBg="0"/>
      <p:bldP spid="49181" grpId="0" autoUpdateAnimBg="0"/>
      <p:bldP spid="49187" grpId="0" autoUpdateAnimBg="0"/>
      <p:bldP spid="49189" grpId="0" animBg="1"/>
      <p:bldP spid="49190" grpId="0" animBg="1"/>
      <p:bldP spid="49197" grpId="0" animBg="1"/>
      <p:bldP spid="49198" grpId="0" autoUpdateAnimBg="0"/>
      <p:bldP spid="49200" grpId="0" animBg="1"/>
      <p:bldP spid="49216" grpId="0" animBg="1"/>
      <p:bldP spid="49220" grpId="0" animBg="1"/>
      <p:bldP spid="49222" grpId="0" autoUpdateAnimBg="0"/>
      <p:bldP spid="4922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EE47513-929C-4F15-A56F-1B99674837B6}" type="slidenum">
              <a:rPr lang="zh-CN" altLang="en-US" sz="1400" smtClean="0"/>
              <a:pPr eaLnBrk="1" hangingPunct="1"/>
              <a:t>7</a:t>
            </a:fld>
            <a:endParaRPr lang="en-US" altLang="zh-CN" sz="1400" smtClean="0"/>
          </a:p>
        </p:txBody>
      </p:sp>
      <p:grpSp>
        <p:nvGrpSpPr>
          <p:cNvPr id="8195" name="Group 2"/>
          <p:cNvGrpSpPr>
            <a:grpSpLocks/>
          </p:cNvGrpSpPr>
          <p:nvPr/>
        </p:nvGrpSpPr>
        <p:grpSpPr bwMode="auto">
          <a:xfrm>
            <a:off x="6338888" y="1373188"/>
            <a:ext cx="2181225" cy="1701800"/>
            <a:chOff x="384" y="3296"/>
            <a:chExt cx="1374" cy="1072"/>
          </a:xfrm>
        </p:grpSpPr>
        <p:grpSp>
          <p:nvGrpSpPr>
            <p:cNvPr id="8222" name="Group 3"/>
            <p:cNvGrpSpPr>
              <a:grpSpLocks/>
            </p:cNvGrpSpPr>
            <p:nvPr/>
          </p:nvGrpSpPr>
          <p:grpSpPr bwMode="auto">
            <a:xfrm>
              <a:off x="384" y="3296"/>
              <a:ext cx="1374" cy="976"/>
              <a:chOff x="384" y="3168"/>
              <a:chExt cx="1374" cy="976"/>
            </a:xfrm>
          </p:grpSpPr>
          <p:grpSp>
            <p:nvGrpSpPr>
              <p:cNvPr id="8232" name="Group 4"/>
              <p:cNvGrpSpPr>
                <a:grpSpLocks/>
              </p:cNvGrpSpPr>
              <p:nvPr/>
            </p:nvGrpSpPr>
            <p:grpSpPr bwMode="auto">
              <a:xfrm>
                <a:off x="384" y="3168"/>
                <a:ext cx="1374" cy="976"/>
                <a:chOff x="1056" y="3008"/>
                <a:chExt cx="1374" cy="976"/>
              </a:xfrm>
            </p:grpSpPr>
            <p:graphicFrame>
              <p:nvGraphicFramePr>
                <p:cNvPr id="8234" name="Object 5"/>
                <p:cNvGraphicFramePr>
                  <a:graphicFrameLocks noChangeAspect="1"/>
                </p:cNvGraphicFramePr>
                <p:nvPr/>
              </p:nvGraphicFramePr>
              <p:xfrm>
                <a:off x="2256" y="3808"/>
                <a:ext cx="174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96" name="Equation" r:id="rId3" imgW="139700" imgH="139700" progId="Equation.3">
                        <p:embed/>
                      </p:oleObj>
                    </mc:Choice>
                    <mc:Fallback>
                      <p:oleObj name="Equation" r:id="rId3" imgW="139700" imgH="139700" progId="Equation.3">
                        <p:embed/>
                        <p:pic>
                          <p:nvPicPr>
                            <p:cNvPr id="0" name="Object 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56" y="3808"/>
                              <a:ext cx="174" cy="1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235" name="Object 6"/>
                <p:cNvGraphicFramePr>
                  <a:graphicFrameLocks noChangeAspect="1"/>
                </p:cNvGraphicFramePr>
                <p:nvPr/>
              </p:nvGraphicFramePr>
              <p:xfrm>
                <a:off x="1056" y="3008"/>
                <a:ext cx="173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97" name="Equation" r:id="rId5" imgW="139579" imgH="164957" progId="Equation.3">
                        <p:embed/>
                      </p:oleObj>
                    </mc:Choice>
                    <mc:Fallback>
                      <p:oleObj name="Equation" r:id="rId5" imgW="139579" imgH="164957" progId="Equation.3">
                        <p:embed/>
                        <p:pic>
                          <p:nvPicPr>
                            <p:cNvPr id="0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56" y="3008"/>
                              <a:ext cx="173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8236" name="Line 7"/>
                <p:cNvSpPr>
                  <a:spLocks noChangeShapeType="1"/>
                </p:cNvSpPr>
                <p:nvPr/>
              </p:nvSpPr>
              <p:spPr bwMode="auto">
                <a:xfrm>
                  <a:off x="1152" y="3776"/>
                  <a:ext cx="12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37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248" y="3072"/>
                  <a:ext cx="0" cy="81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8238" name="Object 9"/>
                <p:cNvGraphicFramePr>
                  <a:graphicFrameLocks noChangeAspect="1"/>
                </p:cNvGraphicFramePr>
                <p:nvPr/>
              </p:nvGraphicFramePr>
              <p:xfrm>
                <a:off x="1056" y="3760"/>
                <a:ext cx="184" cy="20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98" name="Equation" r:id="rId7" imgW="164814" imgH="177492" progId="Equation.3">
                        <p:embed/>
                      </p:oleObj>
                    </mc:Choice>
                    <mc:Fallback>
                      <p:oleObj name="Equation" r:id="rId7" imgW="164814" imgH="177492" progId="Equation.3">
                        <p:embed/>
                        <p:pic>
                          <p:nvPicPr>
                            <p:cNvPr id="0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56" y="3760"/>
                              <a:ext cx="184" cy="20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8233" name="Arc 10"/>
              <p:cNvSpPr>
                <a:spLocks/>
              </p:cNvSpPr>
              <p:nvPr/>
            </p:nvSpPr>
            <p:spPr bwMode="auto">
              <a:xfrm flipH="1">
                <a:off x="576" y="3504"/>
                <a:ext cx="864" cy="432"/>
              </a:xfrm>
              <a:custGeom>
                <a:avLst/>
                <a:gdLst>
                  <a:gd name="T0" fmla="*/ 0 w 43192"/>
                  <a:gd name="T1" fmla="*/ 0 h 21600"/>
                  <a:gd name="T2" fmla="*/ 0 w 43192"/>
                  <a:gd name="T3" fmla="*/ 0 h 21600"/>
                  <a:gd name="T4" fmla="*/ 0 w 4319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92"/>
                  <a:gd name="T10" fmla="*/ 0 h 21600"/>
                  <a:gd name="T11" fmla="*/ 43192 w 4319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2" h="21600" fill="none" extrusionOk="0">
                    <a:moveTo>
                      <a:pt x="0" y="20995"/>
                    </a:moveTo>
                    <a:cubicBezTo>
                      <a:pt x="327" y="9305"/>
                      <a:pt x="9898" y="-1"/>
                      <a:pt x="21592" y="0"/>
                    </a:cubicBezTo>
                    <a:cubicBezTo>
                      <a:pt x="33521" y="0"/>
                      <a:pt x="43192" y="9670"/>
                      <a:pt x="43192" y="21600"/>
                    </a:cubicBezTo>
                  </a:path>
                  <a:path w="43192" h="21600" stroke="0" extrusionOk="0">
                    <a:moveTo>
                      <a:pt x="0" y="20995"/>
                    </a:moveTo>
                    <a:cubicBezTo>
                      <a:pt x="327" y="9305"/>
                      <a:pt x="9898" y="-1"/>
                      <a:pt x="21592" y="0"/>
                    </a:cubicBezTo>
                    <a:cubicBezTo>
                      <a:pt x="33521" y="0"/>
                      <a:pt x="43192" y="9670"/>
                      <a:pt x="43192" y="21600"/>
                    </a:cubicBezTo>
                    <a:lnTo>
                      <a:pt x="21592" y="21600"/>
                    </a:lnTo>
                    <a:lnTo>
                      <a:pt x="0" y="2099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23" name="Group 11"/>
            <p:cNvGrpSpPr>
              <a:grpSpLocks/>
            </p:cNvGrpSpPr>
            <p:nvPr/>
          </p:nvGrpSpPr>
          <p:grpSpPr bwMode="auto">
            <a:xfrm>
              <a:off x="1366" y="3984"/>
              <a:ext cx="122" cy="240"/>
              <a:chOff x="1366" y="3984"/>
              <a:chExt cx="122" cy="240"/>
            </a:xfrm>
          </p:grpSpPr>
          <p:graphicFrame>
            <p:nvGraphicFramePr>
              <p:cNvPr id="8230" name="Object 12"/>
              <p:cNvGraphicFramePr>
                <a:graphicFrameLocks noChangeAspect="1"/>
              </p:cNvGraphicFramePr>
              <p:nvPr/>
            </p:nvGraphicFramePr>
            <p:xfrm>
              <a:off x="1379" y="3984"/>
              <a:ext cx="109" cy="1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99" name="Equation" r:id="rId9" imgW="101468" imgH="114151" progId="Equation.3">
                      <p:embed/>
                    </p:oleObj>
                  </mc:Choice>
                  <mc:Fallback>
                    <p:oleObj name="Equation" r:id="rId9" imgW="101468" imgH="114151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79" y="3984"/>
                            <a:ext cx="109" cy="1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1" name="Object 13"/>
              <p:cNvGraphicFramePr>
                <a:graphicFrameLocks noChangeAspect="1"/>
              </p:cNvGraphicFramePr>
              <p:nvPr/>
            </p:nvGraphicFramePr>
            <p:xfrm>
              <a:off x="1366" y="4095"/>
              <a:ext cx="122" cy="1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00" name="Equation" r:id="rId11" imgW="228600" imgH="241300" progId="Equation.3">
                      <p:embed/>
                    </p:oleObj>
                  </mc:Choice>
                  <mc:Fallback>
                    <p:oleObj name="Equation" r:id="rId11" imgW="228600" imgH="24130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66" y="4095"/>
                            <a:ext cx="122" cy="1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224" name="Group 14"/>
            <p:cNvGrpSpPr>
              <a:grpSpLocks/>
            </p:cNvGrpSpPr>
            <p:nvPr/>
          </p:nvGrpSpPr>
          <p:grpSpPr bwMode="auto">
            <a:xfrm>
              <a:off x="912" y="3984"/>
              <a:ext cx="170" cy="384"/>
              <a:chOff x="912" y="3984"/>
              <a:chExt cx="170" cy="384"/>
            </a:xfrm>
          </p:grpSpPr>
          <p:graphicFrame>
            <p:nvGraphicFramePr>
              <p:cNvPr id="8225" name="Object 15"/>
              <p:cNvGraphicFramePr>
                <a:graphicFrameLocks noChangeAspect="1"/>
              </p:cNvGraphicFramePr>
              <p:nvPr/>
            </p:nvGraphicFramePr>
            <p:xfrm>
              <a:off x="947" y="3984"/>
              <a:ext cx="109" cy="1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01" name="Equation" r:id="rId13" imgW="101468" imgH="114151" progId="Equation.3">
                      <p:embed/>
                    </p:oleObj>
                  </mc:Choice>
                  <mc:Fallback>
                    <p:oleObj name="Equation" r:id="rId13" imgW="101468" imgH="114151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47" y="3984"/>
                            <a:ext cx="109" cy="1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8226" name="Group 16"/>
              <p:cNvGrpSpPr>
                <a:grpSpLocks/>
              </p:cNvGrpSpPr>
              <p:nvPr/>
            </p:nvGrpSpPr>
            <p:grpSpPr bwMode="auto">
              <a:xfrm>
                <a:off x="912" y="4095"/>
                <a:ext cx="170" cy="273"/>
                <a:chOff x="2758" y="3855"/>
                <a:chExt cx="170" cy="273"/>
              </a:xfrm>
            </p:grpSpPr>
            <p:graphicFrame>
              <p:nvGraphicFramePr>
                <p:cNvPr id="8227" name="Object 17"/>
                <p:cNvGraphicFramePr>
                  <a:graphicFrameLocks noChangeAspect="1"/>
                </p:cNvGraphicFramePr>
                <p:nvPr/>
              </p:nvGraphicFramePr>
              <p:xfrm>
                <a:off x="2784" y="3855"/>
                <a:ext cx="122" cy="12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302" name="Equation" r:id="rId14" imgW="228600" imgH="241300" progId="Equation.3">
                        <p:embed/>
                      </p:oleObj>
                    </mc:Choice>
                    <mc:Fallback>
                      <p:oleObj name="Equation" r:id="rId14" imgW="228600" imgH="241300" progId="Equation.3">
                        <p:embed/>
                        <p:pic>
                          <p:nvPicPr>
                            <p:cNvPr id="0" name="Object 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84" y="3855"/>
                              <a:ext cx="122" cy="12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228" name="Object 18"/>
                <p:cNvGraphicFramePr>
                  <a:graphicFrameLocks noChangeAspect="1"/>
                </p:cNvGraphicFramePr>
                <p:nvPr/>
              </p:nvGraphicFramePr>
              <p:xfrm>
                <a:off x="2784" y="3981"/>
                <a:ext cx="104" cy="14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303" name="Equation" r:id="rId15" imgW="215713" imgH="304536" progId="Equation.3">
                        <p:embed/>
                      </p:oleObj>
                    </mc:Choice>
                    <mc:Fallback>
                      <p:oleObj name="Equation" r:id="rId15" imgW="215713" imgH="304536" progId="Equation.3">
                        <p:embed/>
                        <p:pic>
                          <p:nvPicPr>
                            <p:cNvPr id="0" name="Object 1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84" y="3981"/>
                              <a:ext cx="104" cy="14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8229" name="Line 19"/>
                <p:cNvSpPr>
                  <a:spLocks noChangeShapeType="1"/>
                </p:cNvSpPr>
                <p:nvPr/>
              </p:nvSpPr>
              <p:spPr bwMode="auto">
                <a:xfrm>
                  <a:off x="2758" y="3984"/>
                  <a:ext cx="17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8196" name="Text Box 20"/>
          <p:cNvSpPr txBox="1">
            <a:spLocks noChangeArrowheads="1"/>
          </p:cNvSpPr>
          <p:nvPr/>
        </p:nvSpPr>
        <p:spPr bwMode="auto">
          <a:xfrm>
            <a:off x="7377113" y="2195513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i="1">
                <a:solidFill>
                  <a:schemeClr val="accent2"/>
                </a:solidFill>
              </a:rPr>
              <a:t>D</a:t>
            </a:r>
            <a:r>
              <a:rPr kumimoji="1" lang="en-US" altLang="zh-CN" baseline="-25000">
                <a:solidFill>
                  <a:schemeClr val="accent2"/>
                </a:solidFill>
              </a:rPr>
              <a:t>1</a:t>
            </a:r>
            <a:endParaRPr kumimoji="1" lang="en-US" altLang="zh-CN">
              <a:solidFill>
                <a:schemeClr val="accent2"/>
              </a:solidFill>
            </a:endParaRPr>
          </a:p>
        </p:txBody>
      </p:sp>
      <p:graphicFrame>
        <p:nvGraphicFramePr>
          <p:cNvPr id="50198" name="Object 22"/>
          <p:cNvGraphicFramePr>
            <a:graphicFrameLocks noChangeAspect="1"/>
          </p:cNvGraphicFramePr>
          <p:nvPr/>
        </p:nvGraphicFramePr>
        <p:xfrm>
          <a:off x="1700213" y="2093913"/>
          <a:ext cx="36957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" name="Equation" r:id="rId17" imgW="3657600" imgH="1003300" progId="Equation.3">
                  <p:embed/>
                </p:oleObj>
              </mc:Choice>
              <mc:Fallback>
                <p:oleObj name="Equation" r:id="rId17" imgW="3657600" imgH="10033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2093913"/>
                        <a:ext cx="369570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9" name="Object 23"/>
          <p:cNvGraphicFramePr>
            <a:graphicFrameLocks noChangeAspect="1"/>
          </p:cNvGraphicFramePr>
          <p:nvPr/>
        </p:nvGraphicFramePr>
        <p:xfrm>
          <a:off x="1662113" y="4379913"/>
          <a:ext cx="19812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" name="Equation" r:id="rId19" imgW="1841500" imgH="393700" progId="Equation.3">
                  <p:embed/>
                </p:oleObj>
              </mc:Choice>
              <mc:Fallback>
                <p:oleObj name="Equation" r:id="rId19" imgW="1841500" imgH="3937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4379913"/>
                        <a:ext cx="19812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900113" y="2897188"/>
            <a:ext cx="611187" cy="1524000"/>
            <a:chOff x="3888" y="2112"/>
            <a:chExt cx="385" cy="960"/>
          </a:xfrm>
        </p:grpSpPr>
        <p:sp>
          <p:nvSpPr>
            <p:cNvPr id="50201" name="AutoShape 25"/>
            <p:cNvSpPr>
              <a:spLocks noChangeArrowheads="1"/>
            </p:cNvSpPr>
            <p:nvPr/>
          </p:nvSpPr>
          <p:spPr bwMode="auto">
            <a:xfrm>
              <a:off x="3888" y="2112"/>
              <a:ext cx="336" cy="912"/>
            </a:xfrm>
            <a:prstGeom prst="hexagon">
              <a:avLst>
                <a:gd name="adj" fmla="val 25000"/>
                <a:gd name="vf" fmla="val 115470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21" name="Text Box 26"/>
            <p:cNvSpPr txBox="1">
              <a:spLocks noChangeArrowheads="1"/>
            </p:cNvSpPr>
            <p:nvPr/>
          </p:nvSpPr>
          <p:spPr bwMode="auto">
            <a:xfrm>
              <a:off x="3888" y="2208"/>
              <a:ext cx="385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800">
                  <a:solidFill>
                    <a:schemeClr val="bg1"/>
                  </a:solidFill>
                </a:rPr>
                <a:t>极坐标</a:t>
              </a:r>
            </a:p>
          </p:txBody>
        </p:sp>
      </p:grpSp>
      <p:graphicFrame>
        <p:nvGraphicFramePr>
          <p:cNvPr id="50203" name="Object 27"/>
          <p:cNvGraphicFramePr>
            <a:graphicFrameLocks noChangeAspect="1"/>
          </p:cNvGraphicFramePr>
          <p:nvPr/>
        </p:nvGraphicFramePr>
        <p:xfrm>
          <a:off x="1685925" y="3197225"/>
          <a:ext cx="4243388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" name="Equation" r:id="rId21" imgW="4025900" imgH="952500" progId="Equation.3">
                  <p:embed/>
                </p:oleObj>
              </mc:Choice>
              <mc:Fallback>
                <p:oleObj name="Equation" r:id="rId21" imgW="4025900" imgH="9525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3197225"/>
                        <a:ext cx="4243388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4" name="Object 28"/>
          <p:cNvGraphicFramePr>
            <a:graphicFrameLocks noChangeAspect="1"/>
          </p:cNvGraphicFramePr>
          <p:nvPr/>
        </p:nvGraphicFramePr>
        <p:xfrm>
          <a:off x="1303338" y="1255713"/>
          <a:ext cx="39401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" name="Equation" r:id="rId23" imgW="3632200" imgH="863600" progId="Equation.3">
                  <p:embed/>
                </p:oleObj>
              </mc:Choice>
              <mc:Fallback>
                <p:oleObj name="Equation" r:id="rId23" imgW="3632200" imgH="863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1255713"/>
                        <a:ext cx="39401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6615113" y="1906588"/>
            <a:ext cx="1524000" cy="685800"/>
            <a:chOff x="4416" y="1392"/>
            <a:chExt cx="960" cy="432"/>
          </a:xfrm>
        </p:grpSpPr>
        <p:sp>
          <p:nvSpPr>
            <p:cNvPr id="8217" name="Line 30"/>
            <p:cNvSpPr>
              <a:spLocks noChangeShapeType="1"/>
            </p:cNvSpPr>
            <p:nvPr/>
          </p:nvSpPr>
          <p:spPr bwMode="auto">
            <a:xfrm flipV="1">
              <a:off x="4416" y="1392"/>
              <a:ext cx="960" cy="4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8" name="Freeform 31"/>
            <p:cNvSpPr>
              <a:spLocks/>
            </p:cNvSpPr>
            <p:nvPr/>
          </p:nvSpPr>
          <p:spPr bwMode="auto">
            <a:xfrm>
              <a:off x="4672" y="1701"/>
              <a:ext cx="63" cy="118"/>
            </a:xfrm>
            <a:custGeom>
              <a:avLst/>
              <a:gdLst>
                <a:gd name="T0" fmla="*/ 0 w 63"/>
                <a:gd name="T1" fmla="*/ 9 h 118"/>
                <a:gd name="T2" fmla="*/ 55 w 63"/>
                <a:gd name="T3" fmla="*/ 45 h 118"/>
                <a:gd name="T4" fmla="*/ 46 w 63"/>
                <a:gd name="T5" fmla="*/ 118 h 118"/>
                <a:gd name="T6" fmla="*/ 0 60000 65536"/>
                <a:gd name="T7" fmla="*/ 0 60000 65536"/>
                <a:gd name="T8" fmla="*/ 0 60000 65536"/>
                <a:gd name="T9" fmla="*/ 0 w 63"/>
                <a:gd name="T10" fmla="*/ 0 h 118"/>
                <a:gd name="T11" fmla="*/ 63 w 63"/>
                <a:gd name="T12" fmla="*/ 118 h 1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" h="118">
                  <a:moveTo>
                    <a:pt x="0" y="9"/>
                  </a:moveTo>
                  <a:cubicBezTo>
                    <a:pt x="0" y="0"/>
                    <a:pt x="47" y="30"/>
                    <a:pt x="55" y="45"/>
                  </a:cubicBezTo>
                  <a:cubicBezTo>
                    <a:pt x="63" y="63"/>
                    <a:pt x="37" y="118"/>
                    <a:pt x="46" y="118"/>
                  </a:cubicBezTo>
                </a:path>
              </a:pathLst>
            </a:custGeom>
            <a:noFill/>
            <a:ln w="222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19" name="Object 32"/>
            <p:cNvGraphicFramePr>
              <a:graphicFrameLocks noChangeAspect="1"/>
            </p:cNvGraphicFramePr>
            <p:nvPr/>
          </p:nvGraphicFramePr>
          <p:xfrm>
            <a:off x="4736" y="1676"/>
            <a:ext cx="112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8" name="Equation" r:id="rId25" imgW="228735" imgH="304766" progId="Equation.3">
                    <p:embed/>
                  </p:oleObj>
                </mc:Choice>
                <mc:Fallback>
                  <p:oleObj name="Equation" r:id="rId25" imgW="228735" imgH="304766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6" y="1676"/>
                          <a:ext cx="112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209" name="Object 33"/>
          <p:cNvGraphicFramePr>
            <a:graphicFrameLocks noChangeAspect="1"/>
          </p:cNvGraphicFramePr>
          <p:nvPr/>
        </p:nvGraphicFramePr>
        <p:xfrm>
          <a:off x="2482850" y="3870325"/>
          <a:ext cx="152400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" name="Equation" r:id="rId27" imgW="257057" imgH="380958" progId="Equation.3">
                  <p:embed/>
                </p:oleObj>
              </mc:Choice>
              <mc:Fallback>
                <p:oleObj name="Equation" r:id="rId27" imgW="257057" imgH="380958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3870325"/>
                        <a:ext cx="152400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10" name="Object 34"/>
          <p:cNvGraphicFramePr>
            <a:graphicFrameLocks noChangeAspect="1"/>
          </p:cNvGraphicFramePr>
          <p:nvPr/>
        </p:nvGraphicFramePr>
        <p:xfrm>
          <a:off x="2576513" y="3160713"/>
          <a:ext cx="1825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" name="Equation" r:id="rId29" imgW="285649" imgH="819194" progId="Equation.3">
                  <p:embed/>
                </p:oleObj>
              </mc:Choice>
              <mc:Fallback>
                <p:oleObj name="Equation" r:id="rId29" imgW="285649" imgH="819194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13" y="3160713"/>
                        <a:ext cx="18256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11" name="Object 35"/>
          <p:cNvGraphicFramePr>
            <a:graphicFrameLocks noChangeAspect="1"/>
          </p:cNvGraphicFramePr>
          <p:nvPr/>
        </p:nvGraphicFramePr>
        <p:xfrm>
          <a:off x="3340100" y="3313113"/>
          <a:ext cx="760413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" name="Equation" r:id="rId31" imgW="952433" imgH="304766" progId="Equation.3">
                  <p:embed/>
                </p:oleObj>
              </mc:Choice>
              <mc:Fallback>
                <p:oleObj name="Equation" r:id="rId31" imgW="952433" imgH="304766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3313113"/>
                        <a:ext cx="760413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12" name="Object 36"/>
          <p:cNvGraphicFramePr>
            <a:graphicFrameLocks noChangeAspect="1"/>
          </p:cNvGraphicFramePr>
          <p:nvPr/>
        </p:nvGraphicFramePr>
        <p:xfrm>
          <a:off x="3338513" y="3922713"/>
          <a:ext cx="115887" cy="1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" name="Equation" r:id="rId33" imgW="190433" imgH="304766" progId="Equation.3">
                  <p:embed/>
                </p:oleObj>
              </mc:Choice>
              <mc:Fallback>
                <p:oleObj name="Equation" r:id="rId33" imgW="190433" imgH="304766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513" y="3922713"/>
                        <a:ext cx="115887" cy="18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AutoShape 37"/>
          <p:cNvSpPr>
            <a:spLocks noChangeArrowheads="1"/>
          </p:cNvSpPr>
          <p:nvPr/>
        </p:nvSpPr>
        <p:spPr bwMode="auto">
          <a:xfrm>
            <a:off x="1052513" y="153988"/>
            <a:ext cx="6400800" cy="990600"/>
          </a:xfrm>
          <a:prstGeom prst="parallelogram">
            <a:avLst>
              <a:gd name="adj" fmla="val 37333"/>
            </a:avLst>
          </a:prstGeom>
          <a:gradFill rotWithShape="0">
            <a:gsLst>
              <a:gs pos="0">
                <a:srgbClr val="FFFFFF"/>
              </a:gs>
              <a:gs pos="100000">
                <a:srgbClr val="00FFFF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208" name="Object 38"/>
          <p:cNvGraphicFramePr>
            <a:graphicFrameLocks noChangeAspect="1"/>
          </p:cNvGraphicFramePr>
          <p:nvPr/>
        </p:nvGraphicFramePr>
        <p:xfrm>
          <a:off x="3960813" y="115888"/>
          <a:ext cx="3111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" name="Equation" r:id="rId35" imgW="3111500" imgH="952500" progId="Equation.3">
                  <p:embed/>
                </p:oleObj>
              </mc:Choice>
              <mc:Fallback>
                <p:oleObj name="Equation" r:id="rId35" imgW="3111500" imgH="9525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813" y="115888"/>
                        <a:ext cx="3111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39"/>
          <p:cNvGraphicFramePr>
            <a:graphicFrameLocks noChangeAspect="1"/>
          </p:cNvGraphicFramePr>
          <p:nvPr/>
        </p:nvGraphicFramePr>
        <p:xfrm>
          <a:off x="1357313" y="255588"/>
          <a:ext cx="25241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4" name="Equation" r:id="rId37" imgW="2463800" imgH="571500" progId="Equation.3">
                  <p:embed/>
                </p:oleObj>
              </mc:Choice>
              <mc:Fallback>
                <p:oleObj name="Equation" r:id="rId37" imgW="2463800" imgH="5715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255588"/>
                        <a:ext cx="25241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41"/>
          <p:cNvGrpSpPr>
            <a:grpSpLocks noChangeAspect="1"/>
          </p:cNvGrpSpPr>
          <p:nvPr/>
        </p:nvGrpSpPr>
        <p:grpSpPr bwMode="auto">
          <a:xfrm>
            <a:off x="6813550" y="1560513"/>
            <a:ext cx="1320800" cy="384175"/>
            <a:chOff x="4292" y="983"/>
            <a:chExt cx="832" cy="242"/>
          </a:xfrm>
        </p:grpSpPr>
        <p:sp>
          <p:nvSpPr>
            <p:cNvPr id="8211" name="AutoShape 40"/>
            <p:cNvSpPr>
              <a:spLocks noChangeAspect="1" noChangeArrowheads="1" noTextEdit="1"/>
            </p:cNvSpPr>
            <p:nvPr/>
          </p:nvSpPr>
          <p:spPr bwMode="auto">
            <a:xfrm>
              <a:off x="4292" y="1023"/>
              <a:ext cx="80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Rectangle 42"/>
            <p:cNvSpPr>
              <a:spLocks noChangeArrowheads="1"/>
            </p:cNvSpPr>
            <p:nvPr/>
          </p:nvSpPr>
          <p:spPr bwMode="auto">
            <a:xfrm>
              <a:off x="5028" y="983"/>
              <a:ext cx="9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FF"/>
                  </a:solidFill>
                  <a:latin typeface="Symbol" pitchFamily="18" charset="2"/>
                </a:rPr>
                <a:t>q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8213" name="Rectangle 43"/>
            <p:cNvSpPr>
              <a:spLocks noChangeArrowheads="1"/>
            </p:cNvSpPr>
            <p:nvPr/>
          </p:nvSpPr>
          <p:spPr bwMode="auto">
            <a:xfrm>
              <a:off x="4364" y="983"/>
              <a:ext cx="10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FF"/>
                  </a:solidFill>
                  <a:latin typeface="Symbol" pitchFamily="18" charset="2"/>
                </a:rPr>
                <a:t>r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8214" name="Rectangle 44"/>
            <p:cNvSpPr>
              <a:spLocks noChangeArrowheads="1"/>
            </p:cNvSpPr>
            <p:nvPr/>
          </p:nvSpPr>
          <p:spPr bwMode="auto">
            <a:xfrm>
              <a:off x="4765" y="1004"/>
              <a:ext cx="2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FF"/>
                  </a:solidFill>
                </a:rPr>
                <a:t>cos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8215" name="Rectangle 45"/>
            <p:cNvSpPr>
              <a:spLocks noChangeArrowheads="1"/>
            </p:cNvSpPr>
            <p:nvPr/>
          </p:nvSpPr>
          <p:spPr bwMode="auto">
            <a:xfrm>
              <a:off x="4651" y="1004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FF"/>
                  </a:solidFill>
                </a:rPr>
                <a:t>a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8216" name="Rectangle 46"/>
            <p:cNvSpPr>
              <a:spLocks noChangeArrowheads="1"/>
            </p:cNvSpPr>
            <p:nvPr/>
          </p:nvSpPr>
          <p:spPr bwMode="auto">
            <a:xfrm>
              <a:off x="4524" y="983"/>
              <a:ext cx="10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FF"/>
                  </a:solidFill>
                  <a:latin typeface="Symbol" pitchFamily="18" charset="2"/>
                </a:rPr>
                <a:t>=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0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0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0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0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0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0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0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0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0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0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0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2F13E55-B887-4CDC-A48A-C45D51E3EA4A}" type="slidenum">
              <a:rPr lang="zh-CN" altLang="en-US" sz="1400" smtClean="0"/>
              <a:pPr eaLnBrk="1" hangingPunct="1"/>
              <a:t>8</a:t>
            </a:fld>
            <a:endParaRPr lang="en-US" altLang="zh-CN" sz="1400" smtClean="0"/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 rot="2609431">
            <a:off x="7156450" y="2868613"/>
            <a:ext cx="533400" cy="533400"/>
          </a:xfrm>
          <a:prstGeom prst="ellipse">
            <a:avLst/>
          </a:prstGeom>
          <a:solidFill>
            <a:srgbClr val="66FF33"/>
          </a:solidFill>
          <a:ln w="19050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755650" y="-26988"/>
            <a:ext cx="838200" cy="733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</a:t>
            </a:r>
            <a:endParaRPr lang="zh-CN" altLang="en-US" sz="2800"/>
          </a:p>
        </p:txBody>
      </p:sp>
      <p:graphicFrame>
        <p:nvGraphicFramePr>
          <p:cNvPr id="9" name="Object 4"/>
          <p:cNvGraphicFramePr>
            <a:graphicFrameLocks/>
          </p:cNvGraphicFramePr>
          <p:nvPr/>
        </p:nvGraphicFramePr>
        <p:xfrm>
          <a:off x="2432050" y="31750"/>
          <a:ext cx="19812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" r:id="rId3" imgW="850531" imgH="279279" progId="Equation.3">
                  <p:embed/>
                </p:oleObj>
              </mc:Choice>
              <mc:Fallback>
                <p:oleObj r:id="rId3" imgW="850531" imgH="279279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31750"/>
                        <a:ext cx="19812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/>
          </p:cNvGraphicFramePr>
          <p:nvPr/>
        </p:nvGraphicFramePr>
        <p:xfrm>
          <a:off x="5453063" y="103188"/>
          <a:ext cx="3074987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5" r:id="rId5" imgW="1244600" imgH="228600" progId="Equation.3">
                  <p:embed/>
                </p:oleObj>
              </mc:Choice>
              <mc:Fallback>
                <p:oleObj r:id="rId5" imgW="1244600" imgH="2286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103188"/>
                        <a:ext cx="3074987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289050" y="1573213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因曲面方程为</a:t>
            </a:r>
          </a:p>
        </p:txBody>
      </p:sp>
      <p:graphicFrame>
        <p:nvGraphicFramePr>
          <p:cNvPr id="9223" name="Object 7"/>
          <p:cNvGraphicFramePr>
            <a:graphicFrameLocks/>
          </p:cNvGraphicFramePr>
          <p:nvPr/>
        </p:nvGraphicFramePr>
        <p:xfrm>
          <a:off x="1166813" y="2287588"/>
          <a:ext cx="2408237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6" r:id="rId7" imgW="2196147" imgH="952087" progId="Equation.3">
                  <p:embed/>
                </p:oleObj>
              </mc:Choice>
              <mc:Fallback>
                <p:oleObj r:id="rId7" imgW="2196147" imgH="952087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2287588"/>
                        <a:ext cx="2408237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/>
          </p:cNvGraphicFramePr>
          <p:nvPr/>
        </p:nvGraphicFramePr>
        <p:xfrm>
          <a:off x="3651250" y="2292350"/>
          <a:ext cx="2265363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7" r:id="rId9" imgW="2081896" imgH="952087" progId="Equation.3">
                  <p:embed/>
                </p:oleObj>
              </mc:Choice>
              <mc:Fallback>
                <p:oleObj r:id="rId9" imgW="2081896" imgH="952087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2292350"/>
                        <a:ext cx="2265363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060450" y="3706813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所以</a:t>
            </a:r>
            <a:r>
              <a:rPr lang="zh-CN" altLang="zh-CN" sz="2800"/>
              <a:t>,</a:t>
            </a:r>
            <a:endParaRPr lang="en-US" altLang="zh-CN" sz="2800"/>
          </a:p>
        </p:txBody>
      </p:sp>
      <p:graphicFrame>
        <p:nvGraphicFramePr>
          <p:cNvPr id="9226" name="Object 10"/>
          <p:cNvGraphicFramePr>
            <a:graphicFrameLocks/>
          </p:cNvGraphicFramePr>
          <p:nvPr/>
        </p:nvGraphicFramePr>
        <p:xfrm>
          <a:off x="3803650" y="3630613"/>
          <a:ext cx="914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8" r:id="rId11" imgW="367821" imgH="215619" progId="Equation.3">
                  <p:embed/>
                </p:oleObj>
              </mc:Choice>
              <mc:Fallback>
                <p:oleObj r:id="rId11" imgW="367821" imgH="215619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3630613"/>
                        <a:ext cx="914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1"/>
          <p:cNvGraphicFramePr>
            <a:graphicFrameLocks/>
          </p:cNvGraphicFramePr>
          <p:nvPr/>
        </p:nvGraphicFramePr>
        <p:xfrm>
          <a:off x="1179513" y="4621213"/>
          <a:ext cx="2090737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9" r:id="rId13" imgW="1954951" imgH="812447" progId="Equation.3">
                  <p:embed/>
                </p:oleObj>
              </mc:Choice>
              <mc:Fallback>
                <p:oleObj r:id="rId13" imgW="1954951" imgH="812447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4621213"/>
                        <a:ext cx="2090737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2"/>
          <p:cNvGraphicFramePr>
            <a:graphicFrameLocks/>
          </p:cNvGraphicFramePr>
          <p:nvPr/>
        </p:nvGraphicFramePr>
        <p:xfrm>
          <a:off x="3187700" y="4659313"/>
          <a:ext cx="9969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0" r:id="rId15" imgW="456605" imgH="215619" progId="Equation.3">
                  <p:embed/>
                </p:oleObj>
              </mc:Choice>
              <mc:Fallback>
                <p:oleObj r:id="rId15" imgW="456605" imgH="215619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4659313"/>
                        <a:ext cx="9969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3"/>
          <p:cNvGraphicFramePr>
            <a:graphicFrameLocks/>
          </p:cNvGraphicFramePr>
          <p:nvPr/>
        </p:nvGraphicFramePr>
        <p:xfrm>
          <a:off x="4184650" y="4430713"/>
          <a:ext cx="1371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1" r:id="rId17" imgW="622030" imgH="431613" progId="Equation.3">
                  <p:embed/>
                </p:oleObj>
              </mc:Choice>
              <mc:Fallback>
                <p:oleObj r:id="rId17" imgW="622030" imgH="431613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4430713"/>
                        <a:ext cx="1371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699250" y="658813"/>
            <a:ext cx="2057400" cy="3276600"/>
            <a:chOff x="0" y="0"/>
            <a:chExt cx="1296" cy="2064"/>
          </a:xfrm>
        </p:grpSpPr>
        <p:grpSp>
          <p:nvGrpSpPr>
            <p:cNvPr id="10" name="Group 15"/>
            <p:cNvGrpSpPr>
              <a:grpSpLocks/>
            </p:cNvGrpSpPr>
            <p:nvPr/>
          </p:nvGrpSpPr>
          <p:grpSpPr bwMode="auto">
            <a:xfrm>
              <a:off x="0" y="96"/>
              <a:ext cx="864" cy="1728"/>
              <a:chOff x="0" y="0"/>
              <a:chExt cx="864" cy="1728"/>
            </a:xfrm>
          </p:grpSpPr>
          <p:sp>
            <p:nvSpPr>
              <p:cNvPr id="11" name="Line 16"/>
              <p:cNvSpPr>
                <a:spLocks noChangeShapeType="1"/>
              </p:cNvSpPr>
              <p:nvPr/>
            </p:nvSpPr>
            <p:spPr bwMode="auto">
              <a:xfrm>
                <a:off x="48" y="1104"/>
                <a:ext cx="816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17"/>
              <p:cNvSpPr>
                <a:spLocks noChangeShapeType="1"/>
              </p:cNvSpPr>
              <p:nvPr/>
            </p:nvSpPr>
            <p:spPr bwMode="auto">
              <a:xfrm flipV="1">
                <a:off x="0" y="864"/>
                <a:ext cx="864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7" name="Line 18"/>
              <p:cNvSpPr>
                <a:spLocks noChangeShapeType="1"/>
              </p:cNvSpPr>
              <p:nvPr/>
            </p:nvSpPr>
            <p:spPr bwMode="auto">
              <a:xfrm flipV="1">
                <a:off x="336" y="0"/>
                <a:ext cx="0" cy="13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96" y="1257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800"/>
                <a:t>o</a:t>
              </a:r>
              <a:endParaRPr lang="en-US" altLang="zh-CN" sz="2800"/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720" y="1737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800" i="1"/>
                <a:t>x</a:t>
              </a:r>
              <a:endParaRPr lang="en-US" altLang="zh-CN" sz="2800"/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48" y="0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800" i="1"/>
                <a:t>z</a:t>
              </a:r>
              <a:endParaRPr lang="en-US" altLang="zh-CN" sz="2800"/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864" y="825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800" i="1"/>
                <a:t>y</a:t>
              </a:r>
              <a:endParaRPr lang="en-US" altLang="zh-CN" sz="2800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6546850" y="1268413"/>
            <a:ext cx="1447800" cy="1676400"/>
            <a:chOff x="0" y="0"/>
            <a:chExt cx="912" cy="1056"/>
          </a:xfrm>
        </p:grpSpPr>
        <p:sp>
          <p:nvSpPr>
            <p:cNvPr id="17" name="Oval 24"/>
            <p:cNvSpPr>
              <a:spLocks noChangeArrowheads="1"/>
            </p:cNvSpPr>
            <p:nvPr/>
          </p:nvSpPr>
          <p:spPr bwMode="auto">
            <a:xfrm>
              <a:off x="0" y="0"/>
              <a:ext cx="912" cy="336"/>
            </a:xfrm>
            <a:prstGeom prst="ellips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>
              <a:off x="0" y="192"/>
              <a:ext cx="432" cy="86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 flipH="1">
              <a:off x="432" y="192"/>
              <a:ext cx="480" cy="86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7232650" y="1878013"/>
            <a:ext cx="381000" cy="1066800"/>
            <a:chOff x="0" y="0"/>
            <a:chExt cx="240" cy="672"/>
          </a:xfrm>
        </p:grpSpPr>
        <p:sp>
          <p:nvSpPr>
            <p:cNvPr id="9254" name="Line 28"/>
            <p:cNvSpPr>
              <a:spLocks noChangeShapeType="1"/>
            </p:cNvSpPr>
            <p:nvPr/>
          </p:nvSpPr>
          <p:spPr bwMode="auto">
            <a:xfrm flipH="1">
              <a:off x="0" y="96"/>
              <a:ext cx="144" cy="576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5" name="Line 29"/>
            <p:cNvSpPr>
              <a:spLocks noChangeShapeType="1"/>
            </p:cNvSpPr>
            <p:nvPr/>
          </p:nvSpPr>
          <p:spPr bwMode="auto">
            <a:xfrm flipH="1">
              <a:off x="0" y="0"/>
              <a:ext cx="240" cy="672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6" name="Line 30"/>
            <p:cNvSpPr>
              <a:spLocks noChangeShapeType="1"/>
            </p:cNvSpPr>
            <p:nvPr/>
          </p:nvSpPr>
          <p:spPr bwMode="auto">
            <a:xfrm flipV="1">
              <a:off x="0" y="144"/>
              <a:ext cx="240" cy="528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327650" y="1963738"/>
            <a:ext cx="1644650" cy="522287"/>
            <a:chOff x="0" y="0"/>
            <a:chExt cx="1036" cy="329"/>
          </a:xfrm>
        </p:grpSpPr>
        <p:graphicFrame>
          <p:nvGraphicFramePr>
            <p:cNvPr id="9252" name="Object 32"/>
            <p:cNvGraphicFramePr>
              <a:graphicFrameLocks/>
            </p:cNvGraphicFramePr>
            <p:nvPr/>
          </p:nvGraphicFramePr>
          <p:xfrm>
            <a:off x="0" y="90"/>
            <a:ext cx="864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2" r:id="rId19" imgW="1891479" imgH="520474" progId="Equation.3">
                    <p:embed/>
                  </p:oleObj>
                </mc:Choice>
                <mc:Fallback>
                  <p:oleObj r:id="rId19" imgW="1891479" imgH="520474" progId="Equation.3">
                    <p:embed/>
                    <p:pic>
                      <p:nvPicPr>
                        <p:cNvPr id="0" name="Object 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90"/>
                          <a:ext cx="864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Line 33"/>
            <p:cNvSpPr>
              <a:spLocks noChangeShapeType="1"/>
            </p:cNvSpPr>
            <p:nvPr/>
          </p:nvSpPr>
          <p:spPr bwMode="auto">
            <a:xfrm flipV="1">
              <a:off x="864" y="0"/>
              <a:ext cx="172" cy="18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6242050" y="3336925"/>
            <a:ext cx="1604963" cy="750888"/>
            <a:chOff x="0" y="0"/>
            <a:chExt cx="1011" cy="473"/>
          </a:xfrm>
        </p:grpSpPr>
        <p:graphicFrame>
          <p:nvGraphicFramePr>
            <p:cNvPr id="9250" name="Object 35"/>
            <p:cNvGraphicFramePr>
              <a:graphicFrameLocks/>
            </p:cNvGraphicFramePr>
            <p:nvPr/>
          </p:nvGraphicFramePr>
          <p:xfrm>
            <a:off x="0" y="192"/>
            <a:ext cx="101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3" r:id="rId21" imgW="825500" imgH="228600" progId="Equation.3">
                    <p:embed/>
                  </p:oleObj>
                </mc:Choice>
                <mc:Fallback>
                  <p:oleObj r:id="rId21" imgW="825500" imgH="228600" progId="Equation.3">
                    <p:embed/>
                    <p:pic>
                      <p:nvPicPr>
                        <p:cNvPr id="0" name="Object 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92"/>
                          <a:ext cx="101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1" name="Line 36"/>
            <p:cNvSpPr>
              <a:spLocks noChangeShapeType="1"/>
            </p:cNvSpPr>
            <p:nvPr/>
          </p:nvSpPr>
          <p:spPr bwMode="auto">
            <a:xfrm flipV="1">
              <a:off x="480" y="0"/>
              <a:ext cx="144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53" name="Text Box 37"/>
          <p:cNvSpPr txBox="1">
            <a:spLocks noChangeArrowheads="1"/>
          </p:cNvSpPr>
          <p:nvPr/>
        </p:nvSpPr>
        <p:spPr bwMode="auto">
          <a:xfrm>
            <a:off x="7232650" y="286861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400" i="1">
                <a:solidFill>
                  <a:srgbClr val="FF0000"/>
                </a:solidFill>
              </a:rPr>
              <a:t>D</a:t>
            </a:r>
            <a:endParaRPr lang="en-US" altLang="zh-CN" sz="2400" i="1">
              <a:solidFill>
                <a:srgbClr val="FF0000"/>
              </a:solidFill>
            </a:endParaRPr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7232650" y="1868488"/>
            <a:ext cx="455613" cy="1076325"/>
            <a:chOff x="0" y="0"/>
            <a:chExt cx="287" cy="678"/>
          </a:xfrm>
        </p:grpSpPr>
        <p:sp>
          <p:nvSpPr>
            <p:cNvPr id="9248" name="Arc 39"/>
            <p:cNvSpPr>
              <a:spLocks/>
            </p:cNvSpPr>
            <p:nvPr/>
          </p:nvSpPr>
          <p:spPr bwMode="auto">
            <a:xfrm flipH="1">
              <a:off x="0" y="6"/>
              <a:ext cx="240" cy="6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9" name="未知"/>
            <p:cNvSpPr>
              <a:spLocks/>
            </p:cNvSpPr>
            <p:nvPr/>
          </p:nvSpPr>
          <p:spPr bwMode="auto">
            <a:xfrm>
              <a:off x="235" y="0"/>
              <a:ext cx="52" cy="70"/>
            </a:xfrm>
            <a:custGeom>
              <a:avLst/>
              <a:gdLst>
                <a:gd name="T0" fmla="*/ 0 w 52"/>
                <a:gd name="T1" fmla="*/ 0 h 70"/>
                <a:gd name="T2" fmla="*/ 26 w 52"/>
                <a:gd name="T3" fmla="*/ 27 h 70"/>
                <a:gd name="T4" fmla="*/ 52 w 52"/>
                <a:gd name="T5" fmla="*/ 66 h 70"/>
                <a:gd name="T6" fmla="*/ 0 60000 65536"/>
                <a:gd name="T7" fmla="*/ 0 60000 65536"/>
                <a:gd name="T8" fmla="*/ 0 60000 65536"/>
                <a:gd name="T9" fmla="*/ 0 w 52"/>
                <a:gd name="T10" fmla="*/ 0 h 70"/>
                <a:gd name="T11" fmla="*/ 52 w 52"/>
                <a:gd name="T12" fmla="*/ 70 h 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" h="70">
                  <a:moveTo>
                    <a:pt x="0" y="0"/>
                  </a:moveTo>
                  <a:cubicBezTo>
                    <a:pt x="9" y="9"/>
                    <a:pt x="20" y="16"/>
                    <a:pt x="26" y="27"/>
                  </a:cubicBezTo>
                  <a:cubicBezTo>
                    <a:pt x="51" y="70"/>
                    <a:pt x="22" y="66"/>
                    <a:pt x="52" y="66"/>
                  </a:cubicBezTo>
                </a:path>
              </a:pathLst>
            </a:custGeom>
            <a:noFill/>
            <a:ln w="38100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9257" name="Object 41"/>
          <p:cNvGraphicFramePr>
            <a:graphicFrameLocks/>
          </p:cNvGraphicFramePr>
          <p:nvPr/>
        </p:nvGraphicFramePr>
        <p:xfrm>
          <a:off x="3575050" y="1497013"/>
          <a:ext cx="198120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4" r:id="rId23" imgW="850531" imgH="279279" progId="Equation.3">
                  <p:embed/>
                </p:oleObj>
              </mc:Choice>
              <mc:Fallback>
                <p:oleObj r:id="rId23" imgW="850531" imgH="279279" progId="Equation.3">
                  <p:embed/>
                  <p:pic>
                    <p:nvPicPr>
                      <p:cNvPr id="0" name="Object 4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1497013"/>
                        <a:ext cx="1981200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8" name="Rectangle 42"/>
          <p:cNvSpPr>
            <a:spLocks noChangeArrowheads="1"/>
          </p:cNvSpPr>
          <p:nvPr/>
        </p:nvSpPr>
        <p:spPr bwMode="auto">
          <a:xfrm>
            <a:off x="755650" y="1573213"/>
            <a:ext cx="542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graphicFrame>
        <p:nvGraphicFramePr>
          <p:cNvPr id="9259" name="Object 43"/>
          <p:cNvGraphicFramePr>
            <a:graphicFrameLocks/>
          </p:cNvGraphicFramePr>
          <p:nvPr/>
        </p:nvGraphicFramePr>
        <p:xfrm>
          <a:off x="1974850" y="3706813"/>
          <a:ext cx="17954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5" r:id="rId24" imgW="1751840" imgH="571252" progId="Equation.3">
                  <p:embed/>
                </p:oleObj>
              </mc:Choice>
              <mc:Fallback>
                <p:oleObj r:id="rId24" imgW="1751840" imgH="571252" progId="Equation.3">
                  <p:embed/>
                  <p:pic>
                    <p:nvPicPr>
                      <p:cNvPr id="0" name="Object 43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3706813"/>
                        <a:ext cx="17954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0" name="Rectangle 44"/>
          <p:cNvSpPr>
            <a:spLocks noChangeArrowheads="1"/>
          </p:cNvSpPr>
          <p:nvPr/>
        </p:nvSpPr>
        <p:spPr bwMode="auto">
          <a:xfrm>
            <a:off x="1336675" y="534988"/>
            <a:ext cx="44481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/>
              <a:t>截下的</a:t>
            </a:r>
            <a:r>
              <a:rPr lang="zh-CN" altLang="en-US" sz="2800">
                <a:solidFill>
                  <a:srgbClr val="0000FF"/>
                </a:solidFill>
              </a:rPr>
              <a:t>有限曲面片</a:t>
            </a:r>
            <a:r>
              <a:rPr lang="zh-CN" altLang="en-US" sz="2800"/>
              <a:t>的面积</a:t>
            </a:r>
            <a:r>
              <a:rPr lang="zh-CN" altLang="zh-CN" sz="2800"/>
              <a:t>.</a:t>
            </a:r>
            <a:endParaRPr lang="en-US" altLang="zh-CN" sz="2800"/>
          </a:p>
        </p:txBody>
      </p:sp>
      <p:sp>
        <p:nvSpPr>
          <p:cNvPr id="9261" name="Rectangle 45"/>
          <p:cNvSpPr>
            <a:spLocks noChangeArrowheads="1"/>
          </p:cNvSpPr>
          <p:nvPr/>
        </p:nvSpPr>
        <p:spPr bwMode="auto">
          <a:xfrm>
            <a:off x="4292600" y="125413"/>
            <a:ext cx="1492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被柱面</a:t>
            </a:r>
          </a:p>
        </p:txBody>
      </p:sp>
      <p:sp>
        <p:nvSpPr>
          <p:cNvPr id="9262" name="Rectangle 46"/>
          <p:cNvSpPr>
            <a:spLocks noChangeArrowheads="1"/>
          </p:cNvSpPr>
          <p:nvPr/>
        </p:nvSpPr>
        <p:spPr bwMode="auto">
          <a:xfrm>
            <a:off x="1289050" y="125413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求曲面</a:t>
            </a:r>
          </a:p>
        </p:txBody>
      </p:sp>
      <p:sp>
        <p:nvSpPr>
          <p:cNvPr id="9263" name="Text Box 47"/>
          <p:cNvSpPr txBox="1">
            <a:spLocks noChangeArrowheads="1"/>
          </p:cNvSpPr>
          <p:nvPr/>
        </p:nvSpPr>
        <p:spPr bwMode="auto">
          <a:xfrm>
            <a:off x="7613650" y="294481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400" i="1">
                <a:solidFill>
                  <a:schemeClr val="accent2"/>
                </a:solidFill>
              </a:rPr>
              <a:t>a</a:t>
            </a:r>
            <a:endParaRPr lang="en-US" altLang="zh-CN" sz="2400" b="0"/>
          </a:p>
        </p:txBody>
      </p:sp>
      <p:sp>
        <p:nvSpPr>
          <p:cNvPr id="9264" name="Line 48"/>
          <p:cNvSpPr>
            <a:spLocks noChangeShapeType="1"/>
          </p:cNvSpPr>
          <p:nvPr/>
        </p:nvSpPr>
        <p:spPr bwMode="auto">
          <a:xfrm flipV="1">
            <a:off x="7613650" y="1878013"/>
            <a:ext cx="0" cy="1447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65" name="Line 49"/>
          <p:cNvSpPr>
            <a:spLocks noChangeShapeType="1"/>
          </p:cNvSpPr>
          <p:nvPr/>
        </p:nvSpPr>
        <p:spPr bwMode="auto">
          <a:xfrm flipV="1">
            <a:off x="7689850" y="1954213"/>
            <a:ext cx="0" cy="1143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66" name="Oval 50"/>
          <p:cNvSpPr>
            <a:spLocks noChangeArrowheads="1"/>
          </p:cNvSpPr>
          <p:nvPr/>
        </p:nvSpPr>
        <p:spPr bwMode="auto">
          <a:xfrm rot="2609431">
            <a:off x="7156450" y="2868613"/>
            <a:ext cx="533400" cy="5334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222" grpId="0" autoUpdateAnimBg="0"/>
      <p:bldP spid="9225" grpId="0" autoUpdateAnimBg="0"/>
      <p:bldP spid="9253" grpId="0" autoUpdateAnimBg="0"/>
      <p:bldP spid="9258" grpId="0" autoUpdateAnimBg="0"/>
      <p:bldP spid="9260" grpId="0" autoUpdateAnimBg="0"/>
      <p:bldP spid="9261" grpId="0" autoUpdateAnimBg="0"/>
      <p:bldP spid="9262" grpId="0" autoUpdateAnimBg="0"/>
      <p:bldP spid="9263" grpId="0" autoUpdateAnimBg="0"/>
      <p:bldP spid="9264" grpId="0" animBg="1"/>
      <p:bldP spid="9265" grpId="0" animBg="1"/>
      <p:bldP spid="92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1781C27-7E80-45C0-911D-8279802F5A20}" type="slidenum">
              <a:rPr lang="zh-CN" altLang="en-US" sz="1400" smtClean="0"/>
              <a:pPr eaLnBrk="1" hangingPunct="1"/>
              <a:t>9</a:t>
            </a:fld>
            <a:endParaRPr lang="en-US" altLang="zh-CN" sz="1400" smtClean="0"/>
          </a:p>
        </p:txBody>
      </p:sp>
      <p:sp>
        <p:nvSpPr>
          <p:cNvPr id="51202" name="Arc 2"/>
          <p:cNvSpPr>
            <a:spLocks/>
          </p:cNvSpPr>
          <p:nvPr/>
        </p:nvSpPr>
        <p:spPr bwMode="auto">
          <a:xfrm rot="10800000" flipH="1">
            <a:off x="5576888" y="2100263"/>
            <a:ext cx="1130300" cy="1143000"/>
          </a:xfrm>
          <a:custGeom>
            <a:avLst/>
            <a:gdLst>
              <a:gd name="T0" fmla="*/ 0 w 21370"/>
              <a:gd name="T1" fmla="*/ 0 h 21600"/>
              <a:gd name="T2" fmla="*/ 2147483647 w 21370"/>
              <a:gd name="T3" fmla="*/ 2147483647 h 21600"/>
              <a:gd name="T4" fmla="*/ 0 w 21370"/>
              <a:gd name="T5" fmla="*/ 2147483647 h 21600"/>
              <a:gd name="T6" fmla="*/ 0 60000 65536"/>
              <a:gd name="T7" fmla="*/ 0 60000 65536"/>
              <a:gd name="T8" fmla="*/ 0 60000 65536"/>
              <a:gd name="T9" fmla="*/ 0 w 21370"/>
              <a:gd name="T10" fmla="*/ 0 h 21600"/>
              <a:gd name="T11" fmla="*/ 21370 w 2137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70" h="21600" fill="none" extrusionOk="0">
                <a:moveTo>
                  <a:pt x="-1" y="0"/>
                </a:moveTo>
                <a:cubicBezTo>
                  <a:pt x="10714" y="0"/>
                  <a:pt x="19810" y="7855"/>
                  <a:pt x="21369" y="18456"/>
                </a:cubicBezTo>
              </a:path>
              <a:path w="21370" h="21600" stroke="0" extrusionOk="0">
                <a:moveTo>
                  <a:pt x="-1" y="0"/>
                </a:moveTo>
                <a:cubicBezTo>
                  <a:pt x="10714" y="0"/>
                  <a:pt x="19810" y="7855"/>
                  <a:pt x="21369" y="18456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471488" y="-158750"/>
            <a:ext cx="762000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  <a:spcBef>
                <a:spcPct val="50000"/>
              </a:spcBef>
            </a:pPr>
            <a:r>
              <a:rPr kumimoji="1" lang="zh-CN" altLang="en-US" sz="2800">
                <a:ea typeface="黑体" pitchFamily="2" charset="-122"/>
              </a:rPr>
              <a:t>例</a:t>
            </a:r>
            <a:endParaRPr kumimoji="1" lang="zh-CN" altLang="en-US" sz="2800"/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6186488" y="42863"/>
          <a:ext cx="20161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1" name="公式" r:id="rId3" imgW="800100" imgH="228600" progId="Equation.3">
                  <p:embed/>
                </p:oleObj>
              </mc:Choice>
              <mc:Fallback>
                <p:oleObj name="公式" r:id="rId3" imgW="8001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6488" y="42863"/>
                        <a:ext cx="201612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2833688" y="42863"/>
          <a:ext cx="19050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2" name="公式" r:id="rId5" imgW="774364" imgH="203112" progId="Equation.3">
                  <p:embed/>
                </p:oleObj>
              </mc:Choice>
              <mc:Fallback>
                <p:oleObj name="公式" r:id="rId5" imgW="774364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42863"/>
                        <a:ext cx="19050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928688" y="652463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/>
              <a:t>所截的部分的面积</a:t>
            </a:r>
            <a:r>
              <a:rPr kumimoji="1" lang="en-US" altLang="zh-CN" sz="2800"/>
              <a:t>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576888" y="1338263"/>
            <a:ext cx="1143000" cy="1905000"/>
            <a:chOff x="3792" y="1488"/>
            <a:chExt cx="720" cy="1200"/>
          </a:xfrm>
        </p:grpSpPr>
        <p:sp>
          <p:nvSpPr>
            <p:cNvPr id="10304" name="Line 8"/>
            <p:cNvSpPr>
              <a:spLocks noChangeShapeType="1"/>
            </p:cNvSpPr>
            <p:nvPr/>
          </p:nvSpPr>
          <p:spPr bwMode="auto">
            <a:xfrm>
              <a:off x="3792" y="1824"/>
              <a:ext cx="0" cy="86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5" name="Line 9"/>
            <p:cNvSpPr>
              <a:spLocks noChangeShapeType="1"/>
            </p:cNvSpPr>
            <p:nvPr/>
          </p:nvSpPr>
          <p:spPr bwMode="auto">
            <a:xfrm>
              <a:off x="4512" y="1536"/>
              <a:ext cx="0" cy="86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6" name="Line 10"/>
            <p:cNvSpPr>
              <a:spLocks noChangeShapeType="1"/>
            </p:cNvSpPr>
            <p:nvPr/>
          </p:nvSpPr>
          <p:spPr bwMode="auto">
            <a:xfrm flipH="1">
              <a:off x="3792" y="1536"/>
              <a:ext cx="288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7" name="Arc 11"/>
            <p:cNvSpPr>
              <a:spLocks/>
            </p:cNvSpPr>
            <p:nvPr/>
          </p:nvSpPr>
          <p:spPr bwMode="auto">
            <a:xfrm flipV="1">
              <a:off x="3792" y="2352"/>
              <a:ext cx="715" cy="336"/>
            </a:xfrm>
            <a:custGeom>
              <a:avLst/>
              <a:gdLst>
                <a:gd name="T0" fmla="*/ 0 w 21450"/>
                <a:gd name="T1" fmla="*/ 0 h 21600"/>
                <a:gd name="T2" fmla="*/ 1 w 21450"/>
                <a:gd name="T3" fmla="*/ 0 h 21600"/>
                <a:gd name="T4" fmla="*/ 0 w 2145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450"/>
                <a:gd name="T10" fmla="*/ 0 h 21600"/>
                <a:gd name="T11" fmla="*/ 21450 w 2145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50" h="21600" fill="none" extrusionOk="0">
                  <a:moveTo>
                    <a:pt x="-1" y="0"/>
                  </a:moveTo>
                  <a:cubicBezTo>
                    <a:pt x="10946" y="0"/>
                    <a:pt x="20161" y="8188"/>
                    <a:pt x="21449" y="19058"/>
                  </a:cubicBezTo>
                </a:path>
                <a:path w="21450" h="21600" stroke="0" extrusionOk="0">
                  <a:moveTo>
                    <a:pt x="-1" y="0"/>
                  </a:moveTo>
                  <a:cubicBezTo>
                    <a:pt x="10946" y="0"/>
                    <a:pt x="20161" y="8188"/>
                    <a:pt x="21449" y="1905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10308" name="Arc 12"/>
            <p:cNvSpPr>
              <a:spLocks/>
            </p:cNvSpPr>
            <p:nvPr/>
          </p:nvSpPr>
          <p:spPr bwMode="auto">
            <a:xfrm flipV="1">
              <a:off x="3792" y="1488"/>
              <a:ext cx="715" cy="336"/>
            </a:xfrm>
            <a:custGeom>
              <a:avLst/>
              <a:gdLst>
                <a:gd name="T0" fmla="*/ 0 w 21455"/>
                <a:gd name="T1" fmla="*/ 0 h 21600"/>
                <a:gd name="T2" fmla="*/ 1 w 21455"/>
                <a:gd name="T3" fmla="*/ 0 h 21600"/>
                <a:gd name="T4" fmla="*/ 0 w 2145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455"/>
                <a:gd name="T10" fmla="*/ 0 h 21600"/>
                <a:gd name="T11" fmla="*/ 21455 w 214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55" h="21600" fill="none" extrusionOk="0">
                  <a:moveTo>
                    <a:pt x="-1" y="0"/>
                  </a:moveTo>
                  <a:cubicBezTo>
                    <a:pt x="10964" y="0"/>
                    <a:pt x="20188" y="8214"/>
                    <a:pt x="21455" y="19104"/>
                  </a:cubicBezTo>
                </a:path>
                <a:path w="21455" h="21600" stroke="0" extrusionOk="0">
                  <a:moveTo>
                    <a:pt x="-1" y="0"/>
                  </a:moveTo>
                  <a:cubicBezTo>
                    <a:pt x="10964" y="0"/>
                    <a:pt x="20188" y="8214"/>
                    <a:pt x="21455" y="1910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9" name="Line 13"/>
            <p:cNvSpPr>
              <a:spLocks noChangeShapeType="1"/>
            </p:cNvSpPr>
            <p:nvPr/>
          </p:nvSpPr>
          <p:spPr bwMode="auto">
            <a:xfrm>
              <a:off x="4080" y="1536"/>
              <a:ext cx="43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576888" y="2252663"/>
            <a:ext cx="2362200" cy="1011237"/>
            <a:chOff x="3792" y="2064"/>
            <a:chExt cx="1488" cy="637"/>
          </a:xfrm>
        </p:grpSpPr>
        <p:sp>
          <p:nvSpPr>
            <p:cNvPr id="10297" name="Line 15"/>
            <p:cNvSpPr>
              <a:spLocks noChangeShapeType="1"/>
            </p:cNvSpPr>
            <p:nvPr/>
          </p:nvSpPr>
          <p:spPr bwMode="auto">
            <a:xfrm>
              <a:off x="5280" y="2064"/>
              <a:ext cx="0" cy="336"/>
            </a:xfrm>
            <a:prstGeom prst="line">
              <a:avLst/>
            </a:prstGeom>
            <a:noFill/>
            <a:ln w="38100">
              <a:solidFill>
                <a:srgbClr val="99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298" name="Group 16"/>
            <p:cNvGrpSpPr>
              <a:grpSpLocks/>
            </p:cNvGrpSpPr>
            <p:nvPr/>
          </p:nvGrpSpPr>
          <p:grpSpPr bwMode="auto">
            <a:xfrm>
              <a:off x="3792" y="2064"/>
              <a:ext cx="1488" cy="637"/>
              <a:chOff x="3792" y="2064"/>
              <a:chExt cx="1488" cy="637"/>
            </a:xfrm>
          </p:grpSpPr>
          <p:sp>
            <p:nvSpPr>
              <p:cNvPr id="10299" name="Arc 17"/>
              <p:cNvSpPr>
                <a:spLocks/>
              </p:cNvSpPr>
              <p:nvPr/>
            </p:nvSpPr>
            <p:spPr bwMode="auto">
              <a:xfrm flipH="1">
                <a:off x="3792" y="2064"/>
                <a:ext cx="288" cy="62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rgbClr val="99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0" name="Line 18"/>
              <p:cNvSpPr>
                <a:spLocks noChangeShapeType="1"/>
              </p:cNvSpPr>
              <p:nvPr/>
            </p:nvSpPr>
            <p:spPr bwMode="auto">
              <a:xfrm>
                <a:off x="4080" y="2064"/>
                <a:ext cx="1200" cy="0"/>
              </a:xfrm>
              <a:prstGeom prst="line">
                <a:avLst/>
              </a:prstGeom>
              <a:noFill/>
              <a:ln w="38100">
                <a:solidFill>
                  <a:srgbClr val="99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1" name="Arc 19"/>
              <p:cNvSpPr>
                <a:spLocks/>
              </p:cNvSpPr>
              <p:nvPr/>
            </p:nvSpPr>
            <p:spPr bwMode="auto">
              <a:xfrm flipH="1">
                <a:off x="5040" y="2064"/>
                <a:ext cx="240" cy="637"/>
              </a:xfrm>
              <a:custGeom>
                <a:avLst/>
                <a:gdLst>
                  <a:gd name="T0" fmla="*/ 0 w 21600"/>
                  <a:gd name="T1" fmla="*/ 0 h 22054"/>
                  <a:gd name="T2" fmla="*/ 0 w 21600"/>
                  <a:gd name="T3" fmla="*/ 1 h 22054"/>
                  <a:gd name="T4" fmla="*/ 0 w 21600"/>
                  <a:gd name="T5" fmla="*/ 1 h 2205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054"/>
                  <a:gd name="T11" fmla="*/ 21600 w 21600"/>
                  <a:gd name="T12" fmla="*/ 22054 h 220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054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751"/>
                      <a:pt x="21598" y="21902"/>
                      <a:pt x="21595" y="22054"/>
                    </a:cubicBezTo>
                  </a:path>
                  <a:path w="21600" h="22054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751"/>
                      <a:pt x="21598" y="21902"/>
                      <a:pt x="21595" y="22054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rgbClr val="99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2" name="Line 20"/>
              <p:cNvSpPr>
                <a:spLocks noChangeShapeType="1"/>
              </p:cNvSpPr>
              <p:nvPr/>
            </p:nvSpPr>
            <p:spPr bwMode="auto">
              <a:xfrm>
                <a:off x="3792" y="2688"/>
                <a:ext cx="1248" cy="0"/>
              </a:xfrm>
              <a:prstGeom prst="line">
                <a:avLst/>
              </a:prstGeom>
              <a:noFill/>
              <a:ln w="38100">
                <a:solidFill>
                  <a:srgbClr val="99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3" name="Line 21"/>
              <p:cNvSpPr>
                <a:spLocks noChangeShapeType="1"/>
              </p:cNvSpPr>
              <p:nvPr/>
            </p:nvSpPr>
            <p:spPr bwMode="auto">
              <a:xfrm flipH="1">
                <a:off x="5040" y="2400"/>
                <a:ext cx="240" cy="288"/>
              </a:xfrm>
              <a:prstGeom prst="line">
                <a:avLst/>
              </a:prstGeom>
              <a:noFill/>
              <a:ln w="38100">
                <a:solidFill>
                  <a:srgbClr val="99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852488" y="1262063"/>
            <a:ext cx="40386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/>
              <a:t> </a:t>
            </a:r>
            <a:r>
              <a:rPr kumimoji="1" lang="zh-CN" altLang="en-US" sz="2800"/>
              <a:t>作出图形在</a:t>
            </a:r>
            <a:r>
              <a:rPr kumimoji="1" lang="zh-CN" altLang="en-US" sz="2800">
                <a:solidFill>
                  <a:srgbClr val="0000FF"/>
                </a:solidFill>
              </a:rPr>
              <a:t>第一卦限</a:t>
            </a:r>
            <a:r>
              <a:rPr kumimoji="1" lang="zh-CN" altLang="en-US" sz="2800"/>
              <a:t>的</a:t>
            </a:r>
            <a:endParaRPr kumimoji="1" lang="zh-CN" altLang="en-US" sz="2400" b="0"/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1081088" y="255746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i="1">
                <a:solidFill>
                  <a:srgbClr val="0000FF"/>
                </a:solidFill>
              </a:rPr>
              <a:t>A</a:t>
            </a:r>
            <a:r>
              <a:rPr kumimoji="1" lang="en-US" altLang="zh-CN" sz="2800" baseline="-25000">
                <a:solidFill>
                  <a:srgbClr val="0000FF"/>
                </a:solidFill>
              </a:rPr>
              <a:t>1</a:t>
            </a:r>
            <a:r>
              <a:rPr kumimoji="1" lang="en-US" altLang="zh-CN" sz="2800">
                <a:solidFill>
                  <a:srgbClr val="0000FF"/>
                </a:solidFill>
              </a:rPr>
              <a:t>:</a:t>
            </a:r>
          </a:p>
        </p:txBody>
      </p:sp>
      <p:graphicFrame>
        <p:nvGraphicFramePr>
          <p:cNvPr id="51224" name="Object 24"/>
          <p:cNvGraphicFramePr>
            <a:graphicFrameLocks noChangeAspect="1"/>
          </p:cNvGraphicFramePr>
          <p:nvPr/>
        </p:nvGraphicFramePr>
        <p:xfrm>
          <a:off x="1725613" y="2503488"/>
          <a:ext cx="19462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" name="公式" r:id="rId7" imgW="828624" imgH="247758" progId="Equation.3">
                  <p:embed/>
                </p:oleObj>
              </mc:Choice>
              <mc:Fallback>
                <p:oleObj name="公式" r:id="rId7" imgW="828624" imgH="247758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3" y="2503488"/>
                        <a:ext cx="19462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5" name="Object 25"/>
          <p:cNvGraphicFramePr>
            <a:graphicFrameLocks noChangeAspect="1"/>
          </p:cNvGraphicFramePr>
          <p:nvPr/>
        </p:nvGraphicFramePr>
        <p:xfrm>
          <a:off x="944563" y="3176588"/>
          <a:ext cx="24987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4" name="Equation" r:id="rId9" imgW="2413000" imgH="876300" progId="Equation.3">
                  <p:embed/>
                </p:oleObj>
              </mc:Choice>
              <mc:Fallback>
                <p:oleObj name="Equation" r:id="rId9" imgW="2413000" imgH="8763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3176588"/>
                        <a:ext cx="249872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6" name="Object 26"/>
          <p:cNvGraphicFramePr>
            <a:graphicFrameLocks noChangeAspect="1"/>
          </p:cNvGraphicFramePr>
          <p:nvPr/>
        </p:nvGraphicFramePr>
        <p:xfrm>
          <a:off x="3560763" y="3436938"/>
          <a:ext cx="9493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" name="Equation" r:id="rId11" imgW="901309" imgH="469696" progId="Equation.3">
                  <p:embed/>
                </p:oleObj>
              </mc:Choice>
              <mc:Fallback>
                <p:oleObj name="Equation" r:id="rId11" imgW="901309" imgH="46969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763" y="3436938"/>
                        <a:ext cx="94932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7" name="Object 27"/>
          <p:cNvGraphicFramePr>
            <a:graphicFrameLocks noChangeAspect="1"/>
          </p:cNvGraphicFramePr>
          <p:nvPr/>
        </p:nvGraphicFramePr>
        <p:xfrm>
          <a:off x="3367088" y="4157663"/>
          <a:ext cx="2563812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6" name="Equation" r:id="rId13" imgW="2425700" imgH="876300" progId="Equation.3">
                  <p:embed/>
                </p:oleObj>
              </mc:Choice>
              <mc:Fallback>
                <p:oleObj name="Equation" r:id="rId13" imgW="2425700" imgH="8763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088" y="4157663"/>
                        <a:ext cx="2563812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3671888" y="255746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/>
              <a:t>则</a:t>
            </a:r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6872288" y="1262063"/>
            <a:ext cx="1689100" cy="914400"/>
            <a:chOff x="4608" y="1248"/>
            <a:chExt cx="1064" cy="576"/>
          </a:xfrm>
        </p:grpSpPr>
        <p:graphicFrame>
          <p:nvGraphicFramePr>
            <p:cNvPr id="10295" name="Object 30"/>
            <p:cNvGraphicFramePr>
              <a:graphicFrameLocks noChangeAspect="1"/>
            </p:cNvGraphicFramePr>
            <p:nvPr/>
          </p:nvGraphicFramePr>
          <p:xfrm>
            <a:off x="4608" y="1248"/>
            <a:ext cx="106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7" name="公式" r:id="rId15" imgW="762000" imgH="190479" progId="Equation.3">
                    <p:embed/>
                  </p:oleObj>
                </mc:Choice>
                <mc:Fallback>
                  <p:oleObj name="公式" r:id="rId15" imgW="762000" imgH="190479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248"/>
                          <a:ext cx="1064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6" name="Line 31"/>
            <p:cNvSpPr>
              <a:spLocks noChangeShapeType="1"/>
            </p:cNvSpPr>
            <p:nvPr/>
          </p:nvSpPr>
          <p:spPr bwMode="auto">
            <a:xfrm flipH="1">
              <a:off x="4848" y="1584"/>
              <a:ext cx="240" cy="240"/>
            </a:xfrm>
            <a:prstGeom prst="line">
              <a:avLst/>
            </a:prstGeom>
            <a:noFill/>
            <a:ln w="28575">
              <a:solidFill>
                <a:srgbClr val="66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6413500" y="576263"/>
            <a:ext cx="1830388" cy="762000"/>
            <a:chOff x="4319" y="816"/>
            <a:chExt cx="1153" cy="480"/>
          </a:xfrm>
        </p:grpSpPr>
        <p:graphicFrame>
          <p:nvGraphicFramePr>
            <p:cNvPr id="10293" name="Object 33"/>
            <p:cNvGraphicFramePr>
              <a:graphicFrameLocks noChangeAspect="1"/>
            </p:cNvGraphicFramePr>
            <p:nvPr/>
          </p:nvGraphicFramePr>
          <p:xfrm>
            <a:off x="4319" y="816"/>
            <a:ext cx="1153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8" name="公式" r:id="rId17" imgW="790592" imgH="219118" progId="Equation.3">
                    <p:embed/>
                  </p:oleObj>
                </mc:Choice>
                <mc:Fallback>
                  <p:oleObj name="公式" r:id="rId17" imgW="790592" imgH="219118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9" y="816"/>
                          <a:ext cx="1153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4" name="Line 34"/>
            <p:cNvSpPr>
              <a:spLocks noChangeShapeType="1"/>
            </p:cNvSpPr>
            <p:nvPr/>
          </p:nvSpPr>
          <p:spPr bwMode="auto">
            <a:xfrm flipH="1">
              <a:off x="4320" y="1104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5576888" y="2709863"/>
            <a:ext cx="1143000" cy="533400"/>
            <a:chOff x="3888" y="3504"/>
            <a:chExt cx="720" cy="336"/>
          </a:xfrm>
        </p:grpSpPr>
        <p:sp>
          <p:nvSpPr>
            <p:cNvPr id="10290" name="Line 36"/>
            <p:cNvSpPr>
              <a:spLocks noChangeShapeType="1"/>
            </p:cNvSpPr>
            <p:nvPr/>
          </p:nvSpPr>
          <p:spPr bwMode="auto">
            <a:xfrm flipH="1">
              <a:off x="3888" y="3552"/>
              <a:ext cx="288" cy="288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1" name="Arc 37"/>
            <p:cNvSpPr>
              <a:spLocks/>
            </p:cNvSpPr>
            <p:nvPr/>
          </p:nvSpPr>
          <p:spPr bwMode="auto">
            <a:xfrm flipV="1">
              <a:off x="3888" y="3504"/>
              <a:ext cx="715" cy="336"/>
            </a:xfrm>
            <a:custGeom>
              <a:avLst/>
              <a:gdLst>
                <a:gd name="T0" fmla="*/ 0 w 21450"/>
                <a:gd name="T1" fmla="*/ 0 h 21600"/>
                <a:gd name="T2" fmla="*/ 1 w 21450"/>
                <a:gd name="T3" fmla="*/ 0 h 21600"/>
                <a:gd name="T4" fmla="*/ 0 w 2145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450"/>
                <a:gd name="T10" fmla="*/ 0 h 21600"/>
                <a:gd name="T11" fmla="*/ 21450 w 2145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50" h="21600" fill="none" extrusionOk="0">
                  <a:moveTo>
                    <a:pt x="-1" y="0"/>
                  </a:moveTo>
                  <a:cubicBezTo>
                    <a:pt x="10946" y="0"/>
                    <a:pt x="20161" y="8188"/>
                    <a:pt x="21449" y="19058"/>
                  </a:cubicBezTo>
                </a:path>
                <a:path w="21450" h="21600" stroke="0" extrusionOk="0">
                  <a:moveTo>
                    <a:pt x="-1" y="0"/>
                  </a:moveTo>
                  <a:cubicBezTo>
                    <a:pt x="10946" y="0"/>
                    <a:pt x="20161" y="8188"/>
                    <a:pt x="21449" y="1905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10292" name="Line 38"/>
            <p:cNvSpPr>
              <a:spLocks noChangeShapeType="1"/>
            </p:cNvSpPr>
            <p:nvPr/>
          </p:nvSpPr>
          <p:spPr bwMode="auto">
            <a:xfrm>
              <a:off x="4176" y="3552"/>
              <a:ext cx="432" cy="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39" name="Rectangle 39"/>
          <p:cNvSpPr>
            <a:spLocks noChangeArrowheads="1"/>
          </p:cNvSpPr>
          <p:nvPr/>
        </p:nvSpPr>
        <p:spPr bwMode="auto">
          <a:xfrm>
            <a:off x="395288" y="1338263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800">
                <a:ea typeface="黑体" pitchFamily="2" charset="-122"/>
              </a:rPr>
              <a:t>解</a:t>
            </a:r>
          </a:p>
        </p:txBody>
      </p:sp>
      <p:sp>
        <p:nvSpPr>
          <p:cNvPr id="51240" name="Rectangle 40"/>
          <p:cNvSpPr>
            <a:spLocks noChangeArrowheads="1"/>
          </p:cNvSpPr>
          <p:nvPr/>
        </p:nvSpPr>
        <p:spPr bwMode="auto">
          <a:xfrm>
            <a:off x="928688" y="1724025"/>
            <a:ext cx="10668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/>
              <a:t>部分</a:t>
            </a:r>
          </a:p>
        </p:txBody>
      </p:sp>
      <p:graphicFrame>
        <p:nvGraphicFramePr>
          <p:cNvPr id="51241" name="Object 41"/>
          <p:cNvGraphicFramePr>
            <a:graphicFrameLocks noChangeAspect="1"/>
          </p:cNvGraphicFramePr>
          <p:nvPr/>
        </p:nvGraphicFramePr>
        <p:xfrm>
          <a:off x="766763" y="4310063"/>
          <a:ext cx="25241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9" name="Equation" r:id="rId19" imgW="2463800" imgH="571500" progId="Equation.3">
                  <p:embed/>
                </p:oleObj>
              </mc:Choice>
              <mc:Fallback>
                <p:oleObj name="Equation" r:id="rId19" imgW="2463800" imgH="5715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4310063"/>
                        <a:ext cx="25241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2" name="Rectangle 42"/>
          <p:cNvSpPr>
            <a:spLocks noChangeArrowheads="1"/>
          </p:cNvSpPr>
          <p:nvPr/>
        </p:nvSpPr>
        <p:spPr bwMode="auto">
          <a:xfrm>
            <a:off x="4662488" y="57150"/>
            <a:ext cx="177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zh-CN" altLang="en-US" sz="2800"/>
              <a:t>被圆柱面</a:t>
            </a:r>
          </a:p>
        </p:txBody>
      </p:sp>
      <p:sp>
        <p:nvSpPr>
          <p:cNvPr id="51243" name="Rectangle 43"/>
          <p:cNvSpPr>
            <a:spLocks noChangeArrowheads="1"/>
          </p:cNvSpPr>
          <p:nvPr/>
        </p:nvSpPr>
        <p:spPr bwMode="auto">
          <a:xfrm>
            <a:off x="928688" y="-33338"/>
            <a:ext cx="2514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/>
              <a:t>计算圆柱面</a:t>
            </a:r>
          </a:p>
        </p:txBody>
      </p:sp>
      <p:sp>
        <p:nvSpPr>
          <p:cNvPr id="51244" name="Rectangle 44"/>
          <p:cNvSpPr>
            <a:spLocks noChangeArrowheads="1"/>
          </p:cNvSpPr>
          <p:nvPr/>
        </p:nvSpPr>
        <p:spPr bwMode="auto">
          <a:xfrm>
            <a:off x="1681163" y="1724025"/>
            <a:ext cx="13811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/>
              <a:t>(</a:t>
            </a:r>
            <a:r>
              <a:rPr kumimoji="1" lang="zh-CN" altLang="en-US" sz="2800"/>
              <a:t>如图</a:t>
            </a:r>
            <a:r>
              <a:rPr kumimoji="1" lang="en-US" altLang="zh-CN" sz="2800"/>
              <a:t>).</a:t>
            </a:r>
          </a:p>
        </p:txBody>
      </p: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6402388" y="3500438"/>
            <a:ext cx="2057400" cy="1614487"/>
            <a:chOff x="4128" y="2814"/>
            <a:chExt cx="1296" cy="1017"/>
          </a:xfrm>
        </p:grpSpPr>
        <p:graphicFrame>
          <p:nvGraphicFramePr>
            <p:cNvPr id="10286" name="Object 46"/>
            <p:cNvGraphicFramePr>
              <a:graphicFrameLocks noChangeAspect="1"/>
            </p:cNvGraphicFramePr>
            <p:nvPr/>
          </p:nvGraphicFramePr>
          <p:xfrm>
            <a:off x="4360" y="2814"/>
            <a:ext cx="106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0" name="公式" r:id="rId21" imgW="790592" imgH="219118" progId="Equation.3">
                    <p:embed/>
                  </p:oleObj>
                </mc:Choice>
                <mc:Fallback>
                  <p:oleObj name="公式" r:id="rId21" imgW="790592" imgH="219118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0" y="2814"/>
                          <a:ext cx="1064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87" name="Group 47"/>
            <p:cNvGrpSpPr>
              <a:grpSpLocks/>
            </p:cNvGrpSpPr>
            <p:nvPr/>
          </p:nvGrpSpPr>
          <p:grpSpPr bwMode="auto">
            <a:xfrm>
              <a:off x="4128" y="3024"/>
              <a:ext cx="864" cy="807"/>
              <a:chOff x="4272" y="1344"/>
              <a:chExt cx="864" cy="807"/>
            </a:xfrm>
          </p:grpSpPr>
          <p:sp>
            <p:nvSpPr>
              <p:cNvPr id="10288" name="Text Box 48"/>
              <p:cNvSpPr txBox="1">
                <a:spLocks noChangeArrowheads="1"/>
              </p:cNvSpPr>
              <p:nvPr/>
            </p:nvSpPr>
            <p:spPr bwMode="auto">
              <a:xfrm>
                <a:off x="4704" y="1824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800" i="1"/>
                  <a:t>a</a:t>
                </a:r>
                <a:endParaRPr kumimoji="1" lang="en-US" altLang="zh-CN" sz="2400" b="0"/>
              </a:p>
            </p:txBody>
          </p:sp>
          <p:sp>
            <p:nvSpPr>
              <p:cNvPr id="10289" name="Arc 49"/>
              <p:cNvSpPr>
                <a:spLocks/>
              </p:cNvSpPr>
              <p:nvPr/>
            </p:nvSpPr>
            <p:spPr bwMode="auto">
              <a:xfrm>
                <a:off x="4272" y="1344"/>
                <a:ext cx="576" cy="5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66FF33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1250" name="Freeform 50"/>
          <p:cNvSpPr>
            <a:spLocks/>
          </p:cNvSpPr>
          <p:nvPr/>
        </p:nvSpPr>
        <p:spPr bwMode="auto">
          <a:xfrm>
            <a:off x="5576888" y="2252663"/>
            <a:ext cx="1171575" cy="987425"/>
          </a:xfrm>
          <a:custGeom>
            <a:avLst/>
            <a:gdLst>
              <a:gd name="T0" fmla="*/ 1859875313 w 738"/>
              <a:gd name="T1" fmla="*/ 0 h 622"/>
              <a:gd name="T2" fmla="*/ 720764688 w 738"/>
              <a:gd name="T3" fmla="*/ 0 h 622"/>
              <a:gd name="T4" fmla="*/ 582155300 w 738"/>
              <a:gd name="T5" fmla="*/ 0 h 622"/>
              <a:gd name="T6" fmla="*/ 362902500 w 738"/>
              <a:gd name="T7" fmla="*/ 214212488 h 622"/>
              <a:gd name="T8" fmla="*/ 282257500 w 738"/>
              <a:gd name="T9" fmla="*/ 299897800 h 622"/>
              <a:gd name="T10" fmla="*/ 236894688 w 738"/>
              <a:gd name="T11" fmla="*/ 415824988 h 622"/>
              <a:gd name="T12" fmla="*/ 166330313 w 738"/>
              <a:gd name="T13" fmla="*/ 554434375 h 622"/>
              <a:gd name="T14" fmla="*/ 98286888 w 738"/>
              <a:gd name="T15" fmla="*/ 783767800 h 622"/>
              <a:gd name="T16" fmla="*/ 52924075 w 738"/>
              <a:gd name="T17" fmla="*/ 922377188 h 622"/>
              <a:gd name="T18" fmla="*/ 27722513 w 738"/>
              <a:gd name="T19" fmla="*/ 1129030000 h 622"/>
              <a:gd name="T20" fmla="*/ 0 w 738"/>
              <a:gd name="T21" fmla="*/ 1423889075 h 622"/>
              <a:gd name="T22" fmla="*/ 5040313 w 738"/>
              <a:gd name="T23" fmla="*/ 1567537188 h 622"/>
              <a:gd name="T24" fmla="*/ 241935000 w 738"/>
              <a:gd name="T25" fmla="*/ 1544856575 h 622"/>
              <a:gd name="T26" fmla="*/ 466228113 w 738"/>
              <a:gd name="T27" fmla="*/ 1499493763 h 622"/>
              <a:gd name="T28" fmla="*/ 725805000 w 738"/>
              <a:gd name="T29" fmla="*/ 1423889075 h 622"/>
              <a:gd name="T30" fmla="*/ 927417500 w 738"/>
              <a:gd name="T31" fmla="*/ 1290320000 h 622"/>
              <a:gd name="T32" fmla="*/ 1134070313 w 738"/>
              <a:gd name="T33" fmla="*/ 1154231563 h 622"/>
              <a:gd name="T34" fmla="*/ 1451610000 w 738"/>
              <a:gd name="T35" fmla="*/ 819049988 h 622"/>
              <a:gd name="T36" fmla="*/ 1572577500 w 738"/>
              <a:gd name="T37" fmla="*/ 698084075 h 622"/>
              <a:gd name="T38" fmla="*/ 1640622513 w 738"/>
              <a:gd name="T39" fmla="*/ 531752175 h 622"/>
              <a:gd name="T40" fmla="*/ 1711186888 w 738"/>
              <a:gd name="T41" fmla="*/ 370463763 h 622"/>
              <a:gd name="T42" fmla="*/ 1756549700 w 738"/>
              <a:gd name="T43" fmla="*/ 231854375 h 622"/>
              <a:gd name="T44" fmla="*/ 1859875313 w 738"/>
              <a:gd name="T45" fmla="*/ 0 h 62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738"/>
              <a:gd name="T70" fmla="*/ 0 h 622"/>
              <a:gd name="T71" fmla="*/ 738 w 738"/>
              <a:gd name="T72" fmla="*/ 622 h 622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738" h="622">
                <a:moveTo>
                  <a:pt x="738" y="0"/>
                </a:moveTo>
                <a:lnTo>
                  <a:pt x="286" y="0"/>
                </a:lnTo>
                <a:lnTo>
                  <a:pt x="231" y="0"/>
                </a:lnTo>
                <a:lnTo>
                  <a:pt x="144" y="85"/>
                </a:lnTo>
                <a:lnTo>
                  <a:pt x="112" y="119"/>
                </a:lnTo>
                <a:lnTo>
                  <a:pt x="94" y="165"/>
                </a:lnTo>
                <a:lnTo>
                  <a:pt x="66" y="220"/>
                </a:lnTo>
                <a:lnTo>
                  <a:pt x="39" y="311"/>
                </a:lnTo>
                <a:lnTo>
                  <a:pt x="21" y="366"/>
                </a:lnTo>
                <a:lnTo>
                  <a:pt x="11" y="448"/>
                </a:lnTo>
                <a:lnTo>
                  <a:pt x="0" y="565"/>
                </a:lnTo>
                <a:lnTo>
                  <a:pt x="2" y="622"/>
                </a:lnTo>
                <a:lnTo>
                  <a:pt x="96" y="613"/>
                </a:lnTo>
                <a:lnTo>
                  <a:pt x="185" y="595"/>
                </a:lnTo>
                <a:lnTo>
                  <a:pt x="288" y="565"/>
                </a:lnTo>
                <a:lnTo>
                  <a:pt x="368" y="512"/>
                </a:lnTo>
                <a:lnTo>
                  <a:pt x="450" y="458"/>
                </a:lnTo>
                <a:lnTo>
                  <a:pt x="576" y="325"/>
                </a:lnTo>
                <a:lnTo>
                  <a:pt x="624" y="277"/>
                </a:lnTo>
                <a:lnTo>
                  <a:pt x="651" y="211"/>
                </a:lnTo>
                <a:cubicBezTo>
                  <a:pt x="651" y="202"/>
                  <a:pt x="679" y="147"/>
                  <a:pt x="679" y="147"/>
                </a:cubicBezTo>
                <a:cubicBezTo>
                  <a:pt x="687" y="126"/>
                  <a:pt x="687" y="117"/>
                  <a:pt x="697" y="92"/>
                </a:cubicBezTo>
                <a:cubicBezTo>
                  <a:pt x="707" y="67"/>
                  <a:pt x="730" y="19"/>
                  <a:pt x="738" y="0"/>
                </a:cubicBezTo>
                <a:close/>
              </a:path>
            </a:pathLst>
          </a:custGeom>
          <a:gradFill rotWithShape="0">
            <a:gsLst>
              <a:gs pos="0">
                <a:srgbClr val="762F76"/>
              </a:gs>
              <a:gs pos="100000">
                <a:srgbClr val="FF66FF"/>
              </a:gs>
            </a:gsLst>
            <a:path path="rect">
              <a:fillToRect l="50000" t="50000" r="50000" b="50000"/>
            </a:path>
          </a:gradFill>
          <a:ln w="28575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5576888" y="2100263"/>
            <a:ext cx="1143000" cy="1143000"/>
            <a:chOff x="3888" y="2723"/>
            <a:chExt cx="720" cy="720"/>
          </a:xfrm>
        </p:grpSpPr>
        <p:sp>
          <p:nvSpPr>
            <p:cNvPr id="10283" name="Arc 52"/>
            <p:cNvSpPr>
              <a:spLocks/>
            </p:cNvSpPr>
            <p:nvPr/>
          </p:nvSpPr>
          <p:spPr bwMode="auto">
            <a:xfrm flipH="1">
              <a:off x="3888" y="2819"/>
              <a:ext cx="288" cy="6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4" name="Arc 53"/>
            <p:cNvSpPr>
              <a:spLocks/>
            </p:cNvSpPr>
            <p:nvPr/>
          </p:nvSpPr>
          <p:spPr bwMode="auto">
            <a:xfrm rot="10800000" flipH="1">
              <a:off x="3888" y="2723"/>
              <a:ext cx="712" cy="720"/>
            </a:xfrm>
            <a:custGeom>
              <a:avLst/>
              <a:gdLst>
                <a:gd name="T0" fmla="*/ 0 w 21370"/>
                <a:gd name="T1" fmla="*/ 0 h 21600"/>
                <a:gd name="T2" fmla="*/ 1 w 21370"/>
                <a:gd name="T3" fmla="*/ 1 h 21600"/>
                <a:gd name="T4" fmla="*/ 0 w 2137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370"/>
                <a:gd name="T10" fmla="*/ 0 h 21600"/>
                <a:gd name="T11" fmla="*/ 21370 w 2137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370" h="21600" fill="none" extrusionOk="0">
                  <a:moveTo>
                    <a:pt x="-1" y="0"/>
                  </a:moveTo>
                  <a:cubicBezTo>
                    <a:pt x="10714" y="0"/>
                    <a:pt x="19810" y="7855"/>
                    <a:pt x="21369" y="18456"/>
                  </a:cubicBezTo>
                </a:path>
                <a:path w="21370" h="21600" stroke="0" extrusionOk="0">
                  <a:moveTo>
                    <a:pt x="-1" y="0"/>
                  </a:moveTo>
                  <a:cubicBezTo>
                    <a:pt x="10714" y="0"/>
                    <a:pt x="19810" y="7855"/>
                    <a:pt x="21369" y="1845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5" name="Line 54"/>
            <p:cNvSpPr>
              <a:spLocks noChangeShapeType="1"/>
            </p:cNvSpPr>
            <p:nvPr/>
          </p:nvSpPr>
          <p:spPr bwMode="auto">
            <a:xfrm>
              <a:off x="4128" y="2832"/>
              <a:ext cx="480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55"/>
          <p:cNvGrpSpPr>
            <a:grpSpLocks/>
          </p:cNvGrpSpPr>
          <p:nvPr/>
        </p:nvGrpSpPr>
        <p:grpSpPr bwMode="auto">
          <a:xfrm>
            <a:off x="5195888" y="981075"/>
            <a:ext cx="3124200" cy="2719388"/>
            <a:chOff x="2208" y="1229"/>
            <a:chExt cx="1968" cy="1713"/>
          </a:xfrm>
        </p:grpSpPr>
        <p:sp>
          <p:nvSpPr>
            <p:cNvPr id="10276" name="Line 56"/>
            <p:cNvSpPr>
              <a:spLocks noChangeShapeType="1"/>
            </p:cNvSpPr>
            <p:nvPr/>
          </p:nvSpPr>
          <p:spPr bwMode="auto">
            <a:xfrm>
              <a:off x="2736" y="2361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7" name="Line 57"/>
            <p:cNvSpPr>
              <a:spLocks noChangeShapeType="1"/>
            </p:cNvSpPr>
            <p:nvPr/>
          </p:nvSpPr>
          <p:spPr bwMode="auto">
            <a:xfrm flipV="1">
              <a:off x="2736" y="1248"/>
              <a:ext cx="0" cy="1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8" name="Line 58"/>
            <p:cNvSpPr>
              <a:spLocks noChangeShapeType="1"/>
            </p:cNvSpPr>
            <p:nvPr/>
          </p:nvSpPr>
          <p:spPr bwMode="auto">
            <a:xfrm flipH="1">
              <a:off x="2208" y="2361"/>
              <a:ext cx="528" cy="5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79" name="Object 59"/>
            <p:cNvGraphicFramePr>
              <a:graphicFrameLocks noChangeAspect="1"/>
            </p:cNvGraphicFramePr>
            <p:nvPr/>
          </p:nvGraphicFramePr>
          <p:xfrm>
            <a:off x="2284" y="2832"/>
            <a:ext cx="116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1" name="Equation" r:id="rId23" imgW="253890" imgH="241195" progId="Equation.3">
                    <p:embed/>
                  </p:oleObj>
                </mc:Choice>
                <mc:Fallback>
                  <p:oleObj name="Equation" r:id="rId23" imgW="253890" imgH="241195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4" y="2832"/>
                          <a:ext cx="116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0" name="Object 60"/>
            <p:cNvGraphicFramePr>
              <a:graphicFrameLocks noChangeAspect="1"/>
            </p:cNvGraphicFramePr>
            <p:nvPr/>
          </p:nvGraphicFramePr>
          <p:xfrm>
            <a:off x="4032" y="2400"/>
            <a:ext cx="116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2" name="Equation" r:id="rId25" imgW="253780" imgH="317225" progId="Equation.3">
                    <p:embed/>
                  </p:oleObj>
                </mc:Choice>
                <mc:Fallback>
                  <p:oleObj name="Equation" r:id="rId25" imgW="253780" imgH="317225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400"/>
                          <a:ext cx="116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1" name="Object 61"/>
            <p:cNvGraphicFramePr>
              <a:graphicFrameLocks noChangeAspect="1"/>
            </p:cNvGraphicFramePr>
            <p:nvPr/>
          </p:nvGraphicFramePr>
          <p:xfrm>
            <a:off x="2595" y="1229"/>
            <a:ext cx="93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3" name="Equation" r:id="rId27" imgW="203024" imgH="253780" progId="Equation.3">
                    <p:embed/>
                  </p:oleObj>
                </mc:Choice>
                <mc:Fallback>
                  <p:oleObj name="Equation" r:id="rId27" imgW="203024" imgH="25378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5" y="1229"/>
                          <a:ext cx="93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2" name="Object 62"/>
            <p:cNvGraphicFramePr>
              <a:graphicFrameLocks noChangeAspect="1"/>
            </p:cNvGraphicFramePr>
            <p:nvPr/>
          </p:nvGraphicFramePr>
          <p:xfrm>
            <a:off x="2736" y="2352"/>
            <a:ext cx="13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4" name="Equation" r:id="rId29" imgW="291847" imgH="317225" progId="Equation.3">
                    <p:embed/>
                  </p:oleObj>
                </mc:Choice>
                <mc:Fallback>
                  <p:oleObj name="Equation" r:id="rId29" imgW="291847" imgH="317225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352"/>
                          <a:ext cx="13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63"/>
          <p:cNvGrpSpPr>
            <a:grpSpLocks/>
          </p:cNvGrpSpPr>
          <p:nvPr/>
        </p:nvGrpSpPr>
        <p:grpSpPr bwMode="auto">
          <a:xfrm>
            <a:off x="6097588" y="3514725"/>
            <a:ext cx="1600200" cy="1524000"/>
            <a:chOff x="480" y="3120"/>
            <a:chExt cx="1008" cy="960"/>
          </a:xfrm>
        </p:grpSpPr>
        <p:sp>
          <p:nvSpPr>
            <p:cNvPr id="10271" name="Line 64"/>
            <p:cNvSpPr>
              <a:spLocks noChangeShapeType="1"/>
            </p:cNvSpPr>
            <p:nvPr/>
          </p:nvSpPr>
          <p:spPr bwMode="auto">
            <a:xfrm>
              <a:off x="480" y="3888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2" name="Line 65"/>
            <p:cNvSpPr>
              <a:spLocks noChangeShapeType="1"/>
            </p:cNvSpPr>
            <p:nvPr/>
          </p:nvSpPr>
          <p:spPr bwMode="auto">
            <a:xfrm flipV="1">
              <a:off x="672" y="3120"/>
              <a:ext cx="0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73" name="Object 66"/>
            <p:cNvGraphicFramePr>
              <a:graphicFrameLocks noChangeAspect="1"/>
            </p:cNvGraphicFramePr>
            <p:nvPr/>
          </p:nvGraphicFramePr>
          <p:xfrm>
            <a:off x="1372" y="3936"/>
            <a:ext cx="116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5" name="Equation" r:id="rId31" imgW="253890" imgH="241195" progId="Equation.3">
                    <p:embed/>
                  </p:oleObj>
                </mc:Choice>
                <mc:Fallback>
                  <p:oleObj name="Equation" r:id="rId31" imgW="253890" imgH="241195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2" y="3936"/>
                          <a:ext cx="116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4" name="Object 67"/>
            <p:cNvGraphicFramePr>
              <a:graphicFrameLocks noChangeAspect="1"/>
            </p:cNvGraphicFramePr>
            <p:nvPr/>
          </p:nvGraphicFramePr>
          <p:xfrm>
            <a:off x="508" y="3120"/>
            <a:ext cx="116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6" name="Equation" r:id="rId32" imgW="253780" imgH="317225" progId="Equation.3">
                    <p:embed/>
                  </p:oleObj>
                </mc:Choice>
                <mc:Fallback>
                  <p:oleObj name="Equation" r:id="rId32" imgW="253780" imgH="317225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" y="3120"/>
                          <a:ext cx="116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5" name="Object 68"/>
            <p:cNvGraphicFramePr>
              <a:graphicFrameLocks noChangeAspect="1"/>
            </p:cNvGraphicFramePr>
            <p:nvPr/>
          </p:nvGraphicFramePr>
          <p:xfrm>
            <a:off x="480" y="3888"/>
            <a:ext cx="13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7" name="Equation" r:id="rId33" imgW="291847" imgH="317225" progId="Equation.3">
                    <p:embed/>
                  </p:oleObj>
                </mc:Choice>
                <mc:Fallback>
                  <p:oleObj name="Equation" r:id="rId33" imgW="291847" imgH="317225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888"/>
                          <a:ext cx="13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nimBg="1"/>
      <p:bldP spid="51206" grpId="0" autoUpdateAnimBg="0"/>
      <p:bldP spid="51222" grpId="0" autoUpdateAnimBg="0"/>
      <p:bldP spid="51223" grpId="0" autoUpdateAnimBg="0"/>
      <p:bldP spid="51228" grpId="0" autoUpdateAnimBg="0"/>
      <p:bldP spid="51239" grpId="0" autoUpdateAnimBg="0"/>
      <p:bldP spid="51240" grpId="0" autoUpdateAnimBg="0"/>
      <p:bldP spid="51242" grpId="0" autoUpdateAnimBg="0"/>
      <p:bldP spid="51243" grpId="0" autoUpdateAnimBg="0"/>
      <p:bldP spid="51244" grpId="0" autoUpdateAnimBg="0"/>
      <p:bldP spid="5125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3813</TotalTime>
  <Pages>0</Pages>
  <Words>539</Words>
  <Characters>0</Characters>
  <Application>Microsoft Office PowerPoint</Application>
  <DocSecurity>0</DocSecurity>
  <PresentationFormat>全屏显示(4:3)</PresentationFormat>
  <Lines>0</Lines>
  <Paragraphs>200</Paragraphs>
  <Slides>18</Slides>
  <Notes>0</Notes>
  <HiddenSlides>0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18</vt:i4>
      </vt:variant>
      <vt:variant>
        <vt:lpstr>自定义放映</vt:lpstr>
      </vt:variant>
      <vt:variant>
        <vt:i4>3</vt:i4>
      </vt:variant>
    </vt:vector>
  </HeadingPairs>
  <TitlesOfParts>
    <vt:vector size="25" baseType="lpstr">
      <vt:lpstr>Office 主题​​</vt:lpstr>
      <vt:lpstr>Microsoft 公式 3.0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  <vt:lpstr>自定义放映 2</vt:lpstr>
      <vt:lpstr>自定义放映 3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Tan Jingyu</dc:creator>
  <cp:lastModifiedBy>Tan Jingyu</cp:lastModifiedBy>
  <cp:revision>571</cp:revision>
  <cp:lastPrinted>1999-09-15T08:06:35Z</cp:lastPrinted>
  <dcterms:created xsi:type="dcterms:W3CDTF">1997-01-23T06:06:41Z</dcterms:created>
  <dcterms:modified xsi:type="dcterms:W3CDTF">2018-04-11T02:14:47Z</dcterms:modified>
</cp:coreProperties>
</file>