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49"/>
  </p:handoutMasterIdLst>
  <p:sldIdLst>
    <p:sldId id="256" r:id="rId2"/>
    <p:sldId id="257" r:id="rId3"/>
    <p:sldId id="258" r:id="rId4"/>
    <p:sldId id="302" r:id="rId5"/>
    <p:sldId id="260" r:id="rId6"/>
    <p:sldId id="297" r:id="rId7"/>
    <p:sldId id="261" r:id="rId8"/>
    <p:sldId id="298" r:id="rId9"/>
    <p:sldId id="262" r:id="rId10"/>
    <p:sldId id="263" r:id="rId11"/>
    <p:sldId id="264" r:id="rId12"/>
    <p:sldId id="265" r:id="rId13"/>
    <p:sldId id="266" r:id="rId14"/>
    <p:sldId id="267" r:id="rId15"/>
    <p:sldId id="303" r:id="rId16"/>
    <p:sldId id="268" r:id="rId17"/>
    <p:sldId id="269" r:id="rId18"/>
    <p:sldId id="270" r:id="rId19"/>
    <p:sldId id="271" r:id="rId20"/>
    <p:sldId id="272" r:id="rId21"/>
    <p:sldId id="299" r:id="rId22"/>
    <p:sldId id="273" r:id="rId23"/>
    <p:sldId id="304" r:id="rId24"/>
    <p:sldId id="274" r:id="rId25"/>
    <p:sldId id="275" r:id="rId26"/>
    <p:sldId id="276" r:id="rId27"/>
    <p:sldId id="277" r:id="rId28"/>
    <p:sldId id="300" r:id="rId29"/>
    <p:sldId id="278" r:id="rId30"/>
    <p:sldId id="279" r:id="rId31"/>
    <p:sldId id="280" r:id="rId32"/>
    <p:sldId id="281" r:id="rId33"/>
    <p:sldId id="282" r:id="rId34"/>
    <p:sldId id="305" r:id="rId35"/>
    <p:sldId id="306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07" r:id="rId47"/>
    <p:sldId id="296" r:id="rId48"/>
  </p:sldIdLst>
  <p:sldSz cx="9144000" cy="6858000" type="screen4x3"/>
  <p:notesSz cx="7099300" cy="10234613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01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CC1818"/>
    <a:srgbClr val="0033CC"/>
    <a:srgbClr val="00FF99"/>
    <a:srgbClr val="FF3300"/>
    <a:srgbClr val="006600"/>
    <a:srgbClr val="00FF00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18" Type="http://schemas.openxmlformats.org/officeDocument/2006/relationships/image" Target="../media/image8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17" Type="http://schemas.openxmlformats.org/officeDocument/2006/relationships/image" Target="../media/image85.wmf"/><Relationship Id="rId2" Type="http://schemas.openxmlformats.org/officeDocument/2006/relationships/image" Target="../media/image70.wmf"/><Relationship Id="rId16" Type="http://schemas.openxmlformats.org/officeDocument/2006/relationships/image" Target="../media/image84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5" Type="http://schemas.openxmlformats.org/officeDocument/2006/relationships/image" Target="../media/image83.wmf"/><Relationship Id="rId10" Type="http://schemas.openxmlformats.org/officeDocument/2006/relationships/image" Target="../media/image78.wmf"/><Relationship Id="rId19" Type="http://schemas.openxmlformats.org/officeDocument/2006/relationships/image" Target="../media/image87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Relationship Id="rId1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14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5.wmf"/><Relationship Id="rId3" Type="http://schemas.openxmlformats.org/officeDocument/2006/relationships/image" Target="../media/image121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5" Type="http://schemas.openxmlformats.org/officeDocument/2006/relationships/image" Target="../media/image14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Relationship Id="rId14" Type="http://schemas.openxmlformats.org/officeDocument/2006/relationships/image" Target="../media/image1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30.wmf"/><Relationship Id="rId18" Type="http://schemas.openxmlformats.org/officeDocument/2006/relationships/image" Target="../media/image166.wmf"/><Relationship Id="rId26" Type="http://schemas.openxmlformats.org/officeDocument/2006/relationships/image" Target="../media/image173.wmf"/><Relationship Id="rId3" Type="http://schemas.openxmlformats.org/officeDocument/2006/relationships/image" Target="../media/image154.wmf"/><Relationship Id="rId21" Type="http://schemas.openxmlformats.org/officeDocument/2006/relationships/image" Target="../media/image169.wmf"/><Relationship Id="rId7" Type="http://schemas.openxmlformats.org/officeDocument/2006/relationships/image" Target="../media/image158.wmf"/><Relationship Id="rId12" Type="http://schemas.openxmlformats.org/officeDocument/2006/relationships/image" Target="../media/image114.wmf"/><Relationship Id="rId17" Type="http://schemas.openxmlformats.org/officeDocument/2006/relationships/image" Target="../media/image165.wmf"/><Relationship Id="rId25" Type="http://schemas.openxmlformats.org/officeDocument/2006/relationships/image" Target="../media/image122.wmf"/><Relationship Id="rId2" Type="http://schemas.openxmlformats.org/officeDocument/2006/relationships/image" Target="../media/image149.wmf"/><Relationship Id="rId16" Type="http://schemas.openxmlformats.org/officeDocument/2006/relationships/image" Target="../media/image164.wmf"/><Relationship Id="rId20" Type="http://schemas.openxmlformats.org/officeDocument/2006/relationships/image" Target="../media/image168.wmf"/><Relationship Id="rId1" Type="http://schemas.openxmlformats.org/officeDocument/2006/relationships/image" Target="../media/image148.wmf"/><Relationship Id="rId6" Type="http://schemas.openxmlformats.org/officeDocument/2006/relationships/image" Target="../media/image157.wmf"/><Relationship Id="rId11" Type="http://schemas.openxmlformats.org/officeDocument/2006/relationships/image" Target="../media/image132.wmf"/><Relationship Id="rId24" Type="http://schemas.openxmlformats.org/officeDocument/2006/relationships/image" Target="../media/image172.wmf"/><Relationship Id="rId5" Type="http://schemas.openxmlformats.org/officeDocument/2006/relationships/image" Target="../media/image156.wmf"/><Relationship Id="rId15" Type="http://schemas.openxmlformats.org/officeDocument/2006/relationships/image" Target="../media/image163.wmf"/><Relationship Id="rId23" Type="http://schemas.openxmlformats.org/officeDocument/2006/relationships/image" Target="../media/image171.wmf"/><Relationship Id="rId10" Type="http://schemas.openxmlformats.org/officeDocument/2006/relationships/image" Target="../media/image161.wmf"/><Relationship Id="rId19" Type="http://schemas.openxmlformats.org/officeDocument/2006/relationships/image" Target="../media/image167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Relationship Id="rId14" Type="http://schemas.openxmlformats.org/officeDocument/2006/relationships/image" Target="../media/image162.wmf"/><Relationship Id="rId22" Type="http://schemas.openxmlformats.org/officeDocument/2006/relationships/image" Target="../media/image17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image" Target="../media/image186.emf"/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12" Type="http://schemas.openxmlformats.org/officeDocument/2006/relationships/image" Target="../media/image185.emf"/><Relationship Id="rId2" Type="http://schemas.openxmlformats.org/officeDocument/2006/relationships/image" Target="../media/image175.emf"/><Relationship Id="rId16" Type="http://schemas.openxmlformats.org/officeDocument/2006/relationships/image" Target="../media/image189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11" Type="http://schemas.openxmlformats.org/officeDocument/2006/relationships/image" Target="../media/image184.emf"/><Relationship Id="rId5" Type="http://schemas.openxmlformats.org/officeDocument/2006/relationships/image" Target="../media/image178.emf"/><Relationship Id="rId15" Type="http://schemas.openxmlformats.org/officeDocument/2006/relationships/image" Target="../media/image188.emf"/><Relationship Id="rId10" Type="http://schemas.openxmlformats.org/officeDocument/2006/relationships/image" Target="../media/image183.emf"/><Relationship Id="rId4" Type="http://schemas.openxmlformats.org/officeDocument/2006/relationships/image" Target="../media/image177.emf"/><Relationship Id="rId9" Type="http://schemas.openxmlformats.org/officeDocument/2006/relationships/image" Target="../media/image182.emf"/><Relationship Id="rId14" Type="http://schemas.openxmlformats.org/officeDocument/2006/relationships/image" Target="../media/image18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10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12" Type="http://schemas.openxmlformats.org/officeDocument/2006/relationships/image" Target="../media/image213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11.wmf"/><Relationship Id="rId11" Type="http://schemas.openxmlformats.org/officeDocument/2006/relationships/image" Target="../media/image220.wmf"/><Relationship Id="rId5" Type="http://schemas.openxmlformats.org/officeDocument/2006/relationships/image" Target="../media/image210.wmf"/><Relationship Id="rId10" Type="http://schemas.openxmlformats.org/officeDocument/2006/relationships/image" Target="../media/image219.wmf"/><Relationship Id="rId4" Type="http://schemas.openxmlformats.org/officeDocument/2006/relationships/image" Target="../media/image215.wmf"/><Relationship Id="rId9" Type="http://schemas.openxmlformats.org/officeDocument/2006/relationships/image" Target="../media/image21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2" Type="http://schemas.openxmlformats.org/officeDocument/2006/relationships/image" Target="../media/image240.wmf"/><Relationship Id="rId1" Type="http://schemas.openxmlformats.org/officeDocument/2006/relationships/image" Target="../media/image239.emf"/><Relationship Id="rId6" Type="http://schemas.openxmlformats.org/officeDocument/2006/relationships/image" Target="../media/image244.wmf"/><Relationship Id="rId11" Type="http://schemas.openxmlformats.org/officeDocument/2006/relationships/image" Target="../media/image249.wmf"/><Relationship Id="rId5" Type="http://schemas.openxmlformats.org/officeDocument/2006/relationships/image" Target="../media/image243.wmf"/><Relationship Id="rId10" Type="http://schemas.openxmlformats.org/officeDocument/2006/relationships/image" Target="../media/image248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3" Type="http://schemas.openxmlformats.org/officeDocument/2006/relationships/image" Target="../media/image24.wmf"/><Relationship Id="rId7" Type="http://schemas.openxmlformats.org/officeDocument/2006/relationships/image" Target="../media/image254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3.wmf"/><Relationship Id="rId11" Type="http://schemas.openxmlformats.org/officeDocument/2006/relationships/image" Target="../media/image258.wmf"/><Relationship Id="rId5" Type="http://schemas.openxmlformats.org/officeDocument/2006/relationships/image" Target="../media/image252.wmf"/><Relationship Id="rId10" Type="http://schemas.openxmlformats.org/officeDocument/2006/relationships/image" Target="../media/image257.wmf"/><Relationship Id="rId4" Type="http://schemas.openxmlformats.org/officeDocument/2006/relationships/image" Target="../media/image22.wmf"/><Relationship Id="rId9" Type="http://schemas.openxmlformats.org/officeDocument/2006/relationships/image" Target="../media/image25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267.wmf"/><Relationship Id="rId3" Type="http://schemas.openxmlformats.org/officeDocument/2006/relationships/image" Target="../media/image260.wmf"/><Relationship Id="rId7" Type="http://schemas.openxmlformats.org/officeDocument/2006/relationships/image" Target="../media/image130.wmf"/><Relationship Id="rId12" Type="http://schemas.openxmlformats.org/officeDocument/2006/relationships/image" Target="../media/image266.emf"/><Relationship Id="rId17" Type="http://schemas.openxmlformats.org/officeDocument/2006/relationships/image" Target="../media/image271.emf"/><Relationship Id="rId2" Type="http://schemas.openxmlformats.org/officeDocument/2006/relationships/image" Target="../media/image259.wmf"/><Relationship Id="rId16" Type="http://schemas.openxmlformats.org/officeDocument/2006/relationships/image" Target="../media/image270.emf"/><Relationship Id="rId1" Type="http://schemas.openxmlformats.org/officeDocument/2006/relationships/image" Target="../media/image24.wmf"/><Relationship Id="rId6" Type="http://schemas.openxmlformats.org/officeDocument/2006/relationships/image" Target="../media/image114.wmf"/><Relationship Id="rId11" Type="http://schemas.openxmlformats.org/officeDocument/2006/relationships/image" Target="../media/image265.wmf"/><Relationship Id="rId5" Type="http://schemas.openxmlformats.org/officeDocument/2006/relationships/image" Target="../media/image262.wmf"/><Relationship Id="rId15" Type="http://schemas.openxmlformats.org/officeDocument/2006/relationships/image" Target="../media/image269.emf"/><Relationship Id="rId10" Type="http://schemas.openxmlformats.org/officeDocument/2006/relationships/image" Target="../media/image264.emf"/><Relationship Id="rId4" Type="http://schemas.openxmlformats.org/officeDocument/2006/relationships/image" Target="../media/image261.wmf"/><Relationship Id="rId9" Type="http://schemas.openxmlformats.org/officeDocument/2006/relationships/image" Target="../media/image263.wmf"/><Relationship Id="rId14" Type="http://schemas.openxmlformats.org/officeDocument/2006/relationships/image" Target="../media/image268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image" Target="../media/image280.emf"/><Relationship Id="rId18" Type="http://schemas.openxmlformats.org/officeDocument/2006/relationships/image" Target="../media/image283.emf"/><Relationship Id="rId3" Type="http://schemas.openxmlformats.org/officeDocument/2006/relationships/image" Target="../media/image274.wmf"/><Relationship Id="rId21" Type="http://schemas.openxmlformats.org/officeDocument/2006/relationships/image" Target="../media/image286.wmf"/><Relationship Id="rId7" Type="http://schemas.openxmlformats.org/officeDocument/2006/relationships/image" Target="../media/image278.wmf"/><Relationship Id="rId12" Type="http://schemas.openxmlformats.org/officeDocument/2006/relationships/image" Target="../media/image263.wmf"/><Relationship Id="rId17" Type="http://schemas.openxmlformats.org/officeDocument/2006/relationships/image" Target="../media/image282.emf"/><Relationship Id="rId2" Type="http://schemas.openxmlformats.org/officeDocument/2006/relationships/image" Target="../media/image273.wmf"/><Relationship Id="rId16" Type="http://schemas.openxmlformats.org/officeDocument/2006/relationships/image" Target="../media/image267.wmf"/><Relationship Id="rId20" Type="http://schemas.openxmlformats.org/officeDocument/2006/relationships/image" Target="../media/image285.e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11" Type="http://schemas.openxmlformats.org/officeDocument/2006/relationships/image" Target="../media/image162.wmf"/><Relationship Id="rId5" Type="http://schemas.openxmlformats.org/officeDocument/2006/relationships/image" Target="../media/image276.wmf"/><Relationship Id="rId15" Type="http://schemas.openxmlformats.org/officeDocument/2006/relationships/image" Target="../media/image281.emf"/><Relationship Id="rId23" Type="http://schemas.openxmlformats.org/officeDocument/2006/relationships/image" Target="../media/image288.wmf"/><Relationship Id="rId10" Type="http://schemas.openxmlformats.org/officeDocument/2006/relationships/image" Target="../media/image130.wmf"/><Relationship Id="rId19" Type="http://schemas.openxmlformats.org/officeDocument/2006/relationships/image" Target="../media/image284.emf"/><Relationship Id="rId4" Type="http://schemas.openxmlformats.org/officeDocument/2006/relationships/image" Target="../media/image275.wmf"/><Relationship Id="rId9" Type="http://schemas.openxmlformats.org/officeDocument/2006/relationships/image" Target="../media/image114.wmf"/><Relationship Id="rId14" Type="http://schemas.openxmlformats.org/officeDocument/2006/relationships/image" Target="../media/image265.wmf"/><Relationship Id="rId22" Type="http://schemas.openxmlformats.org/officeDocument/2006/relationships/image" Target="../media/image28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image" Target="../media/image301.wmf"/><Relationship Id="rId7" Type="http://schemas.openxmlformats.org/officeDocument/2006/relationships/image" Target="../media/image304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6" Type="http://schemas.openxmlformats.org/officeDocument/2006/relationships/image" Target="../media/image303.wmf"/><Relationship Id="rId11" Type="http://schemas.openxmlformats.org/officeDocument/2006/relationships/image" Target="../media/image307.wmf"/><Relationship Id="rId5" Type="http://schemas.openxmlformats.org/officeDocument/2006/relationships/image" Target="../media/image83.wmf"/><Relationship Id="rId10" Type="http://schemas.openxmlformats.org/officeDocument/2006/relationships/image" Target="../media/image306.wmf"/><Relationship Id="rId4" Type="http://schemas.openxmlformats.org/officeDocument/2006/relationships/image" Target="../media/image302.wmf"/><Relationship Id="rId9" Type="http://schemas.openxmlformats.org/officeDocument/2006/relationships/image" Target="../media/image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image" Target="../media/image318.wmf"/><Relationship Id="rId3" Type="http://schemas.openxmlformats.org/officeDocument/2006/relationships/image" Target="../media/image309.wmf"/><Relationship Id="rId7" Type="http://schemas.openxmlformats.org/officeDocument/2006/relationships/image" Target="../media/image312.wmf"/><Relationship Id="rId12" Type="http://schemas.openxmlformats.org/officeDocument/2006/relationships/image" Target="../media/image317.wmf"/><Relationship Id="rId2" Type="http://schemas.openxmlformats.org/officeDocument/2006/relationships/image" Target="../media/image308.wmf"/><Relationship Id="rId1" Type="http://schemas.openxmlformats.org/officeDocument/2006/relationships/image" Target="../media/image259.wmf"/><Relationship Id="rId6" Type="http://schemas.openxmlformats.org/officeDocument/2006/relationships/image" Target="../media/image87.wmf"/><Relationship Id="rId11" Type="http://schemas.openxmlformats.org/officeDocument/2006/relationships/image" Target="../media/image316.wmf"/><Relationship Id="rId5" Type="http://schemas.openxmlformats.org/officeDocument/2006/relationships/image" Target="../media/image311.wmf"/><Relationship Id="rId10" Type="http://schemas.openxmlformats.org/officeDocument/2006/relationships/image" Target="../media/image315.wmf"/><Relationship Id="rId4" Type="http://schemas.openxmlformats.org/officeDocument/2006/relationships/image" Target="../media/image310.wmf"/><Relationship Id="rId9" Type="http://schemas.openxmlformats.org/officeDocument/2006/relationships/image" Target="../media/image314.wmf"/><Relationship Id="rId14" Type="http://schemas.openxmlformats.org/officeDocument/2006/relationships/image" Target="../media/image31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image" Target="../media/image332.wmf"/><Relationship Id="rId18" Type="http://schemas.openxmlformats.org/officeDocument/2006/relationships/image" Target="../media/image337.wmf"/><Relationship Id="rId3" Type="http://schemas.openxmlformats.org/officeDocument/2006/relationships/image" Target="../media/image322.wmf"/><Relationship Id="rId7" Type="http://schemas.openxmlformats.org/officeDocument/2006/relationships/image" Target="../media/image326.wmf"/><Relationship Id="rId12" Type="http://schemas.openxmlformats.org/officeDocument/2006/relationships/image" Target="../media/image331.wmf"/><Relationship Id="rId17" Type="http://schemas.openxmlformats.org/officeDocument/2006/relationships/image" Target="../media/image336.wmf"/><Relationship Id="rId2" Type="http://schemas.openxmlformats.org/officeDocument/2006/relationships/image" Target="../media/image321.wmf"/><Relationship Id="rId16" Type="http://schemas.openxmlformats.org/officeDocument/2006/relationships/image" Target="../media/image335.wmf"/><Relationship Id="rId20" Type="http://schemas.openxmlformats.org/officeDocument/2006/relationships/image" Target="../media/image339.wmf"/><Relationship Id="rId1" Type="http://schemas.openxmlformats.org/officeDocument/2006/relationships/image" Target="../media/image320.wmf"/><Relationship Id="rId6" Type="http://schemas.openxmlformats.org/officeDocument/2006/relationships/image" Target="../media/image325.wmf"/><Relationship Id="rId11" Type="http://schemas.openxmlformats.org/officeDocument/2006/relationships/image" Target="../media/image330.wmf"/><Relationship Id="rId5" Type="http://schemas.openxmlformats.org/officeDocument/2006/relationships/image" Target="../media/image324.wmf"/><Relationship Id="rId15" Type="http://schemas.openxmlformats.org/officeDocument/2006/relationships/image" Target="../media/image334.wmf"/><Relationship Id="rId10" Type="http://schemas.openxmlformats.org/officeDocument/2006/relationships/image" Target="../media/image329.wmf"/><Relationship Id="rId19" Type="http://schemas.openxmlformats.org/officeDocument/2006/relationships/image" Target="../media/image338.wmf"/><Relationship Id="rId4" Type="http://schemas.openxmlformats.org/officeDocument/2006/relationships/image" Target="../media/image323.wmf"/><Relationship Id="rId9" Type="http://schemas.openxmlformats.org/officeDocument/2006/relationships/image" Target="../media/image328.wmf"/><Relationship Id="rId14" Type="http://schemas.openxmlformats.org/officeDocument/2006/relationships/image" Target="../media/image33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122.wmf"/><Relationship Id="rId1" Type="http://schemas.openxmlformats.org/officeDocument/2006/relationships/image" Target="../media/image340.wmf"/><Relationship Id="rId5" Type="http://schemas.openxmlformats.org/officeDocument/2006/relationships/image" Target="../media/image342.wmf"/><Relationship Id="rId4" Type="http://schemas.openxmlformats.org/officeDocument/2006/relationships/image" Target="../media/image34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351.wmf"/><Relationship Id="rId3" Type="http://schemas.openxmlformats.org/officeDocument/2006/relationships/image" Target="../media/image345.wmf"/><Relationship Id="rId7" Type="http://schemas.openxmlformats.org/officeDocument/2006/relationships/image" Target="../media/image348.wmf"/><Relationship Id="rId12" Type="http://schemas.openxmlformats.org/officeDocument/2006/relationships/image" Target="../media/image350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47.wmf"/><Relationship Id="rId11" Type="http://schemas.openxmlformats.org/officeDocument/2006/relationships/image" Target="../media/image349.wmf"/><Relationship Id="rId5" Type="http://schemas.openxmlformats.org/officeDocument/2006/relationships/image" Target="../media/image54.wmf"/><Relationship Id="rId10" Type="http://schemas.openxmlformats.org/officeDocument/2006/relationships/image" Target="../media/image340.wmf"/><Relationship Id="rId4" Type="http://schemas.openxmlformats.org/officeDocument/2006/relationships/image" Target="../media/image346.wmf"/><Relationship Id="rId9" Type="http://schemas.openxmlformats.org/officeDocument/2006/relationships/image" Target="../media/image7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353.wmf"/><Relationship Id="rId1" Type="http://schemas.openxmlformats.org/officeDocument/2006/relationships/image" Target="../media/image352.wmf"/><Relationship Id="rId6" Type="http://schemas.openxmlformats.org/officeDocument/2006/relationships/image" Target="../media/image356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image" Target="../media/image22.wmf"/><Relationship Id="rId1" Type="http://schemas.openxmlformats.org/officeDocument/2006/relationships/image" Target="../media/image24.wmf"/><Relationship Id="rId6" Type="http://schemas.openxmlformats.org/officeDocument/2006/relationships/image" Target="../media/image27.wmf"/><Relationship Id="rId5" Type="http://schemas.openxmlformats.org/officeDocument/2006/relationships/image" Target="../media/image21.wmf"/><Relationship Id="rId4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3" Type="http://schemas.openxmlformats.org/officeDocument/2006/relationships/image" Target="../media/image359.wmf"/><Relationship Id="rId7" Type="http://schemas.openxmlformats.org/officeDocument/2006/relationships/image" Target="../media/image363.wmf"/><Relationship Id="rId2" Type="http://schemas.openxmlformats.org/officeDocument/2006/relationships/image" Target="../media/image358.wmf"/><Relationship Id="rId1" Type="http://schemas.openxmlformats.org/officeDocument/2006/relationships/image" Target="../media/image357.wmf"/><Relationship Id="rId6" Type="http://schemas.openxmlformats.org/officeDocument/2006/relationships/image" Target="../media/image362.wmf"/><Relationship Id="rId11" Type="http://schemas.openxmlformats.org/officeDocument/2006/relationships/image" Target="../media/image367.wmf"/><Relationship Id="rId5" Type="http://schemas.openxmlformats.org/officeDocument/2006/relationships/image" Target="../media/image361.wmf"/><Relationship Id="rId10" Type="http://schemas.openxmlformats.org/officeDocument/2006/relationships/image" Target="../media/image366.wmf"/><Relationship Id="rId4" Type="http://schemas.openxmlformats.org/officeDocument/2006/relationships/image" Target="../media/image360.wmf"/><Relationship Id="rId9" Type="http://schemas.openxmlformats.org/officeDocument/2006/relationships/image" Target="../media/image36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22.wmf"/><Relationship Id="rId7" Type="http://schemas.openxmlformats.org/officeDocument/2006/relationships/image" Target="../media/image39.wmf"/><Relationship Id="rId2" Type="http://schemas.openxmlformats.org/officeDocument/2006/relationships/image" Target="../media/image24.wmf"/><Relationship Id="rId1" Type="http://schemas.openxmlformats.org/officeDocument/2006/relationships/image" Target="../media/image35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1.wmf"/><Relationship Id="rId4" Type="http://schemas.openxmlformats.org/officeDocument/2006/relationships/image" Target="../media/image36.wmf"/><Relationship Id="rId9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44.wmf"/><Relationship Id="rId7" Type="http://schemas.openxmlformats.org/officeDocument/2006/relationships/image" Target="../media/image24.wmf"/><Relationship Id="rId12" Type="http://schemas.openxmlformats.org/officeDocument/2006/relationships/image" Target="../media/image52.wmf"/><Relationship Id="rId17" Type="http://schemas.openxmlformats.org/officeDocument/2006/relationships/image" Target="../media/image57.wmf"/><Relationship Id="rId2" Type="http://schemas.openxmlformats.org/officeDocument/2006/relationships/image" Target="../media/image43.wmf"/><Relationship Id="rId16" Type="http://schemas.openxmlformats.org/officeDocument/2006/relationships/image" Target="../media/image56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1.wmf"/><Relationship Id="rId5" Type="http://schemas.openxmlformats.org/officeDocument/2006/relationships/image" Target="../media/image46.wmf"/><Relationship Id="rId15" Type="http://schemas.openxmlformats.org/officeDocument/2006/relationships/image" Target="../media/image55.wmf"/><Relationship Id="rId10" Type="http://schemas.openxmlformats.org/officeDocument/2006/relationships/image" Target="../media/image50.wmf"/><Relationship Id="rId4" Type="http://schemas.openxmlformats.org/officeDocument/2006/relationships/image" Target="../media/image45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6445" tIns="53223" rIns="106445" bIns="53223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363" cy="51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6445" tIns="53223" rIns="106445" bIns="53223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943"/>
            <a:ext cx="3076363" cy="51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6445" tIns="53223" rIns="106445" bIns="53223" numCol="1" anchor="b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0943"/>
            <a:ext cx="3076363" cy="51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6445" tIns="53223" rIns="106445" bIns="53223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A001A322-9BC2-4363-9DD9-FAFDC6BC0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9188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A011A-56F5-406F-A279-10AA9247976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728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0A4AC-AFE1-437E-A8E6-E1803E73EC1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1722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C1429-30FB-4019-A027-1609F3A31C5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931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62AB4-B711-48C2-8294-C11B1E018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D5106-556B-409D-A849-17B27E73A5E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7185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D8B5B-898F-4C9B-B122-DA5EE829980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29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C8579-D8C7-490A-8DEC-D6F81F4CF3D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393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48CD01-3478-4B20-8DD5-903F70AE52D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51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8693C-775D-48E8-9FF2-0866BAF43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429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33764-FFF2-4EA7-B7F7-93D7D1AF7BA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1619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08560-13E5-4A29-9493-EA169AA71BF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538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5CA49-C963-4D1A-8BA4-072BE07526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046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BE58-F05D-4BB9-9780-C3C1D564CA6C}" type="datetimeFigureOut">
              <a:rPr lang="zh-CN" altLang="en-US" smtClean="0"/>
              <a:pPr/>
              <a:t>2018/2/23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6A32E2-38A3-4E67-9C18-BF04869E9C1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2043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12.bin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6.bin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24" Type="http://schemas.openxmlformats.org/officeDocument/2006/relationships/oleObject" Target="../embeddings/oleObject110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9.bin"/><Relationship Id="rId28" Type="http://schemas.openxmlformats.org/officeDocument/2006/relationships/oleObject" Target="../embeddings/oleObject114.bin"/><Relationship Id="rId10" Type="http://schemas.openxmlformats.org/officeDocument/2006/relationships/oleObject" Target="../embeddings/oleObject96.bin"/><Relationship Id="rId19" Type="http://schemas.openxmlformats.org/officeDocument/2006/relationships/oleObject" Target="../embeddings/oleObject105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8.bin"/><Relationship Id="rId27" Type="http://schemas.openxmlformats.org/officeDocument/2006/relationships/oleObject" Target="../embeddings/oleObject113.bin"/><Relationship Id="rId30" Type="http://schemas.openxmlformats.org/officeDocument/2006/relationships/oleObject" Target="../embeddings/oleObject1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2.bin"/><Relationship Id="rId12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1.bin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0.bin"/><Relationship Id="rId10" Type="http://schemas.openxmlformats.org/officeDocument/2006/relationships/oleObject" Target="../embeddings/oleObject155.bin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Relationship Id="rId9" Type="http://schemas.openxmlformats.org/officeDocument/2006/relationships/oleObject" Target="../embeddings/oleObject16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70.bin"/><Relationship Id="rId12" Type="http://schemas.openxmlformats.org/officeDocument/2006/relationships/oleObject" Target="../embeddings/oleObject175.bin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9.bin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8.bin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67.bin"/><Relationship Id="rId9" Type="http://schemas.openxmlformats.org/officeDocument/2006/relationships/oleObject" Target="../embeddings/oleObject172.bin"/><Relationship Id="rId14" Type="http://schemas.openxmlformats.org/officeDocument/2006/relationships/oleObject" Target="../embeddings/oleObject1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oleObject" Target="../embeddings/oleObject198.bin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11.bin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2.bin"/><Relationship Id="rId12" Type="http://schemas.openxmlformats.org/officeDocument/2006/relationships/oleObject" Target="../embeddings/oleObject197.bin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1.bin"/><Relationship Id="rId11" Type="http://schemas.openxmlformats.org/officeDocument/2006/relationships/oleObject" Target="../embeddings/oleObject196.bin"/><Relationship Id="rId24" Type="http://schemas.openxmlformats.org/officeDocument/2006/relationships/oleObject" Target="../embeddings/oleObject209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8.bin"/><Relationship Id="rId28" Type="http://schemas.openxmlformats.org/officeDocument/2006/relationships/oleObject" Target="../embeddings/oleObject213.bin"/><Relationship Id="rId10" Type="http://schemas.openxmlformats.org/officeDocument/2006/relationships/oleObject" Target="../embeddings/oleObject195.bin"/><Relationship Id="rId19" Type="http://schemas.openxmlformats.org/officeDocument/2006/relationships/oleObject" Target="../embeddings/oleObject204.bin"/><Relationship Id="rId4" Type="http://schemas.openxmlformats.org/officeDocument/2006/relationships/oleObject" Target="../embeddings/oleObject189.bin"/><Relationship Id="rId9" Type="http://schemas.openxmlformats.org/officeDocument/2006/relationships/oleObject" Target="../embeddings/oleObject194.bin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7.bin"/><Relationship Id="rId27" Type="http://schemas.openxmlformats.org/officeDocument/2006/relationships/oleObject" Target="../embeddings/oleObject2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oleObject" Target="../embeddings/oleObject224.bin"/><Relationship Id="rId18" Type="http://schemas.openxmlformats.org/officeDocument/2006/relationships/oleObject" Target="../embeddings/oleObject22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8.bin"/><Relationship Id="rId12" Type="http://schemas.openxmlformats.org/officeDocument/2006/relationships/oleObject" Target="../embeddings/oleObject223.bin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7.bin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6.bin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5.bin"/><Relationship Id="rId9" Type="http://schemas.openxmlformats.org/officeDocument/2006/relationships/oleObject" Target="../embeddings/oleObject220.bin"/><Relationship Id="rId14" Type="http://schemas.openxmlformats.org/officeDocument/2006/relationships/oleObject" Target="../embeddings/oleObject22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33.bin"/><Relationship Id="rId5" Type="http://schemas.openxmlformats.org/officeDocument/2006/relationships/oleObject" Target="../embeddings/oleObject232.bin"/><Relationship Id="rId4" Type="http://schemas.openxmlformats.org/officeDocument/2006/relationships/oleObject" Target="../embeddings/oleObject231.bin"/><Relationship Id="rId9" Type="http://schemas.openxmlformats.org/officeDocument/2006/relationships/oleObject" Target="../embeddings/oleObject2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40.bin"/><Relationship Id="rId5" Type="http://schemas.openxmlformats.org/officeDocument/2006/relationships/oleObject" Target="../embeddings/oleObject239.bin"/><Relationship Id="rId4" Type="http://schemas.openxmlformats.org/officeDocument/2006/relationships/oleObject" Target="../embeddings/oleObject238.bin"/><Relationship Id="rId9" Type="http://schemas.openxmlformats.org/officeDocument/2006/relationships/oleObject" Target="../embeddings/oleObject2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8.bin"/><Relationship Id="rId12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7.bin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6.bin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5.bin"/><Relationship Id="rId9" Type="http://schemas.openxmlformats.org/officeDocument/2006/relationships/oleObject" Target="../embeddings/oleObject25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8.bin"/><Relationship Id="rId12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7.bin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6.bin"/><Relationship Id="rId10" Type="http://schemas.openxmlformats.org/officeDocument/2006/relationships/oleObject" Target="../embeddings/oleObject261.bin"/><Relationship Id="rId4" Type="http://schemas.openxmlformats.org/officeDocument/2006/relationships/oleObject" Target="../embeddings/oleObject255.bin"/><Relationship Id="rId9" Type="http://schemas.openxmlformats.org/officeDocument/2006/relationships/oleObject" Target="../embeddings/oleObject260.bin"/><Relationship Id="rId14" Type="http://schemas.openxmlformats.org/officeDocument/2006/relationships/oleObject" Target="../embeddings/oleObject26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26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1.bin"/><Relationship Id="rId5" Type="http://schemas.openxmlformats.org/officeDocument/2006/relationships/oleObject" Target="../embeddings/oleObject270.bin"/><Relationship Id="rId4" Type="http://schemas.openxmlformats.org/officeDocument/2006/relationships/oleObject" Target="../embeddings/oleObject269.bin"/><Relationship Id="rId9" Type="http://schemas.openxmlformats.org/officeDocument/2006/relationships/oleObject" Target="../embeddings/oleObject27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3" Type="http://schemas.openxmlformats.org/officeDocument/2006/relationships/oleObject" Target="../embeddings/Microsoft_Office_Word_97_-_2003_Document1.doc"/><Relationship Id="rId7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77.bin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6.bin"/><Relationship Id="rId10" Type="http://schemas.openxmlformats.org/officeDocument/2006/relationships/oleObject" Target="../embeddings/oleObject281.bin"/><Relationship Id="rId4" Type="http://schemas.openxmlformats.org/officeDocument/2006/relationships/oleObject" Target="../embeddings/oleObject275.bin"/><Relationship Id="rId9" Type="http://schemas.openxmlformats.org/officeDocument/2006/relationships/oleObject" Target="../embeddings/oleObject28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13" Type="http://schemas.openxmlformats.org/officeDocument/2006/relationships/oleObject" Target="../embeddings/oleObject291.bin"/><Relationship Id="rId3" Type="http://schemas.openxmlformats.org/officeDocument/2006/relationships/oleObject" Target="../embeddings/Microsoft_Office_Word_97_-_2003_Document2.doc"/><Relationship Id="rId7" Type="http://schemas.openxmlformats.org/officeDocument/2006/relationships/oleObject" Target="../embeddings/oleObject285.bin"/><Relationship Id="rId12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4.bin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Microsoft_Office_Word_97_-_2003_Document3.doc"/><Relationship Id="rId10" Type="http://schemas.openxmlformats.org/officeDocument/2006/relationships/oleObject" Target="../embeddings/oleObject288.bin"/><Relationship Id="rId4" Type="http://schemas.openxmlformats.org/officeDocument/2006/relationships/oleObject" Target="../embeddings/oleObject283.bin"/><Relationship Id="rId9" Type="http://schemas.openxmlformats.org/officeDocument/2006/relationships/oleObject" Target="../embeddings/oleObject28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12" Type="http://schemas.openxmlformats.org/officeDocument/2006/relationships/oleObject" Target="../embeddings/oleObject3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95.bin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4.bin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3.bin"/><Relationship Id="rId9" Type="http://schemas.openxmlformats.org/officeDocument/2006/relationships/oleObject" Target="../embeddings/oleObject29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7.bin"/><Relationship Id="rId13" Type="http://schemas.openxmlformats.org/officeDocument/2006/relationships/oleObject" Target="../embeddings/oleObject312.bin"/><Relationship Id="rId18" Type="http://schemas.openxmlformats.org/officeDocument/2006/relationships/oleObject" Target="../embeddings/oleObject317.bin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6.bin"/><Relationship Id="rId12" Type="http://schemas.openxmlformats.org/officeDocument/2006/relationships/oleObject" Target="../embeddings/oleObject311.bin"/><Relationship Id="rId17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5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05.bin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14.bin"/><Relationship Id="rId10" Type="http://schemas.openxmlformats.org/officeDocument/2006/relationships/oleObject" Target="../embeddings/oleObject309.bin"/><Relationship Id="rId19" Type="http://schemas.openxmlformats.org/officeDocument/2006/relationships/oleObject" Target="../embeddings/oleObject318.bin"/><Relationship Id="rId4" Type="http://schemas.openxmlformats.org/officeDocument/2006/relationships/oleObject" Target="../embeddings/Microsoft_Office_Word_97_-_2003_Document4.doc"/><Relationship Id="rId9" Type="http://schemas.openxmlformats.org/officeDocument/2006/relationships/oleObject" Target="../embeddings/oleObject308.bin"/><Relationship Id="rId14" Type="http://schemas.openxmlformats.org/officeDocument/2006/relationships/oleObject" Target="../embeddings/oleObject31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oleObject" Target="../embeddings/oleObject329.bin"/><Relationship Id="rId18" Type="http://schemas.openxmlformats.org/officeDocument/2006/relationships/oleObject" Target="../embeddings/oleObject334.bin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37.bin"/><Relationship Id="rId7" Type="http://schemas.openxmlformats.org/officeDocument/2006/relationships/oleObject" Target="../embeddings/oleObject323.bin"/><Relationship Id="rId12" Type="http://schemas.openxmlformats.org/officeDocument/2006/relationships/oleObject" Target="../embeddings/oleObject328.bin"/><Relationship Id="rId17" Type="http://schemas.openxmlformats.org/officeDocument/2006/relationships/oleObject" Target="../embeddings/oleObject333.bin"/><Relationship Id="rId25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2.bin"/><Relationship Id="rId20" Type="http://schemas.openxmlformats.org/officeDocument/2006/relationships/oleObject" Target="../embeddings/oleObject336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2.bin"/><Relationship Id="rId11" Type="http://schemas.openxmlformats.org/officeDocument/2006/relationships/oleObject" Target="../embeddings/oleObject327.bin"/><Relationship Id="rId24" Type="http://schemas.openxmlformats.org/officeDocument/2006/relationships/oleObject" Target="../embeddings/oleObject340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31.bin"/><Relationship Id="rId23" Type="http://schemas.openxmlformats.org/officeDocument/2006/relationships/oleObject" Target="../embeddings/oleObject339.bin"/><Relationship Id="rId10" Type="http://schemas.openxmlformats.org/officeDocument/2006/relationships/oleObject" Target="../embeddings/oleObject326.bin"/><Relationship Id="rId19" Type="http://schemas.openxmlformats.org/officeDocument/2006/relationships/oleObject" Target="../embeddings/oleObject335.bin"/><Relationship Id="rId4" Type="http://schemas.openxmlformats.org/officeDocument/2006/relationships/oleObject" Target="../embeddings/oleObject320.bin"/><Relationship Id="rId9" Type="http://schemas.openxmlformats.org/officeDocument/2006/relationships/oleObject" Target="../embeddings/oleObject325.bin"/><Relationship Id="rId14" Type="http://schemas.openxmlformats.org/officeDocument/2006/relationships/oleObject" Target="../embeddings/oleObject330.bin"/><Relationship Id="rId22" Type="http://schemas.openxmlformats.org/officeDocument/2006/relationships/oleObject" Target="../embeddings/oleObject3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3" Type="http://schemas.openxmlformats.org/officeDocument/2006/relationships/oleObject" Target="../embeddings/oleObject342.bin"/><Relationship Id="rId7" Type="http://schemas.openxmlformats.org/officeDocument/2006/relationships/oleObject" Target="../embeddings/oleObject346.bin"/><Relationship Id="rId12" Type="http://schemas.openxmlformats.org/officeDocument/2006/relationships/oleObject" Target="../embeddings/oleObject3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45.bin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344.bin"/><Relationship Id="rId10" Type="http://schemas.openxmlformats.org/officeDocument/2006/relationships/oleObject" Target="../embeddings/oleObject349.bin"/><Relationship Id="rId4" Type="http://schemas.openxmlformats.org/officeDocument/2006/relationships/oleObject" Target="../embeddings/oleObject343.bin"/><Relationship Id="rId9" Type="http://schemas.openxmlformats.org/officeDocument/2006/relationships/oleObject" Target="../embeddings/oleObject34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7.bin"/><Relationship Id="rId13" Type="http://schemas.openxmlformats.org/officeDocument/2006/relationships/oleObject" Target="../embeddings/oleObject362.bin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6.bin"/><Relationship Id="rId12" Type="http://schemas.openxmlformats.org/officeDocument/2006/relationships/oleObject" Target="../embeddings/oleObject3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55.bin"/><Relationship Id="rId11" Type="http://schemas.openxmlformats.org/officeDocument/2006/relationships/oleObject" Target="../embeddings/oleObject360.bin"/><Relationship Id="rId5" Type="http://schemas.openxmlformats.org/officeDocument/2006/relationships/oleObject" Target="../embeddings/oleObject354.bin"/><Relationship Id="rId10" Type="http://schemas.openxmlformats.org/officeDocument/2006/relationships/oleObject" Target="../embeddings/oleObject359.bin"/><Relationship Id="rId4" Type="http://schemas.openxmlformats.org/officeDocument/2006/relationships/oleObject" Target="../embeddings/oleObject353.bin"/><Relationship Id="rId9" Type="http://schemas.openxmlformats.org/officeDocument/2006/relationships/oleObject" Target="../embeddings/oleObject358.bin"/><Relationship Id="rId14" Type="http://schemas.openxmlformats.org/officeDocument/2006/relationships/oleObject" Target="../embeddings/oleObject36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8.bin"/><Relationship Id="rId13" Type="http://schemas.openxmlformats.org/officeDocument/2006/relationships/oleObject" Target="../embeddings/oleObject373.bin"/><Relationship Id="rId3" Type="http://schemas.openxmlformats.org/officeDocument/2006/relationships/oleObject" Target="../embeddings/Microsoft_Office_Word_97_-_2003_Document5.doc"/><Relationship Id="rId7" Type="http://schemas.openxmlformats.org/officeDocument/2006/relationships/oleObject" Target="../embeddings/oleObject367.bin"/><Relationship Id="rId12" Type="http://schemas.openxmlformats.org/officeDocument/2006/relationships/oleObject" Target="../embeddings/oleObject372.bin"/><Relationship Id="rId17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6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66.bin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5.bin"/><Relationship Id="rId15" Type="http://schemas.openxmlformats.org/officeDocument/2006/relationships/oleObject" Target="../embeddings/oleObject375.bin"/><Relationship Id="rId10" Type="http://schemas.openxmlformats.org/officeDocument/2006/relationships/oleObject" Target="../embeddings/oleObject370.bin"/><Relationship Id="rId4" Type="http://schemas.openxmlformats.org/officeDocument/2006/relationships/oleObject" Target="../embeddings/oleObject364.bin"/><Relationship Id="rId9" Type="http://schemas.openxmlformats.org/officeDocument/2006/relationships/oleObject" Target="../embeddings/oleObject369.bin"/><Relationship Id="rId14" Type="http://schemas.openxmlformats.org/officeDocument/2006/relationships/oleObject" Target="../embeddings/oleObject37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3.bin"/><Relationship Id="rId13" Type="http://schemas.openxmlformats.org/officeDocument/2006/relationships/oleObject" Target="../embeddings/oleObject388.bin"/><Relationship Id="rId18" Type="http://schemas.openxmlformats.org/officeDocument/2006/relationships/oleObject" Target="../embeddings/oleObject393.bin"/><Relationship Id="rId3" Type="http://schemas.openxmlformats.org/officeDocument/2006/relationships/oleObject" Target="../embeddings/oleObject378.bin"/><Relationship Id="rId21" Type="http://schemas.openxmlformats.org/officeDocument/2006/relationships/oleObject" Target="../embeddings/oleObject396.bin"/><Relationship Id="rId7" Type="http://schemas.openxmlformats.org/officeDocument/2006/relationships/oleObject" Target="../embeddings/oleObject382.bin"/><Relationship Id="rId12" Type="http://schemas.openxmlformats.org/officeDocument/2006/relationships/oleObject" Target="../embeddings/oleObject387.bin"/><Relationship Id="rId17" Type="http://schemas.openxmlformats.org/officeDocument/2006/relationships/oleObject" Target="../embeddings/oleObject39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1.bin"/><Relationship Id="rId20" Type="http://schemas.openxmlformats.org/officeDocument/2006/relationships/oleObject" Target="../embeddings/oleObject395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81.bin"/><Relationship Id="rId11" Type="http://schemas.openxmlformats.org/officeDocument/2006/relationships/oleObject" Target="../embeddings/oleObject386.bin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90.bin"/><Relationship Id="rId10" Type="http://schemas.openxmlformats.org/officeDocument/2006/relationships/oleObject" Target="../embeddings/oleObject385.bin"/><Relationship Id="rId19" Type="http://schemas.openxmlformats.org/officeDocument/2006/relationships/oleObject" Target="../embeddings/oleObject394.bin"/><Relationship Id="rId4" Type="http://schemas.openxmlformats.org/officeDocument/2006/relationships/oleObject" Target="../embeddings/oleObject379.bin"/><Relationship Id="rId9" Type="http://schemas.openxmlformats.org/officeDocument/2006/relationships/oleObject" Target="../embeddings/oleObject384.bin"/><Relationship Id="rId14" Type="http://schemas.openxmlformats.org/officeDocument/2006/relationships/oleObject" Target="../embeddings/oleObject389.bin"/><Relationship Id="rId22" Type="http://schemas.openxmlformats.org/officeDocument/2006/relationships/oleObject" Target="../embeddings/oleObject39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8.bin"/><Relationship Id="rId7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01.bin"/><Relationship Id="rId5" Type="http://schemas.openxmlformats.org/officeDocument/2006/relationships/oleObject" Target="../embeddings/oleObject400.bin"/><Relationship Id="rId4" Type="http://schemas.openxmlformats.org/officeDocument/2006/relationships/oleObject" Target="../embeddings/oleObject39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13" Type="http://schemas.openxmlformats.org/officeDocument/2006/relationships/oleObject" Target="../embeddings/oleObject412.bin"/><Relationship Id="rId3" Type="http://schemas.openxmlformats.org/officeDocument/2006/relationships/oleObject" Target="../embeddings/oleObject402.bin"/><Relationship Id="rId7" Type="http://schemas.openxmlformats.org/officeDocument/2006/relationships/oleObject" Target="../embeddings/oleObject406.bin"/><Relationship Id="rId12" Type="http://schemas.openxmlformats.org/officeDocument/2006/relationships/oleObject" Target="../embeddings/oleObject41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5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405.bin"/><Relationship Id="rId11" Type="http://schemas.openxmlformats.org/officeDocument/2006/relationships/oleObject" Target="../embeddings/oleObject410.bin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14.bin"/><Relationship Id="rId10" Type="http://schemas.openxmlformats.org/officeDocument/2006/relationships/oleObject" Target="../embeddings/oleObject409.bin"/><Relationship Id="rId4" Type="http://schemas.openxmlformats.org/officeDocument/2006/relationships/oleObject" Target="../embeddings/oleObject403.bin"/><Relationship Id="rId9" Type="http://schemas.openxmlformats.org/officeDocument/2006/relationships/oleObject" Target="../embeddings/oleObject408.bin"/><Relationship Id="rId14" Type="http://schemas.openxmlformats.org/officeDocument/2006/relationships/oleObject" Target="../embeddings/oleObject41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1.bin"/><Relationship Id="rId3" Type="http://schemas.openxmlformats.org/officeDocument/2006/relationships/oleObject" Target="../embeddings/oleObject416.bin"/><Relationship Id="rId7" Type="http://schemas.openxmlformats.org/officeDocument/2006/relationships/oleObject" Target="../embeddings/oleObject4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19.bin"/><Relationship Id="rId5" Type="http://schemas.openxmlformats.org/officeDocument/2006/relationships/oleObject" Target="../embeddings/oleObject418.bin"/><Relationship Id="rId4" Type="http://schemas.openxmlformats.org/officeDocument/2006/relationships/oleObject" Target="../embeddings/oleObject41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7.bin"/><Relationship Id="rId13" Type="http://schemas.openxmlformats.org/officeDocument/2006/relationships/oleObject" Target="../embeddings/oleObject432.bin"/><Relationship Id="rId3" Type="http://schemas.openxmlformats.org/officeDocument/2006/relationships/oleObject" Target="../embeddings/oleObject422.bin"/><Relationship Id="rId7" Type="http://schemas.openxmlformats.org/officeDocument/2006/relationships/oleObject" Target="../embeddings/oleObject426.bin"/><Relationship Id="rId12" Type="http://schemas.openxmlformats.org/officeDocument/2006/relationships/oleObject" Target="../embeddings/oleObject4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425.bin"/><Relationship Id="rId11" Type="http://schemas.openxmlformats.org/officeDocument/2006/relationships/oleObject" Target="../embeddings/oleObject430.bin"/><Relationship Id="rId5" Type="http://schemas.openxmlformats.org/officeDocument/2006/relationships/oleObject" Target="../embeddings/oleObject424.bin"/><Relationship Id="rId10" Type="http://schemas.openxmlformats.org/officeDocument/2006/relationships/oleObject" Target="../embeddings/oleObject429.bin"/><Relationship Id="rId4" Type="http://schemas.openxmlformats.org/officeDocument/2006/relationships/oleObject" Target="../embeddings/oleObject423.bin"/><Relationship Id="rId9" Type="http://schemas.openxmlformats.org/officeDocument/2006/relationships/oleObject" Target="../embeddings/oleObject428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71.bin"/><Relationship Id="rId10" Type="http://schemas.openxmlformats.org/officeDocument/2006/relationships/oleObject" Target="../embeddings/oleObject66.bin"/><Relationship Id="rId19" Type="http://schemas.openxmlformats.org/officeDocument/2006/relationships/oleObject" Target="../embeddings/oleObject75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FBDBE-DB50-4793-BF1D-7F29733AB2F4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第八章 空间解析几何与向量代数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051050" y="1557338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讨论如下几个问题</a:t>
            </a:r>
            <a:r>
              <a:rPr lang="en-US" altLang="zh-CN" sz="2800" dirty="0"/>
              <a:t>: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63713" y="2276475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1. </a:t>
            </a:r>
            <a:r>
              <a:rPr lang="zh-CN" altLang="en-US" sz="2800"/>
              <a:t>向量、向量的一些运算</a:t>
            </a:r>
            <a:r>
              <a:rPr lang="en-US" altLang="zh-CN" sz="2800"/>
              <a:t>;</a:t>
            </a:r>
            <a:endParaRPr lang="en-US" altLang="zh-CN" sz="2800" b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766476" y="3573463"/>
            <a:ext cx="434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/>
              <a:t>3. </a:t>
            </a:r>
            <a:r>
              <a:rPr lang="zh-CN" altLang="en-US" sz="2800" dirty="0"/>
              <a:t>空间中的平面与直线</a:t>
            </a:r>
            <a:r>
              <a:rPr lang="en-US" altLang="zh-CN" sz="2800" dirty="0"/>
              <a:t>;</a:t>
            </a:r>
            <a:endParaRPr lang="en-US" altLang="zh-CN" sz="2800" b="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766664" y="2924175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/>
              <a:t>2. </a:t>
            </a:r>
            <a:r>
              <a:rPr lang="zh-CN" altLang="en-US" sz="2800" dirty="0"/>
              <a:t>空间中的一些曲面和曲线</a:t>
            </a:r>
            <a:r>
              <a:rPr lang="en-US" altLang="zh-CN" sz="2800" dirty="0"/>
              <a:t>;</a:t>
            </a:r>
            <a:endParaRPr lang="en-US" altLang="zh-CN" sz="2800" b="0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763713" y="42926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4.  </a:t>
            </a:r>
            <a:r>
              <a:rPr lang="zh-CN" altLang="en-US" sz="2800"/>
              <a:t>二次曲面</a:t>
            </a:r>
            <a:r>
              <a:rPr lang="en-US" altLang="zh-CN" sz="2800"/>
              <a:t>.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1258888" y="1557338"/>
            <a:ext cx="617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本章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2054" grpId="0" autoUpdateAnimBg="0"/>
      <p:bldP spid="2055" grpId="0" autoUpdateAnimBg="0"/>
      <p:bldP spid="2056" grpId="0" autoUpdateAnimBg="0"/>
      <p:bldP spid="2057" grpId="0" autoUpdateAnimBg="0"/>
      <p:bldP spid="205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523B8-6517-4F66-93B1-8F1318E5CCCA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9224" name="Text Box 2"/>
          <p:cNvSpPr txBox="1">
            <a:spLocks noChangeArrowheads="1"/>
          </p:cNvSpPr>
          <p:nvPr/>
        </p:nvSpPr>
        <p:spPr bwMode="auto">
          <a:xfrm>
            <a:off x="762000" y="476250"/>
            <a:ext cx="563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数与向量的乘积符合下列运算律</a:t>
            </a:r>
            <a:endParaRPr lang="zh-CN" altLang="en-US" sz="2800">
              <a:ea typeface="黑体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5800" y="123825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宋体" pitchFamily="2" charset="-122"/>
              </a:rPr>
              <a:t>1</a:t>
            </a:r>
            <a:r>
              <a:rPr lang="zh-CN" altLang="en-US" sz="2800">
                <a:latin typeface="宋体" pitchFamily="2" charset="-122"/>
              </a:rPr>
              <a:t>）结合律：</a:t>
            </a:r>
          </a:p>
        </p:txBody>
      </p:sp>
      <p:graphicFrame>
        <p:nvGraphicFramePr>
          <p:cNvPr id="9220" name="Object 4"/>
          <p:cNvGraphicFramePr>
            <a:graphicFrameLocks/>
          </p:cNvGraphicFramePr>
          <p:nvPr/>
        </p:nvGraphicFramePr>
        <p:xfrm>
          <a:off x="3073400" y="1346200"/>
          <a:ext cx="2451100" cy="419100"/>
        </p:xfrm>
        <a:graphic>
          <a:graphicData uri="http://schemas.openxmlformats.org/presentationml/2006/ole">
            <p:oleObj spid="_x0000_s9248" r:id="rId3" imgW="2451100" imgH="419100" progId="Equation.3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/>
          </p:cNvGraphicFramePr>
          <p:nvPr/>
        </p:nvGraphicFramePr>
        <p:xfrm>
          <a:off x="5575300" y="1352550"/>
          <a:ext cx="1295400" cy="419100"/>
        </p:xfrm>
        <a:graphic>
          <a:graphicData uri="http://schemas.openxmlformats.org/presentationml/2006/ole">
            <p:oleObj spid="_x0000_s9249" r:id="rId4" imgW="1295400" imgH="419100" progId="Equation.3">
              <p:embed/>
            </p:oleObj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85800" y="193833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（</a:t>
            </a:r>
            <a:r>
              <a:rPr lang="en-US" altLang="zh-CN" sz="2800">
                <a:latin typeface="宋体" pitchFamily="2" charset="-122"/>
              </a:rPr>
              <a:t>2</a:t>
            </a:r>
            <a:r>
              <a:rPr lang="zh-CN" altLang="en-US" sz="2800">
                <a:latin typeface="宋体" pitchFamily="2" charset="-122"/>
              </a:rPr>
              <a:t>）分配律：</a:t>
            </a:r>
          </a:p>
        </p:txBody>
      </p:sp>
      <p:graphicFrame>
        <p:nvGraphicFramePr>
          <p:cNvPr id="2" name="Object 7"/>
          <p:cNvGraphicFramePr>
            <a:graphicFrameLocks/>
          </p:cNvGraphicFramePr>
          <p:nvPr/>
        </p:nvGraphicFramePr>
        <p:xfrm>
          <a:off x="3124200" y="2609850"/>
          <a:ext cx="2984500" cy="481013"/>
        </p:xfrm>
        <a:graphic>
          <a:graphicData uri="http://schemas.openxmlformats.org/presentationml/2006/ole">
            <p:oleObj spid="_x0000_s9250" r:id="rId5" imgW="2983205" imgH="482391" progId="Equation.3">
              <p:embed/>
            </p:oleObj>
          </a:graphicData>
        </a:graphic>
      </p:graphicFrame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85800" y="260985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>
                <a:latin typeface="宋体" pitchFamily="2" charset="-122"/>
              </a:rPr>
              <a:t>（</a:t>
            </a:r>
            <a:r>
              <a:rPr lang="en-US" altLang="zh-CN" sz="2800" b="0">
                <a:latin typeface="宋体" pitchFamily="2" charset="-122"/>
              </a:rPr>
              <a:t>3</a:t>
            </a:r>
            <a:r>
              <a:rPr lang="zh-CN" altLang="en-US" sz="2800" b="0">
                <a:latin typeface="宋体" pitchFamily="2" charset="-122"/>
              </a:rPr>
              <a:t>）</a:t>
            </a:r>
            <a:r>
              <a:rPr lang="zh-CN" altLang="en-US" sz="2800">
                <a:latin typeface="宋体" pitchFamily="2" charset="-122"/>
              </a:rPr>
              <a:t>分配律</a:t>
            </a:r>
            <a:r>
              <a:rPr lang="zh-CN" altLang="en-US" sz="2800" b="0">
                <a:latin typeface="宋体" pitchFamily="2" charset="-122"/>
              </a:rPr>
              <a:t>：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3676650"/>
            <a:ext cx="7059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/>
              <a:t>向量相加及数乘向量统称为向量的</a:t>
            </a:r>
            <a:r>
              <a:rPr lang="zh-CN" altLang="en-US" sz="2800" u="sng">
                <a:solidFill>
                  <a:srgbClr val="FF3300"/>
                </a:solidFill>
              </a:rPr>
              <a:t>线性运算</a:t>
            </a:r>
            <a:r>
              <a:rPr lang="en-US" altLang="zh-CN" sz="2800" u="sng">
                <a:solidFill>
                  <a:srgbClr val="FF3300"/>
                </a:solidFill>
              </a:rPr>
              <a:t>.</a:t>
            </a:r>
          </a:p>
        </p:txBody>
      </p:sp>
      <p:graphicFrame>
        <p:nvGraphicFramePr>
          <p:cNvPr id="9226" name="Object 10"/>
          <p:cNvGraphicFramePr>
            <a:graphicFrameLocks/>
          </p:cNvGraphicFramePr>
          <p:nvPr/>
        </p:nvGraphicFramePr>
        <p:xfrm>
          <a:off x="3132138" y="1982788"/>
          <a:ext cx="1727200" cy="493712"/>
        </p:xfrm>
        <a:graphic>
          <a:graphicData uri="http://schemas.openxmlformats.org/presentationml/2006/ole">
            <p:oleObj spid="_x0000_s9251" r:id="rId6" imgW="710583" imgH="203024" progId="Equation.3">
              <p:embed/>
            </p:oleObj>
          </a:graphicData>
        </a:graphic>
      </p:graphicFrame>
      <p:graphicFrame>
        <p:nvGraphicFramePr>
          <p:cNvPr id="9227" name="Object 11"/>
          <p:cNvGraphicFramePr>
            <a:graphicFrameLocks/>
          </p:cNvGraphicFramePr>
          <p:nvPr/>
        </p:nvGraphicFramePr>
        <p:xfrm>
          <a:off x="4787900" y="2054225"/>
          <a:ext cx="1296988" cy="387350"/>
        </p:xfrm>
        <a:graphic>
          <a:graphicData uri="http://schemas.openxmlformats.org/presentationml/2006/ole">
            <p:oleObj spid="_x0000_s9252" r:id="rId7" imgW="1320227" imgH="393529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2" grpId="0" autoUpdateAnimBg="0"/>
      <p:bldP spid="3" grpId="0" autoUpdateAnimBg="0"/>
      <p:bldP spid="92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CC15FA-133B-40C7-97EF-8691B5464F99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graphicFrame>
        <p:nvGraphicFramePr>
          <p:cNvPr id="10242" name="Object 2"/>
          <p:cNvGraphicFramePr>
            <a:graphicFrameLocks/>
          </p:cNvGraphicFramePr>
          <p:nvPr/>
        </p:nvGraphicFramePr>
        <p:xfrm>
          <a:off x="1187450" y="476250"/>
          <a:ext cx="4608513" cy="608013"/>
        </p:xfrm>
        <a:graphic>
          <a:graphicData uri="http://schemas.openxmlformats.org/presentationml/2006/ole">
            <p:oleObj spid="_x0000_s10260" name="Equation" r:id="rId3" imgW="2159000" imgH="266700" progId="Equation.DSMT4">
              <p:embed/>
            </p:oleObj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66800" y="1268413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按照向量与数的乘积的规定</a:t>
            </a:r>
          </a:p>
        </p:txBody>
      </p:sp>
      <p:graphicFrame>
        <p:nvGraphicFramePr>
          <p:cNvPr id="10244" name="Object 4"/>
          <p:cNvGraphicFramePr>
            <a:graphicFrameLocks/>
          </p:cNvGraphicFramePr>
          <p:nvPr/>
        </p:nvGraphicFramePr>
        <p:xfrm>
          <a:off x="1331913" y="2133600"/>
          <a:ext cx="1292225" cy="727075"/>
        </p:xfrm>
        <a:graphic>
          <a:graphicData uri="http://schemas.openxmlformats.org/presentationml/2006/ole">
            <p:oleObj spid="_x0000_s10261" name="公式" r:id="rId4" imgW="748975" imgH="266584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/>
          </p:cNvGraphicFramePr>
          <p:nvPr/>
        </p:nvGraphicFramePr>
        <p:xfrm>
          <a:off x="3995738" y="1931988"/>
          <a:ext cx="1422400" cy="992187"/>
        </p:xfrm>
        <a:graphic>
          <a:graphicData uri="http://schemas.openxmlformats.org/presentationml/2006/ole">
            <p:oleObj spid="_x0000_s10262" name="公式" r:id="rId5" imgW="583947" imgH="431613" progId="Equation.3">
              <p:embed/>
            </p:oleObj>
          </a:graphicData>
        </a:graphic>
      </p:graphicFrame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2984500" y="2435225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27088" y="3068638"/>
            <a:ext cx="7543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</a:rPr>
              <a:t>上式表明：一个非零向量除以它的模的结果是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844550" y="3789363"/>
            <a:ext cx="7543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一个与原向量同方向的单位向量</a:t>
            </a:r>
            <a:r>
              <a:rPr lang="en-US" altLang="zh-CN" sz="2800">
                <a:solidFill>
                  <a:schemeClr val="accent2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651500" y="533400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单位向量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4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4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4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6" grpId="0" animBg="1"/>
      <p:bldP spid="10247" grpId="0" autoUpdateAnimBg="0"/>
      <p:bldP spid="102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5B358-995C-482A-9466-0EDEE9B92B11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1271" name="Text Box 2"/>
          <p:cNvSpPr txBox="1">
            <a:spLocks noChangeArrowheads="1"/>
          </p:cNvSpPr>
          <p:nvPr/>
        </p:nvSpPr>
        <p:spPr bwMode="auto">
          <a:xfrm>
            <a:off x="395288" y="54927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/>
              <a:t>    化简</a:t>
            </a:r>
          </a:p>
        </p:txBody>
      </p:sp>
      <p:graphicFrame>
        <p:nvGraphicFramePr>
          <p:cNvPr id="11266" name="Object 3"/>
          <p:cNvGraphicFramePr>
            <a:graphicFrameLocks/>
          </p:cNvGraphicFramePr>
          <p:nvPr/>
        </p:nvGraphicFramePr>
        <p:xfrm>
          <a:off x="2147888" y="306388"/>
          <a:ext cx="3848100" cy="1041400"/>
        </p:xfrm>
        <a:graphic>
          <a:graphicData uri="http://schemas.openxmlformats.org/presentationml/2006/ole">
            <p:oleObj spid="_x0000_s11290" r:id="rId3" imgW="3846431" imgH="1040948" progId="Equation.3">
              <p:embed/>
            </p:oleObj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5288" y="1700213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11269" name="Object 5"/>
          <p:cNvGraphicFramePr>
            <a:graphicFrameLocks/>
          </p:cNvGraphicFramePr>
          <p:nvPr/>
        </p:nvGraphicFramePr>
        <p:xfrm>
          <a:off x="1385888" y="1484313"/>
          <a:ext cx="3848100" cy="1041400"/>
        </p:xfrm>
        <a:graphic>
          <a:graphicData uri="http://schemas.openxmlformats.org/presentationml/2006/ole">
            <p:oleObj spid="_x0000_s11291" r:id="rId4" imgW="3846431" imgH="1040948" progId="Equation.3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/>
          </p:cNvGraphicFramePr>
          <p:nvPr/>
        </p:nvGraphicFramePr>
        <p:xfrm>
          <a:off x="1328738" y="2565400"/>
          <a:ext cx="4521200" cy="965200"/>
        </p:xfrm>
        <a:graphic>
          <a:graphicData uri="http://schemas.openxmlformats.org/presentationml/2006/ole">
            <p:oleObj spid="_x0000_s11292" r:id="rId5" imgW="4521200" imgH="965200" progId="Equation.3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/>
          </p:cNvGraphicFramePr>
          <p:nvPr/>
        </p:nvGraphicFramePr>
        <p:xfrm>
          <a:off x="1309688" y="3573463"/>
          <a:ext cx="1778000" cy="889000"/>
        </p:xfrm>
        <a:graphic>
          <a:graphicData uri="http://schemas.openxmlformats.org/presentationml/2006/ole">
            <p:oleObj spid="_x0000_s11293" r:id="rId6" imgW="1778000" imgH="8890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026DD-A2F9-4DBE-9075-FEE06932C7D2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12319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7696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/>
              <a:t>  试用向量方法证明</a:t>
            </a:r>
            <a:r>
              <a:rPr lang="en-US" altLang="zh-CN" sz="2800"/>
              <a:t>:</a:t>
            </a:r>
            <a:r>
              <a:rPr lang="zh-CN" altLang="en-US" sz="2800"/>
              <a:t>对角线互相平分的四边形必是平行四边形</a:t>
            </a:r>
            <a:r>
              <a:rPr lang="en-US" altLang="zh-CN" sz="2800"/>
              <a:t>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22275" y="13366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证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384675" y="1520825"/>
            <a:ext cx="29718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918075" y="1520825"/>
            <a:ext cx="190500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95738" y="1341438"/>
            <a:ext cx="3744912" cy="1230312"/>
            <a:chOff x="0" y="0"/>
            <a:chExt cx="2359" cy="775"/>
          </a:xfrm>
        </p:grpSpPr>
        <p:sp>
          <p:nvSpPr>
            <p:cNvPr id="12351" name="AutoShape 7"/>
            <p:cNvSpPr>
              <a:spLocks noChangeArrowheads="1"/>
            </p:cNvSpPr>
            <p:nvPr/>
          </p:nvSpPr>
          <p:spPr bwMode="auto">
            <a:xfrm>
              <a:off x="247" y="116"/>
              <a:ext cx="1872" cy="528"/>
            </a:xfrm>
            <a:prstGeom prst="parallelogram">
              <a:avLst>
                <a:gd name="adj" fmla="val 6178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8"/>
            <p:cNvGraphicFramePr>
              <a:graphicFrameLocks/>
            </p:cNvGraphicFramePr>
            <p:nvPr/>
          </p:nvGraphicFramePr>
          <p:xfrm>
            <a:off x="0" y="576"/>
            <a:ext cx="199" cy="199"/>
          </p:xfrm>
          <a:graphic>
            <a:graphicData uri="http://schemas.openxmlformats.org/presentationml/2006/ole">
              <p:oleObj spid="_x0000_s12458" r:id="rId3" imgW="317225" imgH="317225" progId="Equation.3">
                <p:embed/>
              </p:oleObj>
            </a:graphicData>
          </a:graphic>
        </p:graphicFrame>
        <p:graphicFrame>
          <p:nvGraphicFramePr>
            <p:cNvPr id="12315" name="Object 9"/>
            <p:cNvGraphicFramePr>
              <a:graphicFrameLocks/>
            </p:cNvGraphicFramePr>
            <p:nvPr/>
          </p:nvGraphicFramePr>
          <p:xfrm>
            <a:off x="1824" y="576"/>
            <a:ext cx="199" cy="199"/>
          </p:xfrm>
          <a:graphic>
            <a:graphicData uri="http://schemas.openxmlformats.org/presentationml/2006/ole">
              <p:oleObj spid="_x0000_s12459" r:id="rId4" imgW="317225" imgH="317225" progId="Equation.3">
                <p:embed/>
              </p:oleObj>
            </a:graphicData>
          </a:graphic>
        </p:graphicFrame>
        <p:graphicFrame>
          <p:nvGraphicFramePr>
            <p:cNvPr id="12316" name="Object 10"/>
            <p:cNvGraphicFramePr>
              <a:graphicFrameLocks/>
            </p:cNvGraphicFramePr>
            <p:nvPr/>
          </p:nvGraphicFramePr>
          <p:xfrm>
            <a:off x="2160" y="48"/>
            <a:ext cx="199" cy="208"/>
          </p:xfrm>
          <a:graphic>
            <a:graphicData uri="http://schemas.openxmlformats.org/presentationml/2006/ole">
              <p:oleObj spid="_x0000_s12460" r:id="rId5" imgW="317225" imgH="329914" progId="Equation.3">
                <p:embed/>
              </p:oleObj>
            </a:graphicData>
          </a:graphic>
        </p:graphicFrame>
        <p:graphicFrame>
          <p:nvGraphicFramePr>
            <p:cNvPr id="12317" name="Object 11"/>
            <p:cNvGraphicFramePr>
              <a:graphicFrameLocks/>
            </p:cNvGraphicFramePr>
            <p:nvPr/>
          </p:nvGraphicFramePr>
          <p:xfrm>
            <a:off x="320" y="0"/>
            <a:ext cx="215" cy="199"/>
          </p:xfrm>
          <a:graphic>
            <a:graphicData uri="http://schemas.openxmlformats.org/presentationml/2006/ole">
              <p:oleObj spid="_x0000_s12461" r:id="rId6" imgW="342603" imgH="317225" progId="Equation.3">
                <p:embed/>
              </p:oleObj>
            </a:graphicData>
          </a:graphic>
        </p:graphicFrame>
      </p:grpSp>
      <p:graphicFrame>
        <p:nvGraphicFramePr>
          <p:cNvPr id="12300" name="Object 12"/>
          <p:cNvGraphicFramePr>
            <a:graphicFrameLocks/>
          </p:cNvGraphicFramePr>
          <p:nvPr/>
        </p:nvGraphicFramePr>
        <p:xfrm>
          <a:off x="5724525" y="1844675"/>
          <a:ext cx="261938" cy="360363"/>
        </p:xfrm>
        <a:graphic>
          <a:graphicData uri="http://schemas.openxmlformats.org/presentationml/2006/ole">
            <p:oleObj spid="_x0000_s12462" r:id="rId7" imgW="406048" imgH="558315" progId="Equation.3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63675" y="1412875"/>
            <a:ext cx="711200" cy="385763"/>
            <a:chOff x="0" y="0"/>
            <a:chExt cx="448" cy="243"/>
          </a:xfrm>
        </p:grpSpPr>
        <p:graphicFrame>
          <p:nvGraphicFramePr>
            <p:cNvPr id="12313" name="Object 14"/>
            <p:cNvGraphicFramePr>
              <a:graphicFrameLocks/>
            </p:cNvGraphicFramePr>
            <p:nvPr/>
          </p:nvGraphicFramePr>
          <p:xfrm>
            <a:off x="0" y="44"/>
            <a:ext cx="448" cy="199"/>
          </p:xfrm>
          <a:graphic>
            <a:graphicData uri="http://schemas.openxmlformats.org/presentationml/2006/ole">
              <p:oleObj spid="_x0000_s12463" r:id="rId8" imgW="710583" imgH="317225" progId="Equation.3">
                <p:embed/>
              </p:oleObj>
            </a:graphicData>
          </a:graphic>
        </p:graphicFrame>
        <p:sp>
          <p:nvSpPr>
            <p:cNvPr id="12350" name="Line 15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55875" y="1412875"/>
            <a:ext cx="685800" cy="393700"/>
            <a:chOff x="0" y="0"/>
            <a:chExt cx="432" cy="248"/>
          </a:xfrm>
        </p:grpSpPr>
        <p:graphicFrame>
          <p:nvGraphicFramePr>
            <p:cNvPr id="12312" name="Object 17"/>
            <p:cNvGraphicFramePr>
              <a:graphicFrameLocks/>
            </p:cNvGraphicFramePr>
            <p:nvPr/>
          </p:nvGraphicFramePr>
          <p:xfrm>
            <a:off x="0" y="40"/>
            <a:ext cx="432" cy="208"/>
          </p:xfrm>
          <a:graphic>
            <a:graphicData uri="http://schemas.openxmlformats.org/presentationml/2006/ole">
              <p:oleObj spid="_x0000_s12464" r:id="rId9" imgW="685502" imgH="330057" progId="Equation.3">
                <p:embed/>
              </p:oleObj>
            </a:graphicData>
          </a:graphic>
        </p:graphicFrame>
        <p:sp>
          <p:nvSpPr>
            <p:cNvPr id="12349" name="Line 18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07" name="Object 19"/>
          <p:cNvGraphicFramePr>
            <a:graphicFrameLocks/>
          </p:cNvGraphicFramePr>
          <p:nvPr/>
        </p:nvGraphicFramePr>
        <p:xfrm>
          <a:off x="2206625" y="1584325"/>
          <a:ext cx="252413" cy="150813"/>
        </p:xfrm>
        <a:graphic>
          <a:graphicData uri="http://schemas.openxmlformats.org/presentationml/2006/ole">
            <p:oleObj spid="_x0000_s12465" r:id="rId10" imgW="253780" imgH="152268" progId="Equation.3">
              <p:embed/>
            </p:oleObj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489075" y="2174875"/>
            <a:ext cx="685800" cy="385763"/>
            <a:chOff x="0" y="0"/>
            <a:chExt cx="432" cy="243"/>
          </a:xfrm>
        </p:grpSpPr>
        <p:graphicFrame>
          <p:nvGraphicFramePr>
            <p:cNvPr id="12311" name="Object 21"/>
            <p:cNvGraphicFramePr>
              <a:graphicFrameLocks/>
            </p:cNvGraphicFramePr>
            <p:nvPr/>
          </p:nvGraphicFramePr>
          <p:xfrm>
            <a:off x="0" y="44"/>
            <a:ext cx="432" cy="199"/>
          </p:xfrm>
          <a:graphic>
            <a:graphicData uri="http://schemas.openxmlformats.org/presentationml/2006/ole">
              <p:oleObj spid="_x0000_s12466" r:id="rId11" imgW="685205" imgH="317225" progId="Equation.3">
                <p:embed/>
              </p:oleObj>
            </a:graphicData>
          </a:graphic>
        </p:graphicFrame>
        <p:sp>
          <p:nvSpPr>
            <p:cNvPr id="12348" name="Line 22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479675" y="2174875"/>
            <a:ext cx="685800" cy="385763"/>
            <a:chOff x="0" y="0"/>
            <a:chExt cx="432" cy="243"/>
          </a:xfrm>
        </p:grpSpPr>
        <p:graphicFrame>
          <p:nvGraphicFramePr>
            <p:cNvPr id="12310" name="Object 24"/>
            <p:cNvGraphicFramePr>
              <a:graphicFrameLocks/>
            </p:cNvGraphicFramePr>
            <p:nvPr/>
          </p:nvGraphicFramePr>
          <p:xfrm>
            <a:off x="0" y="44"/>
            <a:ext cx="423" cy="199"/>
          </p:xfrm>
          <a:graphic>
            <a:graphicData uri="http://schemas.openxmlformats.org/presentationml/2006/ole">
              <p:oleObj spid="_x0000_s12467" r:id="rId12" imgW="672516" imgH="317225" progId="Equation.3">
                <p:embed/>
              </p:oleObj>
            </a:graphicData>
          </a:graphic>
        </p:graphicFrame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14" name="Object 26"/>
          <p:cNvGraphicFramePr>
            <a:graphicFrameLocks/>
          </p:cNvGraphicFramePr>
          <p:nvPr/>
        </p:nvGraphicFramePr>
        <p:xfrm>
          <a:off x="2174875" y="2346325"/>
          <a:ext cx="252413" cy="150813"/>
        </p:xfrm>
        <a:graphic>
          <a:graphicData uri="http://schemas.openxmlformats.org/presentationml/2006/ole">
            <p:oleObj spid="_x0000_s12468" r:id="rId13" imgW="253780" imgH="152268" progId="Equation.3">
              <p:embed/>
            </p:oleObj>
          </a:graphicData>
        </a:graphic>
      </p:graphicFrame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412875" y="2936875"/>
            <a:ext cx="609600" cy="392113"/>
            <a:chOff x="0" y="0"/>
            <a:chExt cx="384" cy="247"/>
          </a:xfrm>
        </p:grpSpPr>
        <p:graphicFrame>
          <p:nvGraphicFramePr>
            <p:cNvPr id="12309" name="Object 28"/>
            <p:cNvGraphicFramePr>
              <a:graphicFrameLocks/>
            </p:cNvGraphicFramePr>
            <p:nvPr/>
          </p:nvGraphicFramePr>
          <p:xfrm>
            <a:off x="0" y="48"/>
            <a:ext cx="384" cy="199"/>
          </p:xfrm>
          <a:graphic>
            <a:graphicData uri="http://schemas.openxmlformats.org/presentationml/2006/ole">
              <p:oleObj spid="_x0000_s12469" r:id="rId14" imgW="609071" imgH="317225" progId="Equation.3">
                <p:embed/>
              </p:oleObj>
            </a:graphicData>
          </a:graphic>
        </p:graphicFrame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0" y="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" name="Object 30"/>
          <p:cNvGraphicFramePr>
            <a:graphicFrameLocks/>
          </p:cNvGraphicFramePr>
          <p:nvPr/>
        </p:nvGraphicFramePr>
        <p:xfrm>
          <a:off x="2098675" y="3090863"/>
          <a:ext cx="252413" cy="150812"/>
        </p:xfrm>
        <a:graphic>
          <a:graphicData uri="http://schemas.openxmlformats.org/presentationml/2006/ole">
            <p:oleObj spid="_x0000_s12470" r:id="rId15" imgW="253780" imgH="152268" progId="Equation.3">
              <p:embed/>
            </p:oleObj>
          </a:graphicData>
        </a:graphic>
      </p:graphicFrame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403475" y="2936875"/>
            <a:ext cx="711200" cy="385763"/>
            <a:chOff x="0" y="0"/>
            <a:chExt cx="448" cy="243"/>
          </a:xfrm>
        </p:grpSpPr>
        <p:graphicFrame>
          <p:nvGraphicFramePr>
            <p:cNvPr id="12308" name="Object 32"/>
            <p:cNvGraphicFramePr>
              <a:graphicFrameLocks/>
            </p:cNvGraphicFramePr>
            <p:nvPr/>
          </p:nvGraphicFramePr>
          <p:xfrm>
            <a:off x="0" y="44"/>
            <a:ext cx="448" cy="199"/>
          </p:xfrm>
          <a:graphic>
            <a:graphicData uri="http://schemas.openxmlformats.org/presentationml/2006/ole">
              <p:oleObj spid="_x0000_s12471" r:id="rId16" imgW="710583" imgH="317225" progId="Equation.3">
                <p:embed/>
              </p:oleObj>
            </a:graphicData>
          </a:graphic>
        </p:graphicFrame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22" name="Object 34"/>
          <p:cNvGraphicFramePr>
            <a:graphicFrameLocks/>
          </p:cNvGraphicFramePr>
          <p:nvPr/>
        </p:nvGraphicFramePr>
        <p:xfrm>
          <a:off x="3165475" y="3013075"/>
          <a:ext cx="265113" cy="252413"/>
        </p:xfrm>
        <a:graphic>
          <a:graphicData uri="http://schemas.openxmlformats.org/presentationml/2006/ole">
            <p:oleObj spid="_x0000_s12472" r:id="rId17" imgW="266353" imgH="253670" progId="Equation.3">
              <p:embed/>
            </p:oleObj>
          </a:graphicData>
        </a:graphic>
      </p:graphicFrame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546475" y="2936875"/>
            <a:ext cx="685800" cy="385763"/>
            <a:chOff x="0" y="0"/>
            <a:chExt cx="432" cy="243"/>
          </a:xfrm>
        </p:grpSpPr>
        <p:graphicFrame>
          <p:nvGraphicFramePr>
            <p:cNvPr id="19" name="Object 36"/>
            <p:cNvGraphicFramePr>
              <a:graphicFrameLocks/>
            </p:cNvGraphicFramePr>
            <p:nvPr/>
          </p:nvGraphicFramePr>
          <p:xfrm>
            <a:off x="0" y="44"/>
            <a:ext cx="423" cy="199"/>
          </p:xfrm>
          <a:graphic>
            <a:graphicData uri="http://schemas.openxmlformats.org/presentationml/2006/ole">
              <p:oleObj spid="_x0000_s12473" r:id="rId18" imgW="672516" imgH="317225" progId="Equation.3">
                <p:embed/>
              </p:oleObj>
            </a:graphicData>
          </a:graphic>
        </p:graphicFrame>
        <p:sp>
          <p:nvSpPr>
            <p:cNvPr id="12344" name="Line 37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657725" y="2936875"/>
            <a:ext cx="685800" cy="393700"/>
            <a:chOff x="0" y="0"/>
            <a:chExt cx="432" cy="248"/>
          </a:xfrm>
        </p:grpSpPr>
        <p:graphicFrame>
          <p:nvGraphicFramePr>
            <p:cNvPr id="12306" name="Object 39"/>
            <p:cNvGraphicFramePr>
              <a:graphicFrameLocks/>
            </p:cNvGraphicFramePr>
            <p:nvPr/>
          </p:nvGraphicFramePr>
          <p:xfrm>
            <a:off x="0" y="40"/>
            <a:ext cx="432" cy="208"/>
          </p:xfrm>
          <a:graphic>
            <a:graphicData uri="http://schemas.openxmlformats.org/presentationml/2006/ole">
              <p:oleObj spid="_x0000_s12474" r:id="rId19" imgW="685502" imgH="330057" progId="Equation.3">
                <p:embed/>
              </p:oleObj>
            </a:graphicData>
          </a:graphic>
        </p:graphicFrame>
        <p:sp>
          <p:nvSpPr>
            <p:cNvPr id="12343" name="Line 40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29" name="Object 41"/>
          <p:cNvGraphicFramePr>
            <a:graphicFrameLocks/>
          </p:cNvGraphicFramePr>
          <p:nvPr/>
        </p:nvGraphicFramePr>
        <p:xfrm>
          <a:off x="4308475" y="3108325"/>
          <a:ext cx="252413" cy="150813"/>
        </p:xfrm>
        <a:graphic>
          <a:graphicData uri="http://schemas.openxmlformats.org/presentationml/2006/ole">
            <p:oleObj spid="_x0000_s12475" r:id="rId20" imgW="253780" imgH="152268" progId="Equation.3">
              <p:embed/>
            </p:oleObj>
          </a:graphicData>
        </a:graphic>
      </p:graphicFrame>
      <p:graphicFrame>
        <p:nvGraphicFramePr>
          <p:cNvPr id="12330" name="Object 42"/>
          <p:cNvGraphicFramePr>
            <a:graphicFrameLocks/>
          </p:cNvGraphicFramePr>
          <p:nvPr/>
        </p:nvGraphicFramePr>
        <p:xfrm>
          <a:off x="5451475" y="3013075"/>
          <a:ext cx="265113" cy="252413"/>
        </p:xfrm>
        <a:graphic>
          <a:graphicData uri="http://schemas.openxmlformats.org/presentationml/2006/ole">
            <p:oleObj spid="_x0000_s12476" r:id="rId21" imgW="266353" imgH="253670" progId="Equation.3">
              <p:embed/>
            </p:oleObj>
          </a:graphicData>
        </a:graphic>
      </p:graphicFrame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724525" y="2924175"/>
            <a:ext cx="685800" cy="385763"/>
            <a:chOff x="0" y="0"/>
            <a:chExt cx="432" cy="243"/>
          </a:xfrm>
        </p:grpSpPr>
        <p:graphicFrame>
          <p:nvGraphicFramePr>
            <p:cNvPr id="12305" name="Object 44"/>
            <p:cNvGraphicFramePr>
              <a:graphicFrameLocks/>
            </p:cNvGraphicFramePr>
            <p:nvPr/>
          </p:nvGraphicFramePr>
          <p:xfrm>
            <a:off x="0" y="44"/>
            <a:ext cx="432" cy="199"/>
          </p:xfrm>
          <a:graphic>
            <a:graphicData uri="http://schemas.openxmlformats.org/presentationml/2006/ole">
              <p:oleObj spid="_x0000_s12477" r:id="rId22" imgW="685205" imgH="317225" progId="Equation.3">
                <p:embed/>
              </p:oleObj>
            </a:graphicData>
          </a:graphic>
        </p:graphicFrame>
        <p:sp>
          <p:nvSpPr>
            <p:cNvPr id="12342" name="Line 45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6746875" y="2924175"/>
            <a:ext cx="609600" cy="406400"/>
            <a:chOff x="0" y="0"/>
            <a:chExt cx="384" cy="256"/>
          </a:xfrm>
        </p:grpSpPr>
        <p:graphicFrame>
          <p:nvGraphicFramePr>
            <p:cNvPr id="12304" name="Object 47"/>
            <p:cNvGraphicFramePr>
              <a:graphicFrameLocks/>
            </p:cNvGraphicFramePr>
            <p:nvPr/>
          </p:nvGraphicFramePr>
          <p:xfrm>
            <a:off x="0" y="48"/>
            <a:ext cx="376" cy="208"/>
          </p:xfrm>
          <a:graphic>
            <a:graphicData uri="http://schemas.openxmlformats.org/presentationml/2006/ole">
              <p:oleObj spid="_x0000_s12478" r:id="rId23" imgW="596641" imgH="330057" progId="Equation.3">
                <p:embed/>
              </p:oleObj>
            </a:graphicData>
          </a:graphic>
        </p:graphicFrame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0" y="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37" name="Object 49"/>
          <p:cNvGraphicFramePr>
            <a:graphicFrameLocks/>
          </p:cNvGraphicFramePr>
          <p:nvPr/>
        </p:nvGraphicFramePr>
        <p:xfrm>
          <a:off x="6494463" y="3090863"/>
          <a:ext cx="252412" cy="150812"/>
        </p:xfrm>
        <a:graphic>
          <a:graphicData uri="http://schemas.openxmlformats.org/presentationml/2006/ole">
            <p:oleObj spid="_x0000_s12479" r:id="rId24" imgW="253780" imgH="152268" progId="Equation.3">
              <p:embed/>
            </p:oleObj>
          </a:graphicData>
        </a:graphic>
      </p:graphicFrame>
      <p:graphicFrame>
        <p:nvGraphicFramePr>
          <p:cNvPr id="12338" name="Object 50"/>
          <p:cNvGraphicFramePr>
            <a:graphicFrameLocks/>
          </p:cNvGraphicFramePr>
          <p:nvPr/>
        </p:nvGraphicFramePr>
        <p:xfrm>
          <a:off x="1120775" y="1489075"/>
          <a:ext cx="252413" cy="239713"/>
        </p:xfrm>
        <a:graphic>
          <a:graphicData uri="http://schemas.openxmlformats.org/presentationml/2006/ole">
            <p:oleObj spid="_x0000_s12480" r:id="rId25" imgW="253780" imgH="241091" progId="Equation.3">
              <p:embed/>
            </p:oleObj>
          </a:graphicData>
        </a:graphic>
      </p:graphicFrame>
      <p:graphicFrame>
        <p:nvGraphicFramePr>
          <p:cNvPr id="12339" name="Object 51"/>
          <p:cNvGraphicFramePr>
            <a:graphicFrameLocks/>
          </p:cNvGraphicFramePr>
          <p:nvPr/>
        </p:nvGraphicFramePr>
        <p:xfrm>
          <a:off x="1076325" y="3044825"/>
          <a:ext cx="265113" cy="239713"/>
        </p:xfrm>
        <a:graphic>
          <a:graphicData uri="http://schemas.openxmlformats.org/presentationml/2006/ole">
            <p:oleObj spid="_x0000_s12481" r:id="rId26" imgW="266353" imgH="240986" progId="Equation.3">
              <p:embed/>
            </p:oleObj>
          </a:graphicData>
        </a:graphic>
      </p:graphicFrame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5159375" y="36988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结论得证</a:t>
            </a:r>
            <a:r>
              <a:rPr lang="en-US" altLang="zh-CN" sz="2800"/>
              <a:t>.</a:t>
            </a:r>
          </a:p>
        </p:txBody>
      </p:sp>
      <p:graphicFrame>
        <p:nvGraphicFramePr>
          <p:cNvPr id="12341" name="Object 53"/>
          <p:cNvGraphicFramePr>
            <a:graphicFrameLocks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12482" r:id="rId27" imgW="114102" imgH="215526" progId="Equation.3">
              <p:embed/>
            </p:oleObj>
          </a:graphicData>
        </a:graphic>
      </p:graphicFrame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1570038" y="3670300"/>
            <a:ext cx="1617662" cy="561975"/>
            <a:chOff x="0" y="0"/>
            <a:chExt cx="1019" cy="354"/>
          </a:xfrm>
        </p:grpSpPr>
        <p:sp>
          <p:nvSpPr>
            <p:cNvPr id="21" name="Text Box 55"/>
            <p:cNvSpPr txBox="1">
              <a:spLocks noChangeArrowheads="1"/>
            </p:cNvSpPr>
            <p:nvPr/>
          </p:nvSpPr>
          <p:spPr bwMode="auto">
            <a:xfrm>
              <a:off x="336" y="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/>
                <a:t>∥</a:t>
              </a:r>
            </a:p>
          </p:txBody>
        </p:sp>
        <p:graphicFrame>
          <p:nvGraphicFramePr>
            <p:cNvPr id="12303" name="Object 56"/>
            <p:cNvGraphicFramePr>
              <a:graphicFrameLocks/>
            </p:cNvGraphicFramePr>
            <p:nvPr/>
          </p:nvGraphicFramePr>
          <p:xfrm>
            <a:off x="0" y="48"/>
            <a:ext cx="1019" cy="306"/>
          </p:xfrm>
          <a:graphic>
            <a:graphicData uri="http://schemas.openxmlformats.org/presentationml/2006/ole">
              <p:oleObj spid="_x0000_s12483" r:id="rId28" imgW="672516" imgH="203024" progId="Equation.3">
                <p:embed/>
              </p:oleObj>
            </a:graphicData>
          </a:graphic>
        </p:graphicFrame>
      </p:grp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3035300" y="36845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且</a:t>
            </a:r>
          </a:p>
        </p:txBody>
      </p:sp>
      <p:graphicFrame>
        <p:nvGraphicFramePr>
          <p:cNvPr id="12346" name="Object 58"/>
          <p:cNvGraphicFramePr>
            <a:graphicFrameLocks/>
          </p:cNvGraphicFramePr>
          <p:nvPr/>
        </p:nvGraphicFramePr>
        <p:xfrm>
          <a:off x="3492500" y="3746500"/>
          <a:ext cx="1590675" cy="423863"/>
        </p:xfrm>
        <a:graphic>
          <a:graphicData uri="http://schemas.openxmlformats.org/presentationml/2006/ole">
            <p:oleObj spid="_x0000_s12484" r:id="rId29" imgW="659255" imgH="177492" progId="Equation.3">
              <p:embed/>
            </p:oleObj>
          </a:graphicData>
        </a:graphic>
      </p:graphicFrame>
      <p:graphicFrame>
        <p:nvGraphicFramePr>
          <p:cNvPr id="12347" name="Object 59"/>
          <p:cNvGraphicFramePr>
            <a:graphicFrameLocks/>
          </p:cNvGraphicFramePr>
          <p:nvPr/>
        </p:nvGraphicFramePr>
        <p:xfrm>
          <a:off x="968375" y="3851275"/>
          <a:ext cx="533400" cy="369888"/>
        </p:xfrm>
        <a:graphic>
          <a:graphicData uri="http://schemas.openxmlformats.org/presentationml/2006/ole">
            <p:oleObj spid="_x0000_s12485" r:id="rId30" imgW="203024" imgH="139579" progId="Equation.3">
              <p:embed/>
            </p:oleObj>
          </a:graphicData>
        </a:graphic>
      </p:graphicFrame>
      <p:sp>
        <p:nvSpPr>
          <p:cNvPr id="12353" name="Line 65"/>
          <p:cNvSpPr>
            <a:spLocks noChangeShapeType="1"/>
          </p:cNvSpPr>
          <p:nvPr/>
        </p:nvSpPr>
        <p:spPr bwMode="auto">
          <a:xfrm flipV="1">
            <a:off x="4397375" y="1489075"/>
            <a:ext cx="5334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 flipV="1">
            <a:off x="4397375" y="1946275"/>
            <a:ext cx="15240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55" name="Line 67"/>
          <p:cNvSpPr>
            <a:spLocks noChangeShapeType="1"/>
          </p:cNvSpPr>
          <p:nvPr/>
        </p:nvSpPr>
        <p:spPr bwMode="auto">
          <a:xfrm flipH="1" flipV="1">
            <a:off x="4932363" y="1484313"/>
            <a:ext cx="914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nimBg="1"/>
      <p:bldP spid="12293" grpId="0" animBg="1"/>
      <p:bldP spid="12340" grpId="0" autoUpdateAnimBg="0"/>
      <p:bldP spid="12345" grpId="0" autoUpdateAnimBg="0"/>
      <p:bldP spid="12353" grpId="0" animBg="1"/>
      <p:bldP spid="12354" grpId="0" animBg="1"/>
      <p:bldP spid="123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F677A-7824-410C-B044-6DC5436BC69E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graphicFrame>
        <p:nvGraphicFramePr>
          <p:cNvPr id="13314" name="Object 2"/>
          <p:cNvGraphicFramePr>
            <a:graphicFrameLocks/>
          </p:cNvGraphicFramePr>
          <p:nvPr/>
        </p:nvGraphicFramePr>
        <p:xfrm>
          <a:off x="606425" y="836613"/>
          <a:ext cx="7421563" cy="1208087"/>
        </p:xfrm>
        <a:graphic>
          <a:graphicData uri="http://schemas.openxmlformats.org/presentationml/2006/ole">
            <p:oleObj spid="_x0000_s13320" name="Equation" r:id="rId3" imgW="3124200" imgH="508000" progId="Equation.DSMT4">
              <p:embed/>
            </p:oleObj>
          </a:graphicData>
        </a:graphic>
      </p:graphicFrame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1163" y="188913"/>
            <a:ext cx="768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我们用数乘向量来说明两个向量的平行关系：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87375" y="2205038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证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273175" y="220503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条件的充分性显然；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730750" y="220503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下证必要性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4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4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4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3316" grpId="0" autoUpdateAnimBg="0"/>
      <p:bldP spid="13317" grpId="0" autoUpdateAnimBg="0"/>
      <p:bldP spid="133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58D5F7-12C6-4DB2-A0BE-1BA329A7D7D5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graphicFrame>
        <p:nvGraphicFramePr>
          <p:cNvPr id="59396" name="Object 4"/>
          <p:cNvGraphicFramePr>
            <a:graphicFrameLocks/>
          </p:cNvGraphicFramePr>
          <p:nvPr/>
        </p:nvGraphicFramePr>
        <p:xfrm>
          <a:off x="1763713" y="1052513"/>
          <a:ext cx="936625" cy="576262"/>
        </p:xfrm>
        <a:graphic>
          <a:graphicData uri="http://schemas.openxmlformats.org/presentationml/2006/ole">
            <p:oleObj spid="_x0000_s14410" name="Equation" r:id="rId3" imgW="355292" imgH="215713" progId="Equation.DSMT4">
              <p:embed/>
            </p:oleObj>
          </a:graphicData>
        </a:graphic>
      </p:graphicFrame>
      <p:graphicFrame>
        <p:nvGraphicFramePr>
          <p:cNvPr id="59397" name="Object 5"/>
          <p:cNvGraphicFramePr>
            <a:graphicFrameLocks/>
          </p:cNvGraphicFramePr>
          <p:nvPr/>
        </p:nvGraphicFramePr>
        <p:xfrm>
          <a:off x="3132138" y="908050"/>
          <a:ext cx="1871662" cy="996950"/>
        </p:xfrm>
        <a:graphic>
          <a:graphicData uri="http://schemas.openxmlformats.org/presentationml/2006/ole">
            <p:oleObj spid="_x0000_s14411" name="Equation" r:id="rId4" imgW="596900" imgH="520700" progId="Equation.DSMT4">
              <p:embed/>
            </p:oleObj>
          </a:graphicData>
        </a:graphic>
      </p:graphicFrame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116013" y="112553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设</a:t>
            </a:r>
          </a:p>
        </p:txBody>
      </p:sp>
      <p:graphicFrame>
        <p:nvGraphicFramePr>
          <p:cNvPr id="59400" name="Object 8"/>
          <p:cNvGraphicFramePr>
            <a:graphicFrameLocks/>
          </p:cNvGraphicFramePr>
          <p:nvPr/>
        </p:nvGraphicFramePr>
        <p:xfrm>
          <a:off x="1231900" y="2638425"/>
          <a:ext cx="4038600" cy="442913"/>
        </p:xfrm>
        <a:graphic>
          <a:graphicData uri="http://schemas.openxmlformats.org/presentationml/2006/ole">
            <p:oleObj spid="_x0000_s14412" name="Equation" r:id="rId5" imgW="4036848" imgH="444307" progId="Equation.DSMT4">
              <p:embed/>
            </p:oleObj>
          </a:graphicData>
        </a:graphic>
      </p:graphicFrame>
      <p:graphicFrame>
        <p:nvGraphicFramePr>
          <p:cNvPr id="59401" name="Object 9"/>
          <p:cNvGraphicFramePr>
            <a:graphicFrameLocks/>
          </p:cNvGraphicFramePr>
          <p:nvPr/>
        </p:nvGraphicFramePr>
        <p:xfrm>
          <a:off x="5435600" y="2636838"/>
          <a:ext cx="1866900" cy="442912"/>
        </p:xfrm>
        <a:graphic>
          <a:graphicData uri="http://schemas.openxmlformats.org/presentationml/2006/ole">
            <p:oleObj spid="_x0000_s14413" r:id="rId6" imgW="1866090" imgH="444307" progId="Equation.3">
              <p:embed/>
            </p:oleObj>
          </a:graphicData>
        </a:graphic>
      </p:graphicFrame>
      <p:graphicFrame>
        <p:nvGraphicFramePr>
          <p:cNvPr id="59402" name="Object 10"/>
          <p:cNvGraphicFramePr>
            <a:graphicFrameLocks/>
          </p:cNvGraphicFramePr>
          <p:nvPr/>
        </p:nvGraphicFramePr>
        <p:xfrm>
          <a:off x="1231900" y="3471863"/>
          <a:ext cx="3289300" cy="442912"/>
        </p:xfrm>
        <a:graphic>
          <a:graphicData uri="http://schemas.openxmlformats.org/presentationml/2006/ole">
            <p:oleObj spid="_x0000_s14414" r:id="rId7" imgW="3287873" imgH="444307" progId="Equation.3">
              <p:embed/>
            </p:oleObj>
          </a:graphicData>
        </a:graphic>
      </p:graphicFrame>
      <p:graphicFrame>
        <p:nvGraphicFramePr>
          <p:cNvPr id="59403" name="Object 11"/>
          <p:cNvGraphicFramePr>
            <a:graphicFrameLocks/>
          </p:cNvGraphicFramePr>
          <p:nvPr/>
        </p:nvGraphicFramePr>
        <p:xfrm>
          <a:off x="4572000" y="3429000"/>
          <a:ext cx="1943100" cy="481013"/>
        </p:xfrm>
        <a:graphic>
          <a:graphicData uri="http://schemas.openxmlformats.org/presentationml/2006/ole">
            <p:oleObj spid="_x0000_s14415" r:id="rId8" imgW="1942257" imgH="482391" progId="Equation.3">
              <p:embed/>
            </p:oleObj>
          </a:graphicData>
        </a:graphic>
      </p:graphicFrame>
      <p:graphicFrame>
        <p:nvGraphicFramePr>
          <p:cNvPr id="59404" name="Object 12"/>
          <p:cNvGraphicFramePr>
            <a:graphicFrameLocks/>
          </p:cNvGraphicFramePr>
          <p:nvPr/>
        </p:nvGraphicFramePr>
        <p:xfrm>
          <a:off x="6629400" y="3124200"/>
          <a:ext cx="977900" cy="1041400"/>
        </p:xfrm>
        <a:graphic>
          <a:graphicData uri="http://schemas.openxmlformats.org/presentationml/2006/ole">
            <p:oleObj spid="_x0000_s14416" r:id="rId9" imgW="977476" imgH="1040948" progId="Equation.3">
              <p:embed/>
            </p:oleObj>
          </a:graphicData>
        </a:graphic>
      </p:graphicFrame>
      <p:graphicFrame>
        <p:nvGraphicFramePr>
          <p:cNvPr id="59405" name="Object 13"/>
          <p:cNvGraphicFramePr>
            <a:graphicFrameLocks/>
          </p:cNvGraphicFramePr>
          <p:nvPr/>
        </p:nvGraphicFramePr>
        <p:xfrm>
          <a:off x="7596188" y="3429000"/>
          <a:ext cx="685800" cy="531813"/>
        </p:xfrm>
        <a:graphic>
          <a:graphicData uri="http://schemas.openxmlformats.org/presentationml/2006/ole">
            <p:oleObj spid="_x0000_s14417" r:id="rId10" imgW="685502" imgH="533169" progId="Equation.3">
              <p:embed/>
            </p:oleObj>
          </a:graphicData>
        </a:graphic>
      </p:graphicFrame>
      <p:graphicFrame>
        <p:nvGraphicFramePr>
          <p:cNvPr id="59406" name="Object 14"/>
          <p:cNvGraphicFramePr>
            <a:graphicFrameLocks/>
          </p:cNvGraphicFramePr>
          <p:nvPr/>
        </p:nvGraphicFramePr>
        <p:xfrm>
          <a:off x="1216025" y="4233863"/>
          <a:ext cx="1700213" cy="490537"/>
        </p:xfrm>
        <a:graphic>
          <a:graphicData uri="http://schemas.openxmlformats.org/presentationml/2006/ole">
            <p:oleObj spid="_x0000_s14418" name="Equation" r:id="rId11" imgW="748975" imgH="215806" progId="Equation.DSMT4">
              <p:embed/>
            </p:oleObj>
          </a:graphicData>
        </a:graphic>
      </p:graphicFrame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770188" y="1125538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取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924300" y="1858963"/>
            <a:ext cx="1531938" cy="519112"/>
            <a:chOff x="2626" y="663"/>
            <a:chExt cx="965" cy="327"/>
          </a:xfrm>
        </p:grpSpPr>
        <p:graphicFrame>
          <p:nvGraphicFramePr>
            <p:cNvPr id="14349" name="Object 6"/>
            <p:cNvGraphicFramePr>
              <a:graphicFrameLocks/>
            </p:cNvGraphicFramePr>
            <p:nvPr/>
          </p:nvGraphicFramePr>
          <p:xfrm>
            <a:off x="2626" y="709"/>
            <a:ext cx="299" cy="274"/>
          </p:xfrm>
          <a:graphic>
            <a:graphicData uri="http://schemas.openxmlformats.org/presentationml/2006/ole">
              <p:oleObj spid="_x0000_s14419" name="Equation" r:id="rId12" imgW="241091" imgH="266469" progId="Equation.DSMT4">
                <p:embed/>
              </p:oleObj>
            </a:graphicData>
          </a:graphic>
        </p:graphicFrame>
        <p:sp>
          <p:nvSpPr>
            <p:cNvPr id="14357" name="Text Box 17"/>
            <p:cNvSpPr txBox="1">
              <a:spLocks noChangeArrowheads="1"/>
            </p:cNvSpPr>
            <p:nvPr/>
          </p:nvSpPr>
          <p:spPr bwMode="auto">
            <a:xfrm>
              <a:off x="2744" y="663"/>
              <a:ext cx="8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 </a:t>
              </a:r>
              <a:r>
                <a:rPr lang="zh-CN" altLang="en-US" sz="2800"/>
                <a:t>取正值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116013" y="1773238"/>
            <a:ext cx="3038475" cy="600075"/>
            <a:chOff x="704" y="875"/>
            <a:chExt cx="1914" cy="378"/>
          </a:xfrm>
        </p:grpSpPr>
        <p:sp>
          <p:nvSpPr>
            <p:cNvPr id="14356" name="Text Box 16"/>
            <p:cNvSpPr txBox="1">
              <a:spLocks noChangeArrowheads="1"/>
            </p:cNvSpPr>
            <p:nvPr/>
          </p:nvSpPr>
          <p:spPr bwMode="auto">
            <a:xfrm>
              <a:off x="704" y="926"/>
              <a:ext cx="19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当    与    同向时，</a:t>
              </a:r>
            </a:p>
          </p:txBody>
        </p:sp>
        <p:graphicFrame>
          <p:nvGraphicFramePr>
            <p:cNvPr id="14347" name="Object 19"/>
            <p:cNvGraphicFramePr>
              <a:graphicFrameLocks noChangeAspect="1"/>
            </p:cNvGraphicFramePr>
            <p:nvPr/>
          </p:nvGraphicFramePr>
          <p:xfrm>
            <a:off x="1020" y="877"/>
            <a:ext cx="172" cy="330"/>
          </p:xfrm>
          <a:graphic>
            <a:graphicData uri="http://schemas.openxmlformats.org/presentationml/2006/ole">
              <p:oleObj spid="_x0000_s14420" name="Equation" r:id="rId13" imgW="152334" imgH="291973" progId="Equation.DSMT4">
                <p:embed/>
              </p:oleObj>
            </a:graphicData>
          </a:graphic>
        </p:graphicFrame>
        <p:graphicFrame>
          <p:nvGraphicFramePr>
            <p:cNvPr id="14348" name="Object 20"/>
            <p:cNvGraphicFramePr>
              <a:graphicFrameLocks noChangeAspect="1"/>
            </p:cNvGraphicFramePr>
            <p:nvPr/>
          </p:nvGraphicFramePr>
          <p:xfrm>
            <a:off x="1463" y="875"/>
            <a:ext cx="186" cy="329"/>
          </p:xfrm>
          <a:graphic>
            <a:graphicData uri="http://schemas.openxmlformats.org/presentationml/2006/ole">
              <p:oleObj spid="_x0000_s14421" name="Equation" r:id="rId14" imgW="164957" imgH="291847" progId="Equation.DSMT4">
                <p:embed/>
              </p:oleObj>
            </a:graphicData>
          </a:graphic>
        </p:graphicFrame>
      </p:grp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1187450" y="47625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33CC"/>
                </a:solidFill>
              </a:rPr>
              <a:t>必要性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4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utoUpdateAnimBg="0"/>
      <p:bldP spid="59407" grpId="0" autoUpdateAnimBg="0"/>
      <p:bldP spid="594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6540F-A333-4EA2-AC28-1FB6414239E5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graphicFrame>
        <p:nvGraphicFramePr>
          <p:cNvPr id="14344" name="Object 8"/>
          <p:cNvGraphicFramePr>
            <a:graphicFrameLocks/>
          </p:cNvGraphicFramePr>
          <p:nvPr/>
        </p:nvGraphicFramePr>
        <p:xfrm>
          <a:off x="1468438" y="260350"/>
          <a:ext cx="2743200" cy="528638"/>
        </p:xfrm>
        <a:graphic>
          <a:graphicData uri="http://schemas.openxmlformats.org/presentationml/2006/ole">
            <p:oleObj spid="_x0000_s15410" r:id="rId3" imgW="1116147" imgH="215619" progId="Equation.3">
              <p:embed/>
            </p:oleObj>
          </a:graphicData>
        </a:graphic>
      </p:graphicFrame>
      <p:graphicFrame>
        <p:nvGraphicFramePr>
          <p:cNvPr id="14345" name="Object 9"/>
          <p:cNvGraphicFramePr>
            <a:graphicFrameLocks/>
          </p:cNvGraphicFramePr>
          <p:nvPr/>
        </p:nvGraphicFramePr>
        <p:xfrm>
          <a:off x="1519238" y="979488"/>
          <a:ext cx="1549400" cy="442912"/>
        </p:xfrm>
        <a:graphic>
          <a:graphicData uri="http://schemas.openxmlformats.org/presentationml/2006/ole">
            <p:oleObj spid="_x0000_s15411" r:id="rId4" imgW="1548728" imgH="444307" progId="Equation.3">
              <p:embed/>
            </p:oleObj>
          </a:graphicData>
        </a:graphic>
      </p:graphicFrame>
      <p:graphicFrame>
        <p:nvGraphicFramePr>
          <p:cNvPr id="14346" name="Object 10"/>
          <p:cNvGraphicFramePr>
            <a:graphicFrameLocks/>
          </p:cNvGraphicFramePr>
          <p:nvPr/>
        </p:nvGraphicFramePr>
        <p:xfrm>
          <a:off x="3348038" y="979488"/>
          <a:ext cx="1930400" cy="442912"/>
        </p:xfrm>
        <a:graphic>
          <a:graphicData uri="http://schemas.openxmlformats.org/presentationml/2006/ole">
            <p:oleObj spid="_x0000_s15412" r:id="rId5" imgW="1929563" imgH="444307" progId="Equation.3">
              <p:embed/>
            </p:oleObj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403350" y="155575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两式相减，得</a:t>
            </a:r>
          </a:p>
        </p:txBody>
      </p:sp>
      <p:graphicFrame>
        <p:nvGraphicFramePr>
          <p:cNvPr id="14348" name="Object 12"/>
          <p:cNvGraphicFramePr>
            <a:graphicFrameLocks/>
          </p:cNvGraphicFramePr>
          <p:nvPr/>
        </p:nvGraphicFramePr>
        <p:xfrm>
          <a:off x="3195638" y="2173288"/>
          <a:ext cx="1930400" cy="442912"/>
        </p:xfrm>
        <a:graphic>
          <a:graphicData uri="http://schemas.openxmlformats.org/presentationml/2006/ole">
            <p:oleObj spid="_x0000_s15413" r:id="rId6" imgW="1929563" imgH="444307" progId="Equation.3">
              <p:embed/>
            </p:oleObj>
          </a:graphicData>
        </a:graphic>
      </p:graphicFrame>
      <p:graphicFrame>
        <p:nvGraphicFramePr>
          <p:cNvPr id="14349" name="Object 13"/>
          <p:cNvGraphicFramePr>
            <a:graphicFrameLocks/>
          </p:cNvGraphicFramePr>
          <p:nvPr/>
        </p:nvGraphicFramePr>
        <p:xfrm>
          <a:off x="1547813" y="2779713"/>
          <a:ext cx="2273300" cy="481012"/>
        </p:xfrm>
        <a:graphic>
          <a:graphicData uri="http://schemas.openxmlformats.org/presentationml/2006/ole">
            <p:oleObj spid="_x0000_s15414" r:id="rId7" imgW="2272314" imgH="482391" progId="Equation.3">
              <p:embed/>
            </p:oleObj>
          </a:graphicData>
        </a:graphic>
      </p:graphicFrame>
      <p:graphicFrame>
        <p:nvGraphicFramePr>
          <p:cNvPr id="14350" name="Object 14"/>
          <p:cNvGraphicFramePr>
            <a:graphicFrameLocks/>
          </p:cNvGraphicFramePr>
          <p:nvPr/>
        </p:nvGraphicFramePr>
        <p:xfrm>
          <a:off x="1476375" y="3500438"/>
          <a:ext cx="1231900" cy="481012"/>
        </p:xfrm>
        <a:graphic>
          <a:graphicData uri="http://schemas.openxmlformats.org/presentationml/2006/ole">
            <p:oleObj spid="_x0000_s15415" r:id="rId8" imgW="1231366" imgH="482391" progId="Equation.3">
              <p:embed/>
            </p:oleObj>
          </a:graphicData>
        </a:graphic>
      </p:graphicFrame>
      <p:graphicFrame>
        <p:nvGraphicFramePr>
          <p:cNvPr id="14351" name="Object 15"/>
          <p:cNvGraphicFramePr>
            <a:graphicFrameLocks/>
          </p:cNvGraphicFramePr>
          <p:nvPr/>
        </p:nvGraphicFramePr>
        <p:xfrm>
          <a:off x="3140075" y="3524250"/>
          <a:ext cx="1968500" cy="481013"/>
        </p:xfrm>
        <a:graphic>
          <a:graphicData uri="http://schemas.openxmlformats.org/presentationml/2006/ole">
            <p:oleObj spid="_x0000_s15416" r:id="rId9" imgW="1967646" imgH="482391" progId="Equation.3">
              <p:embed/>
            </p:oleObj>
          </a:graphicData>
        </a:graphic>
      </p:graphicFrame>
      <p:graphicFrame>
        <p:nvGraphicFramePr>
          <p:cNvPr id="14352" name="Object 16"/>
          <p:cNvGraphicFramePr>
            <a:graphicFrameLocks/>
          </p:cNvGraphicFramePr>
          <p:nvPr/>
        </p:nvGraphicFramePr>
        <p:xfrm>
          <a:off x="5508625" y="3562350"/>
          <a:ext cx="1346200" cy="404813"/>
        </p:xfrm>
        <a:graphic>
          <a:graphicData uri="http://schemas.openxmlformats.org/presentationml/2006/ole">
            <p:oleObj spid="_x0000_s15417" r:id="rId10" imgW="1345032" imgH="406048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4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E2A91F-0519-47BF-8314-69206B3B4EDE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03350" y="1484313"/>
            <a:ext cx="3575050" cy="990600"/>
            <a:chOff x="0" y="0"/>
            <a:chExt cx="2252" cy="624"/>
          </a:xfrm>
        </p:grpSpPr>
        <p:sp>
          <p:nvSpPr>
            <p:cNvPr id="16402" name="Line 3"/>
            <p:cNvSpPr>
              <a:spLocks noChangeShapeType="1"/>
            </p:cNvSpPr>
            <p:nvPr/>
          </p:nvSpPr>
          <p:spPr bwMode="auto">
            <a:xfrm>
              <a:off x="0" y="33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3" name="Object 4"/>
            <p:cNvGraphicFramePr>
              <a:graphicFrameLocks/>
            </p:cNvGraphicFramePr>
            <p:nvPr/>
          </p:nvGraphicFramePr>
          <p:xfrm>
            <a:off x="48" y="240"/>
            <a:ext cx="227" cy="384"/>
          </p:xfrm>
          <a:graphic>
            <a:graphicData uri="http://schemas.openxmlformats.org/presentationml/2006/ole">
              <p:oleObj spid="_x0000_s16446" r:id="rId3" imgW="164885" imgH="279037" progId="Equation.3">
                <p:embed/>
              </p:oleObj>
            </a:graphicData>
          </a:graphic>
        </p:graphicFrame>
        <p:graphicFrame>
          <p:nvGraphicFramePr>
            <p:cNvPr id="16394" name="Object 5"/>
            <p:cNvGraphicFramePr>
              <a:graphicFrameLocks/>
            </p:cNvGraphicFramePr>
            <p:nvPr/>
          </p:nvGraphicFramePr>
          <p:xfrm>
            <a:off x="576" y="0"/>
            <a:ext cx="169" cy="244"/>
          </p:xfrm>
          <a:graphic>
            <a:graphicData uri="http://schemas.openxmlformats.org/presentationml/2006/ole">
              <p:oleObj spid="_x0000_s16447" r:id="rId4" imgW="114102" imgH="164814" progId="Equation.3">
                <p:embed/>
              </p:oleObj>
            </a:graphicData>
          </a:graphic>
        </p:graphicFrame>
        <p:graphicFrame>
          <p:nvGraphicFramePr>
            <p:cNvPr id="16395" name="Object 6"/>
            <p:cNvGraphicFramePr>
              <a:graphicFrameLocks/>
            </p:cNvGraphicFramePr>
            <p:nvPr/>
          </p:nvGraphicFramePr>
          <p:xfrm>
            <a:off x="2064" y="384"/>
            <a:ext cx="188" cy="188"/>
          </p:xfrm>
          <a:graphic>
            <a:graphicData uri="http://schemas.openxmlformats.org/presentationml/2006/ole">
              <p:oleObj spid="_x0000_s16448" r:id="rId5" imgW="139700" imgH="139700" progId="Equation.3">
                <p:embed/>
              </p:oleObj>
            </a:graphicData>
          </a:graphic>
        </p:graphicFrame>
      </p:grp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1619250" y="2011363"/>
            <a:ext cx="576263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68" name="Object 8"/>
          <p:cNvGraphicFramePr>
            <a:graphicFrameLocks/>
          </p:cNvGraphicFramePr>
          <p:nvPr/>
        </p:nvGraphicFramePr>
        <p:xfrm>
          <a:off x="2195513" y="2060575"/>
          <a:ext cx="390525" cy="623888"/>
        </p:xfrm>
        <a:graphic>
          <a:graphicData uri="http://schemas.openxmlformats.org/presentationml/2006/ole">
            <p:oleObj spid="_x0000_s16449" r:id="rId6" imgW="126725" imgH="202760" progId="Equation.3">
              <p:embed/>
            </p:oleObj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635375" y="1557338"/>
            <a:ext cx="519113" cy="1066800"/>
            <a:chOff x="0" y="0"/>
            <a:chExt cx="327" cy="672"/>
          </a:xfrm>
        </p:grpSpPr>
        <p:graphicFrame>
          <p:nvGraphicFramePr>
            <p:cNvPr id="16391" name="Object 10"/>
            <p:cNvGraphicFramePr>
              <a:graphicFrameLocks/>
            </p:cNvGraphicFramePr>
            <p:nvPr/>
          </p:nvGraphicFramePr>
          <p:xfrm>
            <a:off x="0" y="144"/>
            <a:ext cx="327" cy="528"/>
          </p:xfrm>
          <a:graphic>
            <a:graphicData uri="http://schemas.openxmlformats.org/presentationml/2006/ole">
              <p:oleObj spid="_x0000_s16450" r:id="rId7" imgW="164885" imgH="266353" progId="Equation.3">
                <p:embed/>
              </p:oleObj>
            </a:graphicData>
          </a:graphic>
        </p:graphicFrame>
        <p:graphicFrame>
          <p:nvGraphicFramePr>
            <p:cNvPr id="16392" name="Object 11"/>
            <p:cNvGraphicFramePr>
              <a:graphicFrameLocks/>
            </p:cNvGraphicFramePr>
            <p:nvPr/>
          </p:nvGraphicFramePr>
          <p:xfrm>
            <a:off x="48" y="0"/>
            <a:ext cx="188" cy="188"/>
          </p:xfrm>
          <a:graphic>
            <a:graphicData uri="http://schemas.openxmlformats.org/presentationml/2006/ole">
              <p:oleObj spid="_x0000_s16451" r:id="rId8" imgW="139700" imgH="139700" progId="Equation.3">
                <p:embed/>
              </p:oleObj>
            </a:graphicData>
          </a:graphic>
        </p:graphicFrame>
      </p:grpSp>
      <p:graphicFrame>
        <p:nvGraphicFramePr>
          <p:cNvPr id="15372" name="Object 12"/>
          <p:cNvGraphicFramePr>
            <a:graphicFrameLocks/>
          </p:cNvGraphicFramePr>
          <p:nvPr/>
        </p:nvGraphicFramePr>
        <p:xfrm>
          <a:off x="755650" y="2924175"/>
          <a:ext cx="1943100" cy="576263"/>
        </p:xfrm>
        <a:graphic>
          <a:graphicData uri="http://schemas.openxmlformats.org/presentationml/2006/ole">
            <p:oleObj spid="_x0000_s16452" r:id="rId9" imgW="812447" imgH="241195" progId="Equation.DSMT4">
              <p:embed/>
            </p:oleObj>
          </a:graphicData>
        </a:graphic>
      </p:graphicFrame>
      <p:sp>
        <p:nvSpPr>
          <p:cNvPr id="16400" name="Text Box 13"/>
          <p:cNvSpPr txBox="1">
            <a:spLocks noChangeArrowheads="1"/>
          </p:cNvSpPr>
          <p:nvPr/>
        </p:nvSpPr>
        <p:spPr bwMode="auto">
          <a:xfrm>
            <a:off x="923925" y="668338"/>
            <a:ext cx="4498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根据定理</a:t>
            </a:r>
            <a:r>
              <a:rPr lang="en-US" altLang="zh-CN" sz="2800"/>
              <a:t>1,</a:t>
            </a:r>
            <a:r>
              <a:rPr lang="zh-CN" altLang="en-US" sz="2800"/>
              <a:t>可得下面的结论</a:t>
            </a:r>
            <a:r>
              <a:rPr lang="en-US" altLang="zh-CN" sz="2800"/>
              <a:t>:</a:t>
            </a:r>
          </a:p>
        </p:txBody>
      </p:sp>
      <p:graphicFrame>
        <p:nvGraphicFramePr>
          <p:cNvPr id="15374" name="Object 14"/>
          <p:cNvGraphicFramePr>
            <a:graphicFrameLocks/>
          </p:cNvGraphicFramePr>
          <p:nvPr/>
        </p:nvGraphicFramePr>
        <p:xfrm>
          <a:off x="2771775" y="2924175"/>
          <a:ext cx="4105275" cy="512763"/>
        </p:xfrm>
        <a:graphic>
          <a:graphicData uri="http://schemas.openxmlformats.org/presentationml/2006/ole">
            <p:oleObj spid="_x0000_s16453" r:id="rId10" imgW="1929563" imgH="241195" progId="Equation.DSMT4">
              <p:embed/>
            </p:oleObj>
          </a:graphicData>
        </a:graphic>
      </p:graphicFrame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55650" y="37163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于是</a:t>
            </a:r>
          </a:p>
        </p:txBody>
      </p:sp>
      <p:graphicFrame>
        <p:nvGraphicFramePr>
          <p:cNvPr id="15376" name="Object 16"/>
          <p:cNvGraphicFramePr>
            <a:graphicFrameLocks/>
          </p:cNvGraphicFramePr>
          <p:nvPr/>
        </p:nvGraphicFramePr>
        <p:xfrm>
          <a:off x="2098675" y="3751263"/>
          <a:ext cx="1273175" cy="496887"/>
        </p:xfrm>
        <a:graphic>
          <a:graphicData uri="http://schemas.openxmlformats.org/presentationml/2006/ole">
            <p:oleObj spid="_x0000_s16454" name="Equation" r:id="rId11" imgW="482181" imgH="177646" progId="Equation.DSMT4">
              <p:embed/>
            </p:oleObj>
          </a:graphicData>
        </a:graphic>
      </p:graphicFrame>
      <p:graphicFrame>
        <p:nvGraphicFramePr>
          <p:cNvPr id="16390" name="Object 17"/>
          <p:cNvGraphicFramePr>
            <a:graphicFrameLocks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p:oleObj spid="_x0000_s16455" r:id="rId12" imgW="130499" imgH="202999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  <p:bldP spid="1537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DC835-6B3E-4253-B88D-06437F46A300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V="1">
            <a:off x="6280150" y="601663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H="1">
            <a:off x="5168900" y="2366963"/>
            <a:ext cx="114300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6248400" y="2398713"/>
            <a:ext cx="144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8600" y="3205163"/>
            <a:ext cx="1143000" cy="519112"/>
            <a:chOff x="0" y="0"/>
            <a:chExt cx="720" cy="327"/>
          </a:xfrm>
        </p:grpSpPr>
        <p:graphicFrame>
          <p:nvGraphicFramePr>
            <p:cNvPr id="17420" name="Object 6"/>
            <p:cNvGraphicFramePr>
              <a:graphicFrameLocks/>
            </p:cNvGraphicFramePr>
            <p:nvPr/>
          </p:nvGraphicFramePr>
          <p:xfrm>
            <a:off x="540" y="114"/>
            <a:ext cx="132" cy="126"/>
          </p:xfrm>
          <a:graphic>
            <a:graphicData uri="http://schemas.openxmlformats.org/presentationml/2006/ole">
              <p:oleObj spid="_x0000_s17476" r:id="rId3" imgW="266353" imgH="253670" progId="Equation.3">
                <p:embed/>
              </p:oleObj>
            </a:graphicData>
          </a:graphic>
        </p:graphicFrame>
        <p:sp>
          <p:nvSpPr>
            <p:cNvPr id="17453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横轴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2335213"/>
            <a:ext cx="1066800" cy="519112"/>
            <a:chOff x="0" y="0"/>
            <a:chExt cx="672" cy="327"/>
          </a:xfrm>
        </p:grpSpPr>
        <p:graphicFrame>
          <p:nvGraphicFramePr>
            <p:cNvPr id="17419" name="Object 9"/>
            <p:cNvGraphicFramePr>
              <a:graphicFrameLocks/>
            </p:cNvGraphicFramePr>
            <p:nvPr/>
          </p:nvGraphicFramePr>
          <p:xfrm>
            <a:off x="0" y="116"/>
            <a:ext cx="122" cy="152"/>
          </p:xfrm>
          <a:graphic>
            <a:graphicData uri="http://schemas.openxmlformats.org/presentationml/2006/ole">
              <p:oleObj spid="_x0000_s17477" r:id="rId4" imgW="266353" imgH="329771" progId="Equation.3">
                <p:embed/>
              </p:oleObj>
            </a:graphicData>
          </a:graphic>
        </p:graphicFrame>
        <p:sp>
          <p:nvSpPr>
            <p:cNvPr id="17452" name="Text Box 10"/>
            <p:cNvSpPr txBox="1">
              <a:spLocks noChangeArrowheads="1"/>
            </p:cNvSpPr>
            <p:nvPr/>
          </p:nvSpPr>
          <p:spPr bwMode="auto">
            <a:xfrm>
              <a:off x="96" y="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纵轴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400800" y="381000"/>
            <a:ext cx="1327150" cy="519113"/>
            <a:chOff x="0" y="0"/>
            <a:chExt cx="836" cy="327"/>
          </a:xfrm>
        </p:grpSpPr>
        <p:graphicFrame>
          <p:nvGraphicFramePr>
            <p:cNvPr id="17418" name="Object 12"/>
            <p:cNvGraphicFramePr>
              <a:graphicFrameLocks/>
            </p:cNvGraphicFramePr>
            <p:nvPr/>
          </p:nvGraphicFramePr>
          <p:xfrm>
            <a:off x="0" y="147"/>
            <a:ext cx="96" cy="119"/>
          </p:xfrm>
          <a:graphic>
            <a:graphicData uri="http://schemas.openxmlformats.org/presentationml/2006/ole">
              <p:oleObj spid="_x0000_s17478" r:id="rId5" imgW="215619" imgH="266353" progId="Equation.3">
                <p:embed/>
              </p:oleObj>
            </a:graphicData>
          </a:graphic>
        </p:graphicFrame>
        <p:sp>
          <p:nvSpPr>
            <p:cNvPr id="17451" name="Text Box 13"/>
            <p:cNvSpPr txBox="1">
              <a:spLocks noChangeArrowheads="1"/>
            </p:cNvSpPr>
            <p:nvPr/>
          </p:nvSpPr>
          <p:spPr bwMode="auto">
            <a:xfrm>
              <a:off x="68" y="0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竖轴</a:t>
              </a:r>
            </a:p>
          </p:txBody>
        </p:sp>
      </p:grpSp>
      <p:graphicFrame>
        <p:nvGraphicFramePr>
          <p:cNvPr id="16398" name="Object 14"/>
          <p:cNvGraphicFramePr>
            <a:graphicFrameLocks/>
          </p:cNvGraphicFramePr>
          <p:nvPr/>
        </p:nvGraphicFramePr>
        <p:xfrm>
          <a:off x="6227763" y="2349500"/>
          <a:ext cx="101600" cy="101600"/>
        </p:xfrm>
        <a:graphic>
          <a:graphicData uri="http://schemas.openxmlformats.org/presentationml/2006/ole">
            <p:oleObj spid="_x0000_s17479" r:id="rId6" imgW="203024" imgH="203024" progId="Equation.3">
              <p:embed/>
            </p:oleObj>
          </a:graphicData>
        </a:graphic>
      </p:graphicFrame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029200" y="2057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定点</a:t>
            </a:r>
          </a:p>
        </p:txBody>
      </p:sp>
      <p:graphicFrame>
        <p:nvGraphicFramePr>
          <p:cNvPr id="16400" name="Object 16"/>
          <p:cNvGraphicFramePr>
            <a:graphicFrameLocks/>
          </p:cNvGraphicFramePr>
          <p:nvPr/>
        </p:nvGraphicFramePr>
        <p:xfrm>
          <a:off x="5913438" y="2209800"/>
          <a:ext cx="258762" cy="279400"/>
        </p:xfrm>
        <a:graphic>
          <a:graphicData uri="http://schemas.openxmlformats.org/presentationml/2006/ole">
            <p:oleObj spid="_x0000_s17480" r:id="rId7" imgW="291847" imgH="317225" progId="Equation.3">
              <p:embed/>
            </p:oleObj>
          </a:graphicData>
        </a:graphic>
      </p:graphicFrame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495800" y="39766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空间直角坐标系</a:t>
            </a:r>
            <a:r>
              <a:rPr lang="en-US" altLang="zh-CN" sz="2800"/>
              <a:t>,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07950" y="1412875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en-US" sz="2800"/>
              <a:t>右手坐标系</a:t>
            </a:r>
            <a:r>
              <a:rPr lang="en-US" altLang="zh-CN" sz="2800"/>
              <a:t>: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250825" y="1989138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即以右手握住 </a:t>
            </a:r>
            <a:r>
              <a:rPr lang="en-US" altLang="zh-CN" sz="2800" i="1"/>
              <a:t>z </a:t>
            </a:r>
            <a:r>
              <a:rPr lang="zh-CN" altLang="en-US" sz="2800"/>
              <a:t>轴</a:t>
            </a:r>
            <a:r>
              <a:rPr lang="en-US" altLang="zh-CN" sz="2800"/>
              <a:t>,       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50825" y="2492375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当右手的四个手指      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250825" y="306863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从正向</a:t>
            </a:r>
            <a:r>
              <a:rPr lang="en-US" altLang="zh-CN" sz="2800" i="1"/>
              <a:t>x</a:t>
            </a:r>
            <a:r>
              <a:rPr lang="zh-CN" altLang="en-US" sz="2800"/>
              <a:t>轴以 </a:t>
            </a:r>
          </a:p>
        </p:txBody>
      </p:sp>
      <p:graphicFrame>
        <p:nvGraphicFramePr>
          <p:cNvPr id="16408" name="Object 24"/>
          <p:cNvGraphicFramePr>
            <a:graphicFrameLocks/>
          </p:cNvGraphicFramePr>
          <p:nvPr/>
        </p:nvGraphicFramePr>
        <p:xfrm>
          <a:off x="2339975" y="2924175"/>
          <a:ext cx="333375" cy="762000"/>
        </p:xfrm>
        <a:graphic>
          <a:graphicData uri="http://schemas.openxmlformats.org/presentationml/2006/ole">
            <p:oleObj spid="_x0000_s17481" r:id="rId8" imgW="177492" imgH="405696" progId="Equation.3">
              <p:embed/>
            </p:oleObj>
          </a:graphicData>
        </a:graphic>
      </p:graphicFrame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555875" y="306863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角度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250825" y="3789363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转向正向</a:t>
            </a:r>
            <a:r>
              <a:rPr lang="en-US" altLang="zh-CN" sz="2800" i="1"/>
              <a:t>y </a:t>
            </a:r>
            <a:r>
              <a:rPr lang="zh-CN" altLang="en-US" sz="2800"/>
              <a:t>轴时</a:t>
            </a:r>
            <a:r>
              <a:rPr lang="en-US" altLang="zh-CN" sz="2800"/>
              <a:t>, 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843213" y="37734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大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250825" y="436403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拇指的指向就是</a:t>
            </a:r>
            <a:r>
              <a:rPr lang="en-US" altLang="zh-CN" sz="2800" i="1"/>
              <a:t>z</a:t>
            </a:r>
            <a:r>
              <a:rPr lang="zh-CN" altLang="en-US" sz="2800"/>
              <a:t>轴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323850" y="49403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的正向</a:t>
            </a:r>
            <a:r>
              <a:rPr lang="en-US" altLang="zh-CN" sz="2800"/>
              <a:t>. 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0" y="0"/>
            <a:ext cx="487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三、空间直角坐标系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179388" y="836613"/>
            <a:ext cx="4138612" cy="519112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1.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空间点的直角坐标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910263" y="2395538"/>
            <a:ext cx="381000" cy="609600"/>
            <a:chOff x="0" y="0"/>
            <a:chExt cx="240" cy="384"/>
          </a:xfrm>
        </p:grpSpPr>
        <p:sp>
          <p:nvSpPr>
            <p:cNvPr id="17450" name="Line 33"/>
            <p:cNvSpPr>
              <a:spLocks noChangeShapeType="1"/>
            </p:cNvSpPr>
            <p:nvPr/>
          </p:nvSpPr>
          <p:spPr bwMode="auto">
            <a:xfrm flipH="1">
              <a:off x="0" y="0"/>
              <a:ext cx="24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7" name="Object 34"/>
            <p:cNvGraphicFramePr>
              <a:graphicFrameLocks/>
            </p:cNvGraphicFramePr>
            <p:nvPr/>
          </p:nvGraphicFramePr>
          <p:xfrm>
            <a:off x="91" y="194"/>
            <a:ext cx="101" cy="190"/>
          </p:xfrm>
          <a:graphic>
            <a:graphicData uri="http://schemas.openxmlformats.org/presentationml/2006/ole">
              <p:oleObj spid="_x0000_s17482" r:id="rId9" imgW="203024" imgH="380670" progId="Equation.3">
                <p:embed/>
              </p:oleObj>
            </a:graphicData>
          </a:graphic>
        </p:graphicFrame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300788" y="2420938"/>
            <a:ext cx="609600" cy="385762"/>
            <a:chOff x="0" y="0"/>
            <a:chExt cx="384" cy="288"/>
          </a:xfrm>
        </p:grpSpPr>
        <p:sp>
          <p:nvSpPr>
            <p:cNvPr id="17449" name="Line 36"/>
            <p:cNvSpPr>
              <a:spLocks noChangeShapeType="1"/>
            </p:cNvSpPr>
            <p:nvPr/>
          </p:nvSpPr>
          <p:spPr bwMode="auto">
            <a:xfrm>
              <a:off x="0" y="0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6" name="Object 37"/>
            <p:cNvGraphicFramePr>
              <a:graphicFrameLocks/>
            </p:cNvGraphicFramePr>
            <p:nvPr/>
          </p:nvGraphicFramePr>
          <p:xfrm>
            <a:off x="263" y="60"/>
            <a:ext cx="121" cy="228"/>
          </p:xfrm>
          <a:graphic>
            <a:graphicData uri="http://schemas.openxmlformats.org/presentationml/2006/ole">
              <p:oleObj spid="_x0000_s17483" r:id="rId10" imgW="241195" imgH="457002" progId="Equation.3">
                <p:embed/>
              </p:oleObj>
            </a:graphicData>
          </a:graphic>
        </p:graphicFrame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275388" y="1755775"/>
            <a:ext cx="277812" cy="606425"/>
            <a:chOff x="0" y="0"/>
            <a:chExt cx="175" cy="382"/>
          </a:xfrm>
        </p:grpSpPr>
        <p:sp>
          <p:nvSpPr>
            <p:cNvPr id="17448" name="Line 39"/>
            <p:cNvSpPr>
              <a:spLocks noChangeShapeType="1"/>
            </p:cNvSpPr>
            <p:nvPr/>
          </p:nvSpPr>
          <p:spPr bwMode="auto">
            <a:xfrm flipV="1">
              <a:off x="0" y="46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5" name="Object 40"/>
            <p:cNvGraphicFramePr>
              <a:graphicFrameLocks/>
            </p:cNvGraphicFramePr>
            <p:nvPr/>
          </p:nvGraphicFramePr>
          <p:xfrm>
            <a:off x="48" y="0"/>
            <a:ext cx="127" cy="190"/>
          </p:xfrm>
          <a:graphic>
            <a:graphicData uri="http://schemas.openxmlformats.org/presentationml/2006/ole">
              <p:oleObj spid="_x0000_s17484" r:id="rId11" imgW="253780" imgH="380670" progId="Equation.3">
                <p:embed/>
              </p:oleObj>
            </a:graphicData>
          </a:graphic>
        </p:graphicFrame>
      </p:grpSp>
      <p:graphicFrame>
        <p:nvGraphicFramePr>
          <p:cNvPr id="16425" name="Object 41"/>
          <p:cNvGraphicFramePr>
            <a:graphicFrameLocks/>
          </p:cNvGraphicFramePr>
          <p:nvPr/>
        </p:nvGraphicFramePr>
        <p:xfrm>
          <a:off x="7162800" y="4038600"/>
          <a:ext cx="1130300" cy="431800"/>
        </p:xfrm>
        <a:graphic>
          <a:graphicData uri="http://schemas.openxmlformats.org/presentationml/2006/ole">
            <p:oleObj spid="_x0000_s17485" r:id="rId12" imgW="1129810" imgH="431613" progId="Equation.3">
              <p:embed/>
            </p:oleObj>
          </a:graphicData>
        </a:graphic>
      </p:graphicFrame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4495800" y="44196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坐标系</a:t>
            </a:r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5638800" y="4419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</a:p>
        </p:txBody>
      </p:sp>
      <p:graphicFrame>
        <p:nvGraphicFramePr>
          <p:cNvPr id="16428" name="Object 44"/>
          <p:cNvGraphicFramePr>
            <a:graphicFrameLocks/>
          </p:cNvGraphicFramePr>
          <p:nvPr/>
        </p:nvGraphicFramePr>
        <p:xfrm>
          <a:off x="6159500" y="4495800"/>
          <a:ext cx="1460500" cy="457200"/>
        </p:xfrm>
        <a:graphic>
          <a:graphicData uri="http://schemas.openxmlformats.org/presentationml/2006/ole">
            <p:oleObj spid="_x0000_s17486" r:id="rId13" imgW="1459866" imgH="457002" progId="Equation.3">
              <p:embed/>
            </p:oleObj>
          </a:graphicData>
        </a:graphic>
      </p:graphicFrame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7543800" y="44338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坐标系</a:t>
            </a:r>
            <a:r>
              <a:rPr lang="en-US" altLang="zh-CN" sz="2800"/>
              <a:t>.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4419600" y="3962400"/>
            <a:ext cx="4419600" cy="11953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 animBg="1"/>
      <p:bldP spid="16399" grpId="0" autoUpdateAnimBg="0"/>
      <p:bldP spid="16401" grpId="0" autoUpdateAnimBg="0"/>
      <p:bldP spid="16402" grpId="0" autoUpdateAnimBg="0"/>
      <p:bldP spid="16405" grpId="0" autoUpdateAnimBg="0"/>
      <p:bldP spid="16406" grpId="0" autoUpdateAnimBg="0"/>
      <p:bldP spid="16407" grpId="0" autoUpdateAnimBg="0"/>
      <p:bldP spid="16409" grpId="0" autoUpdateAnimBg="0"/>
      <p:bldP spid="16410" grpId="0" autoUpdateAnimBg="0"/>
      <p:bldP spid="16411" grpId="0" autoUpdateAnimBg="0"/>
      <p:bldP spid="16412" grpId="0" autoUpdateAnimBg="0"/>
      <p:bldP spid="16413" grpId="0" autoUpdateAnimBg="0"/>
      <p:bldP spid="16415" grpId="0" animBg="1" autoUpdateAnimBg="0"/>
      <p:bldP spid="16426" grpId="0" autoUpdateAnimBg="0"/>
      <p:bldP spid="16427" grpId="0" autoUpdateAnimBg="0"/>
      <p:bldP spid="16429" grpId="0" autoUpdateAnimBg="0"/>
      <p:bldP spid="164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41688-038D-464B-8B98-B41191B8BD43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0" y="1928813"/>
            <a:ext cx="533400" cy="1600200"/>
            <a:chOff x="0" y="0"/>
            <a:chExt cx="336" cy="1008"/>
          </a:xfrm>
        </p:grpSpPr>
        <p:sp>
          <p:nvSpPr>
            <p:cNvPr id="18472" name="Rectangle 3"/>
            <p:cNvSpPr>
              <a:spLocks noChangeArrowheads="1"/>
            </p:cNvSpPr>
            <p:nvPr/>
          </p:nvSpPr>
          <p:spPr bwMode="auto">
            <a:xfrm>
              <a:off x="0" y="336"/>
              <a:ext cx="336" cy="33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AutoShape 4"/>
            <p:cNvSpPr>
              <a:spLocks noChangeArrowheads="1"/>
            </p:cNvSpPr>
            <p:nvPr/>
          </p:nvSpPr>
          <p:spPr bwMode="auto">
            <a:xfrm rot="-5393220">
              <a:off x="0" y="0"/>
              <a:ext cx="336" cy="336"/>
            </a:xfrm>
            <a:prstGeom prst="rtTriangle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AutoShape 5"/>
            <p:cNvSpPr>
              <a:spLocks noChangeArrowheads="1"/>
            </p:cNvSpPr>
            <p:nvPr/>
          </p:nvSpPr>
          <p:spPr bwMode="auto">
            <a:xfrm rot="5437786">
              <a:off x="0" y="672"/>
              <a:ext cx="336" cy="336"/>
            </a:xfrm>
            <a:prstGeom prst="rtTriangle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200400" y="2462213"/>
            <a:ext cx="2667000" cy="1066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2667000" y="1776413"/>
            <a:ext cx="3886200" cy="1219200"/>
          </a:xfrm>
          <a:prstGeom prst="parallelogram">
            <a:avLst>
              <a:gd name="adj" fmla="val 101941"/>
            </a:avLst>
          </a:prstGeom>
          <a:solidFill>
            <a:srgbClr val="FF0000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200400" y="1395413"/>
            <a:ext cx="2667000" cy="1066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038600" y="862013"/>
            <a:ext cx="1066800" cy="3200400"/>
            <a:chOff x="0" y="0"/>
            <a:chExt cx="672" cy="2016"/>
          </a:xfrm>
        </p:grpSpPr>
        <p:sp>
          <p:nvSpPr>
            <p:cNvPr id="18463" name="AutoShape 10"/>
            <p:cNvSpPr>
              <a:spLocks noChangeArrowheads="1"/>
            </p:cNvSpPr>
            <p:nvPr/>
          </p:nvSpPr>
          <p:spPr bwMode="auto">
            <a:xfrm rot="-5393220">
              <a:off x="336" y="0"/>
              <a:ext cx="336" cy="336"/>
            </a:xfrm>
            <a:prstGeom prst="rtTriangle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64" name="Group 11"/>
            <p:cNvGrpSpPr>
              <a:grpSpLocks/>
            </p:cNvGrpSpPr>
            <p:nvPr/>
          </p:nvGrpSpPr>
          <p:grpSpPr bwMode="auto">
            <a:xfrm>
              <a:off x="0" y="336"/>
              <a:ext cx="336" cy="1680"/>
              <a:chOff x="0" y="0"/>
              <a:chExt cx="336" cy="1680"/>
            </a:xfrm>
          </p:grpSpPr>
          <p:grpSp>
            <p:nvGrpSpPr>
              <p:cNvPr id="18465" name="Group 12"/>
              <p:cNvGrpSpPr>
                <a:grpSpLocks/>
              </p:cNvGrpSpPr>
              <p:nvPr/>
            </p:nvGrpSpPr>
            <p:grpSpPr bwMode="auto">
              <a:xfrm>
                <a:off x="0" y="1008"/>
                <a:ext cx="336" cy="672"/>
                <a:chOff x="0" y="0"/>
                <a:chExt cx="336" cy="672"/>
              </a:xfrm>
            </p:grpSpPr>
            <p:sp>
              <p:nvSpPr>
                <p:cNvPr id="18470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336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71" name="AutoShape 14"/>
                <p:cNvSpPr>
                  <a:spLocks noChangeArrowheads="1"/>
                </p:cNvSpPr>
                <p:nvPr/>
              </p:nvSpPr>
              <p:spPr bwMode="auto">
                <a:xfrm rot="5437786">
                  <a:off x="0" y="336"/>
                  <a:ext cx="336" cy="336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66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336" cy="1008"/>
                <a:chOff x="0" y="0"/>
                <a:chExt cx="336" cy="1008"/>
              </a:xfrm>
            </p:grpSpPr>
            <p:sp>
              <p:nvSpPr>
                <p:cNvPr id="18467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336" cy="336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8" name="AutoShape 17"/>
                <p:cNvSpPr>
                  <a:spLocks noChangeArrowheads="1"/>
                </p:cNvSpPr>
                <p:nvPr/>
              </p:nvSpPr>
              <p:spPr bwMode="auto">
                <a:xfrm rot="-5393220">
                  <a:off x="0" y="0"/>
                  <a:ext cx="336" cy="336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9" name="AutoShape 18"/>
                <p:cNvSpPr>
                  <a:spLocks noChangeArrowheads="1"/>
                </p:cNvSpPr>
                <p:nvPr/>
              </p:nvSpPr>
              <p:spPr bwMode="auto">
                <a:xfrm rot="5437786">
                  <a:off x="0" y="672"/>
                  <a:ext cx="336" cy="336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4495800" y="19431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/>
              <a:t>Ⅰ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638800" y="9525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/>
              <a:t>Ⅱ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581400" y="9525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/>
              <a:t>Ⅲ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276600" y="1928813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/>
              <a:t>Ⅳ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648200" y="34671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/>
              <a:t>Ⅴ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867400" y="2386013"/>
            <a:ext cx="533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/>
              <a:t>Ⅵ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667000" y="33909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/>
              <a:t>Ⅷ</a:t>
            </a:r>
          </a:p>
        </p:txBody>
      </p:sp>
      <p:grpSp>
        <p:nvGrpSpPr>
          <p:cNvPr id="18454" name="Group 26"/>
          <p:cNvGrpSpPr>
            <a:grpSpLocks/>
          </p:cNvGrpSpPr>
          <p:nvPr/>
        </p:nvGrpSpPr>
        <p:grpSpPr bwMode="auto">
          <a:xfrm>
            <a:off x="3048000" y="404813"/>
            <a:ext cx="3810000" cy="3733800"/>
            <a:chOff x="0" y="0"/>
            <a:chExt cx="2400" cy="2352"/>
          </a:xfrm>
        </p:grpSpPr>
        <p:grpSp>
          <p:nvGrpSpPr>
            <p:cNvPr id="18459" name="Group 27"/>
            <p:cNvGrpSpPr>
              <a:grpSpLocks/>
            </p:cNvGrpSpPr>
            <p:nvPr/>
          </p:nvGrpSpPr>
          <p:grpSpPr bwMode="auto">
            <a:xfrm>
              <a:off x="48" y="0"/>
              <a:ext cx="2304" cy="2208"/>
              <a:chOff x="0" y="0"/>
              <a:chExt cx="2304" cy="2208"/>
            </a:xfrm>
          </p:grpSpPr>
          <p:sp>
            <p:nvSpPr>
              <p:cNvPr id="18460" name="Line 28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1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Line 29"/>
              <p:cNvSpPr>
                <a:spLocks noChangeShapeType="1"/>
              </p:cNvSpPr>
              <p:nvPr/>
            </p:nvSpPr>
            <p:spPr bwMode="auto">
              <a:xfrm flipV="1">
                <a:off x="912" y="0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Line 30"/>
              <p:cNvSpPr>
                <a:spLocks noChangeShapeType="1"/>
              </p:cNvSpPr>
              <p:nvPr/>
            </p:nvSpPr>
            <p:spPr bwMode="auto">
              <a:xfrm flipH="1">
                <a:off x="0" y="1296"/>
                <a:ext cx="912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8437" name="Object 31"/>
            <p:cNvGraphicFramePr>
              <a:graphicFrameLocks/>
            </p:cNvGraphicFramePr>
            <p:nvPr/>
          </p:nvGraphicFramePr>
          <p:xfrm>
            <a:off x="0" y="2208"/>
            <a:ext cx="144" cy="144"/>
          </p:xfrm>
          <a:graphic>
            <a:graphicData uri="http://schemas.openxmlformats.org/presentationml/2006/ole">
              <p:oleObj spid="_x0000_s18476" r:id="rId3" imgW="139700" imgH="139700" progId="Equation.3">
                <p:embed/>
              </p:oleObj>
            </a:graphicData>
          </a:graphic>
        </p:graphicFrame>
        <p:graphicFrame>
          <p:nvGraphicFramePr>
            <p:cNvPr id="18438" name="Object 32"/>
            <p:cNvGraphicFramePr>
              <a:graphicFrameLocks/>
            </p:cNvGraphicFramePr>
            <p:nvPr/>
          </p:nvGraphicFramePr>
          <p:xfrm>
            <a:off x="2256" y="1331"/>
            <a:ext cx="144" cy="171"/>
          </p:xfrm>
          <a:graphic>
            <a:graphicData uri="http://schemas.openxmlformats.org/presentationml/2006/ole">
              <p:oleObj spid="_x0000_s18477" r:id="rId4" imgW="139518" imgH="164885" progId="Equation.3">
                <p:embed/>
              </p:oleObj>
            </a:graphicData>
          </a:graphic>
        </p:graphicFrame>
        <p:graphicFrame>
          <p:nvGraphicFramePr>
            <p:cNvPr id="18439" name="Object 33"/>
            <p:cNvGraphicFramePr>
              <a:graphicFrameLocks/>
            </p:cNvGraphicFramePr>
            <p:nvPr/>
          </p:nvGraphicFramePr>
          <p:xfrm>
            <a:off x="829" y="0"/>
            <a:ext cx="117" cy="144"/>
          </p:xfrm>
          <a:graphic>
            <a:graphicData uri="http://schemas.openxmlformats.org/presentationml/2006/ole">
              <p:oleObj spid="_x0000_s18478" r:id="rId5" imgW="114102" imgH="139458" progId="Equation.3">
                <p:embed/>
              </p:oleObj>
            </a:graphicData>
          </a:graphic>
        </p:graphicFrame>
        <p:graphicFrame>
          <p:nvGraphicFramePr>
            <p:cNvPr id="18440" name="Object 34"/>
            <p:cNvGraphicFramePr>
              <a:graphicFrameLocks/>
            </p:cNvGraphicFramePr>
            <p:nvPr/>
          </p:nvGraphicFramePr>
          <p:xfrm>
            <a:off x="912" y="1305"/>
            <a:ext cx="169" cy="183"/>
          </p:xfrm>
          <a:graphic>
            <a:graphicData uri="http://schemas.openxmlformats.org/presentationml/2006/ole">
              <p:oleObj spid="_x0000_s18479" r:id="rId6" imgW="164814" imgH="177492" progId="Equation.3">
                <p:embed/>
              </p:oleObj>
            </a:graphicData>
          </a:graphic>
        </p:graphicFrame>
      </p:grp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2133600" y="4443413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空间直角坐标系共有</a:t>
            </a:r>
            <a:r>
              <a:rPr lang="zh-CN" altLang="en-US" sz="2800">
                <a:solidFill>
                  <a:schemeClr val="accent2"/>
                </a:solidFill>
              </a:rPr>
              <a:t>八个卦限</a:t>
            </a:r>
            <a:endParaRPr lang="zh-CN" altLang="en-US" sz="2800"/>
          </a:p>
        </p:txBody>
      </p:sp>
      <p:graphicFrame>
        <p:nvGraphicFramePr>
          <p:cNvPr id="17449" name="Object 41"/>
          <p:cNvGraphicFramePr>
            <a:graphicFrameLocks/>
          </p:cNvGraphicFramePr>
          <p:nvPr/>
        </p:nvGraphicFramePr>
        <p:xfrm>
          <a:off x="1676400" y="2767013"/>
          <a:ext cx="1066800" cy="492125"/>
        </p:xfrm>
        <a:graphic>
          <a:graphicData uri="http://schemas.openxmlformats.org/presentationml/2006/ole">
            <p:oleObj spid="_x0000_s18480" r:id="rId7" imgW="469289" imgH="215619" progId="Equation.3">
              <p:embed/>
            </p:oleObj>
          </a:graphicData>
        </a:graphic>
      </p:graphicFrame>
      <p:graphicFrame>
        <p:nvGraphicFramePr>
          <p:cNvPr id="17450" name="Object 42"/>
          <p:cNvGraphicFramePr>
            <a:graphicFrameLocks/>
          </p:cNvGraphicFramePr>
          <p:nvPr/>
        </p:nvGraphicFramePr>
        <p:xfrm>
          <a:off x="2189163" y="1074738"/>
          <a:ext cx="1087437" cy="473075"/>
        </p:xfrm>
        <a:graphic>
          <a:graphicData uri="http://schemas.openxmlformats.org/presentationml/2006/ole">
            <p:oleObj spid="_x0000_s18481" r:id="rId8" imgW="990170" imgH="431613" progId="Equation.3">
              <p:embed/>
            </p:oleObj>
          </a:graphicData>
        </a:graphic>
      </p:graphicFrame>
      <p:graphicFrame>
        <p:nvGraphicFramePr>
          <p:cNvPr id="17451" name="Object 43"/>
          <p:cNvGraphicFramePr>
            <a:graphicFrameLocks/>
          </p:cNvGraphicFramePr>
          <p:nvPr/>
        </p:nvGraphicFramePr>
        <p:xfrm>
          <a:off x="4800600" y="481013"/>
          <a:ext cx="1060450" cy="471487"/>
        </p:xfrm>
        <a:graphic>
          <a:graphicData uri="http://schemas.openxmlformats.org/presentationml/2006/ole">
            <p:oleObj spid="_x0000_s18482" r:id="rId9" imgW="456803" imgH="203024" progId="Equation.3">
              <p:embed/>
            </p:oleObj>
          </a:graphicData>
        </a:graphic>
      </p:graphicFrame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2362200" y="1776413"/>
            <a:ext cx="762000" cy="519112"/>
            <a:chOff x="0" y="0"/>
            <a:chExt cx="480" cy="327"/>
          </a:xfrm>
        </p:grpSpPr>
        <p:sp>
          <p:nvSpPr>
            <p:cNvPr id="18457" name="Text Box 45"/>
            <p:cNvSpPr txBox="1">
              <a:spLocks noChangeArrowheads="1"/>
            </p:cNvSpPr>
            <p:nvPr/>
          </p:nvSpPr>
          <p:spPr bwMode="auto">
            <a:xfrm>
              <a:off x="0" y="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/>
                <a:t>Ⅶ</a:t>
              </a:r>
            </a:p>
          </p:txBody>
        </p:sp>
        <p:sp>
          <p:nvSpPr>
            <p:cNvPr id="18458" name="Line 46"/>
            <p:cNvSpPr>
              <a:spLocks noChangeShapeType="1"/>
            </p:cNvSpPr>
            <p:nvPr/>
          </p:nvSpPr>
          <p:spPr bwMode="auto">
            <a:xfrm>
              <a:off x="288" y="176"/>
              <a:ext cx="192" cy="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  <p:bldP spid="17416" grpId="0" animBg="1"/>
      <p:bldP spid="17427" grpId="0" autoUpdateAnimBg="0"/>
      <p:bldP spid="17428" grpId="0" autoUpdateAnimBg="0"/>
      <p:bldP spid="17429" grpId="0" autoUpdateAnimBg="0"/>
      <p:bldP spid="17430" grpId="0" autoUpdateAnimBg="0"/>
      <p:bldP spid="17431" grpId="0" autoUpdateAnimBg="0"/>
      <p:bldP spid="17432" grpId="0" autoUpdateAnimBg="0"/>
      <p:bldP spid="17433" grpId="0" autoUpdateAnimBg="0"/>
      <p:bldP spid="174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D0118C-23B4-4C8D-B07C-0D86F126B60A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971550" y="115888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>
                <a:latin typeface="宋体" pitchFamily="2" charset="-122"/>
              </a:rPr>
              <a:t>第一节  向量及其线性运算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63713" y="908050"/>
            <a:ext cx="411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向量概念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763713" y="1628775"/>
            <a:ext cx="411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向量的</a:t>
            </a:r>
            <a:r>
              <a:rPr lang="zh-CN" altLang="en-US" sz="4000">
                <a:latin typeface="宋体" pitchFamily="2" charset="-122"/>
                <a:ea typeface="黑体" pitchFamily="2" charset="-122"/>
              </a:rPr>
              <a:t>线性运算</a:t>
            </a:r>
            <a:endParaRPr lang="zh-CN" altLang="en-US" sz="400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8" name="Picture 6" descr="BD1479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0525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BD1479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7732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BD1479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56381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63713" y="2347913"/>
            <a:ext cx="487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空间直角坐标系</a:t>
            </a:r>
          </a:p>
        </p:txBody>
      </p:sp>
      <p:pic>
        <p:nvPicPr>
          <p:cNvPr id="3083" name="Picture 11" descr="BD1479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3213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763713" y="2997200"/>
            <a:ext cx="662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利用坐标作向量的</a:t>
            </a:r>
            <a:r>
              <a:rPr lang="zh-CN" altLang="en-US" sz="4000">
                <a:latin typeface="宋体" pitchFamily="2" charset="-122"/>
                <a:ea typeface="黑体" pitchFamily="2" charset="-122"/>
              </a:rPr>
              <a:t>线性运算</a:t>
            </a:r>
          </a:p>
        </p:txBody>
      </p:sp>
      <p:pic>
        <p:nvPicPr>
          <p:cNvPr id="3085" name="Picture 13" descr="BD1479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39322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835150" y="3716338"/>
            <a:ext cx="487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向量的模  方向角</a:t>
            </a: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2514600" y="6369050"/>
            <a:ext cx="4267200" cy="412750"/>
            <a:chOff x="0" y="0"/>
            <a:chExt cx="2688" cy="260"/>
          </a:xfrm>
        </p:grpSpPr>
        <p:pic>
          <p:nvPicPr>
            <p:cNvPr id="47119" name="Picture 16" descr="BD21296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V="1">
              <a:off x="0" y="20"/>
              <a:ext cx="254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20" name="Text Box 17"/>
            <p:cNvSpPr txBox="1">
              <a:spLocks noChangeArrowheads="1"/>
            </p:cNvSpPr>
            <p:nvPr/>
          </p:nvSpPr>
          <p:spPr bwMode="auto">
            <a:xfrm>
              <a:off x="288" y="0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第八章 空间解析几何与向量代数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6" grpId="0" autoUpdateAnimBg="0"/>
      <p:bldP spid="3082" grpId="0" autoUpdateAnimBg="0"/>
      <p:bldP spid="3084" grpId="0" autoUpdateAnimBg="0"/>
      <p:bldP spid="308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D6B123-D37B-4BB1-924E-148911FCCD52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8434" name="AutoShape 2"/>
          <p:cNvSpPr>
            <a:spLocks noChangeArrowheads="1"/>
          </p:cNvSpPr>
          <p:nvPr/>
        </p:nvSpPr>
        <p:spPr bwMode="auto">
          <a:xfrm rot="-1934984">
            <a:off x="6737350" y="1506538"/>
            <a:ext cx="1600200" cy="936625"/>
          </a:xfrm>
          <a:prstGeom prst="parallelogram">
            <a:avLst>
              <a:gd name="adj" fmla="val 66836"/>
            </a:avLst>
          </a:prstGeom>
          <a:solidFill>
            <a:schemeClr val="accent1">
              <a:alpha val="50195"/>
            </a:schemeClr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41850" y="1654175"/>
            <a:ext cx="2514600" cy="11255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4641850" y="1149350"/>
            <a:ext cx="3313113" cy="504825"/>
          </a:xfrm>
          <a:prstGeom prst="parallelogram">
            <a:avLst>
              <a:gd name="adj" fmla="val 1649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4463" y="115888"/>
            <a:ext cx="4721225" cy="3032125"/>
            <a:chOff x="0" y="0"/>
            <a:chExt cx="2974" cy="1910"/>
          </a:xfrm>
        </p:grpSpPr>
        <p:grpSp>
          <p:nvGrpSpPr>
            <p:cNvPr id="19481" name="Group 6"/>
            <p:cNvGrpSpPr>
              <a:grpSpLocks/>
            </p:cNvGrpSpPr>
            <p:nvPr/>
          </p:nvGrpSpPr>
          <p:grpSpPr bwMode="auto">
            <a:xfrm>
              <a:off x="0" y="0"/>
              <a:ext cx="2974" cy="1910"/>
              <a:chOff x="0" y="0"/>
              <a:chExt cx="2974" cy="1910"/>
            </a:xfrm>
          </p:grpSpPr>
          <p:sp>
            <p:nvSpPr>
              <p:cNvPr id="19482" name="Line 7"/>
              <p:cNvSpPr>
                <a:spLocks noChangeShapeType="1"/>
              </p:cNvSpPr>
              <p:nvPr/>
            </p:nvSpPr>
            <p:spPr bwMode="auto">
              <a:xfrm rot="721836" flipH="1">
                <a:off x="243" y="1271"/>
                <a:ext cx="624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3" name="Line 8"/>
              <p:cNvSpPr>
                <a:spLocks noChangeShapeType="1"/>
              </p:cNvSpPr>
              <p:nvPr/>
            </p:nvSpPr>
            <p:spPr bwMode="auto">
              <a:xfrm flipV="1">
                <a:off x="935" y="167"/>
                <a:ext cx="0" cy="11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Line 9"/>
              <p:cNvSpPr>
                <a:spLocks noChangeShapeType="1"/>
              </p:cNvSpPr>
              <p:nvPr/>
            </p:nvSpPr>
            <p:spPr bwMode="auto">
              <a:xfrm flipH="1">
                <a:off x="935" y="1339"/>
                <a:ext cx="18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70" name="Object 10"/>
              <p:cNvGraphicFramePr>
                <a:graphicFrameLocks/>
              </p:cNvGraphicFramePr>
              <p:nvPr/>
            </p:nvGraphicFramePr>
            <p:xfrm>
              <a:off x="0" y="1751"/>
              <a:ext cx="167" cy="159"/>
            </p:xfrm>
            <a:graphic>
              <a:graphicData uri="http://schemas.openxmlformats.org/presentationml/2006/ole">
                <p:oleObj spid="_x0000_s19548" r:id="rId3" imgW="266353" imgH="253670" progId="Equation.3">
                  <p:embed/>
                </p:oleObj>
              </a:graphicData>
            </a:graphic>
          </p:graphicFrame>
          <p:graphicFrame>
            <p:nvGraphicFramePr>
              <p:cNvPr id="19471" name="Object 11"/>
              <p:cNvGraphicFramePr>
                <a:graphicFrameLocks/>
              </p:cNvGraphicFramePr>
              <p:nvPr/>
            </p:nvGraphicFramePr>
            <p:xfrm>
              <a:off x="2807" y="1271"/>
              <a:ext cx="167" cy="208"/>
            </p:xfrm>
            <a:graphic>
              <a:graphicData uri="http://schemas.openxmlformats.org/presentationml/2006/ole">
                <p:oleObj spid="_x0000_s19549" r:id="rId4" imgW="266353" imgH="329771" progId="Equation.3">
                  <p:embed/>
                </p:oleObj>
              </a:graphicData>
            </a:graphic>
          </p:graphicFrame>
          <p:graphicFrame>
            <p:nvGraphicFramePr>
              <p:cNvPr id="19472" name="Object 12"/>
              <p:cNvGraphicFramePr>
                <a:graphicFrameLocks/>
              </p:cNvGraphicFramePr>
              <p:nvPr/>
            </p:nvGraphicFramePr>
            <p:xfrm>
              <a:off x="896" y="0"/>
              <a:ext cx="135" cy="167"/>
            </p:xfrm>
            <a:graphic>
              <a:graphicData uri="http://schemas.openxmlformats.org/presentationml/2006/ole">
                <p:oleObj spid="_x0000_s19550" r:id="rId5" imgW="215619" imgH="266353" progId="Equation.3">
                  <p:embed/>
                </p:oleObj>
              </a:graphicData>
            </a:graphic>
          </p:graphicFrame>
        </p:grpSp>
        <p:graphicFrame>
          <p:nvGraphicFramePr>
            <p:cNvPr id="19469" name="Object 13"/>
            <p:cNvGraphicFramePr>
              <a:graphicFrameLocks/>
            </p:cNvGraphicFramePr>
            <p:nvPr/>
          </p:nvGraphicFramePr>
          <p:xfrm>
            <a:off x="935" y="1352"/>
            <a:ext cx="144" cy="159"/>
          </p:xfrm>
          <a:graphic>
            <a:graphicData uri="http://schemas.openxmlformats.org/presentationml/2006/ole">
              <p:oleObj spid="_x0000_s19551" r:id="rId6" imgW="228402" imgH="253780" progId="Equation.3">
                <p:embed/>
              </p:oleObj>
            </a:graphicData>
          </a:graphic>
        </p:graphicFrame>
      </p:grpSp>
      <p:graphicFrame>
        <p:nvGraphicFramePr>
          <p:cNvPr id="18447" name="Object 15"/>
          <p:cNvGraphicFramePr>
            <a:graphicFrameLocks/>
          </p:cNvGraphicFramePr>
          <p:nvPr/>
        </p:nvGraphicFramePr>
        <p:xfrm>
          <a:off x="7883525" y="2230438"/>
          <a:ext cx="352425" cy="431800"/>
        </p:xfrm>
        <a:graphic>
          <a:graphicData uri="http://schemas.openxmlformats.org/presentationml/2006/ole">
            <p:oleObj spid="_x0000_s19552" r:id="rId7" imgW="164885" imgH="202936" progId="Equation.DSMT4">
              <p:embed/>
            </p:oleObj>
          </a:graphicData>
        </a:graphic>
      </p:graphicFrame>
      <p:graphicFrame>
        <p:nvGraphicFramePr>
          <p:cNvPr id="18448" name="Object 16"/>
          <p:cNvGraphicFramePr>
            <a:graphicFrameLocks/>
          </p:cNvGraphicFramePr>
          <p:nvPr/>
        </p:nvGraphicFramePr>
        <p:xfrm>
          <a:off x="5002213" y="793750"/>
          <a:ext cx="406400" cy="400050"/>
        </p:xfrm>
        <a:graphic>
          <a:graphicData uri="http://schemas.openxmlformats.org/presentationml/2006/ole">
            <p:oleObj spid="_x0000_s19553" r:id="rId8" imgW="164885" imgH="164885" progId="Equation.DSMT4">
              <p:embed/>
            </p:oleObj>
          </a:graphicData>
        </a:graphic>
      </p:graphicFrame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5434013" y="1654175"/>
            <a:ext cx="1730375" cy="5762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0" name="Object 18"/>
          <p:cNvGraphicFramePr>
            <a:graphicFrameLocks/>
          </p:cNvGraphicFramePr>
          <p:nvPr/>
        </p:nvGraphicFramePr>
        <p:xfrm>
          <a:off x="395288" y="981075"/>
          <a:ext cx="1524000" cy="633413"/>
        </p:xfrm>
        <a:graphic>
          <a:graphicData uri="http://schemas.openxmlformats.org/presentationml/2006/ole">
            <p:oleObj spid="_x0000_s19554" r:id="rId9" imgW="672808" imgH="279279" progId="Equation.3">
              <p:embed/>
            </p:oleObj>
          </a:graphicData>
        </a:graphic>
      </p:graphicFrame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434013" y="2230438"/>
            <a:ext cx="1676400" cy="5365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2" name="Object 20"/>
          <p:cNvGraphicFramePr>
            <a:graphicFrameLocks/>
          </p:cNvGraphicFramePr>
          <p:nvPr/>
        </p:nvGraphicFramePr>
        <p:xfrm>
          <a:off x="7162800" y="2806700"/>
          <a:ext cx="417513" cy="361950"/>
        </p:xfrm>
        <a:graphic>
          <a:graphicData uri="http://schemas.openxmlformats.org/presentationml/2006/ole">
            <p:oleObj spid="_x0000_s19555" r:id="rId10" imgW="190252" imgH="164885" progId="Equation.DSMT4">
              <p:embed/>
            </p:oleObj>
          </a:graphicData>
        </a:graphic>
      </p:graphicFrame>
      <p:graphicFrame>
        <p:nvGraphicFramePr>
          <p:cNvPr id="18453" name="Object 21"/>
          <p:cNvGraphicFramePr>
            <a:graphicFrameLocks/>
          </p:cNvGraphicFramePr>
          <p:nvPr/>
        </p:nvGraphicFramePr>
        <p:xfrm>
          <a:off x="1908175" y="981075"/>
          <a:ext cx="2089150" cy="687388"/>
        </p:xfrm>
        <a:graphic>
          <a:graphicData uri="http://schemas.openxmlformats.org/presentationml/2006/ole">
            <p:oleObj spid="_x0000_s19556" r:id="rId11" imgW="926296" imgH="304536" progId="Equation.DSMT4">
              <p:embed/>
            </p:oleObj>
          </a:graphicData>
        </a:graphic>
      </p:graphicFrame>
      <p:graphicFrame>
        <p:nvGraphicFramePr>
          <p:cNvPr id="18454" name="Object 22"/>
          <p:cNvGraphicFramePr>
            <a:graphicFrameLocks/>
          </p:cNvGraphicFramePr>
          <p:nvPr/>
        </p:nvGraphicFramePr>
        <p:xfrm>
          <a:off x="611188" y="1773238"/>
          <a:ext cx="2376487" cy="595312"/>
        </p:xfrm>
        <a:graphic>
          <a:graphicData uri="http://schemas.openxmlformats.org/presentationml/2006/ole">
            <p:oleObj spid="_x0000_s19557" r:id="rId12" imgW="914400" imgH="228600" progId="Equation.3">
              <p:embed/>
            </p:oleObj>
          </a:graphicData>
        </a:graphic>
      </p:graphicFrame>
      <p:graphicFrame>
        <p:nvGraphicFramePr>
          <p:cNvPr id="18455" name="Object 23"/>
          <p:cNvGraphicFramePr>
            <a:graphicFrameLocks/>
          </p:cNvGraphicFramePr>
          <p:nvPr/>
        </p:nvGraphicFramePr>
        <p:xfrm>
          <a:off x="598488" y="3429000"/>
          <a:ext cx="5486400" cy="479425"/>
        </p:xfrm>
        <a:graphic>
          <a:graphicData uri="http://schemas.openxmlformats.org/presentationml/2006/ole">
            <p:oleObj spid="_x0000_s19558" r:id="rId13" imgW="2616200" imgH="228600" progId="Equation.3">
              <p:embed/>
            </p:oleObj>
          </a:graphicData>
        </a:graphic>
      </p:graphicFrame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611188" y="4048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任给向量</a:t>
            </a:r>
          </a:p>
        </p:txBody>
      </p:sp>
      <p:graphicFrame>
        <p:nvGraphicFramePr>
          <p:cNvPr id="18465" name="Object 33"/>
          <p:cNvGraphicFramePr>
            <a:graphicFrameLocks/>
          </p:cNvGraphicFramePr>
          <p:nvPr/>
        </p:nvGraphicFramePr>
        <p:xfrm>
          <a:off x="2195513" y="442913"/>
          <a:ext cx="504825" cy="431800"/>
        </p:xfrm>
        <a:graphic>
          <a:graphicData uri="http://schemas.openxmlformats.org/presentationml/2006/ole">
            <p:oleObj spid="_x0000_s19559" r:id="rId14" imgW="126725" imgH="164742" progId="Equation.DSMT4">
              <p:embed/>
            </p:oleObj>
          </a:graphicData>
        </a:graphic>
      </p:graphicFrame>
      <p:graphicFrame>
        <p:nvGraphicFramePr>
          <p:cNvPr id="18468" name="Object 36"/>
          <p:cNvGraphicFramePr>
            <a:graphicFrameLocks/>
          </p:cNvGraphicFramePr>
          <p:nvPr/>
        </p:nvGraphicFramePr>
        <p:xfrm>
          <a:off x="7307263" y="1509713"/>
          <a:ext cx="431800" cy="350837"/>
        </p:xfrm>
        <a:graphic>
          <a:graphicData uri="http://schemas.openxmlformats.org/presentationml/2006/ole">
            <p:oleObj spid="_x0000_s19560" r:id="rId15" imgW="202936" imgH="164885" progId="Equation.DSMT4">
              <p:embed/>
            </p:oleObj>
          </a:graphicData>
        </a:graphic>
      </p:graphicFrame>
      <p:graphicFrame>
        <p:nvGraphicFramePr>
          <p:cNvPr id="18469" name="Object 37"/>
          <p:cNvGraphicFramePr>
            <a:graphicFrameLocks/>
          </p:cNvGraphicFramePr>
          <p:nvPr/>
        </p:nvGraphicFramePr>
        <p:xfrm>
          <a:off x="4598988" y="2733675"/>
          <a:ext cx="360362" cy="361950"/>
        </p:xfrm>
        <a:graphic>
          <a:graphicData uri="http://schemas.openxmlformats.org/presentationml/2006/ole">
            <p:oleObj spid="_x0000_s19561" name="Equation" r:id="rId16" imgW="164885" imgH="164885" progId="Equation.DSMT4">
              <p:embed/>
            </p:oleObj>
          </a:graphicData>
        </a:graphic>
      </p:graphicFrame>
      <p:graphicFrame>
        <p:nvGraphicFramePr>
          <p:cNvPr id="18470" name="Object 38"/>
          <p:cNvGraphicFramePr>
            <a:graphicFrameLocks/>
          </p:cNvGraphicFramePr>
          <p:nvPr/>
        </p:nvGraphicFramePr>
        <p:xfrm>
          <a:off x="534988" y="4076700"/>
          <a:ext cx="6629400" cy="461963"/>
        </p:xfrm>
        <a:graphic>
          <a:graphicData uri="http://schemas.openxmlformats.org/presentationml/2006/ole">
            <p:oleObj spid="_x0000_s19562" r:id="rId17" imgW="31623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49" grpId="0" animBg="1"/>
      <p:bldP spid="18451" grpId="0" animBg="1"/>
      <p:bldP spid="1846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BC5D2-AE80-4E61-98D8-B8AFF138AFA0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01675" y="1341438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/>
              <a:t>空间的点</a:t>
            </a:r>
            <a:r>
              <a:rPr lang="en-US" altLang="zh-CN" sz="2400"/>
              <a:t>M</a:t>
            </a:r>
          </a:p>
        </p:txBody>
      </p:sp>
      <p:graphicFrame>
        <p:nvGraphicFramePr>
          <p:cNvPr id="48134" name="Object 6"/>
          <p:cNvGraphicFramePr>
            <a:graphicFrameLocks/>
          </p:cNvGraphicFramePr>
          <p:nvPr/>
        </p:nvGraphicFramePr>
        <p:xfrm>
          <a:off x="6923088" y="1484313"/>
          <a:ext cx="990600" cy="331787"/>
        </p:xfrm>
        <a:graphic>
          <a:graphicData uri="http://schemas.openxmlformats.org/presentationml/2006/ole">
            <p:oleObj spid="_x0000_s20524" r:id="rId3" imgW="1205454" imgH="406048" progId="Equation.3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/>
          </p:cNvGraphicFramePr>
          <p:nvPr/>
        </p:nvGraphicFramePr>
        <p:xfrm>
          <a:off x="2387600" y="1341438"/>
          <a:ext cx="990600" cy="419100"/>
        </p:xfrm>
        <a:graphic>
          <a:graphicData uri="http://schemas.openxmlformats.org/presentationml/2006/ole">
            <p:oleObj spid="_x0000_s20525" r:id="rId4" imgW="1269449" imgH="418918" progId="Equation.3">
              <p:embed/>
            </p:oleObj>
          </a:graphicData>
        </a:graphic>
      </p:graphicFrame>
      <p:graphicFrame>
        <p:nvGraphicFramePr>
          <p:cNvPr id="48136" name="Object 8"/>
          <p:cNvGraphicFramePr>
            <a:graphicFrameLocks/>
          </p:cNvGraphicFramePr>
          <p:nvPr/>
        </p:nvGraphicFramePr>
        <p:xfrm>
          <a:off x="3538538" y="1341438"/>
          <a:ext cx="2209800" cy="490537"/>
        </p:xfrm>
        <a:graphic>
          <a:graphicData uri="http://schemas.openxmlformats.org/presentationml/2006/ole">
            <p:oleObj spid="_x0000_s20526" r:id="rId5" imgW="1028700" imgH="228600" progId="Equation.3">
              <p:embed/>
            </p:oleObj>
          </a:graphicData>
        </a:graphic>
      </p:graphicFrame>
      <p:graphicFrame>
        <p:nvGraphicFramePr>
          <p:cNvPr id="48137" name="Object 9"/>
          <p:cNvGraphicFramePr>
            <a:graphicFrameLocks/>
          </p:cNvGraphicFramePr>
          <p:nvPr/>
        </p:nvGraphicFramePr>
        <p:xfrm>
          <a:off x="5772150" y="1341438"/>
          <a:ext cx="1066800" cy="419100"/>
        </p:xfrm>
        <a:graphic>
          <a:graphicData uri="http://schemas.openxmlformats.org/presentationml/2006/ole">
            <p:oleObj spid="_x0000_s20527" r:id="rId6" imgW="1269449" imgH="418918" progId="Equation.3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/>
          </p:cNvGraphicFramePr>
          <p:nvPr/>
        </p:nvGraphicFramePr>
        <p:xfrm>
          <a:off x="730250" y="2133600"/>
          <a:ext cx="1606550" cy="427038"/>
        </p:xfrm>
        <a:graphic>
          <a:graphicData uri="http://schemas.openxmlformats.org/presentationml/2006/ole">
            <p:oleObj spid="_x0000_s20528" r:id="rId7" imgW="761339" imgH="203024" progId="Equation.3">
              <p:embed/>
            </p:oleObj>
          </a:graphicData>
        </a:graphic>
      </p:graphicFrame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2387600" y="2133600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向量的坐标式，</a:t>
            </a:r>
          </a:p>
        </p:txBody>
      </p:sp>
      <p:graphicFrame>
        <p:nvGraphicFramePr>
          <p:cNvPr id="48140" name="Object 12"/>
          <p:cNvGraphicFramePr>
            <a:graphicFrameLocks/>
          </p:cNvGraphicFramePr>
          <p:nvPr/>
        </p:nvGraphicFramePr>
        <p:xfrm>
          <a:off x="4546600" y="2133600"/>
          <a:ext cx="1098550" cy="427038"/>
        </p:xfrm>
        <a:graphic>
          <a:graphicData uri="http://schemas.openxmlformats.org/presentationml/2006/ole">
            <p:oleObj spid="_x0000_s20529" r:id="rId8" imgW="520248" imgH="203024" progId="Equation.DSMT4">
              <p:embed/>
            </p:oleObj>
          </a:graphicData>
        </a:graphic>
      </p:graphicFrame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5772150" y="2133600"/>
            <a:ext cx="232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/>
              <a:t>也叫点</a:t>
            </a:r>
            <a:r>
              <a:rPr lang="en-US" altLang="zh-CN" sz="2400"/>
              <a:t>M</a:t>
            </a:r>
            <a:r>
              <a:rPr lang="zh-CN" altLang="en-US" sz="2400"/>
              <a:t>的坐标</a:t>
            </a:r>
          </a:p>
        </p:txBody>
      </p:sp>
      <p:graphicFrame>
        <p:nvGraphicFramePr>
          <p:cNvPr id="12" name="Object 14"/>
          <p:cNvGraphicFramePr>
            <a:graphicFrameLocks/>
          </p:cNvGraphicFramePr>
          <p:nvPr/>
        </p:nvGraphicFramePr>
        <p:xfrm>
          <a:off x="1547813" y="2852738"/>
          <a:ext cx="1447800" cy="427037"/>
        </p:xfrm>
        <a:graphic>
          <a:graphicData uri="http://schemas.openxmlformats.org/presentationml/2006/ole">
            <p:oleObj spid="_x0000_s20530" name="Equation" r:id="rId9" imgW="685800" imgH="203200" progId="Equation.DSMT4">
              <p:embed/>
            </p:oleObj>
          </a:graphicData>
        </a:graphic>
      </p:graphicFrame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84213" y="2781300"/>
            <a:ext cx="898525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记作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  <p:bldP spid="48139" grpId="0" autoUpdateAnimBg="0"/>
      <p:bldP spid="48141" grpId="0" autoUpdateAnimBg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6003F6-8C06-4EF4-87BA-52BDCB462527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21533" name="Text Box 2"/>
          <p:cNvSpPr txBox="1">
            <a:spLocks noChangeArrowheads="1"/>
          </p:cNvSpPr>
          <p:nvPr/>
        </p:nvSpPr>
        <p:spPr bwMode="auto">
          <a:xfrm>
            <a:off x="1066800" y="18891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空间的点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62400" y="188913"/>
            <a:ext cx="2730500" cy="519112"/>
            <a:chOff x="0" y="0"/>
            <a:chExt cx="1720" cy="327"/>
          </a:xfrm>
        </p:grpSpPr>
        <p:sp>
          <p:nvSpPr>
            <p:cNvPr id="2154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有序数组</a:t>
              </a:r>
            </a:p>
          </p:txBody>
        </p:sp>
        <p:graphicFrame>
          <p:nvGraphicFramePr>
            <p:cNvPr id="21531" name="Object 5"/>
            <p:cNvGraphicFramePr>
              <a:graphicFrameLocks/>
            </p:cNvGraphicFramePr>
            <p:nvPr/>
          </p:nvGraphicFramePr>
          <p:xfrm>
            <a:off x="960" y="48"/>
            <a:ext cx="760" cy="255"/>
          </p:xfrm>
          <a:graphic>
            <a:graphicData uri="http://schemas.openxmlformats.org/presentationml/2006/ole">
              <p:oleObj spid="_x0000_s21662" r:id="rId3" imgW="1205454" imgH="406048" progId="Equation.3">
                <p:embed/>
              </p:oleObj>
            </a:graphicData>
          </a:graphic>
        </p:graphicFrame>
      </p:grpSp>
      <p:graphicFrame>
        <p:nvGraphicFramePr>
          <p:cNvPr id="19462" name="Object 6"/>
          <p:cNvGraphicFramePr>
            <a:graphicFrameLocks/>
          </p:cNvGraphicFramePr>
          <p:nvPr/>
        </p:nvGraphicFramePr>
        <p:xfrm>
          <a:off x="2743200" y="188913"/>
          <a:ext cx="1270000" cy="419100"/>
        </p:xfrm>
        <a:graphic>
          <a:graphicData uri="http://schemas.openxmlformats.org/presentationml/2006/ole">
            <p:oleObj spid="_x0000_s21663" r:id="rId4" imgW="1269449" imgH="418918" progId="Equation.3">
              <p:embed/>
            </p:oleObj>
          </a:graphicData>
        </a:graphic>
      </p:graphicFrame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990600" y="874713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特殊点的表示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19464" name="Object 8"/>
          <p:cNvGraphicFramePr>
            <a:graphicFrameLocks/>
          </p:cNvGraphicFramePr>
          <p:nvPr/>
        </p:nvGraphicFramePr>
        <p:xfrm>
          <a:off x="4648200" y="1617663"/>
          <a:ext cx="1333500" cy="404812"/>
        </p:xfrm>
        <a:graphic>
          <a:graphicData uri="http://schemas.openxmlformats.org/presentationml/2006/ole">
            <p:oleObj spid="_x0000_s21664" r:id="rId5" imgW="1332343" imgH="406048" progId="Equation.3">
              <p:embed/>
            </p:oleObj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429000" y="85566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坐标轴上的点</a:t>
            </a:r>
          </a:p>
        </p:txBody>
      </p:sp>
      <p:graphicFrame>
        <p:nvGraphicFramePr>
          <p:cNvPr id="19466" name="Object 10"/>
          <p:cNvGraphicFramePr>
            <a:graphicFrameLocks/>
          </p:cNvGraphicFramePr>
          <p:nvPr/>
        </p:nvGraphicFramePr>
        <p:xfrm>
          <a:off x="5767388" y="1016000"/>
          <a:ext cx="404812" cy="392113"/>
        </p:xfrm>
        <a:graphic>
          <a:graphicData uri="http://schemas.openxmlformats.org/presentationml/2006/ole">
            <p:oleObj spid="_x0000_s21665" r:id="rId6" imgW="406048" imgH="393359" progId="Equation.3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/>
          </p:cNvGraphicFramePr>
          <p:nvPr/>
        </p:nvGraphicFramePr>
        <p:xfrm>
          <a:off x="6221413" y="1000125"/>
          <a:ext cx="407987" cy="407988"/>
        </p:xfrm>
        <a:graphic>
          <a:graphicData uri="http://schemas.openxmlformats.org/presentationml/2006/ole">
            <p:oleObj spid="_x0000_s21666" r:id="rId7" imgW="406048" imgH="406048" progId="Equation.3">
              <p:embed/>
            </p:oleObj>
          </a:graphicData>
        </a:graphic>
      </p:graphicFrame>
      <p:graphicFrame>
        <p:nvGraphicFramePr>
          <p:cNvPr id="19468" name="Object 12"/>
          <p:cNvGraphicFramePr>
            <a:graphicFrameLocks/>
          </p:cNvGraphicFramePr>
          <p:nvPr/>
        </p:nvGraphicFramePr>
        <p:xfrm>
          <a:off x="6681788" y="1016000"/>
          <a:ext cx="404812" cy="392113"/>
        </p:xfrm>
        <a:graphic>
          <a:graphicData uri="http://schemas.openxmlformats.org/presentationml/2006/ole">
            <p:oleObj spid="_x0000_s21667" r:id="rId8" imgW="406048" imgH="393359" progId="Equation.3">
              <p:embed/>
            </p:oleObj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990600" y="1495425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坐标面上的点</a:t>
            </a:r>
          </a:p>
        </p:txBody>
      </p:sp>
      <p:graphicFrame>
        <p:nvGraphicFramePr>
          <p:cNvPr id="19470" name="Object 14"/>
          <p:cNvGraphicFramePr>
            <a:graphicFrameLocks/>
          </p:cNvGraphicFramePr>
          <p:nvPr/>
        </p:nvGraphicFramePr>
        <p:xfrm>
          <a:off x="3251200" y="1625600"/>
          <a:ext cx="404813" cy="392113"/>
        </p:xfrm>
        <a:graphic>
          <a:graphicData uri="http://schemas.openxmlformats.org/presentationml/2006/ole">
            <p:oleObj spid="_x0000_s21668" r:id="rId9" imgW="406048" imgH="393359" progId="Equation.3">
              <p:embed/>
            </p:oleObj>
          </a:graphicData>
        </a:graphic>
      </p:graphicFrame>
      <p:graphicFrame>
        <p:nvGraphicFramePr>
          <p:cNvPr id="19471" name="Object 15"/>
          <p:cNvGraphicFramePr>
            <a:graphicFrameLocks/>
          </p:cNvGraphicFramePr>
          <p:nvPr/>
        </p:nvGraphicFramePr>
        <p:xfrm>
          <a:off x="3706813" y="1624013"/>
          <a:ext cx="423862" cy="409575"/>
        </p:xfrm>
        <a:graphic>
          <a:graphicData uri="http://schemas.openxmlformats.org/presentationml/2006/ole">
            <p:oleObj spid="_x0000_s21669" r:id="rId10" imgW="406048" imgH="393359" progId="Equation.3">
              <p:embed/>
            </p:oleObj>
          </a:graphicData>
        </a:graphic>
      </p:graphicFrame>
      <p:graphicFrame>
        <p:nvGraphicFramePr>
          <p:cNvPr id="19472" name="Object 16"/>
          <p:cNvGraphicFramePr>
            <a:graphicFrameLocks/>
          </p:cNvGraphicFramePr>
          <p:nvPr/>
        </p:nvGraphicFramePr>
        <p:xfrm>
          <a:off x="4184650" y="1617663"/>
          <a:ext cx="404813" cy="392112"/>
        </p:xfrm>
        <a:graphic>
          <a:graphicData uri="http://schemas.openxmlformats.org/presentationml/2006/ole">
            <p:oleObj spid="_x0000_s21670" r:id="rId11" imgW="406048" imgH="393359" progId="Equation.3">
              <p:embed/>
            </p:oleObj>
          </a:graphicData>
        </a:graphic>
      </p:graphicFrame>
      <p:graphicFrame>
        <p:nvGraphicFramePr>
          <p:cNvPr id="19473" name="Object 17"/>
          <p:cNvGraphicFramePr>
            <a:graphicFrameLocks/>
          </p:cNvGraphicFramePr>
          <p:nvPr/>
        </p:nvGraphicFramePr>
        <p:xfrm>
          <a:off x="5892800" y="4711700"/>
          <a:ext cx="234950" cy="442913"/>
        </p:xfrm>
        <a:graphic>
          <a:graphicData uri="http://schemas.openxmlformats.org/presentationml/2006/ole">
            <p:oleObj spid="_x0000_s21671" r:id="rId12" imgW="114102" imgH="215526" progId="Equation.3">
              <p:embed/>
            </p:oleObj>
          </a:graphicData>
        </a:graphic>
      </p:graphicFrame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476375" y="2322513"/>
            <a:ext cx="5153025" cy="3098800"/>
            <a:chOff x="0" y="0"/>
            <a:chExt cx="3246" cy="1952"/>
          </a:xfrm>
        </p:grpSpPr>
        <p:sp>
          <p:nvSpPr>
            <p:cNvPr id="21543" name="Line 24"/>
            <p:cNvSpPr>
              <a:spLocks noChangeShapeType="1"/>
            </p:cNvSpPr>
            <p:nvPr/>
          </p:nvSpPr>
          <p:spPr bwMode="auto">
            <a:xfrm flipV="1">
              <a:off x="876" y="32"/>
              <a:ext cx="0" cy="1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Line 25"/>
            <p:cNvSpPr>
              <a:spLocks noChangeShapeType="1"/>
            </p:cNvSpPr>
            <p:nvPr/>
          </p:nvSpPr>
          <p:spPr bwMode="auto">
            <a:xfrm flipV="1">
              <a:off x="876" y="1232"/>
              <a:ext cx="2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7" name="Object 26"/>
            <p:cNvGraphicFramePr>
              <a:graphicFrameLocks/>
            </p:cNvGraphicFramePr>
            <p:nvPr/>
          </p:nvGraphicFramePr>
          <p:xfrm>
            <a:off x="815" y="1208"/>
            <a:ext cx="205" cy="224"/>
          </p:xfrm>
          <a:graphic>
            <a:graphicData uri="http://schemas.openxmlformats.org/presentationml/2006/ole">
              <p:oleObj spid="_x0000_s21672" r:id="rId13" imgW="164814" imgH="177492" progId="Equation.3">
                <p:embed/>
              </p:oleObj>
            </a:graphicData>
          </a:graphic>
        </p:graphicFrame>
        <p:graphicFrame>
          <p:nvGraphicFramePr>
            <p:cNvPr id="21528" name="Object 27"/>
            <p:cNvGraphicFramePr>
              <a:graphicFrameLocks/>
            </p:cNvGraphicFramePr>
            <p:nvPr/>
          </p:nvGraphicFramePr>
          <p:xfrm>
            <a:off x="0" y="1776"/>
            <a:ext cx="174" cy="176"/>
          </p:xfrm>
          <a:graphic>
            <a:graphicData uri="http://schemas.openxmlformats.org/presentationml/2006/ole">
              <p:oleObj spid="_x0000_s21673" r:id="rId14" imgW="139700" imgH="139700" progId="Equation.3">
                <p:embed/>
              </p:oleObj>
            </a:graphicData>
          </a:graphic>
        </p:graphicFrame>
        <p:graphicFrame>
          <p:nvGraphicFramePr>
            <p:cNvPr id="21529" name="Object 28"/>
            <p:cNvGraphicFramePr>
              <a:graphicFrameLocks/>
            </p:cNvGraphicFramePr>
            <p:nvPr/>
          </p:nvGraphicFramePr>
          <p:xfrm>
            <a:off x="3073" y="1152"/>
            <a:ext cx="173" cy="208"/>
          </p:xfrm>
          <a:graphic>
            <a:graphicData uri="http://schemas.openxmlformats.org/presentationml/2006/ole">
              <p:oleObj spid="_x0000_s21674" r:id="rId15" imgW="139518" imgH="164885" progId="Equation.3">
                <p:embed/>
              </p:oleObj>
            </a:graphicData>
          </a:graphic>
        </p:graphicFrame>
        <p:sp>
          <p:nvSpPr>
            <p:cNvPr id="21545" name="Line 29"/>
            <p:cNvSpPr>
              <a:spLocks noChangeShapeType="1"/>
            </p:cNvSpPr>
            <p:nvPr/>
          </p:nvSpPr>
          <p:spPr bwMode="auto">
            <a:xfrm flipH="1">
              <a:off x="60" y="1232"/>
              <a:ext cx="81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0" name="Object 30"/>
            <p:cNvGraphicFramePr>
              <a:graphicFrameLocks/>
            </p:cNvGraphicFramePr>
            <p:nvPr/>
          </p:nvGraphicFramePr>
          <p:xfrm>
            <a:off x="670" y="0"/>
            <a:ext cx="142" cy="176"/>
          </p:xfrm>
          <a:graphic>
            <a:graphicData uri="http://schemas.openxmlformats.org/presentationml/2006/ole">
              <p:oleObj spid="_x0000_s21675" r:id="rId16" imgW="114102" imgH="139458" progId="Equation.3">
                <p:embed/>
              </p:oleObj>
            </a:graphicData>
          </a:graphic>
        </p:graphicFrame>
      </p:grpSp>
      <p:sp>
        <p:nvSpPr>
          <p:cNvPr id="19487" name="AutoShape 31"/>
          <p:cNvSpPr>
            <a:spLocks noChangeArrowheads="1"/>
          </p:cNvSpPr>
          <p:nvPr/>
        </p:nvSpPr>
        <p:spPr bwMode="auto">
          <a:xfrm>
            <a:off x="2057400" y="3211513"/>
            <a:ext cx="3352800" cy="533400"/>
          </a:xfrm>
          <a:prstGeom prst="parallelogram">
            <a:avLst>
              <a:gd name="adj" fmla="val 157143"/>
            </a:avLst>
          </a:prstGeom>
          <a:solidFill>
            <a:srgbClr val="FF0000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2057400" y="3770313"/>
            <a:ext cx="2514600" cy="1066800"/>
          </a:xfrm>
          <a:prstGeom prst="rect">
            <a:avLst/>
          </a:prstGeom>
          <a:solidFill>
            <a:srgbClr val="FF00FF">
              <a:alpha val="50195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Freeform 33"/>
          <p:cNvSpPr>
            <a:spLocks/>
          </p:cNvSpPr>
          <p:nvPr/>
        </p:nvSpPr>
        <p:spPr bwMode="auto">
          <a:xfrm>
            <a:off x="4572000" y="3236913"/>
            <a:ext cx="838200" cy="1600200"/>
          </a:xfrm>
          <a:custGeom>
            <a:avLst/>
            <a:gdLst>
              <a:gd name="T0" fmla="*/ 838200 w 528"/>
              <a:gd name="T1" fmla="*/ 0 h 1008"/>
              <a:gd name="T2" fmla="*/ 838200 w 528"/>
              <a:gd name="T3" fmla="*/ 1066800 h 1008"/>
              <a:gd name="T4" fmla="*/ 0 w 528"/>
              <a:gd name="T5" fmla="*/ 1600200 h 1008"/>
              <a:gd name="T6" fmla="*/ 0 w 528"/>
              <a:gd name="T7" fmla="*/ 533400 h 1008"/>
              <a:gd name="T8" fmla="*/ 838200 w 52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008"/>
              <a:gd name="T17" fmla="*/ 528 w 52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008">
                <a:moveTo>
                  <a:pt x="528" y="0"/>
                </a:moveTo>
                <a:lnTo>
                  <a:pt x="528" y="672"/>
                </a:lnTo>
                <a:lnTo>
                  <a:pt x="0" y="1008"/>
                </a:lnTo>
                <a:lnTo>
                  <a:pt x="0" y="336"/>
                </a:lnTo>
                <a:lnTo>
                  <a:pt x="528" y="0"/>
                </a:lnTo>
                <a:close/>
              </a:path>
            </a:pathLst>
          </a:custGeom>
          <a:solidFill>
            <a:srgbClr val="0000FF">
              <a:alpha val="50195"/>
            </a:srgb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90" name="Object 34"/>
          <p:cNvGraphicFramePr>
            <a:graphicFrameLocks/>
          </p:cNvGraphicFramePr>
          <p:nvPr/>
        </p:nvGraphicFramePr>
        <p:xfrm>
          <a:off x="5181600" y="2854325"/>
          <a:ext cx="304800" cy="304800"/>
        </p:xfrm>
        <a:graphic>
          <a:graphicData uri="http://schemas.openxmlformats.org/presentationml/2006/ole">
            <p:oleObj spid="_x0000_s21676" r:id="rId17" imgW="164885" imgH="164885" progId="Equation.3">
              <p:embed/>
            </p:oleObj>
          </a:graphicData>
        </a:graphic>
      </p:graphicFrame>
      <p:graphicFrame>
        <p:nvGraphicFramePr>
          <p:cNvPr id="19491" name="Object 35"/>
          <p:cNvGraphicFramePr>
            <a:graphicFrameLocks/>
          </p:cNvGraphicFramePr>
          <p:nvPr/>
        </p:nvGraphicFramePr>
        <p:xfrm>
          <a:off x="5424488" y="2824163"/>
          <a:ext cx="976312" cy="387350"/>
        </p:xfrm>
        <a:graphic>
          <a:graphicData uri="http://schemas.openxmlformats.org/presentationml/2006/ole">
            <p:oleObj spid="_x0000_s21677" r:id="rId18" imgW="507559" imgH="203024" progId="Equation.3">
              <p:embed/>
            </p:oleObj>
          </a:graphicData>
        </a:graphic>
      </p:graphicFrame>
      <p:graphicFrame>
        <p:nvGraphicFramePr>
          <p:cNvPr id="19492" name="Object 36"/>
          <p:cNvGraphicFramePr>
            <a:graphicFrameLocks/>
          </p:cNvGraphicFramePr>
          <p:nvPr/>
        </p:nvGraphicFramePr>
        <p:xfrm>
          <a:off x="2921000" y="2855913"/>
          <a:ext cx="314325" cy="314325"/>
        </p:xfrm>
        <a:graphic>
          <a:graphicData uri="http://schemas.openxmlformats.org/presentationml/2006/ole">
            <p:oleObj spid="_x0000_s21678" r:id="rId19" imgW="164885" imgH="164885" progId="Equation.3">
              <p:embed/>
            </p:oleObj>
          </a:graphicData>
        </a:graphic>
      </p:graphicFrame>
      <p:graphicFrame>
        <p:nvGraphicFramePr>
          <p:cNvPr id="19493" name="Object 37"/>
          <p:cNvGraphicFramePr>
            <a:graphicFrameLocks/>
          </p:cNvGraphicFramePr>
          <p:nvPr/>
        </p:nvGraphicFramePr>
        <p:xfrm>
          <a:off x="3159125" y="2865438"/>
          <a:ext cx="803275" cy="346075"/>
        </p:xfrm>
        <a:graphic>
          <a:graphicData uri="http://schemas.openxmlformats.org/presentationml/2006/ole">
            <p:oleObj spid="_x0000_s21679" r:id="rId20" imgW="469492" imgH="203024" progId="Equation.3">
              <p:embed/>
            </p:oleObj>
          </a:graphicData>
        </a:graphic>
      </p:graphicFrame>
      <p:graphicFrame>
        <p:nvGraphicFramePr>
          <p:cNvPr id="19494" name="Object 38"/>
          <p:cNvGraphicFramePr>
            <a:graphicFrameLocks/>
          </p:cNvGraphicFramePr>
          <p:nvPr/>
        </p:nvGraphicFramePr>
        <p:xfrm>
          <a:off x="4362450" y="4772025"/>
          <a:ext cx="304800" cy="304800"/>
        </p:xfrm>
        <a:graphic>
          <a:graphicData uri="http://schemas.openxmlformats.org/presentationml/2006/ole">
            <p:oleObj spid="_x0000_s21680" r:id="rId21" imgW="164885" imgH="164885" progId="Equation.3">
              <p:embed/>
            </p:oleObj>
          </a:graphicData>
        </a:graphic>
      </p:graphicFrame>
      <p:graphicFrame>
        <p:nvGraphicFramePr>
          <p:cNvPr id="19495" name="Object 39"/>
          <p:cNvGraphicFramePr>
            <a:graphicFrameLocks/>
          </p:cNvGraphicFramePr>
          <p:nvPr/>
        </p:nvGraphicFramePr>
        <p:xfrm>
          <a:off x="4591050" y="4735513"/>
          <a:ext cx="1047750" cy="417512"/>
        </p:xfrm>
        <a:graphic>
          <a:graphicData uri="http://schemas.openxmlformats.org/presentationml/2006/ole">
            <p:oleObj spid="_x0000_s21681" r:id="rId22" imgW="507559" imgH="203024" progId="Equation.3">
              <p:embed/>
            </p:oleObj>
          </a:graphicData>
        </a:graphic>
      </p:graphicFrame>
      <p:graphicFrame>
        <p:nvGraphicFramePr>
          <p:cNvPr id="19496" name="Object 40"/>
          <p:cNvGraphicFramePr>
            <a:graphicFrameLocks/>
          </p:cNvGraphicFramePr>
          <p:nvPr/>
        </p:nvGraphicFramePr>
        <p:xfrm>
          <a:off x="5257800" y="4330700"/>
          <a:ext cx="250825" cy="304800"/>
        </p:xfrm>
        <a:graphic>
          <a:graphicData uri="http://schemas.openxmlformats.org/presentationml/2006/ole">
            <p:oleObj spid="_x0000_s21682" r:id="rId23" imgW="164885" imgH="202936" progId="Equation.3">
              <p:embed/>
            </p:oleObj>
          </a:graphicData>
        </a:graphic>
      </p:graphicFrame>
      <p:graphicFrame>
        <p:nvGraphicFramePr>
          <p:cNvPr id="19497" name="Object 41"/>
          <p:cNvGraphicFramePr>
            <a:graphicFrameLocks/>
          </p:cNvGraphicFramePr>
          <p:nvPr/>
        </p:nvGraphicFramePr>
        <p:xfrm>
          <a:off x="5453063" y="4330700"/>
          <a:ext cx="871537" cy="354013"/>
        </p:xfrm>
        <a:graphic>
          <a:graphicData uri="http://schemas.openxmlformats.org/presentationml/2006/ole">
            <p:oleObj spid="_x0000_s21683" r:id="rId24" imgW="494870" imgH="203024" progId="Equation.3">
              <p:embed/>
            </p:oleObj>
          </a:graphicData>
        </a:graphic>
      </p:graphicFrame>
      <p:graphicFrame>
        <p:nvGraphicFramePr>
          <p:cNvPr id="19498" name="Object 42"/>
          <p:cNvGraphicFramePr>
            <a:graphicFrameLocks/>
          </p:cNvGraphicFramePr>
          <p:nvPr/>
        </p:nvGraphicFramePr>
        <p:xfrm>
          <a:off x="1927225" y="4811713"/>
          <a:ext cx="314325" cy="314325"/>
        </p:xfrm>
        <a:graphic>
          <a:graphicData uri="http://schemas.openxmlformats.org/presentationml/2006/ole">
            <p:oleObj spid="_x0000_s21684" r:id="rId25" imgW="164885" imgH="164885" progId="Equation.3">
              <p:embed/>
            </p:oleObj>
          </a:graphicData>
        </a:graphic>
      </p:graphicFrame>
      <p:graphicFrame>
        <p:nvGraphicFramePr>
          <p:cNvPr id="19499" name="Object 43"/>
          <p:cNvGraphicFramePr>
            <a:graphicFrameLocks/>
          </p:cNvGraphicFramePr>
          <p:nvPr/>
        </p:nvGraphicFramePr>
        <p:xfrm>
          <a:off x="2155825" y="4851400"/>
          <a:ext cx="815975" cy="350838"/>
        </p:xfrm>
        <a:graphic>
          <a:graphicData uri="http://schemas.openxmlformats.org/presentationml/2006/ole">
            <p:oleObj spid="_x0000_s21685" r:id="rId26" imgW="469492" imgH="203024" progId="Equation.3">
              <p:embed/>
            </p:oleObj>
          </a:graphicData>
        </a:graphic>
      </p:graphicFrame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489450" y="3613150"/>
            <a:ext cx="1530350" cy="309563"/>
            <a:chOff x="0" y="0"/>
            <a:chExt cx="964" cy="195"/>
          </a:xfrm>
        </p:grpSpPr>
        <p:graphicFrame>
          <p:nvGraphicFramePr>
            <p:cNvPr id="21525" name="Object 45"/>
            <p:cNvGraphicFramePr>
              <a:graphicFrameLocks/>
            </p:cNvGraphicFramePr>
            <p:nvPr/>
          </p:nvGraphicFramePr>
          <p:xfrm>
            <a:off x="0" y="52"/>
            <a:ext cx="100" cy="95"/>
          </p:xfrm>
          <a:graphic>
            <a:graphicData uri="http://schemas.openxmlformats.org/presentationml/2006/ole">
              <p:oleObj spid="_x0000_s21686" r:id="rId27" imgW="203024" imgH="203024" progId="Equation.3">
                <p:embed/>
              </p:oleObj>
            </a:graphicData>
          </a:graphic>
        </p:graphicFrame>
        <p:graphicFrame>
          <p:nvGraphicFramePr>
            <p:cNvPr id="21526" name="Object 46"/>
            <p:cNvGraphicFramePr>
              <a:graphicFrameLocks/>
            </p:cNvGraphicFramePr>
            <p:nvPr/>
          </p:nvGraphicFramePr>
          <p:xfrm>
            <a:off x="143" y="0"/>
            <a:ext cx="821" cy="195"/>
          </p:xfrm>
          <a:graphic>
            <a:graphicData uri="http://schemas.openxmlformats.org/presentationml/2006/ole">
              <p:oleObj spid="_x0000_s21687" r:id="rId28" imgW="1624190" imgH="406048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utoUpdateAnimBg="0"/>
      <p:bldP spid="19465" grpId="0" autoUpdateAnimBg="0"/>
      <p:bldP spid="19469" grpId="0" autoUpdateAnimBg="0"/>
      <p:bldP spid="19487" grpId="0" animBg="1"/>
      <p:bldP spid="19488" grpId="0" animBg="1"/>
      <p:bldP spid="194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12B51B-9635-4B71-B2FE-75A4288F7ED2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914900" y="914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坐标轴 </a:t>
            </a:r>
            <a:r>
              <a:rPr kumimoji="1" lang="en-US" altLang="zh-CN" sz="2800">
                <a:ea typeface="楷体_GB2312" pitchFamily="49" charset="-122"/>
              </a:rPr>
              <a:t>:</a:t>
            </a:r>
            <a:r>
              <a:rPr kumimoji="1" lang="en-US" altLang="zh-CN" sz="2800" b="0">
                <a:ea typeface="楷体_GB2312" pitchFamily="49" charset="-122"/>
              </a:rPr>
              <a:t> </a:t>
            </a:r>
          </a:p>
        </p:txBody>
      </p:sp>
      <p:sp>
        <p:nvSpPr>
          <p:cNvPr id="68611" name="AutoShape 3"/>
          <p:cNvSpPr>
            <a:spLocks/>
          </p:cNvSpPr>
          <p:nvPr/>
        </p:nvSpPr>
        <p:spPr bwMode="auto">
          <a:xfrm>
            <a:off x="6591300" y="1524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12" name="Object 2"/>
          <p:cNvGraphicFramePr>
            <a:graphicFrameLocks noChangeAspect="1"/>
          </p:cNvGraphicFramePr>
          <p:nvPr/>
        </p:nvGraphicFramePr>
        <p:xfrm>
          <a:off x="5372100" y="1752600"/>
          <a:ext cx="1092200" cy="444500"/>
        </p:xfrm>
        <a:graphic>
          <a:graphicData uri="http://schemas.openxmlformats.org/presentationml/2006/ole">
            <p:oleObj spid="_x0000_s22626" name="Equation" r:id="rId3" imgW="34957440" imgH="14195160" progId="Equation.3">
              <p:embed/>
            </p:oleObj>
          </a:graphicData>
        </a:graphic>
      </p:graphicFrame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6819900" y="1485900"/>
          <a:ext cx="800100" cy="876300"/>
        </p:xfrm>
        <a:graphic>
          <a:graphicData uri="http://schemas.openxmlformats.org/presentationml/2006/ole">
            <p:oleObj spid="_x0000_s22627" name="Equation" r:id="rId4" imgW="25605000" imgH="27997200" progId="Equation.3">
              <p:embed/>
            </p:oleObj>
          </a:graphicData>
        </a:graphic>
      </p:graphicFrame>
      <p:sp>
        <p:nvSpPr>
          <p:cNvPr id="68614" name="AutoShape 6"/>
          <p:cNvSpPr>
            <a:spLocks/>
          </p:cNvSpPr>
          <p:nvPr/>
        </p:nvSpPr>
        <p:spPr bwMode="auto">
          <a:xfrm>
            <a:off x="6591300" y="2667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15" name="Object 4"/>
          <p:cNvGraphicFramePr>
            <a:graphicFrameLocks noChangeAspect="1"/>
          </p:cNvGraphicFramePr>
          <p:nvPr/>
        </p:nvGraphicFramePr>
        <p:xfrm>
          <a:off x="6819900" y="2667000"/>
          <a:ext cx="774700" cy="876300"/>
        </p:xfrm>
        <a:graphic>
          <a:graphicData uri="http://schemas.openxmlformats.org/presentationml/2006/ole">
            <p:oleObj spid="_x0000_s22628" name="Equation" r:id="rId5" imgW="24791760" imgH="27997200" progId="Equation.3">
              <p:embed/>
            </p:oleObj>
          </a:graphicData>
        </a:graphic>
      </p:graphicFrame>
      <p:graphicFrame>
        <p:nvGraphicFramePr>
          <p:cNvPr id="68616" name="Object 5"/>
          <p:cNvGraphicFramePr>
            <a:graphicFrameLocks noChangeAspect="1"/>
          </p:cNvGraphicFramePr>
          <p:nvPr/>
        </p:nvGraphicFramePr>
        <p:xfrm>
          <a:off x="5372100" y="2895600"/>
          <a:ext cx="1117600" cy="444500"/>
        </p:xfrm>
        <a:graphic>
          <a:graphicData uri="http://schemas.openxmlformats.org/presentationml/2006/ole">
            <p:oleObj spid="_x0000_s22629" name="Equation" r:id="rId6" imgW="35770680" imgH="14195160" progId="Equation.3">
              <p:embed/>
            </p:oleObj>
          </a:graphicData>
        </a:graphic>
      </p:graphicFrame>
      <p:sp>
        <p:nvSpPr>
          <p:cNvPr id="68617" name="AutoShape 9"/>
          <p:cNvSpPr>
            <a:spLocks/>
          </p:cNvSpPr>
          <p:nvPr/>
        </p:nvSpPr>
        <p:spPr bwMode="auto">
          <a:xfrm>
            <a:off x="6591300" y="3886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18" name="Object 6"/>
          <p:cNvGraphicFramePr>
            <a:graphicFrameLocks noChangeAspect="1"/>
          </p:cNvGraphicFramePr>
          <p:nvPr/>
        </p:nvGraphicFramePr>
        <p:xfrm>
          <a:off x="5372100" y="4114800"/>
          <a:ext cx="1079500" cy="444500"/>
        </p:xfrm>
        <a:graphic>
          <a:graphicData uri="http://schemas.openxmlformats.org/presentationml/2006/ole">
            <p:oleObj spid="_x0000_s22630" name="Equation" r:id="rId7" imgW="34550640" imgH="14195160" progId="Equation.3">
              <p:embed/>
            </p:oleObj>
          </a:graphicData>
        </a:graphic>
      </p:graphicFrame>
      <p:graphicFrame>
        <p:nvGraphicFramePr>
          <p:cNvPr id="68619" name="Object 7"/>
          <p:cNvGraphicFramePr>
            <a:graphicFrameLocks noChangeAspect="1"/>
          </p:cNvGraphicFramePr>
          <p:nvPr/>
        </p:nvGraphicFramePr>
        <p:xfrm>
          <a:off x="6819900" y="3848100"/>
          <a:ext cx="800100" cy="952500"/>
        </p:xfrm>
        <a:graphic>
          <a:graphicData uri="http://schemas.openxmlformats.org/presentationml/2006/ole">
            <p:oleObj spid="_x0000_s22631" name="Equation" r:id="rId8" imgW="25605000" imgH="30432960" progId="Equation.3">
              <p:embed/>
            </p:oleObj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1066800" y="38115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坐标面 </a:t>
            </a:r>
            <a:r>
              <a:rPr kumimoji="1" lang="en-US" altLang="zh-CN" sz="280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68621" name="Object 8"/>
          <p:cNvGraphicFramePr>
            <a:graphicFrameLocks noChangeAspect="1"/>
          </p:cNvGraphicFramePr>
          <p:nvPr/>
        </p:nvGraphicFramePr>
        <p:xfrm>
          <a:off x="1524000" y="4406900"/>
          <a:ext cx="952500" cy="419100"/>
        </p:xfrm>
        <a:graphic>
          <a:graphicData uri="http://schemas.openxmlformats.org/presentationml/2006/ole">
            <p:oleObj spid="_x0000_s22632" name="Equation" r:id="rId9" imgW="30484440" imgH="13383360" progId="Equation.3">
              <p:embed/>
            </p:oleObj>
          </a:graphicData>
        </a:graphic>
      </p:graphicFrame>
      <p:graphicFrame>
        <p:nvGraphicFramePr>
          <p:cNvPr id="68622" name="Object 9"/>
          <p:cNvGraphicFramePr>
            <a:graphicFrameLocks noChangeAspect="1"/>
          </p:cNvGraphicFramePr>
          <p:nvPr/>
        </p:nvGraphicFramePr>
        <p:xfrm>
          <a:off x="2514600" y="4406900"/>
          <a:ext cx="1230313" cy="317500"/>
        </p:xfrm>
        <a:graphic>
          <a:graphicData uri="http://schemas.openxmlformats.org/presentationml/2006/ole">
            <p:oleObj spid="_x0000_s22633" name="Equation" r:id="rId10" imgW="39430440" imgH="10135800" progId="Equation.3">
              <p:embed/>
            </p:oleObj>
          </a:graphicData>
        </a:graphic>
      </p:graphicFrame>
      <p:graphicFrame>
        <p:nvGraphicFramePr>
          <p:cNvPr id="68623" name="Object 10"/>
          <p:cNvGraphicFramePr>
            <a:graphicFrameLocks noChangeAspect="1"/>
          </p:cNvGraphicFramePr>
          <p:nvPr/>
        </p:nvGraphicFramePr>
        <p:xfrm>
          <a:off x="1524000" y="4978400"/>
          <a:ext cx="952500" cy="419100"/>
        </p:xfrm>
        <a:graphic>
          <a:graphicData uri="http://schemas.openxmlformats.org/presentationml/2006/ole">
            <p:oleObj spid="_x0000_s22634" name="Equation" r:id="rId11" imgW="30484440" imgH="13383360" progId="Equation.3">
              <p:embed/>
            </p:oleObj>
          </a:graphicData>
        </a:graphic>
      </p:graphicFrame>
      <p:graphicFrame>
        <p:nvGraphicFramePr>
          <p:cNvPr id="68624" name="Object 11"/>
          <p:cNvGraphicFramePr>
            <a:graphicFrameLocks noChangeAspect="1"/>
          </p:cNvGraphicFramePr>
          <p:nvPr/>
        </p:nvGraphicFramePr>
        <p:xfrm>
          <a:off x="2514600" y="5003800"/>
          <a:ext cx="1244600" cy="317500"/>
        </p:xfrm>
        <a:graphic>
          <a:graphicData uri="http://schemas.openxmlformats.org/presentationml/2006/ole">
            <p:oleObj spid="_x0000_s22635" name="Equation" r:id="rId12" imgW="39836880" imgH="10135800" progId="Equation.3">
              <p:embed/>
            </p:oleObj>
          </a:graphicData>
        </a:graphic>
      </p:graphicFrame>
      <p:graphicFrame>
        <p:nvGraphicFramePr>
          <p:cNvPr id="68625" name="Object 12"/>
          <p:cNvGraphicFramePr>
            <a:graphicFrameLocks noChangeAspect="1"/>
          </p:cNvGraphicFramePr>
          <p:nvPr/>
        </p:nvGraphicFramePr>
        <p:xfrm>
          <a:off x="1524000" y="5511800"/>
          <a:ext cx="927100" cy="419100"/>
        </p:xfrm>
        <a:graphic>
          <a:graphicData uri="http://schemas.openxmlformats.org/presentationml/2006/ole">
            <p:oleObj spid="_x0000_s22636" name="Equation" r:id="rId13" imgW="29671200" imgH="13383360" progId="Equation.3">
              <p:embed/>
            </p:oleObj>
          </a:graphicData>
        </a:graphic>
      </p:graphicFrame>
      <p:graphicFrame>
        <p:nvGraphicFramePr>
          <p:cNvPr id="68626" name="Object 13"/>
          <p:cNvGraphicFramePr>
            <a:graphicFrameLocks noChangeAspect="1"/>
          </p:cNvGraphicFramePr>
          <p:nvPr/>
        </p:nvGraphicFramePr>
        <p:xfrm>
          <a:off x="2514600" y="5549900"/>
          <a:ext cx="1270000" cy="393700"/>
        </p:xfrm>
        <a:graphic>
          <a:graphicData uri="http://schemas.openxmlformats.org/presentationml/2006/ole">
            <p:oleObj spid="_x0000_s22637" name="Equation" r:id="rId14" imgW="40650120" imgH="12571560" progId="Equation.3">
              <p:embed/>
            </p:oleObj>
          </a:graphicData>
        </a:graphic>
      </p:graphicFrame>
      <p:grpSp>
        <p:nvGrpSpPr>
          <p:cNvPr id="22552" name="Group 26"/>
          <p:cNvGrpSpPr>
            <a:grpSpLocks/>
          </p:cNvGrpSpPr>
          <p:nvPr/>
        </p:nvGrpSpPr>
        <p:grpSpPr bwMode="auto">
          <a:xfrm>
            <a:off x="990600" y="609600"/>
            <a:ext cx="3702050" cy="2711450"/>
            <a:chOff x="624" y="384"/>
            <a:chExt cx="2332" cy="1708"/>
          </a:xfrm>
        </p:grpSpPr>
        <p:sp>
          <p:nvSpPr>
            <p:cNvPr id="22554" name="Line 27"/>
            <p:cNvSpPr>
              <a:spLocks noChangeShapeType="1"/>
            </p:cNvSpPr>
            <p:nvPr/>
          </p:nvSpPr>
          <p:spPr bwMode="auto">
            <a:xfrm>
              <a:off x="702" y="1575"/>
              <a:ext cx="1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AutoShape 28"/>
            <p:cNvSpPr>
              <a:spLocks noChangeArrowheads="1"/>
            </p:cNvSpPr>
            <p:nvPr/>
          </p:nvSpPr>
          <p:spPr bwMode="auto">
            <a:xfrm rot="-1500000">
              <a:off x="1392" y="768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42" name="Object 14"/>
            <p:cNvGraphicFramePr>
              <a:graphicFrameLocks noChangeAspect="1"/>
            </p:cNvGraphicFramePr>
            <p:nvPr/>
          </p:nvGraphicFramePr>
          <p:xfrm>
            <a:off x="624" y="1872"/>
            <a:ext cx="199" cy="220"/>
          </p:xfrm>
          <a:graphic>
            <a:graphicData uri="http://schemas.openxmlformats.org/presentationml/2006/ole">
              <p:oleObj spid="_x0000_s22638" name="Equation" r:id="rId15" imgW="4053600" imgH="4452840" progId="Equation.3">
                <p:embed/>
              </p:oleObj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2736" y="1386"/>
            <a:ext cx="220" cy="260"/>
          </p:xfrm>
          <a:graphic>
            <a:graphicData uri="http://schemas.openxmlformats.org/presentationml/2006/ole">
              <p:oleObj spid="_x0000_s22639" name="Equation" r:id="rId16" imgW="4460040" imgH="5264640" progId="Equation.3">
                <p:embed/>
              </p:oleObj>
            </a:graphicData>
          </a:graphic>
        </p:graphicFrame>
        <p:graphicFrame>
          <p:nvGraphicFramePr>
            <p:cNvPr id="22544" name="Object 16"/>
            <p:cNvGraphicFramePr>
              <a:graphicFrameLocks noChangeAspect="1"/>
            </p:cNvGraphicFramePr>
            <p:nvPr/>
          </p:nvGraphicFramePr>
          <p:xfrm>
            <a:off x="1721" y="384"/>
            <a:ext cx="199" cy="199"/>
          </p:xfrm>
          <a:graphic>
            <a:graphicData uri="http://schemas.openxmlformats.org/presentationml/2006/ole">
              <p:oleObj spid="_x0000_s22640" name="Equation" r:id="rId17" imgW="4053600" imgH="4046760" progId="Equation.3">
                <p:embed/>
              </p:oleObj>
            </a:graphicData>
          </a:graphic>
        </p:graphicFrame>
        <p:sp>
          <p:nvSpPr>
            <p:cNvPr id="22556" name="Rectangle 32"/>
            <p:cNvSpPr>
              <a:spLocks noChangeArrowheads="1"/>
            </p:cNvSpPr>
            <p:nvPr/>
          </p:nvSpPr>
          <p:spPr bwMode="auto">
            <a:xfrm>
              <a:off x="1065" y="1344"/>
              <a:ext cx="1258" cy="60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AutoShape 33"/>
            <p:cNvSpPr>
              <a:spLocks noChangeArrowheads="1"/>
            </p:cNvSpPr>
            <p:nvPr/>
          </p:nvSpPr>
          <p:spPr bwMode="auto">
            <a:xfrm>
              <a:off x="674" y="1191"/>
              <a:ext cx="1991" cy="384"/>
            </a:xfrm>
            <a:prstGeom prst="parallelogram">
              <a:avLst>
                <a:gd name="adj" fmla="val 196330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Rectangle 34"/>
            <p:cNvSpPr>
              <a:spLocks noChangeArrowheads="1"/>
            </p:cNvSpPr>
            <p:nvPr/>
          </p:nvSpPr>
          <p:spPr bwMode="auto">
            <a:xfrm>
              <a:off x="1065" y="825"/>
              <a:ext cx="1258" cy="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AutoShape 35"/>
            <p:cNvSpPr>
              <a:spLocks noChangeArrowheads="1"/>
            </p:cNvSpPr>
            <p:nvPr/>
          </p:nvSpPr>
          <p:spPr bwMode="auto">
            <a:xfrm rot="-1500000">
              <a:off x="945" y="983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36"/>
            <p:cNvSpPr>
              <a:spLocks noChangeShapeType="1"/>
            </p:cNvSpPr>
            <p:nvPr/>
          </p:nvSpPr>
          <p:spPr bwMode="auto">
            <a:xfrm flipV="1">
              <a:off x="1662" y="438"/>
              <a:ext cx="0" cy="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AutoShape 37"/>
            <p:cNvSpPr>
              <a:spLocks noChangeArrowheads="1"/>
            </p:cNvSpPr>
            <p:nvPr/>
          </p:nvSpPr>
          <p:spPr bwMode="auto">
            <a:xfrm flipH="1">
              <a:off x="1208" y="1344"/>
              <a:ext cx="472" cy="227"/>
            </a:xfrm>
            <a:prstGeom prst="rtTriangle">
              <a:avLst/>
            </a:prstGeom>
            <a:solidFill>
              <a:srgbClr val="33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38"/>
            <p:cNvSpPr>
              <a:spLocks noChangeShapeType="1"/>
            </p:cNvSpPr>
            <p:nvPr/>
          </p:nvSpPr>
          <p:spPr bwMode="auto">
            <a:xfrm rot="357764" flipV="1">
              <a:off x="672" y="1292"/>
              <a:ext cx="96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39"/>
            <p:cNvSpPr>
              <a:spLocks noChangeShapeType="1"/>
            </p:cNvSpPr>
            <p:nvPr/>
          </p:nvSpPr>
          <p:spPr bwMode="auto">
            <a:xfrm>
              <a:off x="1200" y="157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1632" y="1384"/>
            <a:ext cx="115" cy="127"/>
          </p:xfrm>
          <a:graphic>
            <a:graphicData uri="http://schemas.openxmlformats.org/presentationml/2006/ole">
              <p:oleObj spid="_x0000_s22641" name="Equation" r:id="rId18" imgW="292320" imgH="329760" progId="Equation.3">
                <p:embed/>
              </p:oleObj>
            </a:graphicData>
          </a:graphic>
        </p:graphicFrame>
        <p:sp>
          <p:nvSpPr>
            <p:cNvPr id="22564" name="Line 41"/>
            <p:cNvSpPr>
              <a:spLocks noChangeShapeType="1"/>
            </p:cNvSpPr>
            <p:nvPr/>
          </p:nvSpPr>
          <p:spPr bwMode="auto">
            <a:xfrm>
              <a:off x="1645" y="1351"/>
              <a:ext cx="1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250825" y="115888"/>
            <a:ext cx="46085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坐标轴与坐标面的表示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 autoUpdateAnimBg="0"/>
      <p:bldP spid="68611" grpId="0" animBg="1"/>
      <p:bldP spid="68614" grpId="0" animBg="1"/>
      <p:bldP spid="68617" grpId="0" animBg="1"/>
      <p:bldP spid="68620" grpId="0" build="p" autoUpdateAnimBg="0"/>
      <p:bldP spid="6865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3C64A-9E55-46B6-B1D1-DD65B74C8AFB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14400" y="2484438"/>
            <a:ext cx="746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(3) </a:t>
            </a:r>
            <a:r>
              <a:rPr lang="zh-CN" altLang="en-US" sz="2800"/>
              <a:t>点</a:t>
            </a:r>
            <a:r>
              <a:rPr lang="en-US" altLang="zh-CN" sz="2800" i="1"/>
              <a:t>M</a:t>
            </a:r>
            <a:r>
              <a:rPr lang="en-US" altLang="zh-CN" sz="2800"/>
              <a:t>(2, 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3, 1)</a:t>
            </a:r>
            <a:r>
              <a:rPr lang="zh-CN" altLang="en-US" sz="2800"/>
              <a:t>关于</a:t>
            </a:r>
            <a:r>
              <a:rPr lang="en-US" altLang="zh-CN" sz="2800" i="1">
                <a:solidFill>
                  <a:srgbClr val="0000FF"/>
                </a:solidFill>
              </a:rPr>
              <a:t>y </a:t>
            </a:r>
            <a:r>
              <a:rPr lang="zh-CN" altLang="en-US" sz="2800">
                <a:solidFill>
                  <a:srgbClr val="0000FF"/>
                </a:solidFill>
              </a:rPr>
              <a:t>轴</a:t>
            </a:r>
            <a:r>
              <a:rPr lang="zh-CN" altLang="en-US" sz="2800"/>
              <a:t>的对称点是</a:t>
            </a:r>
            <a:r>
              <a:rPr lang="en-US" altLang="zh-CN" sz="2800"/>
              <a:t>(       ).    </a:t>
            </a:r>
          </a:p>
        </p:txBody>
      </p:sp>
      <p:sp>
        <p:nvSpPr>
          <p:cNvPr id="20483" name="WordArt 3"/>
          <p:cNvSpPr>
            <a:spLocks noChangeArrowheads="1" noChangeShapeType="1" noTextEdit="1"/>
          </p:cNvSpPr>
          <p:nvPr/>
        </p:nvSpPr>
        <p:spPr bwMode="auto">
          <a:xfrm>
            <a:off x="1066800" y="260350"/>
            <a:ext cx="381000" cy="762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>
              <a:defRPr/>
            </a:pPr>
            <a:r>
              <a:rPr lang="en-US" altLang="zh-CN" sz="360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楷体_GB2312"/>
                <a:ea typeface="楷体_GB2312"/>
              </a:rPr>
              <a:t>?</a:t>
            </a:r>
            <a:endParaRPr lang="zh-CN" altLang="en-US" sz="360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楷体_GB2312"/>
              <a:ea typeface="楷体_GB231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14400" y="1112838"/>
            <a:ext cx="7577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(1) </a:t>
            </a:r>
            <a:r>
              <a:rPr lang="zh-CN" altLang="en-US" sz="2800"/>
              <a:t>点</a:t>
            </a:r>
            <a:r>
              <a:rPr lang="en-US" altLang="zh-CN" sz="2800" i="1"/>
              <a:t>M</a:t>
            </a:r>
            <a:r>
              <a:rPr lang="en-US" altLang="zh-CN" sz="2800"/>
              <a:t>(2, 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3, 1)</a:t>
            </a:r>
            <a:r>
              <a:rPr lang="zh-CN" altLang="en-US" sz="2800"/>
              <a:t>关于</a:t>
            </a:r>
            <a:r>
              <a:rPr lang="zh-CN" altLang="en-US" sz="2800">
                <a:solidFill>
                  <a:srgbClr val="0000FF"/>
                </a:solidFill>
              </a:rPr>
              <a:t>坐标原点</a:t>
            </a:r>
            <a:r>
              <a:rPr lang="zh-CN" altLang="en-US" sz="2800"/>
              <a:t>的对称点是</a:t>
            </a:r>
            <a:r>
              <a:rPr lang="en-US" altLang="zh-CN" sz="2800"/>
              <a:t>(       );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676400" y="350838"/>
            <a:ext cx="1371600" cy="519112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选择题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914400" y="1798638"/>
            <a:ext cx="708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(2) </a:t>
            </a:r>
            <a:r>
              <a:rPr lang="zh-CN" altLang="en-US" sz="2800"/>
              <a:t>点</a:t>
            </a:r>
            <a:r>
              <a:rPr lang="en-US" altLang="zh-CN" sz="2800" i="1"/>
              <a:t>M</a:t>
            </a:r>
            <a:r>
              <a:rPr lang="en-US" altLang="zh-CN" sz="2800"/>
              <a:t>(2, 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3, 1)</a:t>
            </a:r>
            <a:r>
              <a:rPr lang="zh-CN" altLang="en-US" sz="2800"/>
              <a:t>关于</a:t>
            </a:r>
            <a:r>
              <a:rPr lang="en-US" altLang="zh-CN" sz="2800" i="1">
                <a:solidFill>
                  <a:srgbClr val="0000FF"/>
                </a:solidFill>
              </a:rPr>
              <a:t>xOy</a:t>
            </a:r>
            <a:r>
              <a:rPr lang="zh-CN" altLang="en-US" sz="2800">
                <a:solidFill>
                  <a:srgbClr val="0000FF"/>
                </a:solidFill>
              </a:rPr>
              <a:t>面</a:t>
            </a:r>
            <a:r>
              <a:rPr lang="zh-CN" altLang="en-US" sz="2800"/>
              <a:t>的对称点是</a:t>
            </a:r>
            <a:r>
              <a:rPr lang="en-US" altLang="zh-CN" sz="2800"/>
              <a:t>(       ) ;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524000" y="3155950"/>
            <a:ext cx="6248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 (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2, 3, 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1);               (</a:t>
            </a:r>
            <a:r>
              <a:rPr lang="en-US" altLang="zh-CN" sz="2800" i="1"/>
              <a:t>B</a:t>
            </a:r>
            <a:r>
              <a:rPr lang="en-US" altLang="zh-CN" sz="2800"/>
              <a:t>) (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2, 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3, 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1);</a:t>
            </a:r>
          </a:p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en-US" altLang="zh-CN" sz="2800" i="1"/>
              <a:t>C</a:t>
            </a:r>
            <a:r>
              <a:rPr lang="en-US" altLang="zh-CN" sz="2800"/>
              <a:t>) (2, </a:t>
            </a:r>
            <a:r>
              <a:rPr lang="en-US" altLang="zh-CN" sz="2800">
                <a:latin typeface="宋体" pitchFamily="2" charset="-122"/>
              </a:rPr>
              <a:t>-3</a:t>
            </a:r>
            <a:r>
              <a:rPr lang="en-US" altLang="zh-CN" sz="2800"/>
              <a:t>, 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1);               (</a:t>
            </a:r>
            <a:r>
              <a:rPr lang="en-US" altLang="zh-CN" sz="2800" i="1"/>
              <a:t>D</a:t>
            </a:r>
            <a:r>
              <a:rPr lang="en-US" altLang="zh-CN" sz="2800"/>
              <a:t>) (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/>
              <a:t>2, 3, 1).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620000" y="111283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162800" y="1798638"/>
            <a:ext cx="66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800850" y="248443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800" i="1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4" grpId="0" autoUpdateAnimBg="0"/>
      <p:bldP spid="20485" grpId="0" animBg="1" autoUpdateAnimBg="0"/>
      <p:bldP spid="20486" grpId="0" autoUpdateAnimBg="0"/>
      <p:bldP spid="20487" grpId="0" autoUpdateAnimBg="0"/>
      <p:bldP spid="20488" grpId="0" autoUpdateAnimBg="0"/>
      <p:bldP spid="20489" grpId="0" autoUpdateAnimBg="0"/>
      <p:bldP spid="2049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B590D0-2A2B-4EF7-8F83-79D1DFA838FF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graphicFrame>
        <p:nvGraphicFramePr>
          <p:cNvPr id="21506" name="Object 2"/>
          <p:cNvGraphicFramePr>
            <a:graphicFrameLocks/>
          </p:cNvGraphicFramePr>
          <p:nvPr/>
        </p:nvGraphicFramePr>
        <p:xfrm>
          <a:off x="1258888" y="908050"/>
          <a:ext cx="2571750" cy="504825"/>
        </p:xfrm>
        <a:graphic>
          <a:graphicData uri="http://schemas.openxmlformats.org/presentationml/2006/ole">
            <p:oleObj spid="_x0000_s23596" r:id="rId3" imgW="2387600" imgH="4699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/>
          </p:cNvGraphicFramePr>
          <p:nvPr/>
        </p:nvGraphicFramePr>
        <p:xfrm>
          <a:off x="4859338" y="979488"/>
          <a:ext cx="2501900" cy="544512"/>
        </p:xfrm>
        <a:graphic>
          <a:graphicData uri="http://schemas.openxmlformats.org/presentationml/2006/ole">
            <p:oleObj spid="_x0000_s23597" r:id="rId4" imgW="2324100" imgH="508000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/>
          </p:cNvGraphicFramePr>
          <p:nvPr/>
        </p:nvGraphicFramePr>
        <p:xfrm>
          <a:off x="1116013" y="1627188"/>
          <a:ext cx="6769100" cy="660400"/>
        </p:xfrm>
        <a:graphic>
          <a:graphicData uri="http://schemas.openxmlformats.org/presentationml/2006/ole">
            <p:oleObj spid="_x0000_s23598" r:id="rId5" imgW="2726949" imgH="266353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/>
          </p:cNvGraphicFramePr>
          <p:nvPr/>
        </p:nvGraphicFramePr>
        <p:xfrm>
          <a:off x="1042988" y="3787775"/>
          <a:ext cx="5226050" cy="544513"/>
        </p:xfrm>
        <a:graphic>
          <a:graphicData uri="http://schemas.openxmlformats.org/presentationml/2006/ole">
            <p:oleObj spid="_x0000_s23599" r:id="rId6" imgW="4851400" imgH="508000" progId="Equation.DSMT4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/>
          </p:cNvGraphicFramePr>
          <p:nvPr/>
        </p:nvGraphicFramePr>
        <p:xfrm>
          <a:off x="1331913" y="4579938"/>
          <a:ext cx="3459162" cy="504825"/>
        </p:xfrm>
        <a:graphic>
          <a:graphicData uri="http://schemas.openxmlformats.org/presentationml/2006/ole">
            <p:oleObj spid="_x0000_s23600" r:id="rId7" imgW="3213100" imgH="46990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/>
          </p:cNvGraphicFramePr>
          <p:nvPr/>
        </p:nvGraphicFramePr>
        <p:xfrm>
          <a:off x="1979613" y="2347913"/>
          <a:ext cx="5688012" cy="544512"/>
        </p:xfrm>
        <a:graphic>
          <a:graphicData uri="http://schemas.openxmlformats.org/presentationml/2006/ole">
            <p:oleObj spid="_x0000_s23601" r:id="rId8" imgW="5674437" imgH="545863" progId="Equation.3">
              <p:embed/>
            </p:oleObj>
          </a:graphicData>
        </a:graphic>
      </p:graphicFrame>
      <p:sp>
        <p:nvSpPr>
          <p:cNvPr id="23562" name="Text Box 13"/>
          <p:cNvSpPr txBox="1">
            <a:spLocks noChangeArrowheads="1"/>
          </p:cNvSpPr>
          <p:nvPr/>
        </p:nvSpPr>
        <p:spPr bwMode="auto">
          <a:xfrm>
            <a:off x="990600" y="115888"/>
            <a:ext cx="6965950" cy="579437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四</a:t>
            </a:r>
            <a:r>
              <a:rPr lang="en-US" altLang="zh-CN" sz="2800">
                <a:latin typeface="黑体" pitchFamily="2" charset="-122"/>
              </a:rPr>
              <a:t>.</a:t>
            </a:r>
            <a:r>
              <a:rPr lang="zh-CN" altLang="en-US" sz="3200">
                <a:latin typeface="黑体" pitchFamily="2" charset="-122"/>
              </a:rPr>
              <a:t>利用坐标作向量的</a:t>
            </a:r>
            <a:r>
              <a:rPr lang="zh-CN" altLang="en-US" sz="3200">
                <a:latin typeface="宋体" pitchFamily="2" charset="-122"/>
              </a:rPr>
              <a:t>线性运算</a:t>
            </a:r>
          </a:p>
        </p:txBody>
      </p:sp>
      <p:graphicFrame>
        <p:nvGraphicFramePr>
          <p:cNvPr id="21518" name="Object 14"/>
          <p:cNvGraphicFramePr>
            <a:graphicFrameLocks/>
          </p:cNvGraphicFramePr>
          <p:nvPr/>
        </p:nvGraphicFramePr>
        <p:xfrm>
          <a:off x="1835150" y="2995613"/>
          <a:ext cx="4537075" cy="617537"/>
        </p:xfrm>
        <a:graphic>
          <a:graphicData uri="http://schemas.openxmlformats.org/presentationml/2006/ole">
            <p:oleObj spid="_x0000_s23602" r:id="rId9" imgW="1764534" imgH="241195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856BF3-9EDE-40CC-A10E-01A3D1C8F367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24586" name="Text Box 2"/>
          <p:cNvSpPr txBox="1">
            <a:spLocks noChangeArrowheads="1"/>
          </p:cNvSpPr>
          <p:nvPr/>
        </p:nvSpPr>
        <p:spPr bwMode="auto">
          <a:xfrm>
            <a:off x="176213" y="1619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由</a:t>
            </a:r>
            <a:endParaRPr lang="zh-CN" altLang="en-US" sz="2400" b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7950" y="155733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按坐标表示式即为</a:t>
            </a:r>
            <a:r>
              <a:rPr lang="en-US" altLang="zh-CN" sz="2800"/>
              <a:t>:                         </a:t>
            </a:r>
            <a:endParaRPr lang="en-US" altLang="zh-CN" sz="2400" b="0"/>
          </a:p>
        </p:txBody>
      </p:sp>
      <p:graphicFrame>
        <p:nvGraphicFramePr>
          <p:cNvPr id="22532" name="Object 4"/>
          <p:cNvGraphicFramePr>
            <a:graphicFrameLocks/>
          </p:cNvGraphicFramePr>
          <p:nvPr/>
        </p:nvGraphicFramePr>
        <p:xfrm>
          <a:off x="6156325" y="2420938"/>
          <a:ext cx="2349500" cy="1257300"/>
        </p:xfrm>
        <a:graphic>
          <a:graphicData uri="http://schemas.openxmlformats.org/presentationml/2006/ole">
            <p:oleObj spid="_x0000_s24620" r:id="rId3" imgW="876300" imgH="469900" progId="Equation.3">
              <p:embed/>
            </p:oleObj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619250" y="393065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</a:rPr>
              <a:t>当分母为零理解为分子也为零</a:t>
            </a:r>
            <a:r>
              <a:rPr lang="en-US" altLang="zh-CN" sz="2800">
                <a:solidFill>
                  <a:srgbClr val="FF3300"/>
                </a:solidFill>
              </a:rPr>
              <a:t>.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850" y="3786188"/>
            <a:ext cx="1143000" cy="762000"/>
            <a:chOff x="0" y="0"/>
            <a:chExt cx="720" cy="480"/>
          </a:xfrm>
        </p:grpSpPr>
        <p:sp>
          <p:nvSpPr>
            <p:cNvPr id="24632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00FFCC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3" name="Text Box 8"/>
            <p:cNvSpPr txBox="1">
              <a:spLocks noChangeArrowheads="1"/>
            </p:cNvSpPr>
            <p:nvPr/>
          </p:nvSpPr>
          <p:spPr bwMode="auto">
            <a:xfrm>
              <a:off x="0" y="105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注</a:t>
              </a:r>
              <a:endParaRPr lang="zh-CN" altLang="en-US" sz="2800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9538" y="2760663"/>
            <a:ext cx="5867400" cy="519112"/>
            <a:chOff x="0" y="0"/>
            <a:chExt cx="3696" cy="327"/>
          </a:xfrm>
        </p:grpSpPr>
        <p:sp>
          <p:nvSpPr>
            <p:cNvPr id="24631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36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也即向量 </a:t>
              </a:r>
              <a:r>
                <a:rPr lang="zh-CN" altLang="en-US" sz="2800" i="1"/>
                <a:t>  </a:t>
              </a:r>
              <a:r>
                <a:rPr lang="zh-CN" altLang="en-US" sz="2800"/>
                <a:t>与 </a:t>
              </a:r>
              <a:r>
                <a:rPr lang="zh-CN" altLang="en-US" sz="2800" i="1"/>
                <a:t>  </a:t>
              </a:r>
              <a:r>
                <a:rPr lang="zh-CN" altLang="en-US" sz="2800"/>
                <a:t>对应的坐标成比例</a:t>
              </a:r>
              <a:r>
                <a:rPr lang="en-US" altLang="zh-CN" sz="2800"/>
                <a:t>:</a:t>
              </a:r>
              <a:r>
                <a:rPr lang="en-US" altLang="zh-CN" sz="2400" b="0"/>
                <a:t>                     </a:t>
              </a:r>
            </a:p>
          </p:txBody>
        </p:sp>
        <p:graphicFrame>
          <p:nvGraphicFramePr>
            <p:cNvPr id="24583" name="Object 16"/>
            <p:cNvGraphicFramePr>
              <a:graphicFrameLocks/>
            </p:cNvGraphicFramePr>
            <p:nvPr/>
          </p:nvGraphicFramePr>
          <p:xfrm>
            <a:off x="968" y="0"/>
            <a:ext cx="183" cy="288"/>
          </p:xfrm>
          <a:graphic>
            <a:graphicData uri="http://schemas.openxmlformats.org/presentationml/2006/ole">
              <p:oleObj spid="_x0000_s24621" r:id="rId4" imgW="241195" imgH="380835" progId="Equation.3">
                <p:embed/>
              </p:oleObj>
            </a:graphicData>
          </a:graphic>
        </p:graphicFrame>
        <p:graphicFrame>
          <p:nvGraphicFramePr>
            <p:cNvPr id="24584" name="Object 17"/>
            <p:cNvGraphicFramePr>
              <a:graphicFrameLocks/>
            </p:cNvGraphicFramePr>
            <p:nvPr/>
          </p:nvGraphicFramePr>
          <p:xfrm>
            <a:off x="1344" y="48"/>
            <a:ext cx="173" cy="231"/>
          </p:xfrm>
          <a:graphic>
            <a:graphicData uri="http://schemas.openxmlformats.org/presentationml/2006/ole">
              <p:oleObj spid="_x0000_s24622" r:id="rId5" imgW="228402" imgH="304536" progId="Equation.3">
                <p:embed/>
              </p:oleObj>
            </a:graphicData>
          </a:graphic>
        </p:graphicFrame>
      </p:grpSp>
      <p:sp>
        <p:nvSpPr>
          <p:cNvPr id="24591" name="AutoShape 18"/>
          <p:cNvSpPr>
            <a:spLocks noChangeArrowheads="1"/>
          </p:cNvSpPr>
          <p:nvPr/>
        </p:nvSpPr>
        <p:spPr bwMode="auto">
          <a:xfrm>
            <a:off x="1490663" y="188913"/>
            <a:ext cx="6757987" cy="1143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2700000" scaled="1"/>
          </a:gra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Text Box 19"/>
          <p:cNvSpPr txBox="1">
            <a:spLocks noChangeArrowheads="1"/>
          </p:cNvSpPr>
          <p:nvPr/>
        </p:nvSpPr>
        <p:spPr bwMode="auto">
          <a:xfrm>
            <a:off x="633413" y="17621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sym typeface="Symbol" pitchFamily="18" charset="2"/>
              </a:rPr>
              <a:t>定理</a:t>
            </a:r>
          </a:p>
        </p:txBody>
      </p:sp>
      <p:graphicFrame>
        <p:nvGraphicFramePr>
          <p:cNvPr id="24579" name="Object 20"/>
          <p:cNvGraphicFramePr>
            <a:graphicFrameLocks/>
          </p:cNvGraphicFramePr>
          <p:nvPr/>
        </p:nvGraphicFramePr>
        <p:xfrm>
          <a:off x="1547813" y="765175"/>
          <a:ext cx="1500187" cy="463550"/>
        </p:xfrm>
        <a:graphic>
          <a:graphicData uri="http://schemas.openxmlformats.org/presentationml/2006/ole">
            <p:oleObj spid="_x0000_s24623" r:id="rId6" imgW="1473200" imgH="457200" progId="Equation.3">
              <p:embed/>
            </p:oleObj>
          </a:graphicData>
        </a:graphic>
      </p:graphicFrame>
      <p:graphicFrame>
        <p:nvGraphicFramePr>
          <p:cNvPr id="24580" name="Object 21"/>
          <p:cNvGraphicFramePr>
            <a:graphicFrameLocks/>
          </p:cNvGraphicFramePr>
          <p:nvPr/>
        </p:nvGraphicFramePr>
        <p:xfrm>
          <a:off x="4824413" y="369888"/>
          <a:ext cx="503237" cy="325437"/>
        </p:xfrm>
        <a:graphic>
          <a:graphicData uri="http://schemas.openxmlformats.org/presentationml/2006/ole">
            <p:oleObj spid="_x0000_s24624" r:id="rId7" imgW="215619" imgH="139518" progId="Equation.3">
              <p:embed/>
            </p:oleObj>
          </a:graphicData>
        </a:graphic>
      </p:graphicFrame>
      <p:sp>
        <p:nvSpPr>
          <p:cNvPr id="24593" name="Text Box 22"/>
          <p:cNvSpPr txBox="1">
            <a:spLocks noChangeArrowheads="1"/>
          </p:cNvSpPr>
          <p:nvPr/>
        </p:nvSpPr>
        <p:spPr bwMode="auto">
          <a:xfrm>
            <a:off x="1471613" y="166688"/>
            <a:ext cx="1981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设向量</a:t>
            </a:r>
            <a:r>
              <a:rPr lang="zh-CN" altLang="en-US" sz="2800">
                <a:sym typeface="Symbol" pitchFamily="18" charset="2"/>
              </a:rPr>
              <a:t> </a:t>
            </a:r>
          </a:p>
        </p:txBody>
      </p:sp>
      <p:grpSp>
        <p:nvGrpSpPr>
          <p:cNvPr id="24594" name="Group 23"/>
          <p:cNvGrpSpPr>
            <a:grpSpLocks/>
          </p:cNvGrpSpPr>
          <p:nvPr/>
        </p:nvGrpSpPr>
        <p:grpSpPr bwMode="auto">
          <a:xfrm>
            <a:off x="3681413" y="238125"/>
            <a:ext cx="1219200" cy="519113"/>
            <a:chOff x="0" y="0"/>
            <a:chExt cx="768" cy="327"/>
          </a:xfrm>
        </p:grpSpPr>
        <p:sp>
          <p:nvSpPr>
            <p:cNvPr id="24630" name="Text Box 24"/>
            <p:cNvSpPr txBox="1">
              <a:spLocks noChangeArrowheads="1"/>
            </p:cNvSpPr>
            <p:nvPr/>
          </p:nvSpPr>
          <p:spPr bwMode="auto">
            <a:xfrm>
              <a:off x="253" y="0"/>
              <a:ext cx="5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∥</a:t>
              </a:r>
            </a:p>
          </p:txBody>
        </p:sp>
        <p:graphicFrame>
          <p:nvGraphicFramePr>
            <p:cNvPr id="24582" name="Object 25"/>
            <p:cNvGraphicFramePr>
              <a:graphicFrameLocks/>
            </p:cNvGraphicFramePr>
            <p:nvPr/>
          </p:nvGraphicFramePr>
          <p:xfrm>
            <a:off x="0" y="39"/>
            <a:ext cx="704" cy="288"/>
          </p:xfrm>
          <a:graphic>
            <a:graphicData uri="http://schemas.openxmlformats.org/presentationml/2006/ole">
              <p:oleObj spid="_x0000_s24625" r:id="rId8" imgW="1117600" imgH="457200" progId="Equation.3">
                <p:embed/>
              </p:oleObj>
            </a:graphicData>
          </a:graphic>
        </p:graphicFrame>
      </p:grpSp>
      <p:sp>
        <p:nvSpPr>
          <p:cNvPr id="24595" name="Text Box 26"/>
          <p:cNvSpPr txBox="1">
            <a:spLocks noChangeArrowheads="1"/>
          </p:cNvSpPr>
          <p:nvPr/>
        </p:nvSpPr>
        <p:spPr bwMode="auto">
          <a:xfrm>
            <a:off x="5205413" y="166688"/>
            <a:ext cx="2895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存在唯一的实数</a:t>
            </a:r>
            <a:r>
              <a:rPr lang="zh-CN" altLang="en-US" sz="2800">
                <a:sym typeface="Symbol" pitchFamily="18" charset="2"/>
              </a:rPr>
              <a:t> </a:t>
            </a:r>
          </a:p>
        </p:txBody>
      </p:sp>
      <p:graphicFrame>
        <p:nvGraphicFramePr>
          <p:cNvPr id="24581" name="Object 27"/>
          <p:cNvGraphicFramePr>
            <a:graphicFrameLocks/>
          </p:cNvGraphicFramePr>
          <p:nvPr/>
        </p:nvGraphicFramePr>
        <p:xfrm>
          <a:off x="7812088" y="333375"/>
          <a:ext cx="266700" cy="317500"/>
        </p:xfrm>
        <a:graphic>
          <a:graphicData uri="http://schemas.openxmlformats.org/presentationml/2006/ole">
            <p:oleObj spid="_x0000_s24626" r:id="rId9" imgW="266353" imgH="317087" progId="Equation.3">
              <p:embed/>
            </p:oleObj>
          </a:graphicData>
        </a:graphic>
      </p:graphicFrame>
      <p:grpSp>
        <p:nvGrpSpPr>
          <p:cNvPr id="24596" name="Group 28"/>
          <p:cNvGrpSpPr>
            <a:grpSpLocks/>
          </p:cNvGrpSpPr>
          <p:nvPr/>
        </p:nvGrpSpPr>
        <p:grpSpPr bwMode="auto">
          <a:xfrm>
            <a:off x="2700338" y="-52388"/>
            <a:ext cx="979487" cy="727076"/>
            <a:chOff x="0" y="-152"/>
            <a:chExt cx="617" cy="458"/>
          </a:xfrm>
        </p:grpSpPr>
        <p:sp>
          <p:nvSpPr>
            <p:cNvPr id="24623" name="AutoShape 29"/>
            <p:cNvSpPr>
              <a:spLocks noChangeArrowheads="1"/>
            </p:cNvSpPr>
            <p:nvPr/>
          </p:nvSpPr>
          <p:spPr bwMode="auto">
            <a:xfrm>
              <a:off x="0" y="0"/>
              <a:ext cx="57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Rectangle 30"/>
            <p:cNvSpPr>
              <a:spLocks noChangeArrowheads="1"/>
            </p:cNvSpPr>
            <p:nvPr/>
          </p:nvSpPr>
          <p:spPr bwMode="auto">
            <a:xfrm>
              <a:off x="557" y="18"/>
              <a:ext cx="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,</a:t>
              </a:r>
              <a:endParaRPr lang="en-US" altLang="zh-CN"/>
            </a:p>
          </p:txBody>
        </p:sp>
        <p:sp>
          <p:nvSpPr>
            <p:cNvPr id="24625" name="Rectangle 31"/>
            <p:cNvSpPr>
              <a:spLocks noChangeArrowheads="1"/>
            </p:cNvSpPr>
            <p:nvPr/>
          </p:nvSpPr>
          <p:spPr bwMode="auto">
            <a:xfrm>
              <a:off x="438" y="18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/>
                <a:t>0</a:t>
              </a:r>
              <a:endParaRPr lang="en-US" altLang="zh-CN"/>
            </a:p>
          </p:txBody>
        </p:sp>
        <p:sp>
          <p:nvSpPr>
            <p:cNvPr id="24626" name="Rectangle 32"/>
            <p:cNvSpPr>
              <a:spLocks noChangeArrowheads="1"/>
            </p:cNvSpPr>
            <p:nvPr/>
          </p:nvSpPr>
          <p:spPr bwMode="auto">
            <a:xfrm>
              <a:off x="472" y="-152"/>
              <a:ext cx="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0">
                  <a:latin typeface="MT Extra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24627" name="Rectangle 33"/>
            <p:cNvSpPr>
              <a:spLocks noChangeArrowheads="1"/>
            </p:cNvSpPr>
            <p:nvPr/>
          </p:nvSpPr>
          <p:spPr bwMode="auto">
            <a:xfrm>
              <a:off x="113" y="-100"/>
              <a:ext cx="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0">
                  <a:latin typeface="MT Extra" pitchFamily="18" charset="2"/>
                </a:rPr>
                <a:t>r</a:t>
              </a:r>
              <a:endParaRPr lang="en-US" altLang="zh-CN"/>
            </a:p>
          </p:txBody>
        </p:sp>
        <p:sp>
          <p:nvSpPr>
            <p:cNvPr id="24628" name="Rectangle 34"/>
            <p:cNvSpPr>
              <a:spLocks noChangeArrowheads="1"/>
            </p:cNvSpPr>
            <p:nvPr/>
          </p:nvSpPr>
          <p:spPr bwMode="auto">
            <a:xfrm>
              <a:off x="269" y="-9"/>
              <a:ext cx="1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>
                  <a:latin typeface="Symbol" pitchFamily="18" charset="2"/>
                </a:rPr>
                <a:t>¹</a:t>
              </a:r>
              <a:endParaRPr lang="en-US" altLang="zh-CN"/>
            </a:p>
          </p:txBody>
        </p:sp>
        <p:sp>
          <p:nvSpPr>
            <p:cNvPr id="24629" name="Rectangle 35"/>
            <p:cNvSpPr>
              <a:spLocks noChangeArrowheads="1"/>
            </p:cNvSpPr>
            <p:nvPr/>
          </p:nvSpPr>
          <p:spPr bwMode="auto">
            <a:xfrm>
              <a:off x="59" y="18"/>
              <a:ext cx="1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i="1"/>
                <a:t>a</a:t>
              </a:r>
              <a:endParaRPr lang="en-US" altLang="zh-CN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638550" y="1557338"/>
            <a:ext cx="1946275" cy="549275"/>
            <a:chOff x="0" y="-35"/>
            <a:chExt cx="1226" cy="346"/>
          </a:xfrm>
        </p:grpSpPr>
        <p:sp>
          <p:nvSpPr>
            <p:cNvPr id="24611" name="AutoShape 37"/>
            <p:cNvSpPr>
              <a:spLocks noChangeArrowheads="1"/>
            </p:cNvSpPr>
            <p:nvPr/>
          </p:nvSpPr>
          <p:spPr bwMode="auto">
            <a:xfrm>
              <a:off x="0" y="0"/>
              <a:ext cx="1175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Rectangle 38"/>
            <p:cNvSpPr>
              <a:spLocks noChangeArrowheads="1"/>
            </p:cNvSpPr>
            <p:nvPr/>
          </p:nvSpPr>
          <p:spPr bwMode="auto">
            <a:xfrm>
              <a:off x="1099" y="-35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4613" name="Rectangle 39"/>
            <p:cNvSpPr>
              <a:spLocks noChangeArrowheads="1"/>
            </p:cNvSpPr>
            <p:nvPr/>
          </p:nvSpPr>
          <p:spPr bwMode="auto">
            <a:xfrm>
              <a:off x="947" y="-8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)</a:t>
              </a:r>
              <a:endParaRPr lang="en-US" altLang="zh-CN"/>
            </a:p>
          </p:txBody>
        </p:sp>
        <p:sp>
          <p:nvSpPr>
            <p:cNvPr id="24614" name="Rectangle 40"/>
            <p:cNvSpPr>
              <a:spLocks noChangeArrowheads="1"/>
            </p:cNvSpPr>
            <p:nvPr/>
          </p:nvSpPr>
          <p:spPr bwMode="auto">
            <a:xfrm>
              <a:off x="665" y="-8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,</a:t>
              </a:r>
              <a:endParaRPr lang="en-US" altLang="zh-CN"/>
            </a:p>
          </p:txBody>
        </p:sp>
        <p:sp>
          <p:nvSpPr>
            <p:cNvPr id="24615" name="Rectangle 41"/>
            <p:cNvSpPr>
              <a:spLocks noChangeArrowheads="1"/>
            </p:cNvSpPr>
            <p:nvPr/>
          </p:nvSpPr>
          <p:spPr bwMode="auto">
            <a:xfrm>
              <a:off x="367" y="-8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,</a:t>
              </a:r>
              <a:endParaRPr lang="en-US" altLang="zh-CN"/>
            </a:p>
          </p:txBody>
        </p:sp>
        <p:sp>
          <p:nvSpPr>
            <p:cNvPr id="24616" name="Rectangle 42"/>
            <p:cNvSpPr>
              <a:spLocks noChangeArrowheads="1"/>
            </p:cNvSpPr>
            <p:nvPr/>
          </p:nvSpPr>
          <p:spPr bwMode="auto">
            <a:xfrm>
              <a:off x="59" y="-8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(</a:t>
              </a:r>
              <a:endParaRPr lang="en-US" altLang="zh-CN"/>
            </a:p>
          </p:txBody>
        </p:sp>
        <p:sp>
          <p:nvSpPr>
            <p:cNvPr id="24617" name="Rectangle 43"/>
            <p:cNvSpPr>
              <a:spLocks noChangeArrowheads="1"/>
            </p:cNvSpPr>
            <p:nvPr/>
          </p:nvSpPr>
          <p:spPr bwMode="auto">
            <a:xfrm>
              <a:off x="834" y="134"/>
              <a:ext cx="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/>
                <a:t>z</a:t>
              </a:r>
              <a:endParaRPr lang="en-US" altLang="zh-CN"/>
            </a:p>
          </p:txBody>
        </p:sp>
        <p:sp>
          <p:nvSpPr>
            <p:cNvPr id="24618" name="Rectangle 44"/>
            <p:cNvSpPr>
              <a:spLocks noChangeArrowheads="1"/>
            </p:cNvSpPr>
            <p:nvPr/>
          </p:nvSpPr>
          <p:spPr bwMode="auto">
            <a:xfrm>
              <a:off x="549" y="134"/>
              <a:ext cx="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/>
                <a:t>y</a:t>
              </a:r>
              <a:endParaRPr lang="en-US" altLang="zh-CN"/>
            </a:p>
          </p:txBody>
        </p:sp>
        <p:sp>
          <p:nvSpPr>
            <p:cNvPr id="24619" name="Rectangle 45"/>
            <p:cNvSpPr>
              <a:spLocks noChangeArrowheads="1"/>
            </p:cNvSpPr>
            <p:nvPr/>
          </p:nvSpPr>
          <p:spPr bwMode="auto">
            <a:xfrm>
              <a:off x="241" y="134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/>
                <a:t>x</a:t>
              </a:r>
              <a:endParaRPr lang="en-US" altLang="zh-CN"/>
            </a:p>
          </p:txBody>
        </p:sp>
        <p:sp>
          <p:nvSpPr>
            <p:cNvPr id="24620" name="Rectangle 46"/>
            <p:cNvSpPr>
              <a:spLocks noChangeArrowheads="1"/>
            </p:cNvSpPr>
            <p:nvPr/>
          </p:nvSpPr>
          <p:spPr bwMode="auto">
            <a:xfrm>
              <a:off x="743" y="-8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/>
                <a:t>b</a:t>
              </a:r>
              <a:endParaRPr lang="en-US" altLang="zh-CN"/>
            </a:p>
          </p:txBody>
        </p:sp>
        <p:sp>
          <p:nvSpPr>
            <p:cNvPr id="24621" name="Rectangle 47"/>
            <p:cNvSpPr>
              <a:spLocks noChangeArrowheads="1"/>
            </p:cNvSpPr>
            <p:nvPr/>
          </p:nvSpPr>
          <p:spPr bwMode="auto">
            <a:xfrm>
              <a:off x="444" y="-8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/>
                <a:t>b</a:t>
              </a:r>
              <a:endParaRPr lang="en-US" altLang="zh-CN"/>
            </a:p>
          </p:txBody>
        </p:sp>
        <p:sp>
          <p:nvSpPr>
            <p:cNvPr id="24622" name="Rectangle 48"/>
            <p:cNvSpPr>
              <a:spLocks noChangeArrowheads="1"/>
            </p:cNvSpPr>
            <p:nvPr/>
          </p:nvSpPr>
          <p:spPr bwMode="auto">
            <a:xfrm>
              <a:off x="143" y="-8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/>
                <a:t>b</a:t>
              </a:r>
              <a:endParaRPr lang="en-US" altLang="zh-CN"/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5580063" y="1557338"/>
            <a:ext cx="1936750" cy="549275"/>
            <a:chOff x="0" y="-35"/>
            <a:chExt cx="1220" cy="346"/>
          </a:xfrm>
        </p:grpSpPr>
        <p:sp>
          <p:nvSpPr>
            <p:cNvPr id="24599" name="AutoShape 50"/>
            <p:cNvSpPr>
              <a:spLocks noChangeArrowheads="1"/>
            </p:cNvSpPr>
            <p:nvPr/>
          </p:nvSpPr>
          <p:spPr bwMode="auto">
            <a:xfrm>
              <a:off x="0" y="0"/>
              <a:ext cx="1175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Rectangle 51"/>
            <p:cNvSpPr>
              <a:spLocks noChangeArrowheads="1"/>
            </p:cNvSpPr>
            <p:nvPr/>
          </p:nvSpPr>
          <p:spPr bwMode="auto">
            <a:xfrm>
              <a:off x="1143" y="-8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)</a:t>
              </a:r>
              <a:endParaRPr lang="en-US" altLang="zh-CN"/>
            </a:p>
          </p:txBody>
        </p:sp>
        <p:sp>
          <p:nvSpPr>
            <p:cNvPr id="24601" name="Rectangle 52"/>
            <p:cNvSpPr>
              <a:spLocks noChangeArrowheads="1"/>
            </p:cNvSpPr>
            <p:nvPr/>
          </p:nvSpPr>
          <p:spPr bwMode="auto">
            <a:xfrm>
              <a:off x="848" y="-8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,</a:t>
              </a:r>
              <a:endParaRPr lang="en-US" altLang="zh-CN"/>
            </a:p>
          </p:txBody>
        </p:sp>
        <p:sp>
          <p:nvSpPr>
            <p:cNvPr id="24602" name="Rectangle 53"/>
            <p:cNvSpPr>
              <a:spLocks noChangeArrowheads="1"/>
            </p:cNvSpPr>
            <p:nvPr/>
          </p:nvSpPr>
          <p:spPr bwMode="auto">
            <a:xfrm>
              <a:off x="536" y="-8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,</a:t>
              </a:r>
              <a:endParaRPr lang="en-US" altLang="zh-CN"/>
            </a:p>
          </p:txBody>
        </p:sp>
        <p:sp>
          <p:nvSpPr>
            <p:cNvPr id="24603" name="Rectangle 54"/>
            <p:cNvSpPr>
              <a:spLocks noChangeArrowheads="1"/>
            </p:cNvSpPr>
            <p:nvPr/>
          </p:nvSpPr>
          <p:spPr bwMode="auto">
            <a:xfrm>
              <a:off x="214" y="-8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(</a:t>
              </a:r>
              <a:endParaRPr lang="en-US" altLang="zh-CN"/>
            </a:p>
          </p:txBody>
        </p:sp>
        <p:sp>
          <p:nvSpPr>
            <p:cNvPr id="24604" name="Rectangle 55"/>
            <p:cNvSpPr>
              <a:spLocks noChangeArrowheads="1"/>
            </p:cNvSpPr>
            <p:nvPr/>
          </p:nvSpPr>
          <p:spPr bwMode="auto">
            <a:xfrm>
              <a:off x="1030" y="134"/>
              <a:ext cx="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/>
                <a:t>z</a:t>
              </a:r>
              <a:endParaRPr lang="en-US" altLang="zh-CN"/>
            </a:p>
          </p:txBody>
        </p:sp>
        <p:sp>
          <p:nvSpPr>
            <p:cNvPr id="24605" name="Rectangle 56"/>
            <p:cNvSpPr>
              <a:spLocks noChangeArrowheads="1"/>
            </p:cNvSpPr>
            <p:nvPr/>
          </p:nvSpPr>
          <p:spPr bwMode="auto">
            <a:xfrm>
              <a:off x="732" y="134"/>
              <a:ext cx="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/>
                <a:t>y</a:t>
              </a:r>
              <a:endParaRPr lang="en-US" altLang="zh-CN"/>
            </a:p>
          </p:txBody>
        </p:sp>
        <p:sp>
          <p:nvSpPr>
            <p:cNvPr id="24606" name="Rectangle 57"/>
            <p:cNvSpPr>
              <a:spLocks noChangeArrowheads="1"/>
            </p:cNvSpPr>
            <p:nvPr/>
          </p:nvSpPr>
          <p:spPr bwMode="auto">
            <a:xfrm>
              <a:off x="410" y="134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/>
                <a:t>x</a:t>
              </a:r>
              <a:endParaRPr lang="en-US" altLang="zh-CN"/>
            </a:p>
          </p:txBody>
        </p:sp>
        <p:sp>
          <p:nvSpPr>
            <p:cNvPr id="24607" name="Rectangle 58"/>
            <p:cNvSpPr>
              <a:spLocks noChangeArrowheads="1"/>
            </p:cNvSpPr>
            <p:nvPr/>
          </p:nvSpPr>
          <p:spPr bwMode="auto">
            <a:xfrm>
              <a:off x="926" y="-8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/>
                <a:t>a</a:t>
              </a:r>
              <a:endParaRPr lang="en-US" altLang="zh-CN"/>
            </a:p>
          </p:txBody>
        </p:sp>
        <p:sp>
          <p:nvSpPr>
            <p:cNvPr id="24608" name="Rectangle 59"/>
            <p:cNvSpPr>
              <a:spLocks noChangeArrowheads="1"/>
            </p:cNvSpPr>
            <p:nvPr/>
          </p:nvSpPr>
          <p:spPr bwMode="auto">
            <a:xfrm>
              <a:off x="613" y="-8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/>
                <a:t>a</a:t>
              </a:r>
              <a:endParaRPr lang="en-US" altLang="zh-CN"/>
            </a:p>
          </p:txBody>
        </p:sp>
        <p:sp>
          <p:nvSpPr>
            <p:cNvPr id="24609" name="Rectangle 60"/>
            <p:cNvSpPr>
              <a:spLocks noChangeArrowheads="1"/>
            </p:cNvSpPr>
            <p:nvPr/>
          </p:nvSpPr>
          <p:spPr bwMode="auto">
            <a:xfrm>
              <a:off x="299" y="-8"/>
              <a:ext cx="11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/>
                <a:t>a</a:t>
              </a:r>
              <a:endParaRPr lang="en-US" altLang="zh-CN"/>
            </a:p>
          </p:txBody>
        </p:sp>
        <p:sp>
          <p:nvSpPr>
            <p:cNvPr id="24610" name="Rectangle 61"/>
            <p:cNvSpPr>
              <a:spLocks noChangeArrowheads="1"/>
            </p:cNvSpPr>
            <p:nvPr/>
          </p:nvSpPr>
          <p:spPr bwMode="auto">
            <a:xfrm>
              <a:off x="85" y="-35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latin typeface="Symbol" pitchFamily="18" charset="2"/>
                </a:rPr>
                <a:t>l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F81790-B51B-4BC6-B7FB-5889BF3C526E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2514600" y="1600200"/>
            <a:ext cx="2286000" cy="533400"/>
          </a:xfrm>
          <a:prstGeom prst="parallelogram">
            <a:avLst>
              <a:gd name="adj" fmla="val 25397"/>
            </a:avLst>
          </a:prstGeom>
          <a:gradFill rotWithShape="0">
            <a:gsLst>
              <a:gs pos="0">
                <a:srgbClr val="00FF99"/>
              </a:gs>
              <a:gs pos="50000">
                <a:srgbClr val="FFFFFF"/>
              </a:gs>
              <a:gs pos="100000">
                <a:srgbClr val="00FF99"/>
              </a:gs>
            </a:gsLst>
            <a:lin ang="27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27088" y="227647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8438" y="3175000"/>
            <a:ext cx="952500" cy="381000"/>
            <a:chOff x="0" y="0"/>
            <a:chExt cx="600" cy="240"/>
          </a:xfrm>
        </p:grpSpPr>
        <p:graphicFrame>
          <p:nvGraphicFramePr>
            <p:cNvPr id="25611" name="Object 5"/>
            <p:cNvGraphicFramePr>
              <a:graphicFrameLocks/>
            </p:cNvGraphicFramePr>
            <p:nvPr/>
          </p:nvGraphicFramePr>
          <p:xfrm>
            <a:off x="0" y="48"/>
            <a:ext cx="600" cy="192"/>
          </p:xfrm>
          <a:graphic>
            <a:graphicData uri="http://schemas.openxmlformats.org/presentationml/2006/ole">
              <p:oleObj spid="_x0000_s25662" r:id="rId3" imgW="951674" imgH="304536" progId="Equation.3">
                <p:embed/>
              </p:oleObj>
            </a:graphicData>
          </a:graphic>
        </p:graphicFrame>
        <p:sp>
          <p:nvSpPr>
            <p:cNvPr id="25646" name="Line 6"/>
            <p:cNvSpPr>
              <a:spLocks noChangeShapeType="1"/>
            </p:cNvSpPr>
            <p:nvPr/>
          </p:nvSpPr>
          <p:spPr bwMode="auto">
            <a:xfrm>
              <a:off x="48" y="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90663" y="4081463"/>
            <a:ext cx="977900" cy="381000"/>
            <a:chOff x="0" y="0"/>
            <a:chExt cx="616" cy="240"/>
          </a:xfrm>
        </p:grpSpPr>
        <p:graphicFrame>
          <p:nvGraphicFramePr>
            <p:cNvPr id="25610" name="Object 8"/>
            <p:cNvGraphicFramePr>
              <a:graphicFrameLocks/>
            </p:cNvGraphicFramePr>
            <p:nvPr/>
          </p:nvGraphicFramePr>
          <p:xfrm>
            <a:off x="0" y="40"/>
            <a:ext cx="616" cy="200"/>
          </p:xfrm>
          <a:graphic>
            <a:graphicData uri="http://schemas.openxmlformats.org/presentationml/2006/ole">
              <p:oleObj spid="_x0000_s25663" r:id="rId4" imgW="901309" imgH="291973" progId="Equation.3">
                <p:embed/>
              </p:oleObj>
            </a:graphicData>
          </a:graphic>
        </p:graphicFrame>
        <p:sp>
          <p:nvSpPr>
            <p:cNvPr id="25645" name="Line 9"/>
            <p:cNvSpPr>
              <a:spLocks noChangeShapeType="1"/>
            </p:cNvSpPr>
            <p:nvPr/>
          </p:nvSpPr>
          <p:spPr bwMode="auto">
            <a:xfrm>
              <a:off x="23" y="0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476375" y="2281238"/>
            <a:ext cx="2082800" cy="519113"/>
            <a:chOff x="0" y="48"/>
            <a:chExt cx="1312" cy="327"/>
          </a:xfrm>
        </p:grpSpPr>
        <p:sp>
          <p:nvSpPr>
            <p:cNvPr id="25644" name="Text Box 11"/>
            <p:cNvSpPr txBox="1">
              <a:spLocks noChangeArrowheads="1"/>
            </p:cNvSpPr>
            <p:nvPr/>
          </p:nvSpPr>
          <p:spPr bwMode="auto">
            <a:xfrm>
              <a:off x="0" y="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/>
                <a:t>设</a:t>
              </a:r>
            </a:p>
          </p:txBody>
        </p:sp>
        <p:graphicFrame>
          <p:nvGraphicFramePr>
            <p:cNvPr id="25609" name="Object 12"/>
            <p:cNvGraphicFramePr>
              <a:graphicFrameLocks/>
            </p:cNvGraphicFramePr>
            <p:nvPr/>
          </p:nvGraphicFramePr>
          <p:xfrm>
            <a:off x="288" y="99"/>
            <a:ext cx="1024" cy="255"/>
          </p:xfrm>
          <a:graphic>
            <a:graphicData uri="http://schemas.openxmlformats.org/presentationml/2006/ole">
              <p:oleObj spid="_x0000_s25664" r:id="rId5" imgW="1624190" imgH="406048" progId="Equation.3">
                <p:embed/>
              </p:oleObj>
            </a:graphicData>
          </a:graphic>
        </p:graphicFrame>
      </p:grp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419475" y="2276475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为直线上的点</a:t>
            </a:r>
            <a:r>
              <a:rPr lang="en-US" altLang="zh-CN" sz="2800"/>
              <a:t>,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096000" y="1219200"/>
            <a:ext cx="2895600" cy="2667000"/>
            <a:chOff x="0" y="0"/>
            <a:chExt cx="1824" cy="1680"/>
          </a:xfrm>
        </p:grpSpPr>
        <p:sp>
          <p:nvSpPr>
            <p:cNvPr id="25636" name="Line 15"/>
            <p:cNvSpPr>
              <a:spLocks noChangeShapeType="1"/>
            </p:cNvSpPr>
            <p:nvPr/>
          </p:nvSpPr>
          <p:spPr bwMode="auto">
            <a:xfrm flipH="1">
              <a:off x="0" y="105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37" name="Group 16"/>
            <p:cNvGrpSpPr>
              <a:grpSpLocks/>
            </p:cNvGrpSpPr>
            <p:nvPr/>
          </p:nvGrpSpPr>
          <p:grpSpPr bwMode="auto">
            <a:xfrm>
              <a:off x="48" y="0"/>
              <a:ext cx="1776" cy="1680"/>
              <a:chOff x="0" y="0"/>
              <a:chExt cx="1776" cy="1680"/>
            </a:xfrm>
          </p:grpSpPr>
          <p:sp>
            <p:nvSpPr>
              <p:cNvPr id="25638" name="Line 17"/>
              <p:cNvSpPr>
                <a:spLocks noChangeShapeType="1"/>
              </p:cNvSpPr>
              <p:nvPr/>
            </p:nvSpPr>
            <p:spPr bwMode="auto">
              <a:xfrm>
                <a:off x="432" y="105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Line 18"/>
              <p:cNvSpPr>
                <a:spLocks noChangeShapeType="1"/>
              </p:cNvSpPr>
              <p:nvPr/>
            </p:nvSpPr>
            <p:spPr bwMode="auto">
              <a:xfrm flipV="1">
                <a:off x="432" y="144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Text Box 19"/>
              <p:cNvSpPr txBox="1">
                <a:spLocks noChangeArrowheads="1"/>
              </p:cNvSpPr>
              <p:nvPr/>
            </p:nvSpPr>
            <p:spPr bwMode="auto">
              <a:xfrm>
                <a:off x="336" y="960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0" i="1"/>
                  <a:t>o</a:t>
                </a:r>
                <a:endParaRPr lang="en-US" altLang="zh-CN" sz="2400" b="0" i="1"/>
              </a:p>
            </p:txBody>
          </p:sp>
          <p:sp>
            <p:nvSpPr>
              <p:cNvPr id="25641" name="Text Box 20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/>
                  <a:t>x</a:t>
                </a:r>
                <a:endParaRPr lang="en-US" altLang="zh-CN" sz="2400" b="0"/>
              </a:p>
            </p:txBody>
          </p:sp>
          <p:sp>
            <p:nvSpPr>
              <p:cNvPr id="25642" name="Text Box 21"/>
              <p:cNvSpPr txBox="1">
                <a:spLocks noChangeArrowheads="1"/>
              </p:cNvSpPr>
              <p:nvPr/>
            </p:nvSpPr>
            <p:spPr bwMode="auto">
              <a:xfrm>
                <a:off x="1392" y="96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/>
                  <a:t>y</a:t>
                </a:r>
                <a:endParaRPr lang="en-US" altLang="zh-CN" sz="2400" b="0"/>
              </a:p>
            </p:txBody>
          </p:sp>
          <p:sp>
            <p:nvSpPr>
              <p:cNvPr id="25643" name="Text Box 22"/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/>
                  <a:t>z</a:t>
                </a:r>
                <a:endParaRPr lang="en-US" altLang="zh-CN" sz="2400" b="0"/>
              </a:p>
            </p:txBody>
          </p:sp>
        </p:grp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010400" y="1295400"/>
            <a:ext cx="2133600" cy="1371600"/>
            <a:chOff x="0" y="0"/>
            <a:chExt cx="1344" cy="864"/>
          </a:xfrm>
        </p:grpSpPr>
        <p:sp>
          <p:nvSpPr>
            <p:cNvPr id="25633" name="Line 24"/>
            <p:cNvSpPr>
              <a:spLocks noChangeShapeType="1"/>
            </p:cNvSpPr>
            <p:nvPr/>
          </p:nvSpPr>
          <p:spPr bwMode="auto">
            <a:xfrm>
              <a:off x="48" y="240"/>
              <a:ext cx="76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A</a:t>
              </a:r>
              <a:endParaRPr lang="en-US" altLang="zh-CN" sz="2400" b="0"/>
            </a:p>
          </p:txBody>
        </p:sp>
        <p:sp>
          <p:nvSpPr>
            <p:cNvPr id="25635" name="Text Box 26"/>
            <p:cNvSpPr txBox="1">
              <a:spLocks noChangeArrowheads="1"/>
            </p:cNvSpPr>
            <p:nvPr/>
          </p:nvSpPr>
          <p:spPr bwMode="auto">
            <a:xfrm>
              <a:off x="768" y="57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B</a:t>
              </a:r>
              <a:endParaRPr lang="en-US" altLang="zh-CN" sz="2400" b="0"/>
            </a:p>
          </p:txBody>
        </p:sp>
      </p:grpSp>
      <p:sp>
        <p:nvSpPr>
          <p:cNvPr id="25621" name="Text Box 32"/>
          <p:cNvSpPr txBox="1">
            <a:spLocks noChangeArrowheads="1"/>
          </p:cNvSpPr>
          <p:nvPr/>
        </p:nvSpPr>
        <p:spPr bwMode="auto">
          <a:xfrm>
            <a:off x="838200" y="51752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</a:p>
        </p:txBody>
      </p:sp>
      <p:sp>
        <p:nvSpPr>
          <p:cNvPr id="25622" name="Text Box 33"/>
          <p:cNvSpPr txBox="1">
            <a:spLocks noChangeArrowheads="1"/>
          </p:cNvSpPr>
          <p:nvPr/>
        </p:nvSpPr>
        <p:spPr bwMode="auto">
          <a:xfrm>
            <a:off x="1371600" y="50323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已知两点</a:t>
            </a:r>
          </a:p>
        </p:txBody>
      </p:sp>
      <p:graphicFrame>
        <p:nvGraphicFramePr>
          <p:cNvPr id="25602" name="Object 34"/>
          <p:cNvGraphicFramePr>
            <a:graphicFrameLocks/>
          </p:cNvGraphicFramePr>
          <p:nvPr/>
        </p:nvGraphicFramePr>
        <p:xfrm>
          <a:off x="2933700" y="585788"/>
          <a:ext cx="3848100" cy="431800"/>
        </p:xfrm>
        <a:graphic>
          <a:graphicData uri="http://schemas.openxmlformats.org/presentationml/2006/ole">
            <p:oleObj spid="_x0000_s25665" r:id="rId6" imgW="3846431" imgH="431613" progId="Equation.3">
              <p:embed/>
            </p:oleObj>
          </a:graphicData>
        </a:graphic>
      </p:graphicFrame>
      <p:sp>
        <p:nvSpPr>
          <p:cNvPr id="25623" name="Text Box 35"/>
          <p:cNvSpPr txBox="1">
            <a:spLocks noChangeArrowheads="1"/>
          </p:cNvSpPr>
          <p:nvPr/>
        </p:nvSpPr>
        <p:spPr bwMode="auto">
          <a:xfrm>
            <a:off x="6705600" y="54768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以及实数</a:t>
            </a:r>
          </a:p>
        </p:txBody>
      </p:sp>
      <p:graphicFrame>
        <p:nvGraphicFramePr>
          <p:cNvPr id="25603" name="Object 36"/>
          <p:cNvGraphicFramePr>
            <a:graphicFrameLocks/>
          </p:cNvGraphicFramePr>
          <p:nvPr/>
        </p:nvGraphicFramePr>
        <p:xfrm>
          <a:off x="1447800" y="1155700"/>
          <a:ext cx="1079500" cy="368300"/>
        </p:xfrm>
        <a:graphic>
          <a:graphicData uri="http://schemas.openxmlformats.org/presentationml/2006/ole">
            <p:oleObj spid="_x0000_s25666" r:id="rId7" imgW="1079500" imgH="368300" progId="Equation.3">
              <p:embed/>
            </p:oleObj>
          </a:graphicData>
        </a:graphic>
      </p:graphicFrame>
      <p:sp>
        <p:nvSpPr>
          <p:cNvPr id="25624" name="Text Box 37"/>
          <p:cNvSpPr txBox="1">
            <a:spLocks noChangeArrowheads="1"/>
          </p:cNvSpPr>
          <p:nvPr/>
        </p:nvSpPr>
        <p:spPr bwMode="auto">
          <a:xfrm>
            <a:off x="2438400" y="10668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在直线</a:t>
            </a:r>
            <a:r>
              <a:rPr lang="en-US" altLang="zh-CN" sz="2800" i="1"/>
              <a:t>AB</a:t>
            </a:r>
            <a:r>
              <a:rPr lang="zh-CN" altLang="en-US" sz="2800"/>
              <a:t>上求点</a:t>
            </a:r>
            <a:r>
              <a:rPr lang="en-US" altLang="zh-CN" sz="2800" i="1"/>
              <a:t>M</a:t>
            </a:r>
            <a:r>
              <a:rPr lang="en-US" altLang="zh-CN" sz="2800"/>
              <a:t>, </a:t>
            </a:r>
            <a:r>
              <a:rPr lang="zh-CN" altLang="en-US" sz="2800"/>
              <a:t>使</a:t>
            </a:r>
          </a:p>
        </p:txBody>
      </p:sp>
      <p:grpSp>
        <p:nvGrpSpPr>
          <p:cNvPr id="25625" name="Group 38"/>
          <p:cNvGrpSpPr>
            <a:grpSpLocks/>
          </p:cNvGrpSpPr>
          <p:nvPr/>
        </p:nvGrpSpPr>
        <p:grpSpPr bwMode="auto">
          <a:xfrm>
            <a:off x="2667000" y="1676400"/>
            <a:ext cx="1981200" cy="457200"/>
            <a:chOff x="0" y="0"/>
            <a:chExt cx="1248" cy="288"/>
          </a:xfrm>
        </p:grpSpPr>
        <p:sp>
          <p:nvSpPr>
            <p:cNvPr id="25631" name="Line 39"/>
            <p:cNvSpPr>
              <a:spLocks noChangeShapeType="1"/>
            </p:cNvSpPr>
            <p:nvPr/>
          </p:nvSpPr>
          <p:spPr bwMode="auto">
            <a:xfrm>
              <a:off x="816" y="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40"/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8" name="Object 41"/>
            <p:cNvGraphicFramePr>
              <a:graphicFrameLocks/>
            </p:cNvGraphicFramePr>
            <p:nvPr/>
          </p:nvGraphicFramePr>
          <p:xfrm>
            <a:off x="0" y="40"/>
            <a:ext cx="1184" cy="248"/>
          </p:xfrm>
          <a:graphic>
            <a:graphicData uri="http://schemas.openxmlformats.org/presentationml/2006/ole">
              <p:oleObj spid="_x0000_s25667" r:id="rId8" imgW="1878785" imgH="393529" progId="Equation.3">
                <p:embed/>
              </p:oleObj>
            </a:graphicData>
          </a:graphic>
        </p:graphicFrame>
      </p:grpSp>
      <p:graphicFrame>
        <p:nvGraphicFramePr>
          <p:cNvPr id="23596" name="Object 44"/>
          <p:cNvGraphicFramePr>
            <a:graphicFrameLocks/>
          </p:cNvGraphicFramePr>
          <p:nvPr/>
        </p:nvGraphicFramePr>
        <p:xfrm>
          <a:off x="2484438" y="3213100"/>
          <a:ext cx="3060700" cy="419100"/>
        </p:xfrm>
        <a:graphic>
          <a:graphicData uri="http://schemas.openxmlformats.org/presentationml/2006/ole">
            <p:oleObj spid="_x0000_s25668" r:id="rId9" imgW="3060700" imgH="419100" progId="Equation.3">
              <p:embed/>
            </p:oleObj>
          </a:graphicData>
        </a:graphic>
      </p:graphicFrame>
      <p:graphicFrame>
        <p:nvGraphicFramePr>
          <p:cNvPr id="23597" name="Object 45"/>
          <p:cNvGraphicFramePr>
            <a:graphicFrameLocks/>
          </p:cNvGraphicFramePr>
          <p:nvPr/>
        </p:nvGraphicFramePr>
        <p:xfrm>
          <a:off x="2533650" y="4076700"/>
          <a:ext cx="3124200" cy="419100"/>
        </p:xfrm>
        <a:graphic>
          <a:graphicData uri="http://schemas.openxmlformats.org/presentationml/2006/ole">
            <p:oleObj spid="_x0000_s25669" r:id="rId10" imgW="3124200" imgH="419100" progId="Equation.3">
              <p:embed/>
            </p:oleObj>
          </a:graphicData>
        </a:graphic>
      </p:graphicFrame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2514600" y="76200"/>
            <a:ext cx="4648200" cy="533400"/>
            <a:chOff x="0" y="0"/>
            <a:chExt cx="2928" cy="336"/>
          </a:xfrm>
        </p:grpSpPr>
        <p:sp>
          <p:nvSpPr>
            <p:cNvPr id="25628" name="Oval 54"/>
            <p:cNvSpPr>
              <a:spLocks noChangeArrowheads="1"/>
            </p:cNvSpPr>
            <p:nvPr/>
          </p:nvSpPr>
          <p:spPr bwMode="auto">
            <a:xfrm>
              <a:off x="0" y="0"/>
              <a:ext cx="2928" cy="336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50000">
                  <a:srgbClr val="FFFF66"/>
                </a:gs>
                <a:gs pos="100000">
                  <a:srgbClr val="FF99FF"/>
                </a:gs>
              </a:gsLst>
              <a:lin ang="5400000" scaled="1"/>
            </a:gra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29" name="Group 55"/>
            <p:cNvGrpSpPr>
              <a:grpSpLocks/>
            </p:cNvGrpSpPr>
            <p:nvPr/>
          </p:nvGrpSpPr>
          <p:grpSpPr bwMode="auto">
            <a:xfrm>
              <a:off x="80" y="48"/>
              <a:ext cx="2800" cy="248"/>
              <a:chOff x="0" y="0"/>
              <a:chExt cx="2800" cy="248"/>
            </a:xfrm>
          </p:grpSpPr>
          <p:graphicFrame>
            <p:nvGraphicFramePr>
              <p:cNvPr id="25607" name="Object 56"/>
              <p:cNvGraphicFramePr>
                <a:graphicFrameLocks/>
              </p:cNvGraphicFramePr>
              <p:nvPr/>
            </p:nvGraphicFramePr>
            <p:xfrm>
              <a:off x="0" y="0"/>
              <a:ext cx="2800" cy="248"/>
            </p:xfrm>
            <a:graphic>
              <a:graphicData uri="http://schemas.openxmlformats.org/presentationml/2006/ole">
                <p:oleObj spid="_x0000_s25670" r:id="rId11" imgW="4443072" imgH="393529" progId="Equation.3">
                  <p:embed/>
                </p:oleObj>
              </a:graphicData>
            </a:graphic>
          </p:graphicFrame>
          <p:sp>
            <p:nvSpPr>
              <p:cNvPr id="25630" name="Line 57"/>
              <p:cNvSpPr>
                <a:spLocks noChangeShapeType="1"/>
              </p:cNvSpPr>
              <p:nvPr/>
            </p:nvSpPr>
            <p:spPr bwMode="auto">
              <a:xfrm>
                <a:off x="1400" y="0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610" name="Line 58"/>
          <p:cNvSpPr>
            <a:spLocks noChangeShapeType="1"/>
          </p:cNvSpPr>
          <p:nvPr/>
        </p:nvSpPr>
        <p:spPr bwMode="auto">
          <a:xfrm>
            <a:off x="7086600" y="16764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611" name="Object 59"/>
          <p:cNvGraphicFramePr>
            <a:graphicFrameLocks/>
          </p:cNvGraphicFramePr>
          <p:nvPr/>
        </p:nvGraphicFramePr>
        <p:xfrm>
          <a:off x="7454900" y="1735138"/>
          <a:ext cx="469900" cy="360362"/>
        </p:xfrm>
        <a:graphic>
          <a:graphicData uri="http://schemas.openxmlformats.org/presentationml/2006/ole">
            <p:oleObj spid="_x0000_s25671" r:id="rId12" imgW="545863" imgH="418918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utoUpdateAnimBg="0"/>
      <p:bldP spid="23565" grpId="0" autoUpdateAnimBg="0"/>
      <p:bldP spid="236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A58BCA-E757-450D-B575-6F51D6EC8D49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grpSp>
        <p:nvGrpSpPr>
          <p:cNvPr id="26639" name="Group 4"/>
          <p:cNvGrpSpPr>
            <a:grpSpLocks/>
          </p:cNvGrpSpPr>
          <p:nvPr/>
        </p:nvGrpSpPr>
        <p:grpSpPr bwMode="auto">
          <a:xfrm>
            <a:off x="1042988" y="260350"/>
            <a:ext cx="952500" cy="381000"/>
            <a:chOff x="0" y="0"/>
            <a:chExt cx="600" cy="240"/>
          </a:xfrm>
        </p:grpSpPr>
        <p:graphicFrame>
          <p:nvGraphicFramePr>
            <p:cNvPr id="26637" name="Object 5"/>
            <p:cNvGraphicFramePr>
              <a:graphicFrameLocks/>
            </p:cNvGraphicFramePr>
            <p:nvPr/>
          </p:nvGraphicFramePr>
          <p:xfrm>
            <a:off x="0" y="48"/>
            <a:ext cx="600" cy="192"/>
          </p:xfrm>
          <a:graphic>
            <a:graphicData uri="http://schemas.openxmlformats.org/presentationml/2006/ole">
              <p:oleObj spid="_x0000_s26698" r:id="rId3" imgW="951674" imgH="304536" progId="Equation.3">
                <p:embed/>
              </p:oleObj>
            </a:graphicData>
          </a:graphic>
        </p:graphicFrame>
        <p:sp>
          <p:nvSpPr>
            <p:cNvPr id="26658" name="Line 6"/>
            <p:cNvSpPr>
              <a:spLocks noChangeShapeType="1"/>
            </p:cNvSpPr>
            <p:nvPr/>
          </p:nvSpPr>
          <p:spPr bwMode="auto">
            <a:xfrm>
              <a:off x="48" y="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40" name="Group 7"/>
          <p:cNvGrpSpPr>
            <a:grpSpLocks/>
          </p:cNvGrpSpPr>
          <p:nvPr/>
        </p:nvGrpSpPr>
        <p:grpSpPr bwMode="auto">
          <a:xfrm>
            <a:off x="1017588" y="869950"/>
            <a:ext cx="977900" cy="381000"/>
            <a:chOff x="0" y="0"/>
            <a:chExt cx="616" cy="240"/>
          </a:xfrm>
        </p:grpSpPr>
        <p:graphicFrame>
          <p:nvGraphicFramePr>
            <p:cNvPr id="26636" name="Object 8"/>
            <p:cNvGraphicFramePr>
              <a:graphicFrameLocks/>
            </p:cNvGraphicFramePr>
            <p:nvPr/>
          </p:nvGraphicFramePr>
          <p:xfrm>
            <a:off x="0" y="40"/>
            <a:ext cx="616" cy="200"/>
          </p:xfrm>
          <a:graphic>
            <a:graphicData uri="http://schemas.openxmlformats.org/presentationml/2006/ole">
              <p:oleObj spid="_x0000_s26699" r:id="rId4" imgW="901309" imgH="291973" progId="Equation.3">
                <p:embed/>
              </p:oleObj>
            </a:graphicData>
          </a:graphic>
        </p:graphicFrame>
        <p:sp>
          <p:nvSpPr>
            <p:cNvPr id="26657" name="Line 9"/>
            <p:cNvSpPr>
              <a:spLocks noChangeShapeType="1"/>
            </p:cNvSpPr>
            <p:nvPr/>
          </p:nvSpPr>
          <p:spPr bwMode="auto">
            <a:xfrm>
              <a:off x="23" y="0"/>
              <a:ext cx="4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41" name="Group 14"/>
          <p:cNvGrpSpPr>
            <a:grpSpLocks/>
          </p:cNvGrpSpPr>
          <p:nvPr/>
        </p:nvGrpSpPr>
        <p:grpSpPr bwMode="auto">
          <a:xfrm>
            <a:off x="5651500" y="0"/>
            <a:ext cx="2895600" cy="2667000"/>
            <a:chOff x="0" y="0"/>
            <a:chExt cx="1824" cy="1680"/>
          </a:xfrm>
        </p:grpSpPr>
        <p:sp>
          <p:nvSpPr>
            <p:cNvPr id="26649" name="Line 15"/>
            <p:cNvSpPr>
              <a:spLocks noChangeShapeType="1"/>
            </p:cNvSpPr>
            <p:nvPr/>
          </p:nvSpPr>
          <p:spPr bwMode="auto">
            <a:xfrm flipH="1">
              <a:off x="0" y="1056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50" name="Group 16"/>
            <p:cNvGrpSpPr>
              <a:grpSpLocks/>
            </p:cNvGrpSpPr>
            <p:nvPr/>
          </p:nvGrpSpPr>
          <p:grpSpPr bwMode="auto">
            <a:xfrm>
              <a:off x="48" y="0"/>
              <a:ext cx="1776" cy="1680"/>
              <a:chOff x="0" y="0"/>
              <a:chExt cx="1776" cy="1680"/>
            </a:xfrm>
          </p:grpSpPr>
          <p:sp>
            <p:nvSpPr>
              <p:cNvPr id="26651" name="Line 17"/>
              <p:cNvSpPr>
                <a:spLocks noChangeShapeType="1"/>
              </p:cNvSpPr>
              <p:nvPr/>
            </p:nvSpPr>
            <p:spPr bwMode="auto">
              <a:xfrm>
                <a:off x="432" y="1056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Line 18"/>
              <p:cNvSpPr>
                <a:spLocks noChangeShapeType="1"/>
              </p:cNvSpPr>
              <p:nvPr/>
            </p:nvSpPr>
            <p:spPr bwMode="auto">
              <a:xfrm flipV="1">
                <a:off x="432" y="144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Text Box 19"/>
              <p:cNvSpPr txBox="1">
                <a:spLocks noChangeArrowheads="1"/>
              </p:cNvSpPr>
              <p:nvPr/>
            </p:nvSpPr>
            <p:spPr bwMode="auto">
              <a:xfrm>
                <a:off x="336" y="960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0" i="1"/>
                  <a:t>o</a:t>
                </a:r>
                <a:endParaRPr lang="en-US" altLang="zh-CN" sz="2400" b="0" i="1"/>
              </a:p>
            </p:txBody>
          </p:sp>
          <p:sp>
            <p:nvSpPr>
              <p:cNvPr id="26654" name="Text Box 20"/>
              <p:cNvSpPr txBox="1">
                <a:spLocks noChangeArrowheads="1"/>
              </p:cNvSpPr>
              <p:nvPr/>
            </p:nvSpPr>
            <p:spPr bwMode="auto">
              <a:xfrm>
                <a:off x="0" y="1392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/>
                  <a:t>x</a:t>
                </a:r>
                <a:endParaRPr lang="en-US" altLang="zh-CN" sz="2400" b="0"/>
              </a:p>
            </p:txBody>
          </p:sp>
          <p:sp>
            <p:nvSpPr>
              <p:cNvPr id="26655" name="Text Box 21"/>
              <p:cNvSpPr txBox="1">
                <a:spLocks noChangeArrowheads="1"/>
              </p:cNvSpPr>
              <p:nvPr/>
            </p:nvSpPr>
            <p:spPr bwMode="auto">
              <a:xfrm>
                <a:off x="1392" y="96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/>
                  <a:t>y</a:t>
                </a:r>
                <a:endParaRPr lang="en-US" altLang="zh-CN" sz="2400" b="0"/>
              </a:p>
            </p:txBody>
          </p:sp>
          <p:sp>
            <p:nvSpPr>
              <p:cNvPr id="26656" name="Text Box 22"/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i="1"/>
                  <a:t>z</a:t>
                </a:r>
                <a:endParaRPr lang="en-US" altLang="zh-CN" sz="2400" b="0"/>
              </a:p>
            </p:txBody>
          </p:sp>
        </p:grpSp>
      </p:grpSp>
      <p:grpSp>
        <p:nvGrpSpPr>
          <p:cNvPr id="26642" name="Group 23"/>
          <p:cNvGrpSpPr>
            <a:grpSpLocks/>
          </p:cNvGrpSpPr>
          <p:nvPr/>
        </p:nvGrpSpPr>
        <p:grpSpPr bwMode="auto">
          <a:xfrm>
            <a:off x="6577013" y="0"/>
            <a:ext cx="2133600" cy="1371600"/>
            <a:chOff x="0" y="0"/>
            <a:chExt cx="1344" cy="864"/>
          </a:xfrm>
        </p:grpSpPr>
        <p:sp>
          <p:nvSpPr>
            <p:cNvPr id="26646" name="Line 24"/>
            <p:cNvSpPr>
              <a:spLocks noChangeShapeType="1"/>
            </p:cNvSpPr>
            <p:nvPr/>
          </p:nvSpPr>
          <p:spPr bwMode="auto">
            <a:xfrm>
              <a:off x="48" y="240"/>
              <a:ext cx="76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A</a:t>
              </a:r>
              <a:endParaRPr lang="en-US" altLang="zh-CN" sz="2400" b="0"/>
            </a:p>
          </p:txBody>
        </p:sp>
        <p:sp>
          <p:nvSpPr>
            <p:cNvPr id="26648" name="Text Box 26"/>
            <p:cNvSpPr txBox="1">
              <a:spLocks noChangeArrowheads="1"/>
            </p:cNvSpPr>
            <p:nvPr/>
          </p:nvSpPr>
          <p:spPr bwMode="auto">
            <a:xfrm>
              <a:off x="768" y="57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/>
                <a:t>B</a:t>
              </a:r>
              <a:endParaRPr lang="en-US" altLang="zh-CN" sz="2400" b="0"/>
            </a:p>
          </p:txBody>
        </p:sp>
      </p:grpSp>
      <p:graphicFrame>
        <p:nvGraphicFramePr>
          <p:cNvPr id="49189" name="Object 37"/>
          <p:cNvGraphicFramePr>
            <a:graphicFrameLocks/>
          </p:cNvGraphicFramePr>
          <p:nvPr/>
        </p:nvGraphicFramePr>
        <p:xfrm>
          <a:off x="827088" y="1557338"/>
          <a:ext cx="3136900" cy="430212"/>
        </p:xfrm>
        <a:graphic>
          <a:graphicData uri="http://schemas.openxmlformats.org/presentationml/2006/ole">
            <p:oleObj spid="_x0000_s26700" r:id="rId5" imgW="3060700" imgH="419100" progId="Equation.3">
              <p:embed/>
            </p:oleObj>
          </a:graphicData>
        </a:graphic>
      </p:graphicFrame>
      <p:graphicFrame>
        <p:nvGraphicFramePr>
          <p:cNvPr id="49190" name="Object 38"/>
          <p:cNvGraphicFramePr>
            <a:graphicFrameLocks/>
          </p:cNvGraphicFramePr>
          <p:nvPr/>
        </p:nvGraphicFramePr>
        <p:xfrm>
          <a:off x="900113" y="2206625"/>
          <a:ext cx="3644900" cy="419100"/>
        </p:xfrm>
        <a:graphic>
          <a:graphicData uri="http://schemas.openxmlformats.org/presentationml/2006/ole">
            <p:oleObj spid="_x0000_s26701" name="Equation" r:id="rId6" imgW="3644900" imgH="419100" progId="Equation.DSMT4">
              <p:embed/>
            </p:oleObj>
          </a:graphicData>
        </a:graphic>
      </p:graphicFrame>
      <p:graphicFrame>
        <p:nvGraphicFramePr>
          <p:cNvPr id="26628" name="Object 39"/>
          <p:cNvGraphicFramePr>
            <a:graphicFrameLocks/>
          </p:cNvGraphicFramePr>
          <p:nvPr/>
        </p:nvGraphicFramePr>
        <p:xfrm>
          <a:off x="2036763" y="298450"/>
          <a:ext cx="3060700" cy="419100"/>
        </p:xfrm>
        <a:graphic>
          <a:graphicData uri="http://schemas.openxmlformats.org/presentationml/2006/ole">
            <p:oleObj spid="_x0000_s26702" r:id="rId7" imgW="3060700" imgH="419100" progId="Equation.3">
              <p:embed/>
            </p:oleObj>
          </a:graphicData>
        </a:graphic>
      </p:graphicFrame>
      <p:graphicFrame>
        <p:nvGraphicFramePr>
          <p:cNvPr id="26629" name="Object 40"/>
          <p:cNvGraphicFramePr>
            <a:graphicFrameLocks/>
          </p:cNvGraphicFramePr>
          <p:nvPr/>
        </p:nvGraphicFramePr>
        <p:xfrm>
          <a:off x="2071688" y="869950"/>
          <a:ext cx="3124200" cy="419100"/>
        </p:xfrm>
        <a:graphic>
          <a:graphicData uri="http://schemas.openxmlformats.org/presentationml/2006/ole">
            <p:oleObj spid="_x0000_s26703" r:id="rId8" imgW="3124200" imgH="419100" progId="Equation.3">
              <p:embed/>
            </p:oleObj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836613" y="2914650"/>
            <a:ext cx="2743200" cy="457200"/>
            <a:chOff x="0" y="0"/>
            <a:chExt cx="1728" cy="308"/>
          </a:xfrm>
        </p:grpSpPr>
        <p:graphicFrame>
          <p:nvGraphicFramePr>
            <p:cNvPr id="26634" name="Object 42"/>
            <p:cNvGraphicFramePr>
              <a:graphicFrameLocks/>
            </p:cNvGraphicFramePr>
            <p:nvPr/>
          </p:nvGraphicFramePr>
          <p:xfrm>
            <a:off x="0" y="0"/>
            <a:ext cx="688" cy="288"/>
          </p:xfrm>
          <a:graphic>
            <a:graphicData uri="http://schemas.openxmlformats.org/presentationml/2006/ole">
              <p:oleObj spid="_x0000_s26704" r:id="rId9" imgW="1091726" imgH="457002" progId="Equation.3">
                <p:embed/>
              </p:oleObj>
            </a:graphicData>
          </a:graphic>
        </p:graphicFrame>
        <p:graphicFrame>
          <p:nvGraphicFramePr>
            <p:cNvPr id="26635" name="Object 43"/>
            <p:cNvGraphicFramePr>
              <a:graphicFrameLocks/>
            </p:cNvGraphicFramePr>
            <p:nvPr/>
          </p:nvGraphicFramePr>
          <p:xfrm>
            <a:off x="576" y="20"/>
            <a:ext cx="1152" cy="288"/>
          </p:xfrm>
          <a:graphic>
            <a:graphicData uri="http://schemas.openxmlformats.org/presentationml/2006/ole">
              <p:oleObj spid="_x0000_s26705" r:id="rId10" imgW="1828800" imgH="457200" progId="Equation.3">
                <p:embed/>
              </p:oleObj>
            </a:graphicData>
          </a:graphic>
        </p:graphicFrame>
      </p:grpSp>
      <p:graphicFrame>
        <p:nvGraphicFramePr>
          <p:cNvPr id="49196" name="Object 44"/>
          <p:cNvGraphicFramePr>
            <a:graphicFrameLocks/>
          </p:cNvGraphicFramePr>
          <p:nvPr/>
        </p:nvGraphicFramePr>
        <p:xfrm>
          <a:off x="3656013" y="2708275"/>
          <a:ext cx="2438400" cy="815975"/>
        </p:xfrm>
        <a:graphic>
          <a:graphicData uri="http://schemas.openxmlformats.org/presentationml/2006/ole">
            <p:oleObj spid="_x0000_s26706" r:id="rId11" imgW="2654300" imgH="889000" progId="Equation.3">
              <p:embed/>
            </p:oleObj>
          </a:graphicData>
        </a:graphic>
      </p:graphicFrame>
      <p:graphicFrame>
        <p:nvGraphicFramePr>
          <p:cNvPr id="49197" name="Object 45"/>
          <p:cNvGraphicFramePr>
            <a:graphicFrameLocks/>
          </p:cNvGraphicFramePr>
          <p:nvPr/>
        </p:nvGraphicFramePr>
        <p:xfrm>
          <a:off x="1979613" y="3600450"/>
          <a:ext cx="2032000" cy="838200"/>
        </p:xfrm>
        <a:graphic>
          <a:graphicData uri="http://schemas.openxmlformats.org/presentationml/2006/ole">
            <p:oleObj spid="_x0000_s26707" r:id="rId12" imgW="2032000" imgH="838200" progId="Equation.3">
              <p:embed/>
            </p:oleObj>
          </a:graphicData>
        </a:graphic>
      </p:graphicFrame>
      <p:graphicFrame>
        <p:nvGraphicFramePr>
          <p:cNvPr id="49198" name="Object 46"/>
          <p:cNvGraphicFramePr>
            <a:graphicFrameLocks/>
          </p:cNvGraphicFramePr>
          <p:nvPr/>
        </p:nvGraphicFramePr>
        <p:xfrm>
          <a:off x="4113213" y="3600450"/>
          <a:ext cx="1879600" cy="838200"/>
        </p:xfrm>
        <a:graphic>
          <a:graphicData uri="http://schemas.openxmlformats.org/presentationml/2006/ole">
            <p:oleObj spid="_x0000_s26708" r:id="rId13" imgW="1879600" imgH="838200" progId="Equation.3">
              <p:embed/>
            </p:oleObj>
          </a:graphicData>
        </a:graphic>
      </p:graphicFrame>
      <p:sp>
        <p:nvSpPr>
          <p:cNvPr id="49199" name="Text Box 47"/>
          <p:cNvSpPr txBox="1">
            <a:spLocks noChangeArrowheads="1"/>
          </p:cNvSpPr>
          <p:nvPr/>
        </p:nvSpPr>
        <p:spPr bwMode="auto">
          <a:xfrm>
            <a:off x="684213" y="375285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同理</a:t>
            </a:r>
            <a:r>
              <a:rPr lang="en-US" altLang="zh-CN" sz="2800"/>
              <a:t>,</a:t>
            </a:r>
            <a:r>
              <a:rPr lang="zh-CN" altLang="en-US" sz="2800"/>
              <a:t>得</a:t>
            </a:r>
          </a:p>
        </p:txBody>
      </p:sp>
      <p:sp>
        <p:nvSpPr>
          <p:cNvPr id="26645" name="Line 53"/>
          <p:cNvSpPr>
            <a:spLocks noChangeShapeType="1"/>
          </p:cNvSpPr>
          <p:nvPr/>
        </p:nvSpPr>
        <p:spPr bwMode="auto">
          <a:xfrm>
            <a:off x="6653213" y="381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33" name="Object 54"/>
          <p:cNvGraphicFramePr>
            <a:graphicFrameLocks/>
          </p:cNvGraphicFramePr>
          <p:nvPr/>
        </p:nvGraphicFramePr>
        <p:xfrm>
          <a:off x="7018338" y="404813"/>
          <a:ext cx="469900" cy="360362"/>
        </p:xfrm>
        <a:graphic>
          <a:graphicData uri="http://schemas.openxmlformats.org/presentationml/2006/ole">
            <p:oleObj spid="_x0000_s26709" r:id="rId14" imgW="545863" imgH="418918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2" name="Object 6"/>
          <p:cNvGraphicFramePr>
            <a:graphicFrameLocks noGrp="1"/>
          </p:cNvGraphicFramePr>
          <p:nvPr>
            <p:ph/>
          </p:nvPr>
        </p:nvGraphicFramePr>
        <p:xfrm>
          <a:off x="2124075" y="2205038"/>
          <a:ext cx="1941513" cy="517525"/>
        </p:xfrm>
        <a:graphic>
          <a:graphicData uri="http://schemas.openxmlformats.org/presentationml/2006/ole">
            <p:oleObj spid="_x0000_s27662" r:id="rId3" imgW="761339" imgH="203024" progId="Equation.DSMT4">
              <p:embed/>
            </p:oleObj>
          </a:graphicData>
        </a:graphic>
      </p:graphicFrame>
      <p:sp>
        <p:nvSpPr>
          <p:cNvPr id="2765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C0B119-D1E9-4FBA-BE2B-76718122D190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graphicFrame>
        <p:nvGraphicFramePr>
          <p:cNvPr id="24578" name="Object 2"/>
          <p:cNvGraphicFramePr>
            <a:graphicFrameLocks/>
          </p:cNvGraphicFramePr>
          <p:nvPr/>
        </p:nvGraphicFramePr>
        <p:xfrm>
          <a:off x="3779838" y="3068638"/>
          <a:ext cx="2592387" cy="677862"/>
        </p:xfrm>
        <a:graphic>
          <a:graphicData uri="http://schemas.openxmlformats.org/presentationml/2006/ole">
            <p:oleObj spid="_x0000_s27663" r:id="rId4" imgW="1180588" imgH="279279" progId="Equation.3">
              <p:embed/>
            </p:oleObj>
          </a:graphicData>
        </a:graphic>
      </p:graphicFrame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8202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五、向量的模、方向角、投影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9750" y="1341438"/>
            <a:ext cx="4111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/>
              <a:t>1. </a:t>
            </a:r>
            <a:r>
              <a:rPr lang="zh-CN" altLang="en-US" sz="2800"/>
              <a:t>向量的模与两点的距离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55650" y="21336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设向量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27088" y="32131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则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258888" y="32131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向量的模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3" grpId="0" autoUpdateAnimBg="0"/>
      <p:bldP spid="245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50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 smtClean="0"/>
              <a:t>一、向量概念</a:t>
            </a:r>
          </a:p>
        </p:txBody>
      </p:sp>
      <p:sp>
        <p:nvSpPr>
          <p:cNvPr id="1040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3D9B43-7C94-446E-9516-E32BC8E5323F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向量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55738" y="9937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既有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8938" y="174307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向量表示</a:t>
            </a:r>
          </a:p>
        </p:txBody>
      </p:sp>
      <p:graphicFrame>
        <p:nvGraphicFramePr>
          <p:cNvPr id="4101" name="Object 5"/>
          <p:cNvGraphicFramePr>
            <a:graphicFrameLocks/>
          </p:cNvGraphicFramePr>
          <p:nvPr/>
        </p:nvGraphicFramePr>
        <p:xfrm>
          <a:off x="2293938" y="1819275"/>
          <a:ext cx="344487" cy="379413"/>
        </p:xfrm>
        <a:graphic>
          <a:graphicData uri="http://schemas.openxmlformats.org/presentationml/2006/ole">
            <p:oleObj spid="_x0000_s1110" r:id="rId3" imgW="126725" imgH="139397" progId="Equation.3">
              <p:embed/>
            </p:oleObj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071688" y="367982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模长为</a:t>
            </a:r>
            <a:r>
              <a:rPr lang="en-US" altLang="zh-CN" sz="2800">
                <a:solidFill>
                  <a:srgbClr val="0000FF"/>
                </a:solidFill>
              </a:rPr>
              <a:t>1</a:t>
            </a:r>
            <a:r>
              <a:rPr lang="zh-CN" altLang="en-US" sz="2800"/>
              <a:t>的向量</a:t>
            </a:r>
            <a:r>
              <a:rPr lang="en-US" altLang="zh-CN" sz="2800"/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72225" y="3716338"/>
            <a:ext cx="1219200" cy="558800"/>
            <a:chOff x="0" y="0"/>
            <a:chExt cx="768" cy="352"/>
          </a:xfrm>
        </p:grpSpPr>
        <p:graphicFrame>
          <p:nvGraphicFramePr>
            <p:cNvPr id="1038" name="Object 8"/>
            <p:cNvGraphicFramePr>
              <a:graphicFrameLocks/>
            </p:cNvGraphicFramePr>
            <p:nvPr/>
          </p:nvGraphicFramePr>
          <p:xfrm>
            <a:off x="0" y="64"/>
            <a:ext cx="648" cy="288"/>
          </p:xfrm>
          <a:graphic>
            <a:graphicData uri="http://schemas.openxmlformats.org/presentationml/2006/ole">
              <p:oleObj spid="_x0000_s1111" r:id="rId4" imgW="1028700" imgH="457200" progId="Equation.3">
                <p:embed/>
              </p:oleObj>
            </a:graphicData>
          </a:graphic>
        </p:graphicFrame>
        <p:sp>
          <p:nvSpPr>
            <p:cNvPr id="1074" name="Line 9"/>
            <p:cNvSpPr>
              <a:spLocks noChangeShapeType="1"/>
            </p:cNvSpPr>
            <p:nvPr/>
          </p:nvSpPr>
          <p:spPr bwMode="auto">
            <a:xfrm>
              <a:off x="36" y="0"/>
              <a:ext cx="7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9" name="Object 10"/>
            <p:cNvGraphicFramePr>
              <a:graphicFrameLocks/>
            </p:cNvGraphicFramePr>
            <p:nvPr/>
          </p:nvGraphicFramePr>
          <p:xfrm>
            <a:off x="624" y="8"/>
            <a:ext cx="95" cy="255"/>
          </p:xfrm>
          <a:graphic>
            <a:graphicData uri="http://schemas.openxmlformats.org/presentationml/2006/ole">
              <p:oleObj spid="_x0000_s1112" r:id="rId5" imgW="152268" imgH="406048" progId="Equation.3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003800" y="3716338"/>
            <a:ext cx="457200" cy="419100"/>
            <a:chOff x="0" y="0"/>
            <a:chExt cx="288" cy="264"/>
          </a:xfrm>
        </p:grpSpPr>
        <p:graphicFrame>
          <p:nvGraphicFramePr>
            <p:cNvPr id="1037" name="Object 12"/>
            <p:cNvGraphicFramePr>
              <a:graphicFrameLocks/>
            </p:cNvGraphicFramePr>
            <p:nvPr/>
          </p:nvGraphicFramePr>
          <p:xfrm>
            <a:off x="4" y="0"/>
            <a:ext cx="232" cy="264"/>
          </p:xfrm>
          <a:graphic>
            <a:graphicData uri="http://schemas.openxmlformats.org/presentationml/2006/ole">
              <p:oleObj spid="_x0000_s1113" r:id="rId6" imgW="368300" imgH="419100" progId="Equation.3">
                <p:embed/>
              </p:oleObj>
            </a:graphicData>
          </a:graphic>
        </p:graphicFrame>
        <p:sp>
          <p:nvSpPr>
            <p:cNvPr id="1073" name="Line 13"/>
            <p:cNvSpPr>
              <a:spLocks noChangeShapeType="1"/>
            </p:cNvSpPr>
            <p:nvPr/>
          </p:nvSpPr>
          <p:spPr bwMode="auto">
            <a:xfrm>
              <a:off x="0" y="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13" name="Object 17"/>
          <p:cNvGraphicFramePr>
            <a:graphicFrameLocks/>
          </p:cNvGraphicFramePr>
          <p:nvPr/>
        </p:nvGraphicFramePr>
        <p:xfrm>
          <a:off x="5651500" y="3068638"/>
          <a:ext cx="493713" cy="404812"/>
        </p:xfrm>
        <a:graphic>
          <a:graphicData uri="http://schemas.openxmlformats.org/presentationml/2006/ole">
            <p:oleObj spid="_x0000_s1114" r:id="rId7" imgW="494870" imgH="406048" progId="Equation.3">
              <p:embed/>
            </p:oleObj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561138" y="2936875"/>
            <a:ext cx="2133600" cy="596900"/>
            <a:chOff x="0" y="0"/>
            <a:chExt cx="1344" cy="376"/>
          </a:xfrm>
        </p:grpSpPr>
        <p:grpSp>
          <p:nvGrpSpPr>
            <p:cNvPr id="1070" name="Group 19"/>
            <p:cNvGrpSpPr>
              <a:grpSpLocks/>
            </p:cNvGrpSpPr>
            <p:nvPr/>
          </p:nvGrpSpPr>
          <p:grpSpPr bwMode="auto">
            <a:xfrm>
              <a:off x="148" y="80"/>
              <a:ext cx="648" cy="296"/>
              <a:chOff x="0" y="0"/>
              <a:chExt cx="648" cy="296"/>
            </a:xfrm>
          </p:grpSpPr>
          <p:graphicFrame>
            <p:nvGraphicFramePr>
              <p:cNvPr id="1036" name="Object 20"/>
              <p:cNvGraphicFramePr>
                <a:graphicFrameLocks/>
              </p:cNvGraphicFramePr>
              <p:nvPr/>
            </p:nvGraphicFramePr>
            <p:xfrm>
              <a:off x="0" y="8"/>
              <a:ext cx="648" cy="288"/>
            </p:xfrm>
            <a:graphic>
              <a:graphicData uri="http://schemas.openxmlformats.org/presentationml/2006/ole">
                <p:oleObj spid="_x0000_s1115" r:id="rId8" imgW="1028700" imgH="457200" progId="Equation.3">
                  <p:embed/>
                </p:oleObj>
              </a:graphicData>
            </a:graphic>
          </p:graphicFrame>
          <p:sp>
            <p:nvSpPr>
              <p:cNvPr id="1072" name="Line 21"/>
              <p:cNvSpPr>
                <a:spLocks noChangeShapeType="1"/>
              </p:cNvSpPr>
              <p:nvPr/>
            </p:nvSpPr>
            <p:spPr bwMode="auto">
              <a:xfrm>
                <a:off x="36" y="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1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/>
                <a:t>|           |</a:t>
              </a:r>
            </a:p>
          </p:txBody>
        </p:sp>
      </p:grp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395288" y="2976563"/>
            <a:ext cx="182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向量的模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663950" y="2976563"/>
            <a:ext cx="2211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向量的大小</a:t>
            </a:r>
            <a:r>
              <a:rPr lang="en-US" altLang="zh-CN" sz="2800"/>
              <a:t>.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395288" y="3649663"/>
            <a:ext cx="189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单位向量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5580063" y="371633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6110288" y="297656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2522538" y="16986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或</a:t>
            </a: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4500563" y="9810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的量</a:t>
            </a:r>
            <a:r>
              <a:rPr lang="en-US" altLang="zh-CN" sz="2800"/>
              <a:t>.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2903538" y="9810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/>
              <a:t>又有</a:t>
            </a: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2217738" y="981075"/>
            <a:ext cx="105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u="sng">
                <a:solidFill>
                  <a:srgbClr val="FF0000"/>
                </a:solidFill>
              </a:rPr>
              <a:t>大小</a:t>
            </a:r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3665538" y="981075"/>
            <a:ext cx="1358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u="sng">
                <a:solidFill>
                  <a:srgbClr val="FF0000"/>
                </a:solidFill>
              </a:rPr>
              <a:t>方向</a:t>
            </a:r>
          </a:p>
        </p:txBody>
      </p:sp>
      <p:graphicFrame>
        <p:nvGraphicFramePr>
          <p:cNvPr id="4129" name="Object 33"/>
          <p:cNvGraphicFramePr>
            <a:graphicFrameLocks/>
          </p:cNvGraphicFramePr>
          <p:nvPr/>
        </p:nvGraphicFramePr>
        <p:xfrm>
          <a:off x="6702425" y="1362075"/>
          <a:ext cx="239713" cy="315913"/>
        </p:xfrm>
        <a:graphic>
          <a:graphicData uri="http://schemas.openxmlformats.org/presentationml/2006/ole">
            <p:oleObj spid="_x0000_s1116" r:id="rId9" imgW="241091" imgH="317225" progId="Equation.3">
              <p:embed/>
            </p:oleObj>
          </a:graphicData>
        </a:graphic>
      </p:graphicFrame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1227138" y="235267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以</a:t>
            </a:r>
          </a:p>
        </p:txBody>
      </p:sp>
      <p:graphicFrame>
        <p:nvGraphicFramePr>
          <p:cNvPr id="4131" name="Object 35"/>
          <p:cNvGraphicFramePr>
            <a:graphicFrameLocks/>
          </p:cNvGraphicFramePr>
          <p:nvPr/>
        </p:nvGraphicFramePr>
        <p:xfrm>
          <a:off x="1684338" y="2352675"/>
          <a:ext cx="609600" cy="546100"/>
        </p:xfrm>
        <a:graphic>
          <a:graphicData uri="http://schemas.openxmlformats.org/presentationml/2006/ole">
            <p:oleObj spid="_x0000_s1117" r:id="rId10" imgW="240986" imgH="215619" progId="Equation.3">
              <p:embed/>
            </p:oleObj>
          </a:graphicData>
        </a:graphic>
      </p:graphicFrame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2141538" y="23526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为起点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4133" name="Object 37"/>
          <p:cNvGraphicFramePr>
            <a:graphicFrameLocks/>
          </p:cNvGraphicFramePr>
          <p:nvPr/>
        </p:nvGraphicFramePr>
        <p:xfrm>
          <a:off x="3344863" y="2352675"/>
          <a:ext cx="641350" cy="546100"/>
        </p:xfrm>
        <a:graphic>
          <a:graphicData uri="http://schemas.openxmlformats.org/presentationml/2006/ole">
            <p:oleObj spid="_x0000_s1118" r:id="rId11" imgW="253670" imgH="215619" progId="Equation.3">
              <p:embed/>
            </p:oleObj>
          </a:graphicData>
        </a:graphic>
      </p:graphicFrame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3817938" y="23526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为终点的</a:t>
            </a:r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5265738" y="236696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有向线段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2339975" y="1844675"/>
            <a:ext cx="228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37" name="Object 41"/>
          <p:cNvGraphicFramePr>
            <a:graphicFrameLocks/>
          </p:cNvGraphicFramePr>
          <p:nvPr/>
        </p:nvGraphicFramePr>
        <p:xfrm>
          <a:off x="2979738" y="1758950"/>
          <a:ext cx="1066800" cy="517525"/>
        </p:xfrm>
        <a:graphic>
          <a:graphicData uri="http://schemas.openxmlformats.org/presentationml/2006/ole">
            <p:oleObj spid="_x0000_s1119" r:id="rId12" imgW="443922" imgH="215619" progId="Equation.3">
              <p:embed/>
            </p:oleObj>
          </a:graphicData>
        </a:graphic>
      </p:graphicFrame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3059113" y="1844675"/>
            <a:ext cx="838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 flipV="1">
            <a:off x="6180138" y="892175"/>
            <a:ext cx="1003300" cy="1003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165850" y="1798638"/>
            <a:ext cx="547688" cy="401637"/>
            <a:chOff x="0" y="0"/>
            <a:chExt cx="345" cy="253"/>
          </a:xfrm>
        </p:grpSpPr>
        <p:graphicFrame>
          <p:nvGraphicFramePr>
            <p:cNvPr id="1034" name="Object 45"/>
            <p:cNvGraphicFramePr>
              <a:graphicFrameLocks/>
            </p:cNvGraphicFramePr>
            <p:nvPr/>
          </p:nvGraphicFramePr>
          <p:xfrm>
            <a:off x="58" y="0"/>
            <a:ext cx="287" cy="253"/>
          </p:xfrm>
          <a:graphic>
            <a:graphicData uri="http://schemas.openxmlformats.org/presentationml/2006/ole">
              <p:oleObj spid="_x0000_s1120" r:id="rId13" imgW="520474" imgH="457002" progId="Equation.3">
                <p:embed/>
              </p:oleObj>
            </a:graphicData>
          </a:graphic>
        </p:graphicFrame>
        <p:graphicFrame>
          <p:nvGraphicFramePr>
            <p:cNvPr id="1035" name="Object 46"/>
            <p:cNvGraphicFramePr>
              <a:graphicFrameLocks/>
            </p:cNvGraphicFramePr>
            <p:nvPr/>
          </p:nvGraphicFramePr>
          <p:xfrm>
            <a:off x="0" y="13"/>
            <a:ext cx="71" cy="63"/>
          </p:xfrm>
          <a:graphic>
            <a:graphicData uri="http://schemas.openxmlformats.org/presentationml/2006/ole">
              <p:oleObj spid="_x0000_s1121" r:id="rId14" imgW="114102" imgH="101424" progId="Equation.3">
                <p:embed/>
              </p:oleObj>
            </a:graphicData>
          </a:graphic>
        </p:graphicFrame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6561138" y="655638"/>
            <a:ext cx="655637" cy="401637"/>
            <a:chOff x="0" y="0"/>
            <a:chExt cx="413" cy="253"/>
          </a:xfrm>
        </p:grpSpPr>
        <p:graphicFrame>
          <p:nvGraphicFramePr>
            <p:cNvPr id="1032" name="Object 48"/>
            <p:cNvGraphicFramePr>
              <a:graphicFrameLocks/>
            </p:cNvGraphicFramePr>
            <p:nvPr/>
          </p:nvGraphicFramePr>
          <p:xfrm>
            <a:off x="0" y="0"/>
            <a:ext cx="294" cy="253"/>
          </p:xfrm>
          <a:graphic>
            <a:graphicData uri="http://schemas.openxmlformats.org/presentationml/2006/ole">
              <p:oleObj spid="_x0000_s1122" r:id="rId15" imgW="533169" imgH="457002" progId="Equation.3">
                <p:embed/>
              </p:oleObj>
            </a:graphicData>
          </a:graphic>
        </p:graphicFrame>
        <p:graphicFrame>
          <p:nvGraphicFramePr>
            <p:cNvPr id="1033" name="Object 49"/>
            <p:cNvGraphicFramePr>
              <a:graphicFrameLocks/>
            </p:cNvGraphicFramePr>
            <p:nvPr/>
          </p:nvGraphicFramePr>
          <p:xfrm>
            <a:off x="342" y="132"/>
            <a:ext cx="71" cy="63"/>
          </p:xfrm>
          <a:graphic>
            <a:graphicData uri="http://schemas.openxmlformats.org/presentationml/2006/ole">
              <p:oleObj spid="_x0000_s1123" r:id="rId16" imgW="114102" imgH="101424" progId="Equation.3">
                <p:embed/>
              </p:oleObj>
            </a:graphicData>
          </a:graphic>
        </p:graphicFrame>
      </p:grpSp>
      <p:sp>
        <p:nvSpPr>
          <p:cNvPr id="1068" name="Text Box 56"/>
          <p:cNvSpPr txBox="1">
            <a:spLocks noChangeArrowheads="1"/>
          </p:cNvSpPr>
          <p:nvPr/>
        </p:nvSpPr>
        <p:spPr bwMode="auto">
          <a:xfrm>
            <a:off x="3851275" y="26035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(vector)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1912938" y="2916238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(module)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autoUpdateAnimBg="0"/>
      <p:bldP spid="4102" grpId="0" autoUpdateAnimBg="0"/>
      <p:bldP spid="4119" grpId="0" autoUpdateAnimBg="0"/>
      <p:bldP spid="4120" grpId="0" autoUpdateAnimBg="0"/>
      <p:bldP spid="4121" grpId="0" autoUpdateAnimBg="0"/>
      <p:bldP spid="4122" grpId="0" autoUpdateAnimBg="0"/>
      <p:bldP spid="4123" grpId="0" autoUpdateAnimBg="0"/>
      <p:bldP spid="4124" grpId="0" autoUpdateAnimBg="0"/>
      <p:bldP spid="4125" grpId="0" autoUpdateAnimBg="0"/>
      <p:bldP spid="4126" grpId="0" autoUpdateAnimBg="0"/>
      <p:bldP spid="4127" grpId="0" autoUpdateAnimBg="0"/>
      <p:bldP spid="4128" grpId="0" autoUpdateAnimBg="0"/>
      <p:bldP spid="4130" grpId="0" autoUpdateAnimBg="0"/>
      <p:bldP spid="4132" grpId="0" autoUpdateAnimBg="0"/>
      <p:bldP spid="4134" grpId="0" autoUpdateAnimBg="0"/>
      <p:bldP spid="4135" grpId="0" autoUpdateAnimBg="0"/>
      <p:bldP spid="4136" grpId="0" animBg="1"/>
      <p:bldP spid="4138" grpId="0" animBg="1"/>
      <p:bldP spid="4139" grpId="0" animBg="1"/>
      <p:bldP spid="415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84414-4D46-465F-861F-7AF53328EED1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graphicFrame>
        <p:nvGraphicFramePr>
          <p:cNvPr id="25602" name="Object 2"/>
          <p:cNvGraphicFramePr>
            <a:graphicFrameLocks/>
          </p:cNvGraphicFramePr>
          <p:nvPr/>
        </p:nvGraphicFramePr>
        <p:xfrm>
          <a:off x="611188" y="692150"/>
          <a:ext cx="5184775" cy="458788"/>
        </p:xfrm>
        <a:graphic>
          <a:graphicData uri="http://schemas.openxmlformats.org/presentationml/2006/ole">
            <p:oleObj spid="_x0000_s28716" r:id="rId3" imgW="2435229" imgH="215619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557338"/>
            <a:ext cx="1223962" cy="503237"/>
            <a:chOff x="0" y="0"/>
            <a:chExt cx="576" cy="280"/>
          </a:xfrm>
        </p:grpSpPr>
        <p:sp>
          <p:nvSpPr>
            <p:cNvPr id="28683" name="Line 4"/>
            <p:cNvSpPr>
              <a:spLocks noChangeShapeType="1"/>
            </p:cNvSpPr>
            <p:nvPr/>
          </p:nvSpPr>
          <p:spPr bwMode="auto">
            <a:xfrm>
              <a:off x="48" y="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0" name="Object 5"/>
            <p:cNvGraphicFramePr>
              <a:graphicFrameLocks/>
            </p:cNvGraphicFramePr>
            <p:nvPr/>
          </p:nvGraphicFramePr>
          <p:xfrm>
            <a:off x="0" y="0"/>
            <a:ext cx="576" cy="280"/>
          </p:xfrm>
          <a:graphic>
            <a:graphicData uri="http://schemas.openxmlformats.org/presentationml/2006/ole">
              <p:oleObj spid="_x0000_s28717" r:id="rId4" imgW="443922" imgH="215619" progId="Equation.3">
                <p:embed/>
              </p:oleObj>
            </a:graphicData>
          </a:graphic>
        </p:graphicFrame>
      </p:grpSp>
      <p:graphicFrame>
        <p:nvGraphicFramePr>
          <p:cNvPr id="25606" name="Object 6"/>
          <p:cNvGraphicFramePr>
            <a:graphicFrameLocks/>
          </p:cNvGraphicFramePr>
          <p:nvPr/>
        </p:nvGraphicFramePr>
        <p:xfrm>
          <a:off x="539750" y="2133600"/>
          <a:ext cx="2303463" cy="601663"/>
        </p:xfrm>
        <a:graphic>
          <a:graphicData uri="http://schemas.openxmlformats.org/presentationml/2006/ole">
            <p:oleObj spid="_x0000_s28718" r:id="rId5" imgW="824427" imgH="215619" progId="Equation.3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/>
          </p:cNvGraphicFramePr>
          <p:nvPr/>
        </p:nvGraphicFramePr>
        <p:xfrm>
          <a:off x="2916238" y="2133600"/>
          <a:ext cx="2232025" cy="604838"/>
        </p:xfrm>
        <a:graphic>
          <a:graphicData uri="http://schemas.openxmlformats.org/presentationml/2006/ole">
            <p:oleObj spid="_x0000_s28719" r:id="rId6" imgW="799060" imgH="215619" progId="Equation.3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/>
          </p:cNvGraphicFramePr>
          <p:nvPr/>
        </p:nvGraphicFramePr>
        <p:xfrm>
          <a:off x="468313" y="3860800"/>
          <a:ext cx="7489825" cy="614363"/>
        </p:xfrm>
        <a:graphic>
          <a:graphicData uri="http://schemas.openxmlformats.org/presentationml/2006/ole">
            <p:oleObj spid="_x0000_s28720" r:id="rId7" imgW="6474190" imgH="533169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/>
          </p:cNvGraphicFramePr>
          <p:nvPr/>
        </p:nvGraphicFramePr>
        <p:xfrm>
          <a:off x="1835150" y="1484313"/>
          <a:ext cx="2160588" cy="592137"/>
        </p:xfrm>
        <a:graphic>
          <a:graphicData uri="http://schemas.openxmlformats.org/presentationml/2006/ole">
            <p:oleObj spid="_x0000_s28721" r:id="rId8" imgW="926296" imgH="253780" progId="Equation.DSMT4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/>
          </p:cNvGraphicFramePr>
          <p:nvPr/>
        </p:nvGraphicFramePr>
        <p:xfrm>
          <a:off x="539750" y="2997200"/>
          <a:ext cx="4464050" cy="622300"/>
        </p:xfrm>
        <a:graphic>
          <a:graphicData uri="http://schemas.openxmlformats.org/presentationml/2006/ole">
            <p:oleObj spid="_x0000_s28722" r:id="rId9" imgW="1638300" imgH="2286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C3FB7-0D19-4B2B-85FF-A526E78A7246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graphicFrame>
        <p:nvGraphicFramePr>
          <p:cNvPr id="29698" name="Object 2"/>
          <p:cNvGraphicFramePr>
            <a:graphicFrameLocks/>
          </p:cNvGraphicFramePr>
          <p:nvPr/>
        </p:nvGraphicFramePr>
        <p:xfrm>
          <a:off x="395288" y="115888"/>
          <a:ext cx="7673975" cy="1185862"/>
        </p:xfrm>
        <a:graphic>
          <a:graphicData uri="http://schemas.openxmlformats.org/presentationml/2006/ole">
            <p:oleObj spid="_x0000_s29752" r:id="rId3" imgW="7690104" imgH="589788" progId="Word.Document.8">
              <p:embed/>
            </p:oleObj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44475" y="1412875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graphicFrame>
        <p:nvGraphicFramePr>
          <p:cNvPr id="26628" name="Object 4"/>
          <p:cNvGraphicFramePr>
            <a:graphicFrameLocks/>
          </p:cNvGraphicFramePr>
          <p:nvPr/>
        </p:nvGraphicFramePr>
        <p:xfrm>
          <a:off x="936625" y="1412875"/>
          <a:ext cx="1612900" cy="558800"/>
        </p:xfrm>
        <a:graphic>
          <a:graphicData uri="http://schemas.openxmlformats.org/presentationml/2006/ole">
            <p:oleObj spid="_x0000_s29753" r:id="rId4" imgW="1612900" imgH="5588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/>
          </p:cNvGraphicFramePr>
          <p:nvPr/>
        </p:nvGraphicFramePr>
        <p:xfrm>
          <a:off x="2790825" y="1468438"/>
          <a:ext cx="4648200" cy="469900"/>
        </p:xfrm>
        <a:graphic>
          <a:graphicData uri="http://schemas.openxmlformats.org/presentationml/2006/ole">
            <p:oleObj spid="_x0000_s29754" r:id="rId5" imgW="4648200" imgH="469900" progId="Equation.3">
              <p:embed/>
            </p:oleObj>
          </a:graphicData>
        </a:graphic>
      </p:graphicFrame>
      <p:graphicFrame>
        <p:nvGraphicFramePr>
          <p:cNvPr id="26630" name="Object 6"/>
          <p:cNvGraphicFramePr>
            <a:graphicFrameLocks/>
          </p:cNvGraphicFramePr>
          <p:nvPr/>
        </p:nvGraphicFramePr>
        <p:xfrm>
          <a:off x="923925" y="2201863"/>
          <a:ext cx="1638300" cy="558800"/>
        </p:xfrm>
        <a:graphic>
          <a:graphicData uri="http://schemas.openxmlformats.org/presentationml/2006/ole">
            <p:oleObj spid="_x0000_s29755" r:id="rId6" imgW="1638300" imgH="558800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/>
          </p:cNvGraphicFramePr>
          <p:nvPr/>
        </p:nvGraphicFramePr>
        <p:xfrm>
          <a:off x="2854325" y="2278063"/>
          <a:ext cx="4521200" cy="469900"/>
        </p:xfrm>
        <a:graphic>
          <a:graphicData uri="http://schemas.openxmlformats.org/presentationml/2006/ole">
            <p:oleObj spid="_x0000_s29756" r:id="rId7" imgW="4521200" imgH="469900" progId="Equation.3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/>
          </p:cNvGraphicFramePr>
          <p:nvPr/>
        </p:nvGraphicFramePr>
        <p:xfrm>
          <a:off x="930275" y="3040063"/>
          <a:ext cx="1612900" cy="558800"/>
        </p:xfrm>
        <a:graphic>
          <a:graphicData uri="http://schemas.openxmlformats.org/presentationml/2006/ole">
            <p:oleObj spid="_x0000_s29757" r:id="rId8" imgW="1612900" imgH="558800" progId="Equation.3">
              <p:embed/>
            </p:oleObj>
          </a:graphicData>
        </a:graphic>
      </p:graphicFrame>
      <p:graphicFrame>
        <p:nvGraphicFramePr>
          <p:cNvPr id="26633" name="Object 9"/>
          <p:cNvGraphicFramePr>
            <a:graphicFrameLocks/>
          </p:cNvGraphicFramePr>
          <p:nvPr/>
        </p:nvGraphicFramePr>
        <p:xfrm>
          <a:off x="2873375" y="3076575"/>
          <a:ext cx="4508500" cy="469900"/>
        </p:xfrm>
        <a:graphic>
          <a:graphicData uri="http://schemas.openxmlformats.org/presentationml/2006/ole">
            <p:oleObj spid="_x0000_s29758" r:id="rId9" imgW="4508500" imgH="469900" progId="Equation.3">
              <p:embed/>
            </p:oleObj>
          </a:graphicData>
        </a:graphic>
      </p:graphicFrame>
      <p:graphicFrame>
        <p:nvGraphicFramePr>
          <p:cNvPr id="26634" name="Object 10"/>
          <p:cNvGraphicFramePr>
            <a:graphicFrameLocks/>
          </p:cNvGraphicFramePr>
          <p:nvPr/>
        </p:nvGraphicFramePr>
        <p:xfrm>
          <a:off x="1006475" y="3979863"/>
          <a:ext cx="1485900" cy="481012"/>
        </p:xfrm>
        <a:graphic>
          <a:graphicData uri="http://schemas.openxmlformats.org/presentationml/2006/ole">
            <p:oleObj spid="_x0000_s29759" r:id="rId10" imgW="1485255" imgH="482391" progId="Equation.3">
              <p:embed/>
            </p:oleObj>
          </a:graphicData>
        </a:graphic>
      </p:graphicFrame>
      <p:graphicFrame>
        <p:nvGraphicFramePr>
          <p:cNvPr id="26635" name="Object 11"/>
          <p:cNvGraphicFramePr>
            <a:graphicFrameLocks/>
          </p:cNvGraphicFramePr>
          <p:nvPr/>
        </p:nvGraphicFramePr>
        <p:xfrm>
          <a:off x="2593975" y="3984625"/>
          <a:ext cx="1435100" cy="469900"/>
        </p:xfrm>
        <a:graphic>
          <a:graphicData uri="http://schemas.openxmlformats.org/presentationml/2006/ole">
            <p:oleObj spid="_x0000_s29760" r:id="rId11" imgW="1435100" imgH="469900" progId="Equation.3">
              <p:embed/>
            </p:oleObj>
          </a:graphicData>
        </a:graphic>
      </p:graphicFrame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587875" y="3941763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原结论成立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3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CA4E7E-AD17-470E-AFD4-B22D4CDF3273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graphicFrame>
        <p:nvGraphicFramePr>
          <p:cNvPr id="30722" name="Object 2"/>
          <p:cNvGraphicFramePr>
            <a:graphicFrameLocks/>
          </p:cNvGraphicFramePr>
          <p:nvPr/>
        </p:nvGraphicFramePr>
        <p:xfrm>
          <a:off x="250825" y="115888"/>
          <a:ext cx="7372350" cy="1371600"/>
        </p:xfrm>
        <a:graphic>
          <a:graphicData uri="http://schemas.openxmlformats.org/presentationml/2006/ole">
            <p:oleObj spid="_x0000_s30788" name="文档" r:id="rId3" imgW="7189310" imgH="1371289" progId="Word.Document.8">
              <p:embed/>
            </p:oleObj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96850" y="145573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406775" y="149383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设</a:t>
            </a:r>
            <a:r>
              <a:rPr lang="en-US" altLang="zh-CN" sz="2800"/>
              <a:t>P</a:t>
            </a:r>
            <a:r>
              <a:rPr lang="zh-CN" altLang="en-US" sz="2800"/>
              <a:t>点坐标为</a:t>
            </a:r>
          </a:p>
        </p:txBody>
      </p:sp>
      <p:graphicFrame>
        <p:nvGraphicFramePr>
          <p:cNvPr id="27653" name="Object 5"/>
          <p:cNvGraphicFramePr>
            <a:graphicFrameLocks/>
          </p:cNvGraphicFramePr>
          <p:nvPr/>
        </p:nvGraphicFramePr>
        <p:xfrm>
          <a:off x="5608638" y="1554163"/>
          <a:ext cx="990600" cy="393700"/>
        </p:xfrm>
        <a:graphic>
          <a:graphicData uri="http://schemas.openxmlformats.org/presentationml/2006/ole">
            <p:oleObj spid="_x0000_s30789" r:id="rId4" imgW="507559" imgH="203024" progId="Equation.3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/>
          </p:cNvGraphicFramePr>
          <p:nvPr/>
        </p:nvGraphicFramePr>
        <p:xfrm>
          <a:off x="962025" y="1541463"/>
          <a:ext cx="3073400" cy="485775"/>
        </p:xfrm>
        <a:graphic>
          <a:graphicData uri="http://schemas.openxmlformats.org/presentationml/2006/ole">
            <p:oleObj spid="_x0000_s30790" r:id="rId5" imgW="2967228" imgH="233172" progId="Word.Document.8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/>
          </p:cNvGraphicFramePr>
          <p:nvPr/>
        </p:nvGraphicFramePr>
        <p:xfrm>
          <a:off x="917575" y="2332038"/>
          <a:ext cx="1001713" cy="481012"/>
        </p:xfrm>
        <a:graphic>
          <a:graphicData uri="http://schemas.openxmlformats.org/presentationml/2006/ole">
            <p:oleObj spid="_x0000_s30791" r:id="rId6" imgW="1002865" imgH="482391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/>
          </p:cNvGraphicFramePr>
          <p:nvPr/>
        </p:nvGraphicFramePr>
        <p:xfrm>
          <a:off x="2060575" y="2249488"/>
          <a:ext cx="3962400" cy="642937"/>
        </p:xfrm>
        <a:graphic>
          <a:graphicData uri="http://schemas.openxmlformats.org/presentationml/2006/ole">
            <p:oleObj spid="_x0000_s30792" r:id="rId7" imgW="1802618" imgH="291973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/>
          </p:cNvGraphicFramePr>
          <p:nvPr/>
        </p:nvGraphicFramePr>
        <p:xfrm>
          <a:off x="911225" y="3097213"/>
          <a:ext cx="1016000" cy="481012"/>
        </p:xfrm>
        <a:graphic>
          <a:graphicData uri="http://schemas.openxmlformats.org/presentationml/2006/ole">
            <p:oleObj spid="_x0000_s30793" r:id="rId8" imgW="1015559" imgH="482391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/>
          </p:cNvGraphicFramePr>
          <p:nvPr/>
        </p:nvGraphicFramePr>
        <p:xfrm>
          <a:off x="688975" y="3849688"/>
          <a:ext cx="1308100" cy="481012"/>
        </p:xfrm>
        <a:graphic>
          <a:graphicData uri="http://schemas.openxmlformats.org/presentationml/2006/ole">
            <p:oleObj spid="_x0000_s30794" r:id="rId9" imgW="1307532" imgH="482391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/>
          </p:cNvGraphicFramePr>
          <p:nvPr/>
        </p:nvGraphicFramePr>
        <p:xfrm>
          <a:off x="1984375" y="3849688"/>
          <a:ext cx="774700" cy="508000"/>
        </p:xfrm>
        <a:graphic>
          <a:graphicData uri="http://schemas.openxmlformats.org/presentationml/2006/ole">
            <p:oleObj spid="_x0000_s30795" r:id="rId10" imgW="368140" imgH="241195" progId="Equation.3">
              <p:embed/>
            </p:oleObj>
          </a:graphicData>
        </a:graphic>
      </p:graphicFrame>
      <p:graphicFrame>
        <p:nvGraphicFramePr>
          <p:cNvPr id="27660" name="Object 12"/>
          <p:cNvGraphicFramePr>
            <a:graphicFrameLocks/>
          </p:cNvGraphicFramePr>
          <p:nvPr/>
        </p:nvGraphicFramePr>
        <p:xfrm>
          <a:off x="2987675" y="3573463"/>
          <a:ext cx="1503363" cy="879475"/>
        </p:xfrm>
        <a:graphic>
          <a:graphicData uri="http://schemas.openxmlformats.org/presentationml/2006/ole">
            <p:oleObj spid="_x0000_s30796" r:id="rId11" imgW="685205" imgH="406048" progId="Equation.3">
              <p:embed/>
            </p:oleObj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716463" y="37734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所求点为</a:t>
            </a:r>
          </a:p>
        </p:txBody>
      </p:sp>
      <p:graphicFrame>
        <p:nvGraphicFramePr>
          <p:cNvPr id="27662" name="Object 14"/>
          <p:cNvGraphicFramePr>
            <a:graphicFrameLocks/>
          </p:cNvGraphicFramePr>
          <p:nvPr/>
        </p:nvGraphicFramePr>
        <p:xfrm>
          <a:off x="6283325" y="3573463"/>
          <a:ext cx="1457325" cy="941387"/>
        </p:xfrm>
        <a:graphic>
          <a:graphicData uri="http://schemas.openxmlformats.org/presentationml/2006/ole">
            <p:oleObj spid="_x0000_s30797" r:id="rId12" imgW="596382" imgH="406048" progId="Equation.3">
              <p:embed/>
            </p:oleObj>
          </a:graphicData>
        </a:graphic>
      </p:graphicFrame>
      <p:graphicFrame>
        <p:nvGraphicFramePr>
          <p:cNvPr id="27663" name="Object 15"/>
          <p:cNvGraphicFramePr>
            <a:graphicFrameLocks/>
          </p:cNvGraphicFramePr>
          <p:nvPr/>
        </p:nvGraphicFramePr>
        <p:xfrm>
          <a:off x="2039938" y="3011488"/>
          <a:ext cx="4157662" cy="642937"/>
        </p:xfrm>
        <a:graphic>
          <a:graphicData uri="http://schemas.openxmlformats.org/presentationml/2006/ole">
            <p:oleObj spid="_x0000_s30798" r:id="rId13" imgW="1891479" imgH="291973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6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6E2294-A74C-4C8B-975C-E240E6120F8B}" type="slidenum">
              <a:rPr lang="en-US" altLang="zh-CN" smtClean="0"/>
              <a:pPr/>
              <a:t>33</a:t>
            </a:fld>
            <a:endParaRPr lang="en-US" altLang="zh-CN" smtClean="0"/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82613" y="188913"/>
            <a:ext cx="4724400" cy="519112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1. </a:t>
            </a:r>
            <a:r>
              <a:rPr lang="zh-CN" altLang="en-US" sz="2800">
                <a:solidFill>
                  <a:schemeClr val="tx2"/>
                </a:solidFill>
              </a:rPr>
              <a:t>两向量的夹角的概念</a:t>
            </a:r>
          </a:p>
        </p:txBody>
      </p:sp>
      <p:graphicFrame>
        <p:nvGraphicFramePr>
          <p:cNvPr id="28675" name="Object 3"/>
          <p:cNvGraphicFramePr>
            <a:graphicFrameLocks/>
          </p:cNvGraphicFramePr>
          <p:nvPr/>
        </p:nvGraphicFramePr>
        <p:xfrm>
          <a:off x="1592263" y="901700"/>
          <a:ext cx="914400" cy="469900"/>
        </p:xfrm>
        <a:graphic>
          <a:graphicData uri="http://schemas.openxmlformats.org/presentationml/2006/ole">
            <p:oleObj spid="_x0000_s31812" r:id="rId3" imgW="914400" imgH="4699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/>
          </p:cNvGraphicFramePr>
          <p:nvPr/>
        </p:nvGraphicFramePr>
        <p:xfrm>
          <a:off x="2671763" y="901700"/>
          <a:ext cx="825500" cy="404813"/>
        </p:xfrm>
        <a:graphic>
          <a:graphicData uri="http://schemas.openxmlformats.org/presentationml/2006/ole">
            <p:oleObj spid="_x0000_s31813" r:id="rId4" imgW="824784" imgH="406048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02288" y="1844675"/>
            <a:ext cx="2209800" cy="392113"/>
            <a:chOff x="0" y="0"/>
            <a:chExt cx="1392" cy="247"/>
          </a:xfrm>
        </p:grpSpPr>
        <p:sp>
          <p:nvSpPr>
            <p:cNvPr id="31780" name="Line 6"/>
            <p:cNvSpPr>
              <a:spLocks noChangeShapeType="1"/>
            </p:cNvSpPr>
            <p:nvPr/>
          </p:nvSpPr>
          <p:spPr bwMode="auto">
            <a:xfrm>
              <a:off x="0" y="0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6" name="Object 7"/>
            <p:cNvGraphicFramePr>
              <a:graphicFrameLocks/>
            </p:cNvGraphicFramePr>
            <p:nvPr/>
          </p:nvGraphicFramePr>
          <p:xfrm>
            <a:off x="624" y="48"/>
            <a:ext cx="151" cy="199"/>
          </p:xfrm>
          <a:graphic>
            <a:graphicData uri="http://schemas.openxmlformats.org/presentationml/2006/ole">
              <p:oleObj spid="_x0000_s31814" r:id="rId5" imgW="241091" imgH="317225" progId="Equation.3">
                <p:embed/>
              </p:oleObj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602288" y="765175"/>
            <a:ext cx="1752600" cy="1066800"/>
            <a:chOff x="0" y="0"/>
            <a:chExt cx="1104" cy="672"/>
          </a:xfrm>
        </p:grpSpPr>
        <p:sp>
          <p:nvSpPr>
            <p:cNvPr id="31779" name="Line 9"/>
            <p:cNvSpPr>
              <a:spLocks noChangeShapeType="1"/>
            </p:cNvSpPr>
            <p:nvPr/>
          </p:nvSpPr>
          <p:spPr bwMode="auto">
            <a:xfrm flipV="1">
              <a:off x="0" y="0"/>
              <a:ext cx="1104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5" name="Object 10"/>
            <p:cNvGraphicFramePr>
              <a:graphicFrameLocks/>
            </p:cNvGraphicFramePr>
            <p:nvPr/>
          </p:nvGraphicFramePr>
          <p:xfrm>
            <a:off x="416" y="96"/>
            <a:ext cx="159" cy="255"/>
          </p:xfrm>
          <a:graphic>
            <a:graphicData uri="http://schemas.openxmlformats.org/presentationml/2006/ole">
              <p:oleObj spid="_x0000_s31815" r:id="rId6" imgW="253780" imgH="406048" progId="Equation.3">
                <p:embed/>
              </p:oleObj>
            </a:graphicData>
          </a:graphic>
        </p:graphicFrame>
      </p:grpSp>
      <p:sp>
        <p:nvSpPr>
          <p:cNvPr id="28683" name="Arc 11"/>
          <p:cNvSpPr>
            <a:spLocks/>
          </p:cNvSpPr>
          <p:nvPr/>
        </p:nvSpPr>
        <p:spPr bwMode="auto">
          <a:xfrm>
            <a:off x="6219825" y="1476375"/>
            <a:ext cx="76200" cy="381000"/>
          </a:xfrm>
          <a:custGeom>
            <a:avLst/>
            <a:gdLst>
              <a:gd name="T0" fmla="*/ 0 w 21600"/>
              <a:gd name="T1" fmla="*/ 0 h 21600"/>
              <a:gd name="T2" fmla="*/ 268817 w 21600"/>
              <a:gd name="T3" fmla="*/ 6720416 h 21600"/>
              <a:gd name="T4" fmla="*/ 0 w 21600"/>
              <a:gd name="T5" fmla="*/ 672041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84" name="Object 12"/>
          <p:cNvGraphicFramePr>
            <a:graphicFrameLocks/>
          </p:cNvGraphicFramePr>
          <p:nvPr/>
        </p:nvGraphicFramePr>
        <p:xfrm>
          <a:off x="6465888" y="1412875"/>
          <a:ext cx="279400" cy="330200"/>
        </p:xfrm>
        <a:graphic>
          <a:graphicData uri="http://schemas.openxmlformats.org/presentationml/2006/ole">
            <p:oleObj spid="_x0000_s31816" r:id="rId7" imgW="279279" imgH="330057" progId="Equation.3">
              <p:embed/>
            </p:oleObj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77863" y="2020888"/>
            <a:ext cx="1498600" cy="615950"/>
            <a:chOff x="0" y="0"/>
            <a:chExt cx="944" cy="388"/>
          </a:xfrm>
        </p:grpSpPr>
        <p:graphicFrame>
          <p:nvGraphicFramePr>
            <p:cNvPr id="31754" name="Object 14"/>
            <p:cNvGraphicFramePr>
              <a:graphicFrameLocks/>
            </p:cNvGraphicFramePr>
            <p:nvPr/>
          </p:nvGraphicFramePr>
          <p:xfrm>
            <a:off x="0" y="85"/>
            <a:ext cx="944" cy="303"/>
          </p:xfrm>
          <a:graphic>
            <a:graphicData uri="http://schemas.openxmlformats.org/presentationml/2006/ole">
              <p:oleObj spid="_x0000_s31817" r:id="rId8" imgW="1497950" imgH="482391" progId="Equation.3">
                <p:embed/>
              </p:oleObj>
            </a:graphicData>
          </a:graphic>
        </p:graphicFrame>
        <p:grpSp>
          <p:nvGrpSpPr>
            <p:cNvPr id="31776" name="Group 15"/>
            <p:cNvGrpSpPr>
              <a:grpSpLocks/>
            </p:cNvGrpSpPr>
            <p:nvPr/>
          </p:nvGrpSpPr>
          <p:grpSpPr bwMode="auto">
            <a:xfrm>
              <a:off x="568" y="0"/>
              <a:ext cx="192" cy="96"/>
              <a:chOff x="0" y="0"/>
              <a:chExt cx="960" cy="336"/>
            </a:xfrm>
          </p:grpSpPr>
          <p:sp>
            <p:nvSpPr>
              <p:cNvPr id="31777" name="Line 16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8" name="Line 17"/>
              <p:cNvSpPr>
                <a:spLocks noChangeShapeType="1"/>
              </p:cNvSpPr>
              <p:nvPr/>
            </p:nvSpPr>
            <p:spPr bwMode="auto">
              <a:xfrm>
                <a:off x="480" y="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201863" y="2020888"/>
            <a:ext cx="1168400" cy="633412"/>
            <a:chOff x="0" y="0"/>
            <a:chExt cx="736" cy="399"/>
          </a:xfrm>
        </p:grpSpPr>
        <p:graphicFrame>
          <p:nvGraphicFramePr>
            <p:cNvPr id="31753" name="Object 19"/>
            <p:cNvGraphicFramePr>
              <a:graphicFrameLocks/>
            </p:cNvGraphicFramePr>
            <p:nvPr/>
          </p:nvGraphicFramePr>
          <p:xfrm>
            <a:off x="0" y="96"/>
            <a:ext cx="736" cy="303"/>
          </p:xfrm>
          <a:graphic>
            <a:graphicData uri="http://schemas.openxmlformats.org/presentationml/2006/ole">
              <p:oleObj spid="_x0000_s31818" r:id="rId9" imgW="1167893" imgH="482391" progId="Equation.3">
                <p:embed/>
              </p:oleObj>
            </a:graphicData>
          </a:graphic>
        </p:graphicFrame>
        <p:grpSp>
          <p:nvGrpSpPr>
            <p:cNvPr id="31773" name="Group 20"/>
            <p:cNvGrpSpPr>
              <a:grpSpLocks/>
            </p:cNvGrpSpPr>
            <p:nvPr/>
          </p:nvGrpSpPr>
          <p:grpSpPr bwMode="auto">
            <a:xfrm>
              <a:off x="384" y="0"/>
              <a:ext cx="192" cy="96"/>
              <a:chOff x="0" y="0"/>
              <a:chExt cx="960" cy="336"/>
            </a:xfrm>
          </p:grpSpPr>
          <p:sp>
            <p:nvSpPr>
              <p:cNvPr id="31774" name="Line 21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5" name="Line 22"/>
              <p:cNvSpPr>
                <a:spLocks noChangeShapeType="1"/>
              </p:cNvSpPr>
              <p:nvPr/>
            </p:nvSpPr>
            <p:spPr bwMode="auto">
              <a:xfrm>
                <a:off x="480" y="0"/>
                <a:ext cx="48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695" name="Object 23"/>
          <p:cNvGraphicFramePr>
            <a:graphicFrameLocks/>
          </p:cNvGraphicFramePr>
          <p:nvPr/>
        </p:nvGraphicFramePr>
        <p:xfrm>
          <a:off x="3865563" y="2255838"/>
          <a:ext cx="1638300" cy="392112"/>
        </p:xfrm>
        <a:graphic>
          <a:graphicData uri="http://schemas.openxmlformats.org/presentationml/2006/ole">
            <p:oleObj spid="_x0000_s31819" r:id="rId10" imgW="1637589" imgH="393529" progId="Equation.3">
              <p:embed/>
            </p:oleObj>
          </a:graphicData>
        </a:graphic>
      </p:graphicFrame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25463" y="27305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类似地</a:t>
            </a:r>
            <a:r>
              <a:rPr lang="en-US" altLang="zh-CN" sz="2800"/>
              <a:t>,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25463" y="3192463"/>
            <a:ext cx="1600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</a:rPr>
              <a:t>特殊地</a:t>
            </a:r>
            <a:r>
              <a:rPr lang="en-US" altLang="zh-CN" sz="2800">
                <a:solidFill>
                  <a:srgbClr val="0000FF"/>
                </a:solidFill>
              </a:rPr>
              <a:t>,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1744663" y="2730500"/>
            <a:ext cx="598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可定义</a:t>
            </a:r>
            <a:r>
              <a:rPr lang="zh-CN" altLang="en-US" sz="2800">
                <a:solidFill>
                  <a:schemeClr val="accent2"/>
                </a:solidFill>
              </a:rPr>
              <a:t>向量与一轴</a:t>
            </a:r>
            <a:r>
              <a:rPr lang="zh-CN" altLang="en-US" sz="2800"/>
              <a:t>或</a:t>
            </a:r>
            <a:r>
              <a:rPr lang="zh-CN" altLang="en-US" sz="2800">
                <a:solidFill>
                  <a:schemeClr val="accent2"/>
                </a:solidFill>
              </a:rPr>
              <a:t>空间两轴</a:t>
            </a:r>
            <a:r>
              <a:rPr lang="zh-CN" altLang="en-US" sz="2800"/>
              <a:t>的夹角</a:t>
            </a:r>
            <a:r>
              <a:rPr lang="en-US" altLang="zh-CN" sz="2800"/>
              <a:t>.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1820863" y="3192463"/>
            <a:ext cx="594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当两个向量中有一个零向量时</a:t>
            </a:r>
            <a:r>
              <a:rPr lang="en-US" altLang="zh-CN" sz="2800"/>
              <a:t>, </a:t>
            </a:r>
            <a:r>
              <a:rPr lang="zh-CN" altLang="en-US" sz="2800"/>
              <a:t>规定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25463" y="3721100"/>
            <a:ext cx="29718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它们的夹角可在</a:t>
            </a:r>
          </a:p>
        </p:txBody>
      </p:sp>
      <p:graphicFrame>
        <p:nvGraphicFramePr>
          <p:cNvPr id="28701" name="Object 29"/>
          <p:cNvGraphicFramePr>
            <a:graphicFrameLocks/>
          </p:cNvGraphicFramePr>
          <p:nvPr/>
        </p:nvGraphicFramePr>
        <p:xfrm>
          <a:off x="3116263" y="3824288"/>
          <a:ext cx="876300" cy="466725"/>
        </p:xfrm>
        <a:graphic>
          <a:graphicData uri="http://schemas.openxmlformats.org/presentationml/2006/ole">
            <p:oleObj spid="_x0000_s31820" r:id="rId11" imgW="380670" imgH="203024" progId="Equation.3">
              <p:embed/>
            </p:oleObj>
          </a:graphicData>
        </a:graphic>
      </p:graphicFrame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3890963" y="3721100"/>
            <a:ext cx="36449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之间任意取值</a:t>
            </a:r>
            <a:r>
              <a:rPr lang="en-US" altLang="zh-CN" sz="2800"/>
              <a:t>.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601663" y="1449388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向量</a:t>
            </a:r>
          </a:p>
        </p:txBody>
      </p:sp>
      <p:graphicFrame>
        <p:nvGraphicFramePr>
          <p:cNvPr id="28709" name="Object 37"/>
          <p:cNvGraphicFramePr>
            <a:graphicFrameLocks/>
          </p:cNvGraphicFramePr>
          <p:nvPr/>
        </p:nvGraphicFramePr>
        <p:xfrm>
          <a:off x="1425575" y="1557338"/>
          <a:ext cx="228600" cy="304800"/>
        </p:xfrm>
        <a:graphic>
          <a:graphicData uri="http://schemas.openxmlformats.org/presentationml/2006/ole">
            <p:oleObj spid="_x0000_s31821" r:id="rId12" imgW="228402" imgH="304536" progId="Equation.3">
              <p:embed/>
            </p:oleObj>
          </a:graphicData>
        </a:graphic>
      </p:graphicFrame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1592263" y="14493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与向量</a:t>
            </a:r>
          </a:p>
        </p:txBody>
      </p:sp>
      <p:graphicFrame>
        <p:nvGraphicFramePr>
          <p:cNvPr id="28711" name="Object 39"/>
          <p:cNvGraphicFramePr>
            <a:graphicFrameLocks/>
          </p:cNvGraphicFramePr>
          <p:nvPr/>
        </p:nvGraphicFramePr>
        <p:xfrm>
          <a:off x="2794000" y="1484313"/>
          <a:ext cx="241300" cy="379412"/>
        </p:xfrm>
        <a:graphic>
          <a:graphicData uri="http://schemas.openxmlformats.org/presentationml/2006/ole">
            <p:oleObj spid="_x0000_s31822" r:id="rId13" imgW="241195" imgH="380835" progId="Equation.3">
              <p:embed/>
            </p:oleObj>
          </a:graphicData>
        </a:graphic>
      </p:graphicFrame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963863" y="14493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的夹角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 autoUpdateAnimBg="0"/>
      <p:bldP spid="28683" grpId="0" animBg="1"/>
      <p:bldP spid="28696" grpId="0" autoUpdateAnimBg="0"/>
      <p:bldP spid="28697" grpId="0" autoUpdateAnimBg="0"/>
      <p:bldP spid="28698" grpId="0" autoUpdateAnimBg="0"/>
      <p:bldP spid="28699" grpId="0" autoUpdateAnimBg="0"/>
      <p:bldP spid="28700" grpId="0" autoUpdateAnimBg="0"/>
      <p:bldP spid="28702" grpId="0" autoUpdateAnimBg="0"/>
      <p:bldP spid="28708" grpId="0" autoUpdateAnimBg="0"/>
      <p:bldP spid="28710" grpId="0" autoUpdateAnimBg="0"/>
      <p:bldP spid="287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3F7767-5E33-429B-865F-EF6C383E696B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82613" y="188913"/>
            <a:ext cx="3484562" cy="519112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2. </a:t>
            </a:r>
            <a:r>
              <a:rPr lang="zh-CN" altLang="en-US" sz="2800">
                <a:solidFill>
                  <a:schemeClr val="tx2"/>
                </a:solidFill>
              </a:rPr>
              <a:t>方向角与方向余弦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1524000" y="979488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/>
              <a:t>非零向量与三条坐标轴的正向的夹角称之为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62000" y="1550988"/>
            <a:ext cx="4267200" cy="519112"/>
            <a:chOff x="672" y="1200"/>
            <a:chExt cx="2688" cy="327"/>
          </a:xfrm>
        </p:grpSpPr>
        <p:sp>
          <p:nvSpPr>
            <p:cNvPr id="32812" name="Text Box 24"/>
            <p:cNvSpPr txBox="1">
              <a:spLocks noChangeArrowheads="1"/>
            </p:cNvSpPr>
            <p:nvPr/>
          </p:nvSpPr>
          <p:spPr bwMode="auto">
            <a:xfrm>
              <a:off x="672" y="120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/>
                <a:t>非零向量   的</a:t>
              </a:r>
              <a:r>
                <a:rPr kumimoji="1" lang="zh-CN" altLang="en-US" sz="2800">
                  <a:solidFill>
                    <a:schemeClr val="accent2"/>
                  </a:solidFill>
                </a:rPr>
                <a:t>方向角</a:t>
              </a:r>
              <a:r>
                <a:rPr kumimoji="1" lang="zh-CN" altLang="en-US" sz="2800"/>
                <a:t>：</a:t>
              </a:r>
            </a:p>
          </p:txBody>
        </p:sp>
        <p:graphicFrame>
          <p:nvGraphicFramePr>
            <p:cNvPr id="32786" name="Object 18"/>
            <p:cNvGraphicFramePr>
              <a:graphicFrameLocks noChangeAspect="1"/>
            </p:cNvGraphicFramePr>
            <p:nvPr/>
          </p:nvGraphicFramePr>
          <p:xfrm>
            <a:off x="1652" y="1268"/>
            <a:ext cx="151" cy="199"/>
          </p:xfrm>
          <a:graphic>
            <a:graphicData uri="http://schemas.openxmlformats.org/presentationml/2006/ole">
              <p:oleObj spid="_x0000_s32872" name="公式" r:id="rId3" imgW="241091" imgH="317225" progId="Equation.3">
                <p:embed/>
              </p:oleObj>
            </a:graphicData>
          </a:graphic>
        </p:graphicFrame>
      </p:grpSp>
      <p:graphicFrame>
        <p:nvGraphicFramePr>
          <p:cNvPr id="78874" name="Object 2"/>
          <p:cNvGraphicFramePr>
            <a:graphicFrameLocks noChangeAspect="1"/>
          </p:cNvGraphicFramePr>
          <p:nvPr/>
        </p:nvGraphicFramePr>
        <p:xfrm>
          <a:off x="4273550" y="1550988"/>
          <a:ext cx="1746250" cy="571500"/>
        </p:xfrm>
        <a:graphic>
          <a:graphicData uri="http://schemas.openxmlformats.org/presentationml/2006/ole">
            <p:oleObj spid="_x0000_s32873" name="文档" r:id="rId4" imgW="1741495" imgH="592752" progId="Word.Document.8">
              <p:embed/>
            </p:oleObj>
          </a:graphicData>
        </a:graphic>
      </p:graphicFrame>
      <p:graphicFrame>
        <p:nvGraphicFramePr>
          <p:cNvPr id="78875" name="Object 3"/>
          <p:cNvGraphicFramePr>
            <a:graphicFrameLocks noChangeAspect="1"/>
          </p:cNvGraphicFramePr>
          <p:nvPr/>
        </p:nvGraphicFramePr>
        <p:xfrm>
          <a:off x="6172200" y="2697163"/>
          <a:ext cx="1587500" cy="392112"/>
        </p:xfrm>
        <a:graphic>
          <a:graphicData uri="http://schemas.openxmlformats.org/presentationml/2006/ole">
            <p:oleObj spid="_x0000_s32874" name="公式" r:id="rId5" imgW="1586811" imgH="393529" progId="Equation.3">
              <p:embed/>
            </p:oleObj>
          </a:graphicData>
        </a:graphic>
      </p:graphicFrame>
      <p:graphicFrame>
        <p:nvGraphicFramePr>
          <p:cNvPr id="78876" name="Object 4"/>
          <p:cNvGraphicFramePr>
            <a:graphicFrameLocks noChangeAspect="1"/>
          </p:cNvGraphicFramePr>
          <p:nvPr/>
        </p:nvGraphicFramePr>
        <p:xfrm>
          <a:off x="6159500" y="3394075"/>
          <a:ext cx="1612900" cy="419100"/>
        </p:xfrm>
        <a:graphic>
          <a:graphicData uri="http://schemas.openxmlformats.org/presentationml/2006/ole">
            <p:oleObj spid="_x0000_s32875" name="公式" r:id="rId6" imgW="1612900" imgH="419100" progId="Equation.3">
              <p:embed/>
            </p:oleObj>
          </a:graphicData>
        </a:graphic>
      </p:graphicFrame>
      <p:graphicFrame>
        <p:nvGraphicFramePr>
          <p:cNvPr id="78877" name="Object 5"/>
          <p:cNvGraphicFramePr>
            <a:graphicFrameLocks noChangeAspect="1"/>
          </p:cNvGraphicFramePr>
          <p:nvPr/>
        </p:nvGraphicFramePr>
        <p:xfrm>
          <a:off x="6184900" y="4092575"/>
          <a:ext cx="1447800" cy="379413"/>
        </p:xfrm>
        <a:graphic>
          <a:graphicData uri="http://schemas.openxmlformats.org/presentationml/2006/ole">
            <p:oleObj spid="_x0000_s32876" name="Equation" r:id="rId7" imgW="1447800" imgH="381000" progId="Equation.3">
              <p:embed/>
            </p:oleObj>
          </a:graphicData>
        </a:graphic>
      </p:graphicFrame>
      <p:sp>
        <p:nvSpPr>
          <p:cNvPr id="32791" name="Text Box 30"/>
          <p:cNvSpPr txBox="1">
            <a:spLocks noChangeArrowheads="1"/>
          </p:cNvSpPr>
          <p:nvPr/>
        </p:nvSpPr>
        <p:spPr bwMode="auto">
          <a:xfrm>
            <a:off x="4019550" y="115888"/>
            <a:ext cx="3505200" cy="5794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>
                <a:solidFill>
                  <a:srgbClr val="0000FF"/>
                </a:solidFill>
              </a:rPr>
              <a:t>(direction  angle )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944563" y="2351088"/>
            <a:ext cx="4008437" cy="2641600"/>
            <a:chOff x="336" y="2640"/>
            <a:chExt cx="2525" cy="1664"/>
          </a:xfrm>
        </p:grpSpPr>
        <p:graphicFrame>
          <p:nvGraphicFramePr>
            <p:cNvPr id="32782" name="Object 14"/>
            <p:cNvGraphicFramePr>
              <a:graphicFrameLocks noChangeAspect="1"/>
            </p:cNvGraphicFramePr>
            <p:nvPr/>
          </p:nvGraphicFramePr>
          <p:xfrm>
            <a:off x="432" y="4128"/>
            <a:ext cx="174" cy="176"/>
          </p:xfrm>
          <a:graphic>
            <a:graphicData uri="http://schemas.openxmlformats.org/presentationml/2006/ole">
              <p:oleObj spid="_x0000_s32877" name="Equation" r:id="rId8" imgW="139700" imgH="139700" progId="Equation.3">
                <p:embed/>
              </p:oleObj>
            </a:graphicData>
          </a:graphic>
        </p:graphicFrame>
        <p:graphicFrame>
          <p:nvGraphicFramePr>
            <p:cNvPr id="32783" name="Object 15"/>
            <p:cNvGraphicFramePr>
              <a:graphicFrameLocks noChangeAspect="1"/>
            </p:cNvGraphicFramePr>
            <p:nvPr/>
          </p:nvGraphicFramePr>
          <p:xfrm>
            <a:off x="2688" y="3776"/>
            <a:ext cx="173" cy="208"/>
          </p:xfrm>
          <a:graphic>
            <a:graphicData uri="http://schemas.openxmlformats.org/presentationml/2006/ole">
              <p:oleObj spid="_x0000_s32878" name="Equation" r:id="rId9" imgW="139518" imgH="164885" progId="Equation.3">
                <p:embed/>
              </p:oleObj>
            </a:graphicData>
          </a:graphic>
        </p:graphicFrame>
        <p:graphicFrame>
          <p:nvGraphicFramePr>
            <p:cNvPr id="32784" name="Object 16"/>
            <p:cNvGraphicFramePr>
              <a:graphicFrameLocks noChangeAspect="1"/>
            </p:cNvGraphicFramePr>
            <p:nvPr/>
          </p:nvGraphicFramePr>
          <p:xfrm>
            <a:off x="896" y="2640"/>
            <a:ext cx="142" cy="176"/>
          </p:xfrm>
          <a:graphic>
            <a:graphicData uri="http://schemas.openxmlformats.org/presentationml/2006/ole">
              <p:oleObj spid="_x0000_s32879" name="Equation" r:id="rId10" imgW="114102" imgH="139458" progId="Equation.3">
                <p:embed/>
              </p:oleObj>
            </a:graphicData>
          </a:graphic>
        </p:graphicFrame>
        <p:sp>
          <p:nvSpPr>
            <p:cNvPr id="32809" name="Line 35"/>
            <p:cNvSpPr>
              <a:spLocks noChangeShapeType="1"/>
            </p:cNvSpPr>
            <p:nvPr/>
          </p:nvSpPr>
          <p:spPr bwMode="auto">
            <a:xfrm>
              <a:off x="1056" y="372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36"/>
            <p:cNvSpPr>
              <a:spLocks noChangeShapeType="1"/>
            </p:cNvSpPr>
            <p:nvPr/>
          </p:nvSpPr>
          <p:spPr bwMode="auto">
            <a:xfrm flipH="1">
              <a:off x="336" y="3728"/>
              <a:ext cx="72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37"/>
            <p:cNvSpPr>
              <a:spLocks noChangeShapeType="1"/>
            </p:cNvSpPr>
            <p:nvPr/>
          </p:nvSpPr>
          <p:spPr bwMode="auto">
            <a:xfrm flipV="1">
              <a:off x="1056" y="2640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5" name="Object 17"/>
            <p:cNvGraphicFramePr>
              <a:graphicFrameLocks noChangeAspect="1"/>
            </p:cNvGraphicFramePr>
            <p:nvPr/>
          </p:nvGraphicFramePr>
          <p:xfrm>
            <a:off x="1008" y="3712"/>
            <a:ext cx="204" cy="224"/>
          </p:xfrm>
          <a:graphic>
            <a:graphicData uri="http://schemas.openxmlformats.org/presentationml/2006/ole">
              <p:oleObj spid="_x0000_s32880" name="Equation" r:id="rId11" imgW="164814" imgH="177492" progId="Equation.3">
                <p:embed/>
              </p:oleObj>
            </a:graphicData>
          </a:graphic>
        </p:graphicFrame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590800" y="2706688"/>
            <a:ext cx="1676400" cy="914400"/>
            <a:chOff x="1968" y="2928"/>
            <a:chExt cx="1056" cy="576"/>
          </a:xfrm>
        </p:grpSpPr>
        <p:grpSp>
          <p:nvGrpSpPr>
            <p:cNvPr id="32804" name="Group 40"/>
            <p:cNvGrpSpPr>
              <a:grpSpLocks/>
            </p:cNvGrpSpPr>
            <p:nvPr/>
          </p:nvGrpSpPr>
          <p:grpSpPr bwMode="auto">
            <a:xfrm>
              <a:off x="1968" y="2928"/>
              <a:ext cx="1056" cy="576"/>
              <a:chOff x="1344" y="2928"/>
              <a:chExt cx="1056" cy="576"/>
            </a:xfrm>
          </p:grpSpPr>
          <p:sp>
            <p:nvSpPr>
              <p:cNvPr id="32806" name="Line 41"/>
              <p:cNvSpPr>
                <a:spLocks noChangeShapeType="1"/>
              </p:cNvSpPr>
              <p:nvPr/>
            </p:nvSpPr>
            <p:spPr bwMode="auto">
              <a:xfrm>
                <a:off x="1488" y="2928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7" name="Line 42"/>
              <p:cNvSpPr>
                <a:spLocks noChangeShapeType="1"/>
              </p:cNvSpPr>
              <p:nvPr/>
            </p:nvSpPr>
            <p:spPr bwMode="auto">
              <a:xfrm flipV="1">
                <a:off x="1344" y="3360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8" name="Line 43"/>
              <p:cNvSpPr>
                <a:spLocks noChangeShapeType="1"/>
              </p:cNvSpPr>
              <p:nvPr/>
            </p:nvSpPr>
            <p:spPr bwMode="auto">
              <a:xfrm>
                <a:off x="1488" y="3360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05" name="AutoShape 44"/>
            <p:cNvSpPr>
              <a:spLocks noChangeArrowheads="1"/>
            </p:cNvSpPr>
            <p:nvPr/>
          </p:nvSpPr>
          <p:spPr bwMode="auto">
            <a:xfrm>
              <a:off x="1968" y="2928"/>
              <a:ext cx="1056" cy="576"/>
            </a:xfrm>
            <a:prstGeom prst="cube">
              <a:avLst>
                <a:gd name="adj" fmla="val 25000"/>
              </a:avLst>
            </a:prstGeom>
            <a:solidFill>
              <a:srgbClr val="00FF99">
                <a:alpha val="50195"/>
              </a:srgb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381250" y="3081338"/>
            <a:ext cx="514350" cy="387350"/>
            <a:chOff x="2172" y="3404"/>
            <a:chExt cx="324" cy="244"/>
          </a:xfrm>
        </p:grpSpPr>
        <p:graphicFrame>
          <p:nvGraphicFramePr>
            <p:cNvPr id="32780" name="Object 12"/>
            <p:cNvGraphicFramePr>
              <a:graphicFrameLocks noChangeAspect="1"/>
            </p:cNvGraphicFramePr>
            <p:nvPr/>
          </p:nvGraphicFramePr>
          <p:xfrm>
            <a:off x="2400" y="3552"/>
            <a:ext cx="96" cy="96"/>
          </p:xfrm>
          <a:graphic>
            <a:graphicData uri="http://schemas.openxmlformats.org/presentationml/2006/ole">
              <p:oleObj spid="_x0000_s32881" name="公式" r:id="rId12" imgW="254160" imgH="253800" progId="Equation.3">
                <p:embed/>
              </p:oleObj>
            </a:graphicData>
          </a:graphic>
        </p:graphicFrame>
        <p:graphicFrame>
          <p:nvGraphicFramePr>
            <p:cNvPr id="32781" name="Object 13"/>
            <p:cNvGraphicFramePr>
              <a:graphicFrameLocks noChangeAspect="1"/>
            </p:cNvGraphicFramePr>
            <p:nvPr/>
          </p:nvGraphicFramePr>
          <p:xfrm>
            <a:off x="2172" y="3404"/>
            <a:ext cx="237" cy="208"/>
          </p:xfrm>
          <a:graphic>
            <a:graphicData uri="http://schemas.openxmlformats.org/presentationml/2006/ole">
              <p:oleObj spid="_x0000_s32882" name="公式" r:id="rId13" imgW="520700" imgH="457200" progId="Equation.3">
                <p:embed/>
              </p:oleObj>
            </a:graphicData>
          </a:graphic>
        </p:graphicFrame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3962400" y="2782888"/>
            <a:ext cx="539750" cy="338137"/>
            <a:chOff x="2160" y="1200"/>
            <a:chExt cx="340" cy="213"/>
          </a:xfrm>
        </p:grpSpPr>
        <p:graphicFrame>
          <p:nvGraphicFramePr>
            <p:cNvPr id="32778" name="Object 10"/>
            <p:cNvGraphicFramePr>
              <a:graphicFrameLocks noChangeAspect="1"/>
            </p:cNvGraphicFramePr>
            <p:nvPr/>
          </p:nvGraphicFramePr>
          <p:xfrm>
            <a:off x="2160" y="1248"/>
            <a:ext cx="96" cy="96"/>
          </p:xfrm>
          <a:graphic>
            <a:graphicData uri="http://schemas.openxmlformats.org/presentationml/2006/ole">
              <p:oleObj spid="_x0000_s32883" name="公式" r:id="rId14" imgW="254160" imgH="253800" progId="Equation.3">
                <p:embed/>
              </p:oleObj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2251" y="1200"/>
            <a:ext cx="249" cy="213"/>
          </p:xfrm>
          <a:graphic>
            <a:graphicData uri="http://schemas.openxmlformats.org/presentationml/2006/ole">
              <p:oleObj spid="_x0000_s32884" name="公式" r:id="rId15" imgW="533169" imgH="457002" progId="Equation.3">
                <p:embed/>
              </p:oleObj>
            </a:graphicData>
          </a:graphic>
        </p:graphicFrame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819400" y="2935288"/>
            <a:ext cx="1143000" cy="430212"/>
            <a:chOff x="4272" y="1440"/>
            <a:chExt cx="720" cy="271"/>
          </a:xfrm>
        </p:grpSpPr>
        <p:sp>
          <p:nvSpPr>
            <p:cNvPr id="32803" name="Line 52"/>
            <p:cNvSpPr>
              <a:spLocks noChangeShapeType="1"/>
            </p:cNvSpPr>
            <p:nvPr/>
          </p:nvSpPr>
          <p:spPr bwMode="auto">
            <a:xfrm flipV="1">
              <a:off x="4272" y="1457"/>
              <a:ext cx="720" cy="2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4464" y="1440"/>
            <a:ext cx="144" cy="192"/>
          </p:xfrm>
          <a:graphic>
            <a:graphicData uri="http://schemas.openxmlformats.org/presentationml/2006/ole">
              <p:oleObj spid="_x0000_s32885" name="Equation" r:id="rId16" imgW="7306560" imgH="9730080" progId="Equation.3">
                <p:embed/>
              </p:oleObj>
            </a:graphicData>
          </a:graphic>
        </p:graphicFrame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2636838" y="3265488"/>
            <a:ext cx="639762" cy="382587"/>
            <a:chOff x="2093" y="2708"/>
            <a:chExt cx="403" cy="241"/>
          </a:xfrm>
        </p:grpSpPr>
        <p:sp>
          <p:nvSpPr>
            <p:cNvPr id="32802" name="Arc 55"/>
            <p:cNvSpPr>
              <a:spLocks/>
            </p:cNvSpPr>
            <p:nvPr/>
          </p:nvSpPr>
          <p:spPr bwMode="auto">
            <a:xfrm flipV="1">
              <a:off x="2093" y="2708"/>
              <a:ext cx="334" cy="192"/>
            </a:xfrm>
            <a:custGeom>
              <a:avLst/>
              <a:gdLst>
                <a:gd name="T0" fmla="*/ 0 w 21480"/>
                <a:gd name="T1" fmla="*/ 0 h 21600"/>
                <a:gd name="T2" fmla="*/ 5 w 21480"/>
                <a:gd name="T3" fmla="*/ 2 h 21600"/>
                <a:gd name="T4" fmla="*/ 0 w 21480"/>
                <a:gd name="T5" fmla="*/ 2 h 21600"/>
                <a:gd name="T6" fmla="*/ 0 60000 65536"/>
                <a:gd name="T7" fmla="*/ 0 60000 65536"/>
                <a:gd name="T8" fmla="*/ 0 60000 65536"/>
                <a:gd name="T9" fmla="*/ 0 w 21480"/>
                <a:gd name="T10" fmla="*/ 0 h 21600"/>
                <a:gd name="T11" fmla="*/ 21480 w 214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80" h="21600" fill="none" extrusionOk="0">
                  <a:moveTo>
                    <a:pt x="-1" y="0"/>
                  </a:moveTo>
                  <a:cubicBezTo>
                    <a:pt x="11050" y="0"/>
                    <a:pt x="20318" y="8340"/>
                    <a:pt x="21480" y="19328"/>
                  </a:cubicBezTo>
                </a:path>
                <a:path w="21480" h="21600" stroke="0" extrusionOk="0">
                  <a:moveTo>
                    <a:pt x="-1" y="0"/>
                  </a:moveTo>
                  <a:cubicBezTo>
                    <a:pt x="11050" y="0"/>
                    <a:pt x="20318" y="8340"/>
                    <a:pt x="21480" y="1932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6" name="Object 8"/>
            <p:cNvGraphicFramePr>
              <a:graphicFrameLocks noChangeAspect="1"/>
            </p:cNvGraphicFramePr>
            <p:nvPr/>
          </p:nvGraphicFramePr>
          <p:xfrm>
            <a:off x="2361" y="2832"/>
            <a:ext cx="135" cy="117"/>
          </p:xfrm>
          <a:graphic>
            <a:graphicData uri="http://schemas.openxmlformats.org/presentationml/2006/ole">
              <p:oleObj spid="_x0000_s32886" name="公式" r:id="rId17" imgW="9339840" imgH="8106120" progId="Equation.3">
                <p:embed/>
              </p:oleObj>
            </a:graphicData>
          </a:graphic>
        </p:graphicFrame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3408363" y="3055938"/>
            <a:ext cx="325437" cy="336550"/>
            <a:chOff x="2496" y="2620"/>
            <a:chExt cx="205" cy="212"/>
          </a:xfrm>
        </p:grpSpPr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2544" y="2620"/>
            <a:ext cx="157" cy="212"/>
          </p:xfrm>
          <a:graphic>
            <a:graphicData uri="http://schemas.openxmlformats.org/presentationml/2006/ole">
              <p:oleObj spid="_x0000_s32887" name="公式" r:id="rId18" imgW="13406040" imgH="13383360" progId="Equation.3">
                <p:embed/>
              </p:oleObj>
            </a:graphicData>
          </a:graphic>
        </p:graphicFrame>
        <p:sp>
          <p:nvSpPr>
            <p:cNvPr id="32801" name="Arc 59"/>
            <p:cNvSpPr>
              <a:spLocks/>
            </p:cNvSpPr>
            <p:nvPr/>
          </p:nvSpPr>
          <p:spPr bwMode="auto">
            <a:xfrm>
              <a:off x="2496" y="2688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2808288" y="2859088"/>
            <a:ext cx="392112" cy="419100"/>
            <a:chOff x="2168" y="2496"/>
            <a:chExt cx="247" cy="264"/>
          </a:xfrm>
        </p:grpSpPr>
        <p:sp>
          <p:nvSpPr>
            <p:cNvPr id="32800" name="Freeform 61"/>
            <p:cNvSpPr>
              <a:spLocks/>
            </p:cNvSpPr>
            <p:nvPr/>
          </p:nvSpPr>
          <p:spPr bwMode="auto">
            <a:xfrm>
              <a:off x="2168" y="2664"/>
              <a:ext cx="148" cy="96"/>
            </a:xfrm>
            <a:custGeom>
              <a:avLst/>
              <a:gdLst>
                <a:gd name="T0" fmla="*/ 0 w 120"/>
                <a:gd name="T1" fmla="*/ 0 h 80"/>
                <a:gd name="T2" fmla="*/ 148 w 120"/>
                <a:gd name="T3" fmla="*/ 96 h 80"/>
                <a:gd name="T4" fmla="*/ 0 60000 65536"/>
                <a:gd name="T5" fmla="*/ 0 60000 65536"/>
                <a:gd name="T6" fmla="*/ 0 w 120"/>
                <a:gd name="T7" fmla="*/ 0 h 80"/>
                <a:gd name="T8" fmla="*/ 120 w 120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80">
                  <a:moveTo>
                    <a:pt x="0" y="0"/>
                  </a:moveTo>
                  <a:cubicBezTo>
                    <a:pt x="40" y="13"/>
                    <a:pt x="120" y="26"/>
                    <a:pt x="120" y="8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2264" y="2496"/>
            <a:ext cx="151" cy="208"/>
          </p:xfrm>
          <a:graphic>
            <a:graphicData uri="http://schemas.openxmlformats.org/presentationml/2006/ole">
              <p:oleObj spid="_x0000_s32888" name="公式" r:id="rId19" imgW="7713360" imgH="105418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 autoUpdateAnimBg="0"/>
      <p:bldP spid="7887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7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F6CBC1-DF12-4AB1-932F-1AE5A10C9C9E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477000" y="1143000"/>
            <a:ext cx="914400" cy="16764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181600" y="3810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/>
              <a:t>由图分析可知</a:t>
            </a:r>
          </a:p>
        </p:txBody>
      </p:sp>
      <p:graphicFrame>
        <p:nvGraphicFramePr>
          <p:cNvPr id="76804" name="Object 2"/>
          <p:cNvGraphicFramePr>
            <a:graphicFrameLocks noChangeAspect="1"/>
          </p:cNvGraphicFramePr>
          <p:nvPr/>
        </p:nvGraphicFramePr>
        <p:xfrm>
          <a:off x="5270500" y="1066800"/>
          <a:ext cx="673100" cy="431800"/>
        </p:xfrm>
        <a:graphic>
          <a:graphicData uri="http://schemas.openxmlformats.org/presentationml/2006/ole">
            <p:oleObj spid="_x0000_s33932" name="Equation" r:id="rId3" imgW="672808" imgH="431613" progId="Equation.3">
              <p:embed/>
            </p:oleObj>
          </a:graphicData>
        </a:graphic>
      </p:graphicFrame>
      <p:graphicFrame>
        <p:nvGraphicFramePr>
          <p:cNvPr id="76805" name="Object 3"/>
          <p:cNvGraphicFramePr>
            <a:graphicFrameLocks noChangeAspect="1"/>
          </p:cNvGraphicFramePr>
          <p:nvPr/>
        </p:nvGraphicFramePr>
        <p:xfrm>
          <a:off x="5270500" y="1663700"/>
          <a:ext cx="673100" cy="469900"/>
        </p:xfrm>
        <a:graphic>
          <a:graphicData uri="http://schemas.openxmlformats.org/presentationml/2006/ole">
            <p:oleObj spid="_x0000_s33933" name="Equation" r:id="rId4" imgW="672808" imgH="469696" progId="Equation.3">
              <p:embed/>
            </p:oleObj>
          </a:graphicData>
        </a:graphic>
      </p:graphicFrame>
      <p:graphicFrame>
        <p:nvGraphicFramePr>
          <p:cNvPr id="76806" name="Object 4"/>
          <p:cNvGraphicFramePr>
            <a:graphicFrameLocks noChangeAspect="1"/>
          </p:cNvGraphicFramePr>
          <p:nvPr/>
        </p:nvGraphicFramePr>
        <p:xfrm>
          <a:off x="5334000" y="2298700"/>
          <a:ext cx="635000" cy="444500"/>
        </p:xfrm>
        <a:graphic>
          <a:graphicData uri="http://schemas.openxmlformats.org/presentationml/2006/ole">
            <p:oleObj spid="_x0000_s33934" name="Equation" r:id="rId5" imgW="634725" imgH="444307" progId="Equation.3">
              <p:embed/>
            </p:oleObj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7618413" y="838200"/>
            <a:ext cx="61118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chemeClr val="accent2"/>
                </a:solidFill>
              </a:rPr>
              <a:t>向量的方向余弦</a:t>
            </a:r>
            <a:endParaRPr kumimoji="1" lang="zh-CN" altLang="en-US" sz="2800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600200" y="3048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方向余弦</a:t>
            </a:r>
            <a:endParaRPr kumimoji="1" lang="zh-CN" altLang="en-US" sz="2800"/>
          </a:p>
        </p:txBody>
      </p:sp>
      <p:graphicFrame>
        <p:nvGraphicFramePr>
          <p:cNvPr id="76809" name="Object 5"/>
          <p:cNvGraphicFramePr>
            <a:graphicFrameLocks noChangeAspect="1"/>
          </p:cNvGraphicFramePr>
          <p:nvPr/>
        </p:nvGraphicFramePr>
        <p:xfrm>
          <a:off x="1295400" y="4941888"/>
          <a:ext cx="3276600" cy="620712"/>
        </p:xfrm>
        <a:graphic>
          <a:graphicData uri="http://schemas.openxmlformats.org/presentationml/2006/ole">
            <p:oleObj spid="_x0000_s33935" name="公式" r:id="rId6" imgW="3276600" imgH="622300" progId="Equation.3">
              <p:embed/>
            </p:oleObj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572000" y="49672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ea typeface="黑体" pitchFamily="2" charset="-122"/>
              </a:rPr>
              <a:t>向量模长的坐标表示式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27150" y="4114800"/>
            <a:ext cx="5575300" cy="596900"/>
            <a:chOff x="836" y="2648"/>
            <a:chExt cx="3512" cy="376"/>
          </a:xfrm>
        </p:grpSpPr>
        <p:graphicFrame>
          <p:nvGraphicFramePr>
            <p:cNvPr id="33816" name="Object 24"/>
            <p:cNvGraphicFramePr>
              <a:graphicFrameLocks noChangeAspect="1"/>
            </p:cNvGraphicFramePr>
            <p:nvPr/>
          </p:nvGraphicFramePr>
          <p:xfrm>
            <a:off x="836" y="2648"/>
            <a:ext cx="3512" cy="376"/>
          </p:xfrm>
          <a:graphic>
            <a:graphicData uri="http://schemas.openxmlformats.org/presentationml/2006/ole">
              <p:oleObj spid="_x0000_s33936" name="公式" r:id="rId7" imgW="5575300" imgH="596900" progId="Equation.3">
                <p:embed/>
              </p:oleObj>
            </a:graphicData>
          </a:graphic>
        </p:graphicFrame>
        <p:sp>
          <p:nvSpPr>
            <p:cNvPr id="33849" name="Line 13"/>
            <p:cNvSpPr>
              <a:spLocks noChangeShapeType="1"/>
            </p:cNvSpPr>
            <p:nvPr/>
          </p:nvSpPr>
          <p:spPr bwMode="auto">
            <a:xfrm>
              <a:off x="912" y="268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1143000" y="3505200"/>
            <a:ext cx="3505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</a:rPr>
              <a:t>(direction  cosine )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3048000" y="306228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/>
              <a:t>通常用来表示向量的方向</a:t>
            </a:r>
            <a:r>
              <a:rPr kumimoji="1" lang="en-US" altLang="zh-CN" sz="2800"/>
              <a:t>.</a:t>
            </a:r>
          </a:p>
        </p:txBody>
      </p:sp>
      <p:graphicFrame>
        <p:nvGraphicFramePr>
          <p:cNvPr id="76821" name="Object 6"/>
          <p:cNvGraphicFramePr>
            <a:graphicFrameLocks noChangeAspect="1"/>
          </p:cNvGraphicFramePr>
          <p:nvPr/>
        </p:nvGraphicFramePr>
        <p:xfrm>
          <a:off x="6019800" y="1130300"/>
          <a:ext cx="1295400" cy="393700"/>
        </p:xfrm>
        <a:graphic>
          <a:graphicData uri="http://schemas.openxmlformats.org/presentationml/2006/ole">
            <p:oleObj spid="_x0000_s33937" name="Equation" r:id="rId8" imgW="1295400" imgH="393700" progId="Equation.3">
              <p:embed/>
            </p:oleObj>
          </a:graphicData>
        </a:graphic>
      </p:graphicFrame>
      <p:graphicFrame>
        <p:nvGraphicFramePr>
          <p:cNvPr id="76822" name="Object 7"/>
          <p:cNvGraphicFramePr>
            <a:graphicFrameLocks noChangeAspect="1"/>
          </p:cNvGraphicFramePr>
          <p:nvPr/>
        </p:nvGraphicFramePr>
        <p:xfrm>
          <a:off x="6019800" y="1739900"/>
          <a:ext cx="1320800" cy="393700"/>
        </p:xfrm>
        <a:graphic>
          <a:graphicData uri="http://schemas.openxmlformats.org/presentationml/2006/ole">
            <p:oleObj spid="_x0000_s33938" name="Equation" r:id="rId9" imgW="1320227" imgH="393529" progId="Equation.3">
              <p:embed/>
            </p:oleObj>
          </a:graphicData>
        </a:graphic>
      </p:graphicFrame>
      <p:graphicFrame>
        <p:nvGraphicFramePr>
          <p:cNvPr id="76823" name="Object 8"/>
          <p:cNvGraphicFramePr>
            <a:graphicFrameLocks noChangeAspect="1"/>
          </p:cNvGraphicFramePr>
          <p:nvPr/>
        </p:nvGraphicFramePr>
        <p:xfrm>
          <a:off x="6057900" y="2362200"/>
          <a:ext cx="1257300" cy="393700"/>
        </p:xfrm>
        <a:graphic>
          <a:graphicData uri="http://schemas.openxmlformats.org/presentationml/2006/ole">
            <p:oleObj spid="_x0000_s33939" name="Equation" r:id="rId10" imgW="1256755" imgH="393529" progId="Equation.3">
              <p:embed/>
            </p:oleObj>
          </a:graphicData>
        </a:graphic>
      </p:graphicFrame>
      <p:grpSp>
        <p:nvGrpSpPr>
          <p:cNvPr id="33826" name="Group 24"/>
          <p:cNvGrpSpPr>
            <a:grpSpLocks/>
          </p:cNvGrpSpPr>
          <p:nvPr/>
        </p:nvGrpSpPr>
        <p:grpSpPr bwMode="auto">
          <a:xfrm>
            <a:off x="914400" y="685800"/>
            <a:ext cx="4008438" cy="2641600"/>
            <a:chOff x="3283" y="1776"/>
            <a:chExt cx="2525" cy="1664"/>
          </a:xfrm>
        </p:grpSpPr>
        <p:grpSp>
          <p:nvGrpSpPr>
            <p:cNvPr id="33827" name="Group 25"/>
            <p:cNvGrpSpPr>
              <a:grpSpLocks/>
            </p:cNvGrpSpPr>
            <p:nvPr/>
          </p:nvGrpSpPr>
          <p:grpSpPr bwMode="auto">
            <a:xfrm>
              <a:off x="3283" y="1776"/>
              <a:ext cx="2525" cy="1664"/>
              <a:chOff x="595" y="2016"/>
              <a:chExt cx="2525" cy="1664"/>
            </a:xfrm>
          </p:grpSpPr>
          <p:grpSp>
            <p:nvGrpSpPr>
              <p:cNvPr id="33829" name="Group 26"/>
              <p:cNvGrpSpPr>
                <a:grpSpLocks/>
              </p:cNvGrpSpPr>
              <p:nvPr/>
            </p:nvGrpSpPr>
            <p:grpSpPr bwMode="auto">
              <a:xfrm>
                <a:off x="595" y="2016"/>
                <a:ext cx="2525" cy="1664"/>
                <a:chOff x="336" y="2640"/>
                <a:chExt cx="2525" cy="1664"/>
              </a:xfrm>
            </p:grpSpPr>
            <p:graphicFrame>
              <p:nvGraphicFramePr>
                <p:cNvPr id="33812" name="Object 20"/>
                <p:cNvGraphicFramePr>
                  <a:graphicFrameLocks noChangeAspect="1"/>
                </p:cNvGraphicFramePr>
                <p:nvPr/>
              </p:nvGraphicFramePr>
              <p:xfrm>
                <a:off x="432" y="4128"/>
                <a:ext cx="174" cy="176"/>
              </p:xfrm>
              <a:graphic>
                <a:graphicData uri="http://schemas.openxmlformats.org/presentationml/2006/ole">
                  <p:oleObj spid="_x0000_s33940" name="Equation" r:id="rId11" imgW="139700" imgH="139700" progId="Equation.3">
                    <p:embed/>
                  </p:oleObj>
                </a:graphicData>
              </a:graphic>
            </p:graphicFrame>
            <p:graphicFrame>
              <p:nvGraphicFramePr>
                <p:cNvPr id="33813" name="Object 21"/>
                <p:cNvGraphicFramePr>
                  <a:graphicFrameLocks noChangeAspect="1"/>
                </p:cNvGraphicFramePr>
                <p:nvPr/>
              </p:nvGraphicFramePr>
              <p:xfrm>
                <a:off x="2688" y="3776"/>
                <a:ext cx="173" cy="208"/>
              </p:xfrm>
              <a:graphic>
                <a:graphicData uri="http://schemas.openxmlformats.org/presentationml/2006/ole">
                  <p:oleObj spid="_x0000_s33941" name="Equation" r:id="rId12" imgW="139518" imgH="164885" progId="Equation.3">
                    <p:embed/>
                  </p:oleObj>
                </a:graphicData>
              </a:graphic>
            </p:graphicFrame>
            <p:graphicFrame>
              <p:nvGraphicFramePr>
                <p:cNvPr id="33814" name="Object 22"/>
                <p:cNvGraphicFramePr>
                  <a:graphicFrameLocks noChangeAspect="1"/>
                </p:cNvGraphicFramePr>
                <p:nvPr/>
              </p:nvGraphicFramePr>
              <p:xfrm>
                <a:off x="896" y="2640"/>
                <a:ext cx="142" cy="176"/>
              </p:xfrm>
              <a:graphic>
                <a:graphicData uri="http://schemas.openxmlformats.org/presentationml/2006/ole">
                  <p:oleObj spid="_x0000_s33942" name="Equation" r:id="rId13" imgW="114102" imgH="139458" progId="Equation.3">
                    <p:embed/>
                  </p:oleObj>
                </a:graphicData>
              </a:graphic>
            </p:graphicFrame>
            <p:sp>
              <p:nvSpPr>
                <p:cNvPr id="33846" name="Line 30"/>
                <p:cNvSpPr>
                  <a:spLocks noChangeShapeType="1"/>
                </p:cNvSpPr>
                <p:nvPr/>
              </p:nvSpPr>
              <p:spPr bwMode="auto">
                <a:xfrm>
                  <a:off x="1056" y="3728"/>
                  <a:ext cx="17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7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36" y="3728"/>
                  <a:ext cx="72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056" y="2640"/>
                  <a:ext cx="0" cy="10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815" name="Object 23"/>
                <p:cNvGraphicFramePr>
                  <a:graphicFrameLocks noChangeAspect="1"/>
                </p:cNvGraphicFramePr>
                <p:nvPr/>
              </p:nvGraphicFramePr>
              <p:xfrm>
                <a:off x="1008" y="3712"/>
                <a:ext cx="204" cy="224"/>
              </p:xfrm>
              <a:graphic>
                <a:graphicData uri="http://schemas.openxmlformats.org/presentationml/2006/ole">
                  <p:oleObj spid="_x0000_s33943" name="Equation" r:id="rId14" imgW="164814" imgH="177492" progId="Equation.3">
                    <p:embed/>
                  </p:oleObj>
                </a:graphicData>
              </a:graphic>
            </p:graphicFrame>
          </p:grpSp>
          <p:grpSp>
            <p:nvGrpSpPr>
              <p:cNvPr id="33830" name="Group 34"/>
              <p:cNvGrpSpPr>
                <a:grpSpLocks/>
              </p:cNvGrpSpPr>
              <p:nvPr/>
            </p:nvGrpSpPr>
            <p:grpSpPr bwMode="auto">
              <a:xfrm>
                <a:off x="1632" y="2240"/>
                <a:ext cx="1056" cy="576"/>
                <a:chOff x="1968" y="2928"/>
                <a:chExt cx="1056" cy="576"/>
              </a:xfrm>
            </p:grpSpPr>
            <p:grpSp>
              <p:nvGrpSpPr>
                <p:cNvPr id="33841" name="Group 35"/>
                <p:cNvGrpSpPr>
                  <a:grpSpLocks/>
                </p:cNvGrpSpPr>
                <p:nvPr/>
              </p:nvGrpSpPr>
              <p:grpSpPr bwMode="auto">
                <a:xfrm>
                  <a:off x="1968" y="2928"/>
                  <a:ext cx="1056" cy="576"/>
                  <a:chOff x="1344" y="2928"/>
                  <a:chExt cx="1056" cy="576"/>
                </a:xfrm>
              </p:grpSpPr>
              <p:sp>
                <p:nvSpPr>
                  <p:cNvPr id="3384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92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4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3360"/>
                    <a:ext cx="144" cy="1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3360"/>
                    <a:ext cx="91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42" name="AutoShape 39"/>
                <p:cNvSpPr>
                  <a:spLocks noChangeArrowheads="1"/>
                </p:cNvSpPr>
                <p:nvPr/>
              </p:nvSpPr>
              <p:spPr bwMode="auto">
                <a:xfrm>
                  <a:off x="1968" y="2928"/>
                  <a:ext cx="1056" cy="576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99">
                    <a:alpha val="50195"/>
                  </a:srgb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31" name="Group 40"/>
              <p:cNvGrpSpPr>
                <a:grpSpLocks/>
              </p:cNvGrpSpPr>
              <p:nvPr/>
            </p:nvGrpSpPr>
            <p:grpSpPr bwMode="auto">
              <a:xfrm>
                <a:off x="1500" y="2476"/>
                <a:ext cx="324" cy="244"/>
                <a:chOff x="2172" y="3404"/>
                <a:chExt cx="324" cy="244"/>
              </a:xfrm>
            </p:grpSpPr>
            <p:graphicFrame>
              <p:nvGraphicFramePr>
                <p:cNvPr id="33810" name="Object 18"/>
                <p:cNvGraphicFramePr>
                  <a:graphicFrameLocks noChangeAspect="1"/>
                </p:cNvGraphicFramePr>
                <p:nvPr/>
              </p:nvGraphicFramePr>
              <p:xfrm>
                <a:off x="2400" y="3552"/>
                <a:ext cx="96" cy="96"/>
              </p:xfrm>
              <a:graphic>
                <a:graphicData uri="http://schemas.openxmlformats.org/presentationml/2006/ole">
                  <p:oleObj spid="_x0000_s33944" name="公式" r:id="rId15" imgW="254160" imgH="253800" progId="Equation.3">
                    <p:embed/>
                  </p:oleObj>
                </a:graphicData>
              </a:graphic>
            </p:graphicFrame>
            <p:graphicFrame>
              <p:nvGraphicFramePr>
                <p:cNvPr id="33811" name="Object 19"/>
                <p:cNvGraphicFramePr>
                  <a:graphicFrameLocks noChangeAspect="1"/>
                </p:cNvGraphicFramePr>
                <p:nvPr/>
              </p:nvGraphicFramePr>
              <p:xfrm>
                <a:off x="2172" y="3404"/>
                <a:ext cx="237" cy="208"/>
              </p:xfrm>
              <a:graphic>
                <a:graphicData uri="http://schemas.openxmlformats.org/presentationml/2006/ole">
                  <p:oleObj spid="_x0000_s33945" name="公式" r:id="rId16" imgW="520700" imgH="457200" progId="Equation.3">
                    <p:embed/>
                  </p:oleObj>
                </a:graphicData>
              </a:graphic>
            </p:graphicFrame>
          </p:grpSp>
          <p:grpSp>
            <p:nvGrpSpPr>
              <p:cNvPr id="33832" name="Group 43"/>
              <p:cNvGrpSpPr>
                <a:grpSpLocks/>
              </p:cNvGrpSpPr>
              <p:nvPr/>
            </p:nvGrpSpPr>
            <p:grpSpPr bwMode="auto">
              <a:xfrm>
                <a:off x="2496" y="2288"/>
                <a:ext cx="340" cy="213"/>
                <a:chOff x="2160" y="1200"/>
                <a:chExt cx="340" cy="213"/>
              </a:xfrm>
            </p:grpSpPr>
            <p:graphicFrame>
              <p:nvGraphicFramePr>
                <p:cNvPr id="33808" name="Object 16"/>
                <p:cNvGraphicFramePr>
                  <a:graphicFrameLocks noChangeAspect="1"/>
                </p:cNvGraphicFramePr>
                <p:nvPr/>
              </p:nvGraphicFramePr>
              <p:xfrm>
                <a:off x="2160" y="1248"/>
                <a:ext cx="96" cy="96"/>
              </p:xfrm>
              <a:graphic>
                <a:graphicData uri="http://schemas.openxmlformats.org/presentationml/2006/ole">
                  <p:oleObj spid="_x0000_s33946" name="公式" r:id="rId17" imgW="254160" imgH="253800" progId="Equation.3">
                    <p:embed/>
                  </p:oleObj>
                </a:graphicData>
              </a:graphic>
            </p:graphicFrame>
            <p:graphicFrame>
              <p:nvGraphicFramePr>
                <p:cNvPr id="33809" name="Object 17"/>
                <p:cNvGraphicFramePr>
                  <a:graphicFrameLocks noChangeAspect="1"/>
                </p:cNvGraphicFramePr>
                <p:nvPr/>
              </p:nvGraphicFramePr>
              <p:xfrm>
                <a:off x="2251" y="1200"/>
                <a:ext cx="249" cy="213"/>
              </p:xfrm>
              <a:graphic>
                <a:graphicData uri="http://schemas.openxmlformats.org/presentationml/2006/ole">
                  <p:oleObj spid="_x0000_s33947" name="公式" r:id="rId18" imgW="533169" imgH="457002" progId="Equation.3">
                    <p:embed/>
                  </p:oleObj>
                </a:graphicData>
              </a:graphic>
            </p:graphicFrame>
          </p:grpSp>
          <p:grpSp>
            <p:nvGrpSpPr>
              <p:cNvPr id="33833" name="Group 46"/>
              <p:cNvGrpSpPr>
                <a:grpSpLocks/>
              </p:cNvGrpSpPr>
              <p:nvPr/>
            </p:nvGrpSpPr>
            <p:grpSpPr bwMode="auto">
              <a:xfrm>
                <a:off x="1776" y="2384"/>
                <a:ext cx="720" cy="271"/>
                <a:chOff x="4272" y="1440"/>
                <a:chExt cx="720" cy="271"/>
              </a:xfrm>
            </p:grpSpPr>
            <p:sp>
              <p:nvSpPr>
                <p:cNvPr id="3384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272" y="1457"/>
                  <a:ext cx="720" cy="254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807" name="Object 15"/>
                <p:cNvGraphicFramePr>
                  <a:graphicFrameLocks noChangeAspect="1"/>
                </p:cNvGraphicFramePr>
                <p:nvPr/>
              </p:nvGraphicFramePr>
              <p:xfrm>
                <a:off x="4464" y="1440"/>
                <a:ext cx="144" cy="192"/>
              </p:xfrm>
              <a:graphic>
                <a:graphicData uri="http://schemas.openxmlformats.org/presentationml/2006/ole">
                  <p:oleObj spid="_x0000_s33948" name="Equation" r:id="rId19" imgW="292320" imgH="393120" progId="Equation.3">
                    <p:embed/>
                  </p:oleObj>
                </a:graphicData>
              </a:graphic>
            </p:graphicFrame>
          </p:grpSp>
          <p:grpSp>
            <p:nvGrpSpPr>
              <p:cNvPr id="33834" name="Group 49"/>
              <p:cNvGrpSpPr>
                <a:grpSpLocks/>
              </p:cNvGrpSpPr>
              <p:nvPr/>
            </p:nvGrpSpPr>
            <p:grpSpPr bwMode="auto">
              <a:xfrm>
                <a:off x="1680" y="2575"/>
                <a:ext cx="403" cy="241"/>
                <a:chOff x="2093" y="2708"/>
                <a:chExt cx="403" cy="241"/>
              </a:xfrm>
            </p:grpSpPr>
            <p:sp>
              <p:nvSpPr>
                <p:cNvPr id="33839" name="Arc 50"/>
                <p:cNvSpPr>
                  <a:spLocks/>
                </p:cNvSpPr>
                <p:nvPr/>
              </p:nvSpPr>
              <p:spPr bwMode="auto">
                <a:xfrm flipV="1">
                  <a:off x="2093" y="2708"/>
                  <a:ext cx="334" cy="192"/>
                </a:xfrm>
                <a:custGeom>
                  <a:avLst/>
                  <a:gdLst>
                    <a:gd name="T0" fmla="*/ 0 w 21480"/>
                    <a:gd name="T1" fmla="*/ 0 h 21600"/>
                    <a:gd name="T2" fmla="*/ 5 w 21480"/>
                    <a:gd name="T3" fmla="*/ 2 h 21600"/>
                    <a:gd name="T4" fmla="*/ 0 w 21480"/>
                    <a:gd name="T5" fmla="*/ 2 h 21600"/>
                    <a:gd name="T6" fmla="*/ 0 60000 65536"/>
                    <a:gd name="T7" fmla="*/ 0 60000 65536"/>
                    <a:gd name="T8" fmla="*/ 0 60000 65536"/>
                    <a:gd name="T9" fmla="*/ 0 w 21480"/>
                    <a:gd name="T10" fmla="*/ 0 h 21600"/>
                    <a:gd name="T11" fmla="*/ 21480 w 214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80" h="21600" fill="none" extrusionOk="0">
                      <a:moveTo>
                        <a:pt x="-1" y="0"/>
                      </a:moveTo>
                      <a:cubicBezTo>
                        <a:pt x="11050" y="0"/>
                        <a:pt x="20318" y="8340"/>
                        <a:pt x="21480" y="19328"/>
                      </a:cubicBezTo>
                    </a:path>
                    <a:path w="21480" h="21600" stroke="0" extrusionOk="0">
                      <a:moveTo>
                        <a:pt x="-1" y="0"/>
                      </a:moveTo>
                      <a:cubicBezTo>
                        <a:pt x="11050" y="0"/>
                        <a:pt x="20318" y="8340"/>
                        <a:pt x="21480" y="1932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806" name="Object 14"/>
                <p:cNvGraphicFramePr>
                  <a:graphicFrameLocks noChangeAspect="1"/>
                </p:cNvGraphicFramePr>
                <p:nvPr/>
              </p:nvGraphicFramePr>
              <p:xfrm>
                <a:off x="2361" y="2832"/>
                <a:ext cx="135" cy="117"/>
              </p:xfrm>
              <a:graphic>
                <a:graphicData uri="http://schemas.openxmlformats.org/presentationml/2006/ole">
                  <p:oleObj spid="_x0000_s33949" name="公式" r:id="rId20" imgW="381240" imgH="329760" progId="Equation.3">
                    <p:embed/>
                  </p:oleObj>
                </a:graphicData>
              </a:graphic>
            </p:graphicFrame>
          </p:grpSp>
          <p:grpSp>
            <p:nvGrpSpPr>
              <p:cNvPr id="33835" name="Group 52"/>
              <p:cNvGrpSpPr>
                <a:grpSpLocks/>
              </p:cNvGrpSpPr>
              <p:nvPr/>
            </p:nvGrpSpPr>
            <p:grpSpPr bwMode="auto">
              <a:xfrm>
                <a:off x="2147" y="2460"/>
                <a:ext cx="205" cy="212"/>
                <a:chOff x="2496" y="2620"/>
                <a:chExt cx="205" cy="212"/>
              </a:xfrm>
            </p:grpSpPr>
            <p:graphicFrame>
              <p:nvGraphicFramePr>
                <p:cNvPr id="33805" name="Object 13"/>
                <p:cNvGraphicFramePr>
                  <a:graphicFrameLocks noChangeAspect="1"/>
                </p:cNvGraphicFramePr>
                <p:nvPr/>
              </p:nvGraphicFramePr>
              <p:xfrm>
                <a:off x="2544" y="2620"/>
                <a:ext cx="157" cy="212"/>
              </p:xfrm>
              <a:graphic>
                <a:graphicData uri="http://schemas.openxmlformats.org/presentationml/2006/ole">
                  <p:oleObj spid="_x0000_s33950" name="公式" r:id="rId21" imgW="546480" imgH="545400" progId="Equation.3">
                    <p:embed/>
                  </p:oleObj>
                </a:graphicData>
              </a:graphic>
            </p:graphicFrame>
            <p:sp>
              <p:nvSpPr>
                <p:cNvPr id="33838" name="Arc 54"/>
                <p:cNvSpPr>
                  <a:spLocks/>
                </p:cNvSpPr>
                <p:nvPr/>
              </p:nvSpPr>
              <p:spPr bwMode="auto">
                <a:xfrm>
                  <a:off x="2496" y="2688"/>
                  <a:ext cx="48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1 h 21600"/>
                    <a:gd name="T4" fmla="*/ 0 w 21600"/>
                    <a:gd name="T5" fmla="*/ 1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836" name="Group 55"/>
              <p:cNvGrpSpPr>
                <a:grpSpLocks/>
              </p:cNvGrpSpPr>
              <p:nvPr/>
            </p:nvGrpSpPr>
            <p:grpSpPr bwMode="auto">
              <a:xfrm>
                <a:off x="1769" y="2336"/>
                <a:ext cx="247" cy="264"/>
                <a:chOff x="2168" y="2496"/>
                <a:chExt cx="247" cy="264"/>
              </a:xfrm>
            </p:grpSpPr>
            <p:sp>
              <p:nvSpPr>
                <p:cNvPr id="33837" name="Freeform 56"/>
                <p:cNvSpPr>
                  <a:spLocks/>
                </p:cNvSpPr>
                <p:nvPr/>
              </p:nvSpPr>
              <p:spPr bwMode="auto">
                <a:xfrm>
                  <a:off x="2168" y="2664"/>
                  <a:ext cx="148" cy="96"/>
                </a:xfrm>
                <a:custGeom>
                  <a:avLst/>
                  <a:gdLst>
                    <a:gd name="T0" fmla="*/ 0 w 120"/>
                    <a:gd name="T1" fmla="*/ 0 h 80"/>
                    <a:gd name="T2" fmla="*/ 148 w 120"/>
                    <a:gd name="T3" fmla="*/ 96 h 80"/>
                    <a:gd name="T4" fmla="*/ 0 60000 65536"/>
                    <a:gd name="T5" fmla="*/ 0 60000 65536"/>
                    <a:gd name="T6" fmla="*/ 0 w 120"/>
                    <a:gd name="T7" fmla="*/ 0 h 80"/>
                    <a:gd name="T8" fmla="*/ 120 w 120"/>
                    <a:gd name="T9" fmla="*/ 80 h 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0" h="80">
                      <a:moveTo>
                        <a:pt x="0" y="0"/>
                      </a:moveTo>
                      <a:cubicBezTo>
                        <a:pt x="40" y="13"/>
                        <a:pt x="120" y="26"/>
                        <a:pt x="120" y="80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3804" name="Object 12"/>
                <p:cNvGraphicFramePr>
                  <a:graphicFrameLocks noChangeAspect="1"/>
                </p:cNvGraphicFramePr>
                <p:nvPr/>
              </p:nvGraphicFramePr>
              <p:xfrm>
                <a:off x="2264" y="2496"/>
                <a:ext cx="151" cy="208"/>
              </p:xfrm>
              <a:graphic>
                <a:graphicData uri="http://schemas.openxmlformats.org/presentationml/2006/ole">
                  <p:oleObj spid="_x0000_s33951" name="公式" r:id="rId22" imgW="304920" imgH="431280" progId="Equation.3">
                    <p:embed/>
                  </p:oleObj>
                </a:graphicData>
              </a:graphic>
            </p:graphicFrame>
          </p:grpSp>
        </p:grpSp>
        <p:grpSp>
          <p:nvGrpSpPr>
            <p:cNvPr id="33828" name="Group 58"/>
            <p:cNvGrpSpPr>
              <a:grpSpLocks/>
            </p:cNvGrpSpPr>
            <p:nvPr/>
          </p:nvGrpSpPr>
          <p:grpSpPr bwMode="auto">
            <a:xfrm>
              <a:off x="4171" y="1872"/>
              <a:ext cx="1348" cy="816"/>
              <a:chOff x="4171" y="1872"/>
              <a:chExt cx="1348" cy="816"/>
            </a:xfrm>
          </p:grpSpPr>
          <p:graphicFrame>
            <p:nvGraphicFramePr>
              <p:cNvPr id="33801" name="Object 9"/>
              <p:cNvGraphicFramePr>
                <a:graphicFrameLocks noChangeAspect="1"/>
              </p:cNvGraphicFramePr>
              <p:nvPr/>
            </p:nvGraphicFramePr>
            <p:xfrm>
              <a:off x="4171" y="2539"/>
              <a:ext cx="149" cy="149"/>
            </p:xfrm>
            <a:graphic>
              <a:graphicData uri="http://schemas.openxmlformats.org/presentationml/2006/ole">
                <p:oleObj spid="_x0000_s33952" name="公式" r:id="rId23" imgW="317225" imgH="317225" progId="Equation.3">
                  <p:embed/>
                </p:oleObj>
              </a:graphicData>
            </a:graphic>
          </p:graphicFrame>
          <p:graphicFrame>
            <p:nvGraphicFramePr>
              <p:cNvPr id="33802" name="Object 10"/>
              <p:cNvGraphicFramePr>
                <a:graphicFrameLocks noChangeAspect="1"/>
              </p:cNvGraphicFramePr>
              <p:nvPr/>
            </p:nvGraphicFramePr>
            <p:xfrm>
              <a:off x="5376" y="2395"/>
              <a:ext cx="143" cy="184"/>
            </p:xfrm>
            <a:graphic>
              <a:graphicData uri="http://schemas.openxmlformats.org/presentationml/2006/ole">
                <p:oleObj spid="_x0000_s33953" name="公式" r:id="rId24" imgW="317225" imgH="406048" progId="Equation.3">
                  <p:embed/>
                </p:oleObj>
              </a:graphicData>
            </a:graphic>
          </p:graphicFrame>
          <p:graphicFrame>
            <p:nvGraphicFramePr>
              <p:cNvPr id="33803" name="Object 11"/>
              <p:cNvGraphicFramePr>
                <a:graphicFrameLocks noChangeAspect="1"/>
              </p:cNvGraphicFramePr>
              <p:nvPr/>
            </p:nvGraphicFramePr>
            <p:xfrm>
              <a:off x="4272" y="1872"/>
              <a:ext cx="149" cy="149"/>
            </p:xfrm>
            <a:graphic>
              <a:graphicData uri="http://schemas.openxmlformats.org/presentationml/2006/ole">
                <p:oleObj spid="_x0000_s33954" name="公式" r:id="rId25" imgW="317225" imgH="317225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  <p:bldP spid="76803" grpId="0" autoUpdateAnimBg="0"/>
      <p:bldP spid="76807" grpId="0" autoUpdateAnimBg="0"/>
      <p:bldP spid="76808" grpId="0" autoUpdateAnimBg="0"/>
      <p:bldP spid="76810" grpId="0" autoUpdateAnimBg="0"/>
      <p:bldP spid="76819" grpId="0" autoUpdateAnimBg="0"/>
      <p:bldP spid="7682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F54C4A-842E-45EB-8078-B83445EBE0ED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34826" name="Rectangle 2"/>
          <p:cNvSpPr>
            <a:spLocks noChangeArrowheads="1"/>
          </p:cNvSpPr>
          <p:nvPr/>
        </p:nvSpPr>
        <p:spPr bwMode="auto">
          <a:xfrm>
            <a:off x="6705600" y="152400"/>
            <a:ext cx="2286000" cy="1752600"/>
          </a:xfrm>
          <a:prstGeom prst="rect">
            <a:avLst/>
          </a:prstGeom>
          <a:gradFill rotWithShape="0">
            <a:gsLst>
              <a:gs pos="0">
                <a:srgbClr val="FF66CC"/>
              </a:gs>
              <a:gs pos="50000">
                <a:srgbClr val="00FFFF"/>
              </a:gs>
              <a:gs pos="100000">
                <a:srgbClr val="FF66CC"/>
              </a:gs>
            </a:gsLst>
            <a:lin ang="270000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765175"/>
            <a:ext cx="4953000" cy="620713"/>
            <a:chOff x="0" y="0"/>
            <a:chExt cx="3120" cy="391"/>
          </a:xfrm>
        </p:grpSpPr>
        <p:graphicFrame>
          <p:nvGraphicFramePr>
            <p:cNvPr id="34824" name="Object 4"/>
            <p:cNvGraphicFramePr>
              <a:graphicFrameLocks/>
            </p:cNvGraphicFramePr>
            <p:nvPr/>
          </p:nvGraphicFramePr>
          <p:xfrm>
            <a:off x="336" y="0"/>
            <a:ext cx="1928" cy="391"/>
          </p:xfrm>
          <a:graphic>
            <a:graphicData uri="http://schemas.openxmlformats.org/presentationml/2006/ole">
              <p:oleObj spid="_x0000_s34875" r:id="rId3" imgW="3059372" imgH="622030" progId="Equation.3">
                <p:embed/>
              </p:oleObj>
            </a:graphicData>
          </a:graphic>
        </p:graphicFrame>
        <p:sp>
          <p:nvSpPr>
            <p:cNvPr id="34829" name="Text Box 5"/>
            <p:cNvSpPr txBox="1">
              <a:spLocks noChangeArrowheads="1"/>
            </p:cNvSpPr>
            <p:nvPr/>
          </p:nvSpPr>
          <p:spPr bwMode="auto">
            <a:xfrm>
              <a:off x="0" y="48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/>
                <a:t>当                                    时，</a:t>
              </a:r>
            </a:p>
          </p:txBody>
        </p:sp>
      </p:grpSp>
      <p:graphicFrame>
        <p:nvGraphicFramePr>
          <p:cNvPr id="31750" name="Object 6"/>
          <p:cNvGraphicFramePr>
            <a:graphicFrameLocks/>
          </p:cNvGraphicFramePr>
          <p:nvPr/>
        </p:nvGraphicFramePr>
        <p:xfrm>
          <a:off x="323850" y="1412875"/>
          <a:ext cx="3810000" cy="1239838"/>
        </p:xfrm>
        <a:graphic>
          <a:graphicData uri="http://schemas.openxmlformats.org/presentationml/2006/ole">
            <p:oleObj spid="_x0000_s34876" r:id="rId4" imgW="1599506" imgH="520474" progId="Equation.3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/>
          </p:cNvGraphicFramePr>
          <p:nvPr/>
        </p:nvGraphicFramePr>
        <p:xfrm>
          <a:off x="346075" y="2565400"/>
          <a:ext cx="3721100" cy="1143000"/>
        </p:xfrm>
        <a:graphic>
          <a:graphicData uri="http://schemas.openxmlformats.org/presentationml/2006/ole">
            <p:oleObj spid="_x0000_s34877" r:id="rId5" imgW="3721100" imgH="114300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/>
          </p:cNvGraphicFramePr>
          <p:nvPr/>
        </p:nvGraphicFramePr>
        <p:xfrm>
          <a:off x="4356100" y="2644775"/>
          <a:ext cx="3505200" cy="1071563"/>
        </p:xfrm>
        <a:graphic>
          <a:graphicData uri="http://schemas.openxmlformats.org/presentationml/2006/ole">
            <p:oleObj spid="_x0000_s34878" r:id="rId6" imgW="3657600" imgH="1117600" progId="Equation.3">
              <p:embed/>
            </p:oleObj>
          </a:graphicData>
        </a:graphic>
      </p:graphicFrame>
      <p:sp>
        <p:nvSpPr>
          <p:cNvPr id="34828" name="Text Box 9"/>
          <p:cNvSpPr txBox="1">
            <a:spLocks noChangeArrowheads="1"/>
          </p:cNvSpPr>
          <p:nvPr/>
        </p:nvSpPr>
        <p:spPr bwMode="auto">
          <a:xfrm>
            <a:off x="179388" y="1158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向量方向余弦的坐标表示式</a:t>
            </a:r>
          </a:p>
        </p:txBody>
      </p:sp>
      <p:graphicFrame>
        <p:nvGraphicFramePr>
          <p:cNvPr id="34821" name="Object 10"/>
          <p:cNvGraphicFramePr>
            <a:graphicFrameLocks/>
          </p:cNvGraphicFramePr>
          <p:nvPr/>
        </p:nvGraphicFramePr>
        <p:xfrm>
          <a:off x="6781800" y="228600"/>
          <a:ext cx="2057400" cy="457200"/>
        </p:xfrm>
        <a:graphic>
          <a:graphicData uri="http://schemas.openxmlformats.org/presentationml/2006/ole">
            <p:oleObj spid="_x0000_s34879" r:id="rId7" imgW="2057400" imgH="457200" progId="Equation.3">
              <p:embed/>
            </p:oleObj>
          </a:graphicData>
        </a:graphic>
      </p:graphicFrame>
      <p:graphicFrame>
        <p:nvGraphicFramePr>
          <p:cNvPr id="34822" name="Object 11"/>
          <p:cNvGraphicFramePr>
            <a:graphicFrameLocks/>
          </p:cNvGraphicFramePr>
          <p:nvPr/>
        </p:nvGraphicFramePr>
        <p:xfrm>
          <a:off x="6819900" y="768350"/>
          <a:ext cx="2095500" cy="508000"/>
        </p:xfrm>
        <a:graphic>
          <a:graphicData uri="http://schemas.openxmlformats.org/presentationml/2006/ole">
            <p:oleObj spid="_x0000_s34880" r:id="rId8" imgW="2095500" imgH="508000" progId="Equation.3">
              <p:embed/>
            </p:oleObj>
          </a:graphicData>
        </a:graphic>
      </p:graphicFrame>
      <p:graphicFrame>
        <p:nvGraphicFramePr>
          <p:cNvPr id="34823" name="Object 12"/>
          <p:cNvGraphicFramePr>
            <a:graphicFrameLocks/>
          </p:cNvGraphicFramePr>
          <p:nvPr/>
        </p:nvGraphicFramePr>
        <p:xfrm>
          <a:off x="6858000" y="1358900"/>
          <a:ext cx="1981200" cy="469900"/>
        </p:xfrm>
        <a:graphic>
          <a:graphicData uri="http://schemas.openxmlformats.org/presentationml/2006/ole">
            <p:oleObj spid="_x0000_s34881" r:id="rId9" imgW="1981200" imgH="469900" progId="Equation.3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/>
          </p:cNvGraphicFramePr>
          <p:nvPr/>
        </p:nvGraphicFramePr>
        <p:xfrm>
          <a:off x="4033838" y="3889389"/>
          <a:ext cx="4038600" cy="479425"/>
        </p:xfrm>
        <a:graphic>
          <a:graphicData uri="http://schemas.openxmlformats.org/presentationml/2006/ole">
            <p:oleObj spid="_x0000_s34882" r:id="rId10" imgW="4151098" imgH="495085" progId="Equation.3">
              <p:embed/>
            </p:oleObj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50825" y="3875101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方向余弦的特征</a:t>
            </a:r>
          </a:p>
        </p:txBody>
      </p:sp>
      <p:graphicFrame>
        <p:nvGraphicFramePr>
          <p:cNvPr id="16" name="Object 6"/>
          <p:cNvGraphicFramePr>
            <a:graphicFrameLocks/>
          </p:cNvGraphicFramePr>
          <p:nvPr/>
        </p:nvGraphicFramePr>
        <p:xfrm>
          <a:off x="6770688" y="4514864"/>
          <a:ext cx="787400" cy="914400"/>
        </p:xfrm>
        <a:graphic>
          <a:graphicData uri="http://schemas.openxmlformats.org/presentationml/2006/ole">
            <p:oleObj spid="_x0000_s34883" r:id="rId11" imgW="787400" imgH="914400" progId="Equation.3">
              <p:embed/>
            </p:oleObj>
          </a:graphicData>
        </a:graphic>
      </p:graphicFrame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7596188" y="4667264"/>
            <a:ext cx="342900" cy="425450"/>
            <a:chOff x="0" y="0"/>
            <a:chExt cx="216" cy="268"/>
          </a:xfrm>
        </p:grpSpPr>
        <p:graphicFrame>
          <p:nvGraphicFramePr>
            <p:cNvPr id="18" name="Object 8"/>
            <p:cNvGraphicFramePr>
              <a:graphicFrameLocks/>
            </p:cNvGraphicFramePr>
            <p:nvPr/>
          </p:nvGraphicFramePr>
          <p:xfrm>
            <a:off x="0" y="20"/>
            <a:ext cx="216" cy="248"/>
          </p:xfrm>
          <a:graphic>
            <a:graphicData uri="http://schemas.openxmlformats.org/presentationml/2006/ole">
              <p:oleObj spid="_x0000_s34884" r:id="rId12" imgW="342751" imgH="393529" progId="Equation.3">
                <p:embed/>
              </p:oleObj>
            </a:graphicData>
          </a:graphic>
        </p:graphicFrame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4" y="0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3519488" y="4716476"/>
            <a:ext cx="3267075" cy="484188"/>
            <a:chOff x="0" y="-51"/>
            <a:chExt cx="2058" cy="305"/>
          </a:xfrm>
        </p:grpSpPr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>
              <a:off x="0" y="0"/>
              <a:ext cx="2009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1931" y="-51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786" y="-24"/>
              <a:ext cx="7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)</a:t>
              </a:r>
              <a:endParaRPr lang="en-US" altLang="zh-CN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1320" y="-24"/>
              <a:ext cx="309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cos</a:t>
              </a:r>
              <a:endParaRPr lang="en-US" altLang="zh-CN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1220" y="-24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,</a:t>
              </a:r>
              <a:endParaRPr lang="en-US" altLang="zh-CN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722" y="-24"/>
              <a:ext cx="309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cos</a:t>
              </a:r>
              <a:endParaRPr lang="en-US" altLang="zh-CN"/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613" y="-24"/>
              <a:ext cx="5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,</a:t>
              </a:r>
              <a:endParaRPr lang="en-US" altLang="zh-CN"/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5" y="-24"/>
              <a:ext cx="38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/>
                <a:t>(cos</a:t>
              </a:r>
              <a:endParaRPr lang="en-US" altLang="zh-CN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1659" y="-51"/>
              <a:ext cx="9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latin typeface="Symbol" pitchFamily="18" charset="2"/>
                </a:rPr>
                <a:t>g</a:t>
              </a:r>
              <a:endParaRPr lang="en-US" altLang="zh-CN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1076" y="-51"/>
              <a:ext cx="12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latin typeface="Symbol" pitchFamily="18" charset="2"/>
                </a:rPr>
                <a:t>b</a:t>
              </a:r>
              <a:endParaRPr lang="en-US" altLang="zh-CN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462" y="-51"/>
              <a:ext cx="14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i="1">
                  <a:latin typeface="Symbol" pitchFamily="18" charset="2"/>
                </a:rPr>
                <a:t>a</a:t>
              </a:r>
              <a:endParaRPr lang="en-US" altLang="zh-CN"/>
            </a:p>
          </p:txBody>
        </p:sp>
      </p:grp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684213" y="4811726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i="1">
                <a:solidFill>
                  <a:schemeClr val="accent2"/>
                </a:solidFill>
              </a:rPr>
              <a:t>特别是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E5943D-EC1C-4049-BE7A-2FB6672BF98D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62000" y="1408113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2771" name="Object 3"/>
          <p:cNvGraphicFramePr>
            <a:graphicFrameLocks/>
          </p:cNvGraphicFramePr>
          <p:nvPr/>
        </p:nvGraphicFramePr>
        <p:xfrm>
          <a:off x="1447800" y="2017713"/>
          <a:ext cx="3644900" cy="531812"/>
        </p:xfrm>
        <a:graphic>
          <a:graphicData uri="http://schemas.openxmlformats.org/presentationml/2006/ole">
            <p:oleObj spid="_x0000_s36938" r:id="rId3" imgW="3643319" imgH="533169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/>
          </p:cNvGraphicFramePr>
          <p:nvPr/>
        </p:nvGraphicFramePr>
        <p:xfrm>
          <a:off x="5105400" y="2093913"/>
          <a:ext cx="685800" cy="315912"/>
        </p:xfrm>
        <a:graphic>
          <a:graphicData uri="http://schemas.openxmlformats.org/presentationml/2006/ole">
            <p:oleObj spid="_x0000_s36939" r:id="rId4" imgW="685205" imgH="317225" progId="Equation.3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/>
          </p:cNvGraphicFramePr>
          <p:nvPr/>
        </p:nvGraphicFramePr>
        <p:xfrm>
          <a:off x="2209800" y="2627313"/>
          <a:ext cx="838200" cy="965200"/>
        </p:xfrm>
        <a:graphic>
          <a:graphicData uri="http://schemas.openxmlformats.org/presentationml/2006/ole">
            <p:oleObj spid="_x0000_s36940" name="Equation" r:id="rId5" imgW="838200" imgH="965200" progId="Equation.DSMT4">
              <p:embed/>
            </p:oleObj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641475" y="2811463"/>
            <a:ext cx="620713" cy="546100"/>
            <a:chOff x="1034" y="1752"/>
            <a:chExt cx="391" cy="344"/>
          </a:xfrm>
        </p:grpSpPr>
        <p:graphicFrame>
          <p:nvGraphicFramePr>
            <p:cNvPr id="36877" name="Object 8"/>
            <p:cNvGraphicFramePr>
              <a:graphicFrameLocks/>
            </p:cNvGraphicFramePr>
            <p:nvPr/>
          </p:nvGraphicFramePr>
          <p:xfrm>
            <a:off x="1034" y="1752"/>
            <a:ext cx="391" cy="344"/>
          </p:xfrm>
          <a:graphic>
            <a:graphicData uri="http://schemas.openxmlformats.org/presentationml/2006/ole">
              <p:oleObj spid="_x0000_s36941" name="公式" r:id="rId6" imgW="165028" imgH="228501" progId="Equation.3">
                <p:embed/>
              </p:oleObj>
            </a:graphicData>
          </a:graphic>
        </p:graphicFrame>
        <p:sp>
          <p:nvSpPr>
            <p:cNvPr id="36897" name="Line 9"/>
            <p:cNvSpPr>
              <a:spLocks noChangeShapeType="1"/>
            </p:cNvSpPr>
            <p:nvPr/>
          </p:nvSpPr>
          <p:spPr bwMode="auto">
            <a:xfrm>
              <a:off x="1111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778" name="Object 10"/>
          <p:cNvGraphicFramePr>
            <a:graphicFrameLocks/>
          </p:cNvGraphicFramePr>
          <p:nvPr/>
        </p:nvGraphicFramePr>
        <p:xfrm>
          <a:off x="1331913" y="2973388"/>
          <a:ext cx="265112" cy="239712"/>
        </p:xfrm>
        <a:graphic>
          <a:graphicData uri="http://schemas.openxmlformats.org/presentationml/2006/ole">
            <p:oleObj spid="_x0000_s36942" r:id="rId7" imgW="266353" imgH="240986" progId="Equation.3">
              <p:embed/>
            </p:oleObj>
          </a:graphicData>
        </a:graphic>
      </p:graphicFrame>
      <p:graphicFrame>
        <p:nvGraphicFramePr>
          <p:cNvPr id="32779" name="Object 11"/>
          <p:cNvGraphicFramePr>
            <a:graphicFrameLocks/>
          </p:cNvGraphicFramePr>
          <p:nvPr/>
        </p:nvGraphicFramePr>
        <p:xfrm>
          <a:off x="3132138" y="2724150"/>
          <a:ext cx="2590800" cy="796925"/>
        </p:xfrm>
        <a:graphic>
          <a:graphicData uri="http://schemas.openxmlformats.org/presentationml/2006/ole">
            <p:oleObj spid="_x0000_s36943" r:id="rId8" imgW="2895600" imgH="889000" progId="Equation.3">
              <p:embed/>
            </p:oleObj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295400" y="38608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/>
              <a:t>或</a:t>
            </a:r>
          </a:p>
        </p:txBody>
      </p:sp>
      <p:graphicFrame>
        <p:nvGraphicFramePr>
          <p:cNvPr id="32784" name="Object 16"/>
          <p:cNvGraphicFramePr>
            <a:graphicFrameLocks/>
          </p:cNvGraphicFramePr>
          <p:nvPr/>
        </p:nvGraphicFramePr>
        <p:xfrm>
          <a:off x="2260600" y="3694113"/>
          <a:ext cx="1092200" cy="965200"/>
        </p:xfrm>
        <a:graphic>
          <a:graphicData uri="http://schemas.openxmlformats.org/presentationml/2006/ole">
            <p:oleObj spid="_x0000_s36944" r:id="rId9" imgW="1091726" imgH="964781" progId="Equation.3">
              <p:embed/>
            </p:oleObj>
          </a:graphicData>
        </a:graphic>
      </p:graphicFrame>
      <p:graphicFrame>
        <p:nvGraphicFramePr>
          <p:cNvPr id="32785" name="Object 17"/>
          <p:cNvGraphicFramePr>
            <a:graphicFrameLocks/>
          </p:cNvGraphicFramePr>
          <p:nvPr/>
        </p:nvGraphicFramePr>
        <p:xfrm>
          <a:off x="3352800" y="3725863"/>
          <a:ext cx="3048000" cy="857250"/>
        </p:xfrm>
        <a:graphic>
          <a:graphicData uri="http://schemas.openxmlformats.org/presentationml/2006/ole">
            <p:oleObj spid="_x0000_s36945" r:id="rId10" imgW="3162300" imgH="889000" progId="Equation.3">
              <p:embed/>
            </p:oleObj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105400" y="1484313"/>
            <a:ext cx="344488" cy="381000"/>
            <a:chOff x="0" y="0"/>
            <a:chExt cx="217" cy="240"/>
          </a:xfrm>
        </p:grpSpPr>
        <p:graphicFrame>
          <p:nvGraphicFramePr>
            <p:cNvPr id="36876" name="Object 19"/>
            <p:cNvGraphicFramePr>
              <a:graphicFrameLocks/>
            </p:cNvGraphicFramePr>
            <p:nvPr/>
          </p:nvGraphicFramePr>
          <p:xfrm>
            <a:off x="0" y="0"/>
            <a:ext cx="217" cy="240"/>
          </p:xfrm>
          <a:graphic>
            <a:graphicData uri="http://schemas.openxmlformats.org/presentationml/2006/ole">
              <p:oleObj spid="_x0000_s36946" r:id="rId11" imgW="126725" imgH="139397" progId="Equation.3">
                <p:embed/>
              </p:oleObj>
            </a:graphicData>
          </a:graphic>
        </p:graphicFrame>
        <p:sp>
          <p:nvSpPr>
            <p:cNvPr id="36896" name="Line 20"/>
            <p:cNvSpPr>
              <a:spLocks noChangeShapeType="1"/>
            </p:cNvSpPr>
            <p:nvPr/>
          </p:nvSpPr>
          <p:spPr bwMode="auto">
            <a:xfrm>
              <a:off x="40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295400" y="1408113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所求向量有两个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3962400" y="13462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一个与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334000" y="13462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同向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6172200" y="133191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一个与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351713" y="1484313"/>
            <a:ext cx="344487" cy="381000"/>
            <a:chOff x="0" y="0"/>
            <a:chExt cx="217" cy="240"/>
          </a:xfrm>
        </p:grpSpPr>
        <p:graphicFrame>
          <p:nvGraphicFramePr>
            <p:cNvPr id="36875" name="Object 26"/>
            <p:cNvGraphicFramePr>
              <a:graphicFrameLocks/>
            </p:cNvGraphicFramePr>
            <p:nvPr/>
          </p:nvGraphicFramePr>
          <p:xfrm>
            <a:off x="0" y="0"/>
            <a:ext cx="217" cy="240"/>
          </p:xfrm>
          <a:graphic>
            <a:graphicData uri="http://schemas.openxmlformats.org/presentationml/2006/ole">
              <p:oleObj spid="_x0000_s36947" r:id="rId12" imgW="126725" imgH="139397" progId="Equation.3">
                <p:embed/>
              </p:oleObj>
            </a:graphicData>
          </a:graphic>
        </p:graphicFrame>
        <p:sp>
          <p:nvSpPr>
            <p:cNvPr id="36895" name="Line 27"/>
            <p:cNvSpPr>
              <a:spLocks noChangeShapeType="1"/>
            </p:cNvSpPr>
            <p:nvPr/>
          </p:nvSpPr>
          <p:spPr bwMode="auto">
            <a:xfrm>
              <a:off x="40" y="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7620000" y="13462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反向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6889" name="Text Box 40"/>
          <p:cNvSpPr txBox="1">
            <a:spLocks noChangeArrowheads="1"/>
          </p:cNvSpPr>
          <p:nvPr/>
        </p:nvSpPr>
        <p:spPr bwMode="auto">
          <a:xfrm>
            <a:off x="1295400" y="2032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求平行于向量</a:t>
            </a:r>
          </a:p>
        </p:txBody>
      </p:sp>
      <p:sp>
        <p:nvSpPr>
          <p:cNvPr id="36890" name="Text Box 41"/>
          <p:cNvSpPr txBox="1">
            <a:spLocks noChangeArrowheads="1"/>
          </p:cNvSpPr>
          <p:nvPr/>
        </p:nvSpPr>
        <p:spPr bwMode="auto">
          <a:xfrm>
            <a:off x="5867400" y="18891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的单位向量</a:t>
            </a:r>
          </a:p>
        </p:txBody>
      </p:sp>
      <p:graphicFrame>
        <p:nvGraphicFramePr>
          <p:cNvPr id="36873" name="Object 42"/>
          <p:cNvGraphicFramePr>
            <a:graphicFrameLocks/>
          </p:cNvGraphicFramePr>
          <p:nvPr/>
        </p:nvGraphicFramePr>
        <p:xfrm>
          <a:off x="3581400" y="265113"/>
          <a:ext cx="2387600" cy="457200"/>
        </p:xfrm>
        <a:graphic>
          <a:graphicData uri="http://schemas.openxmlformats.org/presentationml/2006/ole">
            <p:oleObj spid="_x0000_s36948" r:id="rId13" imgW="2387600" imgH="457200" progId="Equation.3">
              <p:embed/>
            </p:oleObj>
          </a:graphicData>
        </a:graphic>
      </p:graphicFrame>
      <p:sp>
        <p:nvSpPr>
          <p:cNvPr id="36891" name="Text Box 43"/>
          <p:cNvSpPr txBox="1">
            <a:spLocks noChangeArrowheads="1"/>
          </p:cNvSpPr>
          <p:nvPr/>
        </p:nvSpPr>
        <p:spPr bwMode="auto">
          <a:xfrm>
            <a:off x="762000" y="1984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sp>
        <p:nvSpPr>
          <p:cNvPr id="36892" name="Text Box 44"/>
          <p:cNvSpPr txBox="1">
            <a:spLocks noChangeArrowheads="1"/>
          </p:cNvSpPr>
          <p:nvPr/>
        </p:nvSpPr>
        <p:spPr bwMode="auto">
          <a:xfrm>
            <a:off x="1295400" y="812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的分解式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763713" y="3860800"/>
            <a:ext cx="620712" cy="546100"/>
            <a:chOff x="1034" y="1752"/>
            <a:chExt cx="391" cy="344"/>
          </a:xfrm>
        </p:grpSpPr>
        <p:graphicFrame>
          <p:nvGraphicFramePr>
            <p:cNvPr id="36874" name="Object 47"/>
            <p:cNvGraphicFramePr>
              <a:graphicFrameLocks/>
            </p:cNvGraphicFramePr>
            <p:nvPr/>
          </p:nvGraphicFramePr>
          <p:xfrm>
            <a:off x="1034" y="1752"/>
            <a:ext cx="391" cy="344"/>
          </p:xfrm>
          <a:graphic>
            <a:graphicData uri="http://schemas.openxmlformats.org/presentationml/2006/ole">
              <p:oleObj spid="_x0000_s36949" name="公式" r:id="rId14" imgW="165028" imgH="228501" progId="Equation.3">
                <p:embed/>
              </p:oleObj>
            </a:graphicData>
          </a:graphic>
        </p:graphicFrame>
        <p:sp>
          <p:nvSpPr>
            <p:cNvPr id="36894" name="Line 48"/>
            <p:cNvSpPr>
              <a:spLocks noChangeShapeType="1"/>
            </p:cNvSpPr>
            <p:nvPr/>
          </p:nvSpPr>
          <p:spPr bwMode="auto">
            <a:xfrm>
              <a:off x="1111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80" grpId="0"/>
      <p:bldP spid="32789" grpId="0" autoUpdateAnimBg="0"/>
      <p:bldP spid="32790" grpId="0" autoUpdateAnimBg="0"/>
      <p:bldP spid="32791" grpId="0" autoUpdateAnimBg="0"/>
      <p:bldP spid="32792" grpId="0" autoUpdateAnimBg="0"/>
      <p:bldP spid="3279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7F1B13-1F1C-4F53-A7E6-95FE8D3E9AB6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37906" name="Line 2"/>
          <p:cNvSpPr>
            <a:spLocks noChangeShapeType="1"/>
          </p:cNvSpPr>
          <p:nvPr/>
        </p:nvSpPr>
        <p:spPr bwMode="auto">
          <a:xfrm>
            <a:off x="2268538" y="1873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3"/>
          <p:cNvSpPr>
            <a:spLocks noChangeShapeType="1"/>
          </p:cNvSpPr>
          <p:nvPr/>
        </p:nvSpPr>
        <p:spPr bwMode="auto">
          <a:xfrm>
            <a:off x="3924300" y="187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50825" y="198755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3797" name="Object 5"/>
          <p:cNvGraphicFramePr>
            <a:graphicFrameLocks/>
          </p:cNvGraphicFramePr>
          <p:nvPr/>
        </p:nvGraphicFramePr>
        <p:xfrm>
          <a:off x="4754563" y="1987550"/>
          <a:ext cx="1746250" cy="571500"/>
        </p:xfrm>
        <a:graphic>
          <a:graphicData uri="http://schemas.openxmlformats.org/presentationml/2006/ole">
            <p:oleObj spid="_x0000_s37980" r:id="rId3" imgW="1741495" imgH="592752" progId="Word.Document.8">
              <p:embed/>
            </p:oleObj>
          </a:graphicData>
        </a:graphic>
      </p:graphicFrame>
      <p:graphicFrame>
        <p:nvGraphicFramePr>
          <p:cNvPr id="33798" name="Object 6"/>
          <p:cNvGraphicFramePr>
            <a:graphicFrameLocks/>
          </p:cNvGraphicFramePr>
          <p:nvPr/>
        </p:nvGraphicFramePr>
        <p:xfrm>
          <a:off x="1116013" y="2563813"/>
          <a:ext cx="990600" cy="815975"/>
        </p:xfrm>
        <a:graphic>
          <a:graphicData uri="http://schemas.openxmlformats.org/presentationml/2006/ole">
            <p:oleObj spid="_x0000_s37981" r:id="rId4" imgW="1079500" imgH="889000" progId="Equation.3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/>
          </p:cNvGraphicFramePr>
          <p:nvPr/>
        </p:nvGraphicFramePr>
        <p:xfrm>
          <a:off x="2195513" y="2492375"/>
          <a:ext cx="990600" cy="911225"/>
        </p:xfrm>
        <a:graphic>
          <a:graphicData uri="http://schemas.openxmlformats.org/presentationml/2006/ole">
            <p:oleObj spid="_x0000_s37982" r:id="rId5" imgW="444114" imgH="406048" progId="Equation.3">
              <p:embed/>
            </p:oleObj>
          </a:graphicData>
        </a:graphic>
      </p:graphicFrame>
      <p:graphicFrame>
        <p:nvGraphicFramePr>
          <p:cNvPr id="33800" name="Object 8"/>
          <p:cNvGraphicFramePr>
            <a:graphicFrameLocks/>
          </p:cNvGraphicFramePr>
          <p:nvPr/>
        </p:nvGraphicFramePr>
        <p:xfrm>
          <a:off x="1187450" y="3500438"/>
          <a:ext cx="4419600" cy="490537"/>
        </p:xfrm>
        <a:graphic>
          <a:graphicData uri="http://schemas.openxmlformats.org/presentationml/2006/ole">
            <p:oleObj spid="_x0000_s37983" r:id="rId6" imgW="4455766" imgH="495085" progId="Equation.3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/>
          </p:cNvGraphicFramePr>
          <p:nvPr/>
        </p:nvGraphicFramePr>
        <p:xfrm>
          <a:off x="1349375" y="4143375"/>
          <a:ext cx="1968500" cy="889000"/>
        </p:xfrm>
        <a:graphic>
          <a:graphicData uri="http://schemas.openxmlformats.org/presentationml/2006/ole">
            <p:oleObj spid="_x0000_s37984" r:id="rId7" imgW="1968500" imgH="889000" progId="Equation.3">
              <p:embed/>
            </p:oleObj>
          </a:graphicData>
        </a:graphic>
      </p:graphicFrame>
      <p:graphicFrame>
        <p:nvGraphicFramePr>
          <p:cNvPr id="33802" name="Object 10"/>
          <p:cNvGraphicFramePr>
            <a:graphicFrameLocks/>
          </p:cNvGraphicFramePr>
          <p:nvPr/>
        </p:nvGraphicFramePr>
        <p:xfrm>
          <a:off x="3482975" y="4437063"/>
          <a:ext cx="533400" cy="366712"/>
        </p:xfrm>
        <a:graphic>
          <a:graphicData uri="http://schemas.openxmlformats.org/presentationml/2006/ole">
            <p:oleObj spid="_x0000_s37985" r:id="rId8" imgW="203024" imgH="139579" progId="Equation.3">
              <p:embed/>
            </p:oleObj>
          </a:graphicData>
        </a:graphic>
      </p:graphicFrame>
      <p:graphicFrame>
        <p:nvGraphicFramePr>
          <p:cNvPr id="33803" name="Object 11"/>
          <p:cNvGraphicFramePr>
            <a:graphicFrameLocks/>
          </p:cNvGraphicFramePr>
          <p:nvPr/>
        </p:nvGraphicFramePr>
        <p:xfrm>
          <a:off x="4016375" y="4041775"/>
          <a:ext cx="1177925" cy="1019175"/>
        </p:xfrm>
        <a:graphic>
          <a:graphicData uri="http://schemas.openxmlformats.org/presentationml/2006/ole">
            <p:oleObj spid="_x0000_s37986" r:id="rId9" imgW="469492" imgH="406048" progId="Equation.3">
              <p:embed/>
            </p:oleObj>
          </a:graphicData>
        </a:graphic>
      </p:graphicFrame>
      <p:graphicFrame>
        <p:nvGraphicFramePr>
          <p:cNvPr id="33804" name="Object 12"/>
          <p:cNvGraphicFramePr>
            <a:graphicFrameLocks/>
          </p:cNvGraphicFramePr>
          <p:nvPr/>
        </p:nvGraphicFramePr>
        <p:xfrm>
          <a:off x="5235575" y="4041775"/>
          <a:ext cx="1241425" cy="1019175"/>
        </p:xfrm>
        <a:graphic>
          <a:graphicData uri="http://schemas.openxmlformats.org/presentationml/2006/ole">
            <p:oleObj spid="_x0000_s37987" r:id="rId10" imgW="494870" imgH="406048" progId="Equation.3">
              <p:embed/>
            </p:oleObj>
          </a:graphicData>
        </a:graphic>
      </p:graphicFrame>
      <p:graphicFrame>
        <p:nvGraphicFramePr>
          <p:cNvPr id="33805" name="Object 13"/>
          <p:cNvGraphicFramePr>
            <a:graphicFrameLocks/>
          </p:cNvGraphicFramePr>
          <p:nvPr/>
        </p:nvGraphicFramePr>
        <p:xfrm>
          <a:off x="5364163" y="2419350"/>
          <a:ext cx="1746250" cy="1006475"/>
        </p:xfrm>
        <a:graphic>
          <a:graphicData uri="http://schemas.openxmlformats.org/presentationml/2006/ole">
            <p:oleObj spid="_x0000_s37988" r:id="rId11" imgW="748975" imgH="431613" progId="Equation.3">
              <p:embed/>
            </p:oleObj>
          </a:graphicData>
        </a:graphic>
      </p:graphicFrame>
      <p:graphicFrame>
        <p:nvGraphicFramePr>
          <p:cNvPr id="33806" name="Object 14"/>
          <p:cNvGraphicFramePr>
            <a:graphicFrameLocks/>
          </p:cNvGraphicFramePr>
          <p:nvPr/>
        </p:nvGraphicFramePr>
        <p:xfrm>
          <a:off x="3708400" y="2492375"/>
          <a:ext cx="1597025" cy="947738"/>
        </p:xfrm>
        <a:graphic>
          <a:graphicData uri="http://schemas.openxmlformats.org/presentationml/2006/ole">
            <p:oleObj spid="_x0000_s37989" r:id="rId12" imgW="685205" imgH="406048" progId="Equation.3">
              <p:embed/>
            </p:oleObj>
          </a:graphicData>
        </a:graphic>
      </p:graphicFrame>
      <p:graphicFrame>
        <p:nvGraphicFramePr>
          <p:cNvPr id="33807" name="Object 15"/>
          <p:cNvGraphicFramePr>
            <a:graphicFrameLocks/>
          </p:cNvGraphicFramePr>
          <p:nvPr/>
        </p:nvGraphicFramePr>
        <p:xfrm>
          <a:off x="3203575" y="2851150"/>
          <a:ext cx="533400" cy="366713"/>
        </p:xfrm>
        <a:graphic>
          <a:graphicData uri="http://schemas.openxmlformats.org/presentationml/2006/ole">
            <p:oleObj spid="_x0000_s37990" r:id="rId13" imgW="203024" imgH="139579" progId="Equation.3">
              <p:embed/>
            </p:oleObj>
          </a:graphicData>
        </a:graphic>
      </p:graphicFrame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717550" y="115888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设有向量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07950" y="1158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graphicFrame>
        <p:nvGraphicFramePr>
          <p:cNvPr id="37901" name="Object 23"/>
          <p:cNvGraphicFramePr>
            <a:graphicFrameLocks/>
          </p:cNvGraphicFramePr>
          <p:nvPr/>
        </p:nvGraphicFramePr>
        <p:xfrm>
          <a:off x="2195513" y="187325"/>
          <a:ext cx="762000" cy="419100"/>
        </p:xfrm>
        <a:graphic>
          <a:graphicData uri="http://schemas.openxmlformats.org/presentationml/2006/ole">
            <p:oleObj spid="_x0000_s37991" r:id="rId14" imgW="761669" imgH="418918" progId="Equation.3">
              <p:embed/>
            </p:oleObj>
          </a:graphicData>
        </a:graphic>
      </p:graphicFrame>
      <p:sp>
        <p:nvSpPr>
          <p:cNvPr id="37911" name="Text Box 24"/>
          <p:cNvSpPr txBox="1">
            <a:spLocks noChangeArrowheads="1"/>
          </p:cNvSpPr>
          <p:nvPr/>
        </p:nvSpPr>
        <p:spPr bwMode="auto">
          <a:xfrm>
            <a:off x="2916238" y="115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已知</a:t>
            </a:r>
          </a:p>
        </p:txBody>
      </p:sp>
      <p:graphicFrame>
        <p:nvGraphicFramePr>
          <p:cNvPr id="37902" name="Object 25"/>
          <p:cNvGraphicFramePr>
            <a:graphicFrameLocks/>
          </p:cNvGraphicFramePr>
          <p:nvPr/>
        </p:nvGraphicFramePr>
        <p:xfrm>
          <a:off x="3779838" y="187325"/>
          <a:ext cx="1511300" cy="419100"/>
        </p:xfrm>
        <a:graphic>
          <a:graphicData uri="http://schemas.openxmlformats.org/presentationml/2006/ole">
            <p:oleObj spid="_x0000_s37992" r:id="rId15" imgW="1511300" imgH="419100" progId="Equation.3">
              <p:embed/>
            </p:oleObj>
          </a:graphicData>
        </a:graphic>
      </p:graphicFrame>
      <p:sp>
        <p:nvSpPr>
          <p:cNvPr id="37912" name="Text Box 26"/>
          <p:cNvSpPr txBox="1">
            <a:spLocks noChangeArrowheads="1"/>
          </p:cNvSpPr>
          <p:nvPr/>
        </p:nvSpPr>
        <p:spPr bwMode="auto">
          <a:xfrm>
            <a:off x="5213350" y="11588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它与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轴和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轴的</a:t>
            </a:r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717550" y="7874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夹角分别为</a:t>
            </a:r>
          </a:p>
        </p:txBody>
      </p:sp>
      <p:graphicFrame>
        <p:nvGraphicFramePr>
          <p:cNvPr id="37903" name="Object 28"/>
          <p:cNvGraphicFramePr>
            <a:graphicFrameLocks/>
          </p:cNvGraphicFramePr>
          <p:nvPr/>
        </p:nvGraphicFramePr>
        <p:xfrm>
          <a:off x="2627313" y="692150"/>
          <a:ext cx="1079500" cy="838200"/>
        </p:xfrm>
        <a:graphic>
          <a:graphicData uri="http://schemas.openxmlformats.org/presentationml/2006/ole">
            <p:oleObj spid="_x0000_s37993" r:id="rId16" imgW="1079500" imgH="838200" progId="Equation.3">
              <p:embed/>
            </p:oleObj>
          </a:graphicData>
        </a:graphic>
      </p:graphicFrame>
      <p:sp>
        <p:nvSpPr>
          <p:cNvPr id="37914" name="Text Box 29"/>
          <p:cNvSpPr txBox="1">
            <a:spLocks noChangeArrowheads="1"/>
          </p:cNvSpPr>
          <p:nvPr/>
        </p:nvSpPr>
        <p:spPr bwMode="auto">
          <a:xfrm>
            <a:off x="3689350" y="8016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如果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的坐标为</a:t>
            </a:r>
            <a:r>
              <a:rPr lang="en-US" altLang="zh-CN" sz="2800">
                <a:solidFill>
                  <a:schemeClr val="tx2"/>
                </a:solidFill>
              </a:rPr>
              <a:t>(1,0,3),</a:t>
            </a:r>
          </a:p>
        </p:txBody>
      </p:sp>
      <p:sp>
        <p:nvSpPr>
          <p:cNvPr id="37915" name="Text Box 30"/>
          <p:cNvSpPr txBox="1">
            <a:spLocks noChangeArrowheads="1"/>
          </p:cNvSpPr>
          <p:nvPr/>
        </p:nvSpPr>
        <p:spPr bwMode="auto">
          <a:xfrm>
            <a:off x="717550" y="13208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的坐标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1014413" y="198755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设向量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279650" y="2051050"/>
            <a:ext cx="647700" cy="463550"/>
            <a:chOff x="0" y="0"/>
            <a:chExt cx="408" cy="292"/>
          </a:xfrm>
        </p:grpSpPr>
        <p:sp>
          <p:nvSpPr>
            <p:cNvPr id="37919" name="Line 33"/>
            <p:cNvSpPr>
              <a:spLocks noChangeShapeType="1"/>
            </p:cNvSpPr>
            <p:nvPr/>
          </p:nvSpPr>
          <p:spPr bwMode="auto">
            <a:xfrm>
              <a:off x="48" y="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04" name="Object 34"/>
            <p:cNvGraphicFramePr>
              <a:graphicFrameLocks/>
            </p:cNvGraphicFramePr>
            <p:nvPr/>
          </p:nvGraphicFramePr>
          <p:xfrm>
            <a:off x="0" y="28"/>
            <a:ext cx="408" cy="264"/>
          </p:xfrm>
          <a:graphic>
            <a:graphicData uri="http://schemas.openxmlformats.org/presentationml/2006/ole">
              <p:oleObj spid="_x0000_s37994" r:id="rId17" imgW="647700" imgH="419100" progId="Equation.3">
                <p:embed/>
              </p:oleObj>
            </a:graphicData>
          </a:graphic>
        </p:graphicFrame>
      </p:grp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2843213" y="19875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的方向角为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823" grpId="0" autoUpdateAnimBg="0"/>
      <p:bldP spid="3382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92631E-C2DF-4CE4-842C-4587FE8A6142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graphicFrame>
        <p:nvGraphicFramePr>
          <p:cNvPr id="38914" name="Object 8"/>
          <p:cNvGraphicFramePr>
            <a:graphicFrameLocks/>
          </p:cNvGraphicFramePr>
          <p:nvPr/>
        </p:nvGraphicFramePr>
        <p:xfrm>
          <a:off x="293688" y="1108075"/>
          <a:ext cx="1181100" cy="333375"/>
        </p:xfrm>
        <a:graphic>
          <a:graphicData uri="http://schemas.openxmlformats.org/presentationml/2006/ole">
            <p:oleObj spid="_x0000_s39034" r:id="rId3" imgW="495085" imgH="139639" progId="Equation.3">
              <p:embed/>
            </p:oleObj>
          </a:graphicData>
        </a:graphic>
      </p:graphicFrame>
      <p:graphicFrame>
        <p:nvGraphicFramePr>
          <p:cNvPr id="34825" name="Object 9"/>
          <p:cNvGraphicFramePr>
            <a:graphicFrameLocks/>
          </p:cNvGraphicFramePr>
          <p:nvPr/>
        </p:nvGraphicFramePr>
        <p:xfrm>
          <a:off x="2465388" y="801688"/>
          <a:ext cx="1028700" cy="827087"/>
        </p:xfrm>
        <a:graphic>
          <a:graphicData uri="http://schemas.openxmlformats.org/presentationml/2006/ole">
            <p:oleObj spid="_x0000_s39035" r:id="rId4" imgW="1104900" imgH="889000" progId="Equation.3">
              <p:embed/>
            </p:oleObj>
          </a:graphicData>
        </a:graphic>
      </p:graphicFrame>
      <p:graphicFrame>
        <p:nvGraphicFramePr>
          <p:cNvPr id="38916" name="Object 10"/>
          <p:cNvGraphicFramePr>
            <a:graphicFrameLocks/>
          </p:cNvGraphicFramePr>
          <p:nvPr/>
        </p:nvGraphicFramePr>
        <p:xfrm>
          <a:off x="3836988" y="725488"/>
          <a:ext cx="354012" cy="944562"/>
        </p:xfrm>
        <a:graphic>
          <a:graphicData uri="http://schemas.openxmlformats.org/presentationml/2006/ole">
            <p:oleObj spid="_x0000_s39036" r:id="rId5" imgW="152268" imgH="406048" progId="Equation.3">
              <p:embed/>
            </p:oleObj>
          </a:graphicData>
        </a:graphic>
      </p:graphicFrame>
      <p:graphicFrame>
        <p:nvGraphicFramePr>
          <p:cNvPr id="34827" name="Object 11"/>
          <p:cNvGraphicFramePr>
            <a:graphicFrameLocks/>
          </p:cNvGraphicFramePr>
          <p:nvPr/>
        </p:nvGraphicFramePr>
        <p:xfrm>
          <a:off x="4332288" y="1030288"/>
          <a:ext cx="1409700" cy="392112"/>
        </p:xfrm>
        <a:graphic>
          <a:graphicData uri="http://schemas.openxmlformats.org/presentationml/2006/ole">
            <p:oleObj spid="_x0000_s39037" r:id="rId6" imgW="1409088" imgH="393529" progId="Equation.3">
              <p:embed/>
            </p:oleObj>
          </a:graphicData>
        </a:graphic>
      </p:graphicFrame>
      <p:graphicFrame>
        <p:nvGraphicFramePr>
          <p:cNvPr id="38918" name="Object 12"/>
          <p:cNvGraphicFramePr>
            <a:graphicFrameLocks/>
          </p:cNvGraphicFramePr>
          <p:nvPr/>
        </p:nvGraphicFramePr>
        <p:xfrm>
          <a:off x="331788" y="2097088"/>
          <a:ext cx="1092200" cy="381000"/>
        </p:xfrm>
        <a:graphic>
          <a:graphicData uri="http://schemas.openxmlformats.org/presentationml/2006/ole">
            <p:oleObj spid="_x0000_s39038" r:id="rId7" imgW="1091726" imgH="380835" progId="Equation.3">
              <p:embed/>
            </p:oleObj>
          </a:graphicData>
        </a:graphic>
      </p:graphicFrame>
      <p:graphicFrame>
        <p:nvGraphicFramePr>
          <p:cNvPr id="34829" name="Object 13"/>
          <p:cNvGraphicFramePr>
            <a:graphicFrameLocks/>
          </p:cNvGraphicFramePr>
          <p:nvPr/>
        </p:nvGraphicFramePr>
        <p:xfrm>
          <a:off x="2401888" y="1878013"/>
          <a:ext cx="1054100" cy="828675"/>
        </p:xfrm>
        <a:graphic>
          <a:graphicData uri="http://schemas.openxmlformats.org/presentationml/2006/ole">
            <p:oleObj spid="_x0000_s39039" r:id="rId8" imgW="1129810" imgH="888614" progId="Equation.3">
              <p:embed/>
            </p:oleObj>
          </a:graphicData>
        </a:graphic>
      </p:graphicFrame>
      <p:graphicFrame>
        <p:nvGraphicFramePr>
          <p:cNvPr id="38920" name="Object 14"/>
          <p:cNvGraphicFramePr>
            <a:graphicFrameLocks/>
          </p:cNvGraphicFramePr>
          <p:nvPr/>
        </p:nvGraphicFramePr>
        <p:xfrm>
          <a:off x="3532188" y="1868488"/>
          <a:ext cx="757237" cy="838200"/>
        </p:xfrm>
        <a:graphic>
          <a:graphicData uri="http://schemas.openxmlformats.org/presentationml/2006/ole">
            <p:oleObj spid="_x0000_s39040" r:id="rId9" imgW="825500" imgH="914400" progId="Equation.3">
              <p:embed/>
            </p:oleObj>
          </a:graphicData>
        </a:graphic>
      </p:graphicFrame>
      <p:graphicFrame>
        <p:nvGraphicFramePr>
          <p:cNvPr id="34831" name="Object 15"/>
          <p:cNvGraphicFramePr>
            <a:graphicFrameLocks/>
          </p:cNvGraphicFramePr>
          <p:nvPr/>
        </p:nvGraphicFramePr>
        <p:xfrm>
          <a:off x="4370388" y="2084388"/>
          <a:ext cx="1676400" cy="469900"/>
        </p:xfrm>
        <a:graphic>
          <a:graphicData uri="http://schemas.openxmlformats.org/presentationml/2006/ole">
            <p:oleObj spid="_x0000_s39041" r:id="rId10" imgW="1676400" imgH="469900" progId="Equation.3">
              <p:embed/>
            </p:oleObj>
          </a:graphicData>
        </a:graphic>
      </p:graphicFrame>
      <p:graphicFrame>
        <p:nvGraphicFramePr>
          <p:cNvPr id="34832" name="Object 16"/>
          <p:cNvGraphicFramePr>
            <a:graphicFrameLocks/>
          </p:cNvGraphicFramePr>
          <p:nvPr/>
        </p:nvGraphicFramePr>
        <p:xfrm>
          <a:off x="2389188" y="2960688"/>
          <a:ext cx="1079500" cy="889000"/>
        </p:xfrm>
        <a:graphic>
          <a:graphicData uri="http://schemas.openxmlformats.org/presentationml/2006/ole">
            <p:oleObj spid="_x0000_s39042" r:id="rId11" imgW="1079500" imgH="889000" progId="Equation.3">
              <p:embed/>
            </p:oleObj>
          </a:graphicData>
        </a:graphic>
      </p:graphicFrame>
      <p:graphicFrame>
        <p:nvGraphicFramePr>
          <p:cNvPr id="34833" name="Object 17"/>
          <p:cNvGraphicFramePr>
            <a:graphicFrameLocks/>
          </p:cNvGraphicFramePr>
          <p:nvPr/>
        </p:nvGraphicFramePr>
        <p:xfrm>
          <a:off x="4370388" y="3240088"/>
          <a:ext cx="2374900" cy="404812"/>
        </p:xfrm>
        <a:graphic>
          <a:graphicData uri="http://schemas.openxmlformats.org/presentationml/2006/ole">
            <p:oleObj spid="_x0000_s39043" r:id="rId12" imgW="2372840" imgH="406048" progId="Equation.3">
              <p:embed/>
            </p:oleObj>
          </a:graphicData>
        </a:graphic>
      </p:graphicFrame>
      <p:graphicFrame>
        <p:nvGraphicFramePr>
          <p:cNvPr id="34834" name="Object 18"/>
          <p:cNvGraphicFramePr>
            <a:graphicFrameLocks/>
          </p:cNvGraphicFramePr>
          <p:nvPr/>
        </p:nvGraphicFramePr>
        <p:xfrm>
          <a:off x="2160588" y="4154488"/>
          <a:ext cx="3035300" cy="457200"/>
        </p:xfrm>
        <a:graphic>
          <a:graphicData uri="http://schemas.openxmlformats.org/presentationml/2006/ole">
            <p:oleObj spid="_x0000_s39044" r:id="rId13" imgW="3035300" imgH="457200" progId="Equation.3">
              <p:embed/>
            </p:oleObj>
          </a:graphicData>
        </a:graphic>
      </p:graphicFrame>
      <p:graphicFrame>
        <p:nvGraphicFramePr>
          <p:cNvPr id="38925" name="Object 19"/>
          <p:cNvGraphicFramePr>
            <a:graphicFrameLocks/>
          </p:cNvGraphicFramePr>
          <p:nvPr/>
        </p:nvGraphicFramePr>
        <p:xfrm>
          <a:off x="3532188" y="3011488"/>
          <a:ext cx="777875" cy="838200"/>
        </p:xfrm>
        <a:graphic>
          <a:graphicData uri="http://schemas.openxmlformats.org/presentationml/2006/ole">
            <p:oleObj spid="_x0000_s39045" r:id="rId14" imgW="825500" imgH="889000" progId="Equation.3">
              <p:embed/>
            </p:oleObj>
          </a:graphicData>
        </a:graphic>
      </p:graphicFrame>
      <p:graphicFrame>
        <p:nvGraphicFramePr>
          <p:cNvPr id="34836" name="Object 20"/>
          <p:cNvGraphicFramePr>
            <a:graphicFrameLocks/>
          </p:cNvGraphicFramePr>
          <p:nvPr/>
        </p:nvGraphicFramePr>
        <p:xfrm>
          <a:off x="3500438" y="1136650"/>
          <a:ext cx="304800" cy="222250"/>
        </p:xfrm>
        <a:graphic>
          <a:graphicData uri="http://schemas.openxmlformats.org/presentationml/2006/ole">
            <p:oleObj spid="_x0000_s39046" r:id="rId15" imgW="139579" imgH="101512" progId="Equation.3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550988" y="823913"/>
            <a:ext cx="838200" cy="815975"/>
            <a:chOff x="0" y="0"/>
            <a:chExt cx="528" cy="514"/>
          </a:xfrm>
        </p:grpSpPr>
        <p:sp>
          <p:nvSpPr>
            <p:cNvPr id="38946" name="Line 22"/>
            <p:cNvSpPr>
              <a:spLocks noChangeShapeType="1"/>
            </p:cNvSpPr>
            <p:nvPr/>
          </p:nvSpPr>
          <p:spPr bwMode="auto">
            <a:xfrm>
              <a:off x="48" y="2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3" name="Object 23"/>
            <p:cNvGraphicFramePr>
              <a:graphicFrameLocks/>
            </p:cNvGraphicFramePr>
            <p:nvPr/>
          </p:nvGraphicFramePr>
          <p:xfrm>
            <a:off x="0" y="0"/>
            <a:ext cx="528" cy="514"/>
          </p:xfrm>
          <a:graphic>
            <a:graphicData uri="http://schemas.openxmlformats.org/presentationml/2006/ole">
              <p:oleObj spid="_x0000_s39047" r:id="rId16" imgW="939800" imgH="914400" progId="Equation.3">
                <p:embed/>
              </p:oleObj>
            </a:graphicData>
          </a:graphic>
        </p:graphicFrame>
      </p:grpSp>
      <p:grpSp>
        <p:nvGrpSpPr>
          <p:cNvPr id="38936" name="Group 29"/>
          <p:cNvGrpSpPr>
            <a:grpSpLocks/>
          </p:cNvGrpSpPr>
          <p:nvPr/>
        </p:nvGrpSpPr>
        <p:grpSpPr bwMode="auto">
          <a:xfrm>
            <a:off x="5943600" y="0"/>
            <a:ext cx="3200400" cy="685800"/>
            <a:chOff x="0" y="0"/>
            <a:chExt cx="2016" cy="432"/>
          </a:xfrm>
        </p:grpSpPr>
        <p:grpSp>
          <p:nvGrpSpPr>
            <p:cNvPr id="38943" name="Group 30"/>
            <p:cNvGrpSpPr>
              <a:grpSpLocks/>
            </p:cNvGrpSpPr>
            <p:nvPr/>
          </p:nvGrpSpPr>
          <p:grpSpPr bwMode="auto">
            <a:xfrm>
              <a:off x="0" y="0"/>
              <a:ext cx="2016" cy="432"/>
              <a:chOff x="0" y="0"/>
              <a:chExt cx="2016" cy="432"/>
            </a:xfrm>
          </p:grpSpPr>
          <p:sp>
            <p:nvSpPr>
              <p:cNvPr id="38945" name="AutoShap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16" cy="432"/>
              </a:xfrm>
              <a:prstGeom prst="parallelogram">
                <a:avLst>
                  <a:gd name="adj" fmla="val 28929"/>
                </a:avLst>
              </a:prstGeom>
              <a:gradFill rotWithShape="0">
                <a:gsLst>
                  <a:gs pos="0">
                    <a:srgbClr val="66FF33"/>
                  </a:gs>
                  <a:gs pos="50000">
                    <a:srgbClr val="FFFFFF"/>
                  </a:gs>
                  <a:gs pos="100000">
                    <a:srgbClr val="66FF33"/>
                  </a:gs>
                </a:gsLst>
                <a:lin ang="2700000" scaled="1"/>
              </a:gra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31" name="Object 32"/>
              <p:cNvGraphicFramePr>
                <a:graphicFrameLocks/>
              </p:cNvGraphicFramePr>
              <p:nvPr/>
            </p:nvGraphicFramePr>
            <p:xfrm>
              <a:off x="88" y="64"/>
              <a:ext cx="920" cy="320"/>
            </p:xfrm>
            <a:graphic>
              <a:graphicData uri="http://schemas.openxmlformats.org/presentationml/2006/ole">
                <p:oleObj spid="_x0000_s39048" r:id="rId17" imgW="621491" imgH="215619" progId="Equation.3">
                  <p:embed/>
                </p:oleObj>
              </a:graphicData>
            </a:graphic>
          </p:graphicFrame>
          <p:graphicFrame>
            <p:nvGraphicFramePr>
              <p:cNvPr id="38932" name="Object 33"/>
              <p:cNvGraphicFramePr>
                <a:graphicFrameLocks/>
              </p:cNvGraphicFramePr>
              <p:nvPr/>
            </p:nvGraphicFramePr>
            <p:xfrm>
              <a:off x="992" y="48"/>
              <a:ext cx="928" cy="316"/>
            </p:xfrm>
            <a:graphic>
              <a:graphicData uri="http://schemas.openxmlformats.org/presentationml/2006/ole">
                <p:oleObj spid="_x0000_s39049" r:id="rId18" imgW="634174" imgH="215619" progId="Equation.3">
                  <p:embed/>
                </p:oleObj>
              </a:graphicData>
            </a:graphic>
          </p:graphicFrame>
        </p:grpSp>
        <p:sp>
          <p:nvSpPr>
            <p:cNvPr id="38944" name="Line 34"/>
            <p:cNvSpPr>
              <a:spLocks noChangeShapeType="1"/>
            </p:cNvSpPr>
            <p:nvPr/>
          </p:nvSpPr>
          <p:spPr bwMode="auto">
            <a:xfrm>
              <a:off x="1104" y="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179388" y="1158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设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的坐标为</a:t>
            </a:r>
          </a:p>
        </p:txBody>
      </p:sp>
      <p:graphicFrame>
        <p:nvGraphicFramePr>
          <p:cNvPr id="34852" name="Object 36"/>
          <p:cNvGraphicFramePr>
            <a:graphicFrameLocks/>
          </p:cNvGraphicFramePr>
          <p:nvPr/>
        </p:nvGraphicFramePr>
        <p:xfrm>
          <a:off x="2389188" y="179388"/>
          <a:ext cx="1130300" cy="393700"/>
        </p:xfrm>
        <a:graphic>
          <a:graphicData uri="http://schemas.openxmlformats.org/presentationml/2006/ole">
            <p:oleObj spid="_x0000_s39050" r:id="rId19" imgW="1129810" imgH="393529" progId="Equation.3">
              <p:embed/>
            </p:oleObj>
          </a:graphicData>
        </a:graphic>
      </p:graphicFrame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74788" y="1868488"/>
            <a:ext cx="873125" cy="849312"/>
            <a:chOff x="0" y="0"/>
            <a:chExt cx="550" cy="535"/>
          </a:xfrm>
        </p:grpSpPr>
        <p:sp>
          <p:nvSpPr>
            <p:cNvPr id="38942" name="Line 39"/>
            <p:cNvSpPr>
              <a:spLocks noChangeShapeType="1"/>
            </p:cNvSpPr>
            <p:nvPr/>
          </p:nvSpPr>
          <p:spPr bwMode="auto">
            <a:xfrm>
              <a:off x="70" y="30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0" name="Object 40"/>
            <p:cNvGraphicFramePr>
              <a:graphicFrameLocks/>
            </p:cNvGraphicFramePr>
            <p:nvPr/>
          </p:nvGraphicFramePr>
          <p:xfrm>
            <a:off x="0" y="0"/>
            <a:ext cx="550" cy="535"/>
          </p:xfrm>
          <a:graphic>
            <a:graphicData uri="http://schemas.openxmlformats.org/presentationml/2006/ole">
              <p:oleObj spid="_x0000_s39051" r:id="rId20" imgW="939800" imgH="914400" progId="Equation.3">
                <p:embed/>
              </p:oleObj>
            </a:graphicData>
          </a:graphic>
        </p:graphicFrame>
      </p:grpSp>
      <p:graphicFrame>
        <p:nvGraphicFramePr>
          <p:cNvPr id="38928" name="Object 41"/>
          <p:cNvGraphicFramePr>
            <a:graphicFrameLocks/>
          </p:cNvGraphicFramePr>
          <p:nvPr/>
        </p:nvGraphicFramePr>
        <p:xfrm>
          <a:off x="331788" y="3316288"/>
          <a:ext cx="1028700" cy="304800"/>
        </p:xfrm>
        <a:graphic>
          <a:graphicData uri="http://schemas.openxmlformats.org/presentationml/2006/ole">
            <p:oleObj spid="_x0000_s39052" r:id="rId21" imgW="1027808" imgH="304536" progId="Equation.3">
              <p:embed/>
            </p:oleObj>
          </a:graphicData>
        </a:graphic>
      </p:graphicFrame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474788" y="3000375"/>
            <a:ext cx="873125" cy="849313"/>
            <a:chOff x="0" y="0"/>
            <a:chExt cx="550" cy="535"/>
          </a:xfrm>
        </p:grpSpPr>
        <p:sp>
          <p:nvSpPr>
            <p:cNvPr id="38941" name="Line 43"/>
            <p:cNvSpPr>
              <a:spLocks noChangeShapeType="1"/>
            </p:cNvSpPr>
            <p:nvPr/>
          </p:nvSpPr>
          <p:spPr bwMode="auto">
            <a:xfrm>
              <a:off x="70" y="2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9" name="Object 44"/>
            <p:cNvGraphicFramePr>
              <a:graphicFrameLocks/>
            </p:cNvGraphicFramePr>
            <p:nvPr/>
          </p:nvGraphicFramePr>
          <p:xfrm>
            <a:off x="0" y="0"/>
            <a:ext cx="550" cy="535"/>
          </p:xfrm>
          <a:graphic>
            <a:graphicData uri="http://schemas.openxmlformats.org/presentationml/2006/ole">
              <p:oleObj spid="_x0000_s39053" r:id="rId22" imgW="939800" imgH="914400" progId="Equation.3">
                <p:embed/>
              </p:oleObj>
            </a:graphicData>
          </a:graphic>
        </p:graphicFrame>
      </p:grp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255588" y="40782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的坐标为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1" grpId="0" autoUpdateAnimBg="0"/>
      <p:bldP spid="3486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F6B17-EFD9-410D-97E9-12E5004D071C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5288" y="3333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零向量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690688" y="346075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模长为</a:t>
            </a:r>
            <a:r>
              <a:rPr lang="en-US" altLang="zh-CN" sz="2800">
                <a:solidFill>
                  <a:srgbClr val="0000FF"/>
                </a:solidFill>
              </a:rPr>
              <a:t>0</a:t>
            </a:r>
            <a:r>
              <a:rPr lang="zh-CN" altLang="en-US" sz="2800"/>
              <a:t>的向量</a:t>
            </a:r>
            <a:r>
              <a:rPr lang="en-US" altLang="zh-CN" sz="2800"/>
              <a:t>.</a:t>
            </a:r>
          </a:p>
        </p:txBody>
      </p:sp>
      <p:graphicFrame>
        <p:nvGraphicFramePr>
          <p:cNvPr id="57362" name="Object 18"/>
          <p:cNvGraphicFramePr>
            <a:graphicFrameLocks/>
          </p:cNvGraphicFramePr>
          <p:nvPr/>
        </p:nvGraphicFramePr>
        <p:xfrm>
          <a:off x="4716463" y="434975"/>
          <a:ext cx="201612" cy="379413"/>
        </p:xfrm>
        <a:graphic>
          <a:graphicData uri="http://schemas.openxmlformats.org/presentationml/2006/ole">
            <p:oleObj spid="_x0000_s2077" r:id="rId3" imgW="203024" imgH="380670" progId="Equation.3">
              <p:embed/>
            </p:oleObj>
          </a:graphicData>
        </a:graphic>
      </p:graphicFrame>
      <p:sp>
        <p:nvSpPr>
          <p:cNvPr id="57399" name="Rectangle 55"/>
          <p:cNvSpPr>
            <a:spLocks noChangeArrowheads="1"/>
          </p:cNvSpPr>
          <p:nvPr/>
        </p:nvSpPr>
        <p:spPr bwMode="auto">
          <a:xfrm>
            <a:off x="369888" y="866775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宋体" pitchFamily="2" charset="-122"/>
                <a:ea typeface="黑体" pitchFamily="2" charset="-122"/>
              </a:rPr>
              <a:t>自由向量</a:t>
            </a:r>
            <a:endParaRPr lang="zh-CN" altLang="en-US" sz="280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400" name="Rectangle 56"/>
          <p:cNvSpPr>
            <a:spLocks noChangeArrowheads="1"/>
          </p:cNvSpPr>
          <p:nvPr/>
        </p:nvSpPr>
        <p:spPr bwMode="auto">
          <a:xfrm>
            <a:off x="2044700" y="898525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宋体" pitchFamily="2" charset="-122"/>
              </a:rPr>
              <a:t>不考虑起点位置的向量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57401" name="Rectangle 57"/>
          <p:cNvSpPr>
            <a:spLocks noChangeArrowheads="1"/>
          </p:cNvSpPr>
          <p:nvPr/>
        </p:nvSpPr>
        <p:spPr bwMode="auto">
          <a:xfrm>
            <a:off x="369888" y="24050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相等向量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402" name="Rectangle 58"/>
          <p:cNvSpPr>
            <a:spLocks noChangeArrowheads="1"/>
          </p:cNvSpPr>
          <p:nvPr/>
        </p:nvSpPr>
        <p:spPr bwMode="auto">
          <a:xfrm>
            <a:off x="2124075" y="2405063"/>
            <a:ext cx="5162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宋体" pitchFamily="2" charset="-122"/>
              </a:rPr>
              <a:t>大小相等且方向相同的向量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graphicFrame>
        <p:nvGraphicFramePr>
          <p:cNvPr id="57403" name="Object 59"/>
          <p:cNvGraphicFramePr>
            <a:graphicFrameLocks/>
          </p:cNvGraphicFramePr>
          <p:nvPr/>
        </p:nvGraphicFramePr>
        <p:xfrm>
          <a:off x="6877050" y="2260600"/>
          <a:ext cx="1130300" cy="658813"/>
        </p:xfrm>
        <a:graphic>
          <a:graphicData uri="http://schemas.openxmlformats.org/presentationml/2006/ole">
            <p:oleObj spid="_x0000_s2078" r:id="rId4" imgW="367821" imgH="215619" progId="Equation.3">
              <p:embed/>
            </p:oleObj>
          </a:graphicData>
        </a:graphic>
      </p:graphicFrame>
      <p:sp>
        <p:nvSpPr>
          <p:cNvPr id="57404" name="Text Box 60"/>
          <p:cNvSpPr txBox="1">
            <a:spLocks noChangeArrowheads="1"/>
          </p:cNvSpPr>
          <p:nvPr/>
        </p:nvSpPr>
        <p:spPr bwMode="auto">
          <a:xfrm>
            <a:off x="323850" y="1651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accent2"/>
                </a:solidFill>
                <a:ea typeface="黑体" pitchFamily="2" charset="-122"/>
              </a:rPr>
              <a:t>平行向量</a:t>
            </a:r>
          </a:p>
        </p:txBody>
      </p:sp>
      <p:sp>
        <p:nvSpPr>
          <p:cNvPr id="57405" name="Rectangle 61"/>
          <p:cNvSpPr>
            <a:spLocks noChangeArrowheads="1"/>
          </p:cNvSpPr>
          <p:nvPr/>
        </p:nvSpPr>
        <p:spPr bwMode="auto">
          <a:xfrm>
            <a:off x="2087563" y="1651000"/>
            <a:ext cx="5162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宋体" pitchFamily="2" charset="-122"/>
              </a:rPr>
              <a:t>方向相同或相反的向量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03113" y="3083594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负向量</a:t>
            </a:r>
            <a:endParaRPr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942975" y="3099469"/>
            <a:ext cx="5162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latin typeface="宋体" pitchFamily="2" charset="-122"/>
              </a:rPr>
              <a:t>大小相等但方向相反的向量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03113" y="4353594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latin typeface="宋体" pitchFamily="2" charset="-122"/>
                <a:ea typeface="黑体" pitchFamily="2" charset="-122"/>
              </a:rPr>
              <a:t>向径</a:t>
            </a:r>
            <a:endParaRPr lang="zh-CN" altLang="en-US" sz="280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887663" y="5187032"/>
            <a:ext cx="641350" cy="330200"/>
            <a:chOff x="0" y="0"/>
            <a:chExt cx="404" cy="208"/>
          </a:xfrm>
        </p:grpSpPr>
        <p:graphicFrame>
          <p:nvGraphicFramePr>
            <p:cNvPr id="17" name="Object 13"/>
            <p:cNvGraphicFramePr>
              <a:graphicFrameLocks/>
            </p:cNvGraphicFramePr>
            <p:nvPr/>
          </p:nvGraphicFramePr>
          <p:xfrm>
            <a:off x="0" y="23"/>
            <a:ext cx="384" cy="185"/>
          </p:xfrm>
          <a:graphic>
            <a:graphicData uri="http://schemas.openxmlformats.org/presentationml/2006/ole">
              <p:oleObj spid="_x0000_s2079" r:id="rId5" imgW="685502" imgH="330057" progId="Equation.3">
                <p:embed/>
              </p:oleObj>
            </a:graphicData>
          </a:graphic>
        </p:graphicFrame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0" y="0"/>
              <a:ext cx="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1584200" y="4353594"/>
            <a:ext cx="7380288" cy="519113"/>
            <a:chOff x="930" y="1272"/>
            <a:chExt cx="4649" cy="327"/>
          </a:xfrm>
        </p:grpSpPr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930" y="1272"/>
              <a:ext cx="46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>
                  <a:latin typeface="宋体" pitchFamily="2" charset="-122"/>
                </a:rPr>
                <a:t>空间直角坐标系中任一点</a:t>
              </a:r>
              <a:r>
                <a:rPr lang="zh-CN" altLang="en-US" sz="2800" i="1">
                  <a:latin typeface="宋体" pitchFamily="2" charset="-122"/>
                </a:rPr>
                <a:t>  </a:t>
              </a:r>
              <a:r>
                <a:rPr lang="zh-CN" altLang="en-US" sz="2800">
                  <a:latin typeface="宋体" pitchFamily="2" charset="-122"/>
                </a:rPr>
                <a:t>与原点构成的向量</a:t>
              </a:r>
              <a:r>
                <a:rPr lang="en-US" altLang="zh-CN" sz="2800">
                  <a:latin typeface="宋体" pitchFamily="2" charset="-122"/>
                </a:rPr>
                <a:t>.</a:t>
              </a: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         </a:t>
              </a:r>
            </a:p>
          </p:txBody>
        </p:sp>
        <p:graphicFrame>
          <p:nvGraphicFramePr>
            <p:cNvPr id="21" name="Object 15"/>
            <p:cNvGraphicFramePr>
              <a:graphicFrameLocks/>
            </p:cNvGraphicFramePr>
            <p:nvPr/>
          </p:nvGraphicFramePr>
          <p:xfrm>
            <a:off x="3470" y="1353"/>
            <a:ext cx="255" cy="183"/>
          </p:xfrm>
          <a:graphic>
            <a:graphicData uri="http://schemas.openxmlformats.org/presentationml/2006/ole">
              <p:oleObj spid="_x0000_s2080" r:id="rId6" imgW="406048" imgH="291847" progId="Equation.3">
                <p:embed/>
              </p:oleObj>
            </a:graphicData>
          </a:graphic>
        </p:graphicFrame>
      </p:grpSp>
      <p:graphicFrame>
        <p:nvGraphicFramePr>
          <p:cNvPr id="2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55648532"/>
              </p:ext>
            </p:extLst>
          </p:nvPr>
        </p:nvGraphicFramePr>
        <p:xfrm>
          <a:off x="3600325" y="3602707"/>
          <a:ext cx="1404938" cy="658812"/>
        </p:xfrm>
        <a:graphic>
          <a:graphicData uri="http://schemas.openxmlformats.org/presentationml/2006/ole">
            <p:oleObj spid="_x0000_s2081" r:id="rId7" imgW="456605" imgH="21561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 autoUpdateAnimBg="0"/>
      <p:bldP spid="57361" grpId="0" autoUpdateAnimBg="0"/>
      <p:bldP spid="57399" grpId="0"/>
      <p:bldP spid="57400" grpId="0" autoUpdateAnimBg="0"/>
      <p:bldP spid="57400" grpId="1"/>
      <p:bldP spid="57401" grpId="0" autoUpdateAnimBg="0"/>
      <p:bldP spid="57402" grpId="0" autoUpdateAnimBg="0"/>
      <p:bldP spid="57404" grpId="0" autoUpdateAnimBg="0"/>
      <p:bldP spid="57405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4CD298-CFA1-455E-ACE3-4A0D175DB006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1658938" y="34925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空间一点在轴上的投影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 rot="5400000" flipV="1">
            <a:off x="1550988" y="2781300"/>
            <a:ext cx="2286000" cy="838200"/>
          </a:xfrm>
          <a:prstGeom prst="parallelogram">
            <a:avLst>
              <a:gd name="adj" fmla="val 85013"/>
            </a:avLst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681288" y="34925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46" name="Object 6"/>
          <p:cNvGraphicFramePr>
            <a:graphicFrameLocks/>
          </p:cNvGraphicFramePr>
          <p:nvPr/>
        </p:nvGraphicFramePr>
        <p:xfrm>
          <a:off x="3798888" y="3405188"/>
          <a:ext cx="239712" cy="252412"/>
        </p:xfrm>
        <a:graphic>
          <a:graphicData uri="http://schemas.openxmlformats.org/presentationml/2006/ole">
            <p:oleObj spid="_x0000_s39968" r:id="rId3" imgW="241091" imgH="253780" progId="Equation.3">
              <p:embed/>
            </p:oleObj>
          </a:graphicData>
        </a:graphic>
      </p:graphicFrame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687638" y="2819400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655888" y="2590800"/>
            <a:ext cx="392112" cy="315913"/>
            <a:chOff x="0" y="0"/>
            <a:chExt cx="247" cy="199"/>
          </a:xfrm>
        </p:grpSpPr>
        <p:graphicFrame>
          <p:nvGraphicFramePr>
            <p:cNvPr id="39941" name="Object 9"/>
            <p:cNvGraphicFramePr>
              <a:graphicFrameLocks/>
            </p:cNvGraphicFramePr>
            <p:nvPr/>
          </p:nvGraphicFramePr>
          <p:xfrm>
            <a:off x="0" y="111"/>
            <a:ext cx="64" cy="64"/>
          </p:xfrm>
          <a:graphic>
            <a:graphicData uri="http://schemas.openxmlformats.org/presentationml/2006/ole">
              <p:oleObj spid="_x0000_s39969" r:id="rId4" imgW="203024" imgH="203024" progId="Equation.3">
                <p:embed/>
              </p:oleObj>
            </a:graphicData>
          </a:graphic>
        </p:graphicFrame>
        <p:graphicFrame>
          <p:nvGraphicFramePr>
            <p:cNvPr id="39942" name="Object 10"/>
            <p:cNvGraphicFramePr>
              <a:graphicFrameLocks/>
            </p:cNvGraphicFramePr>
            <p:nvPr/>
          </p:nvGraphicFramePr>
          <p:xfrm>
            <a:off x="48" y="0"/>
            <a:ext cx="199" cy="199"/>
          </p:xfrm>
          <a:graphic>
            <a:graphicData uri="http://schemas.openxmlformats.org/presentationml/2006/ole">
              <p:oleObj spid="_x0000_s39970" r:id="rId5" imgW="317225" imgH="317225" progId="Equation.3">
                <p:embed/>
              </p:oleObj>
            </a:graphicData>
          </a:graphic>
        </p:graphicFrame>
      </p:grpSp>
      <p:graphicFrame>
        <p:nvGraphicFramePr>
          <p:cNvPr id="35851" name="Object 11"/>
          <p:cNvGraphicFramePr>
            <a:graphicFrameLocks/>
          </p:cNvGraphicFramePr>
          <p:nvPr/>
        </p:nvGraphicFramePr>
        <p:xfrm>
          <a:off x="2490788" y="3536950"/>
          <a:ext cx="404812" cy="341313"/>
        </p:xfrm>
        <a:graphic>
          <a:graphicData uri="http://schemas.openxmlformats.org/presentationml/2006/ole">
            <p:oleObj spid="_x0000_s39971" r:id="rId6" imgW="406048" imgH="342603" progId="Equation.3">
              <p:embed/>
            </p:oleObj>
          </a:graphicData>
        </a:graphic>
      </p:graphicFrame>
      <p:graphicFrame>
        <p:nvGraphicFramePr>
          <p:cNvPr id="35852" name="Object 12"/>
          <p:cNvGraphicFramePr>
            <a:graphicFrameLocks/>
          </p:cNvGraphicFramePr>
          <p:nvPr/>
        </p:nvGraphicFramePr>
        <p:xfrm>
          <a:off x="4419600" y="2590800"/>
          <a:ext cx="3897313" cy="1428750"/>
        </p:xfrm>
        <a:graphic>
          <a:graphicData uri="http://schemas.openxmlformats.org/presentationml/2006/ole">
            <p:oleObj spid="_x0000_s39972" r:id="rId7" imgW="3067050" imgH="1285875" progId="Word.Document.8">
              <p:embed/>
            </p:oleObj>
          </a:graphicData>
        </a:graphic>
      </p:graphicFrame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323850" y="333375"/>
            <a:ext cx="4022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</a:rPr>
              <a:t>3.</a:t>
            </a:r>
            <a:r>
              <a:rPr lang="zh-CN" altLang="en-US" sz="2800">
                <a:solidFill>
                  <a:schemeClr val="accent2"/>
                </a:solidFill>
              </a:rPr>
              <a:t>向量在坐标轴上的投影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autoUpdateAnimBg="0"/>
      <p:bldP spid="35844" grpId="0" animBg="1"/>
      <p:bldP spid="35845" grpId="0" animBg="1"/>
      <p:bldP spid="358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6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6B9F-B9EE-4F10-8358-E0D6AB5ACC47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214313" y="1268413"/>
            <a:ext cx="1857357" cy="523220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66"/>
              </a:gs>
              <a:gs pos="100000">
                <a:srgbClr val="FF99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投影性质</a:t>
            </a: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1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87900" y="750888"/>
            <a:ext cx="1371600" cy="488950"/>
            <a:chOff x="0" y="0"/>
            <a:chExt cx="864" cy="308"/>
          </a:xfrm>
        </p:grpSpPr>
        <p:graphicFrame>
          <p:nvGraphicFramePr>
            <p:cNvPr id="40975" name="Object 3"/>
            <p:cNvGraphicFramePr>
              <a:graphicFrameLocks/>
            </p:cNvGraphicFramePr>
            <p:nvPr/>
          </p:nvGraphicFramePr>
          <p:xfrm>
            <a:off x="0" y="20"/>
            <a:ext cx="856" cy="288"/>
          </p:xfrm>
          <a:graphic>
            <a:graphicData uri="http://schemas.openxmlformats.org/presentationml/2006/ole">
              <p:oleObj spid="_x0000_s41048" r:id="rId3" imgW="1358900" imgH="457200" progId="Equation.3">
                <p:embed/>
              </p:oleObj>
            </a:graphicData>
          </a:graphic>
        </p:graphicFrame>
        <p:sp>
          <p:nvSpPr>
            <p:cNvPr id="41019" name="Line 4"/>
            <p:cNvSpPr>
              <a:spLocks noChangeShapeType="1"/>
            </p:cNvSpPr>
            <p:nvPr/>
          </p:nvSpPr>
          <p:spPr bwMode="auto">
            <a:xfrm>
              <a:off x="432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027488" y="1874838"/>
            <a:ext cx="1371600" cy="488950"/>
            <a:chOff x="0" y="0"/>
            <a:chExt cx="864" cy="308"/>
          </a:xfrm>
        </p:grpSpPr>
        <p:graphicFrame>
          <p:nvGraphicFramePr>
            <p:cNvPr id="40974" name="Object 7"/>
            <p:cNvGraphicFramePr>
              <a:graphicFrameLocks/>
            </p:cNvGraphicFramePr>
            <p:nvPr/>
          </p:nvGraphicFramePr>
          <p:xfrm>
            <a:off x="0" y="20"/>
            <a:ext cx="856" cy="288"/>
          </p:xfrm>
          <a:graphic>
            <a:graphicData uri="http://schemas.openxmlformats.org/presentationml/2006/ole">
              <p:oleObj spid="_x0000_s41049" r:id="rId4" imgW="1358900" imgH="457200" progId="Equation.3">
                <p:embed/>
              </p:oleObj>
            </a:graphicData>
          </a:graphic>
        </p:graphicFrame>
        <p:sp>
          <p:nvSpPr>
            <p:cNvPr id="41018" name="Line 8"/>
            <p:cNvSpPr>
              <a:spLocks noChangeShapeType="1"/>
            </p:cNvSpPr>
            <p:nvPr/>
          </p:nvSpPr>
          <p:spPr bwMode="auto">
            <a:xfrm>
              <a:off x="432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475288" y="1919288"/>
            <a:ext cx="1943100" cy="430212"/>
            <a:chOff x="0" y="0"/>
            <a:chExt cx="1224" cy="271"/>
          </a:xfrm>
        </p:grpSpPr>
        <p:graphicFrame>
          <p:nvGraphicFramePr>
            <p:cNvPr id="40973" name="Object 10"/>
            <p:cNvGraphicFramePr>
              <a:graphicFrameLocks/>
            </p:cNvGraphicFramePr>
            <p:nvPr/>
          </p:nvGraphicFramePr>
          <p:xfrm>
            <a:off x="0" y="16"/>
            <a:ext cx="1224" cy="255"/>
          </p:xfrm>
          <a:graphic>
            <a:graphicData uri="http://schemas.openxmlformats.org/presentationml/2006/ole">
              <p:oleObj spid="_x0000_s41050" r:id="rId5" imgW="1941415" imgH="406048" progId="Equation.3">
                <p:embed/>
              </p:oleObj>
            </a:graphicData>
          </a:graphic>
        </p:graphicFrame>
        <p:sp>
          <p:nvSpPr>
            <p:cNvPr id="41017" name="Line 11"/>
            <p:cNvSpPr>
              <a:spLocks noChangeShapeType="1"/>
            </p:cNvSpPr>
            <p:nvPr/>
          </p:nvSpPr>
          <p:spPr bwMode="auto">
            <a:xfrm>
              <a:off x="264" y="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635375" y="188913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</a:rPr>
              <a:t>Projection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3275013" y="13255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在轴</a:t>
            </a:r>
            <a:r>
              <a:rPr lang="en-US" altLang="zh-CN" sz="2800" i="1"/>
              <a:t>u</a:t>
            </a:r>
            <a:r>
              <a:rPr lang="zh-CN" altLang="en-US" sz="2800"/>
              <a:t>上的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979613" y="1296988"/>
            <a:ext cx="98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向量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838450" y="1387475"/>
            <a:ext cx="522288" cy="347663"/>
            <a:chOff x="0" y="0"/>
            <a:chExt cx="356" cy="219"/>
          </a:xfrm>
        </p:grpSpPr>
        <p:graphicFrame>
          <p:nvGraphicFramePr>
            <p:cNvPr id="40972" name="Object 16"/>
            <p:cNvGraphicFramePr>
              <a:graphicFrameLocks/>
            </p:cNvGraphicFramePr>
            <p:nvPr/>
          </p:nvGraphicFramePr>
          <p:xfrm>
            <a:off x="0" y="32"/>
            <a:ext cx="336" cy="187"/>
          </p:xfrm>
          <a:graphic>
            <a:graphicData uri="http://schemas.openxmlformats.org/presentationml/2006/ole">
              <p:oleObj spid="_x0000_s41051" r:id="rId6" imgW="545626" imgH="304536" progId="Equation.3">
                <p:embed/>
              </p:oleObj>
            </a:graphicData>
          </a:graphic>
        </p:graphicFrame>
        <p:sp>
          <p:nvSpPr>
            <p:cNvPr id="41016" name="Line 17"/>
            <p:cNvSpPr>
              <a:spLocks noChangeShapeType="1"/>
            </p:cNvSpPr>
            <p:nvPr/>
          </p:nvSpPr>
          <p:spPr bwMode="auto">
            <a:xfrm>
              <a:off x="12" y="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79388" y="1844675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轴与向量的夹角的余弦：</a:t>
            </a:r>
            <a:endParaRPr lang="zh-CN" altLang="en-US" sz="2800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79388" y="69215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向量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92188" y="754063"/>
            <a:ext cx="590550" cy="381000"/>
            <a:chOff x="0" y="0"/>
            <a:chExt cx="372" cy="240"/>
          </a:xfrm>
        </p:grpSpPr>
        <p:graphicFrame>
          <p:nvGraphicFramePr>
            <p:cNvPr id="40971" name="Object 21"/>
            <p:cNvGraphicFramePr>
              <a:graphicFrameLocks/>
            </p:cNvGraphicFramePr>
            <p:nvPr/>
          </p:nvGraphicFramePr>
          <p:xfrm>
            <a:off x="0" y="44"/>
            <a:ext cx="352" cy="196"/>
          </p:xfrm>
          <a:graphic>
            <a:graphicData uri="http://schemas.openxmlformats.org/presentationml/2006/ole">
              <p:oleObj spid="_x0000_s41052" r:id="rId7" imgW="545626" imgH="304536" progId="Equation.3">
                <p:embed/>
              </p:oleObj>
            </a:graphicData>
          </a:graphic>
        </p:graphicFrame>
        <p:sp>
          <p:nvSpPr>
            <p:cNvPr id="41015" name="Line 22"/>
            <p:cNvSpPr>
              <a:spLocks noChangeShapeType="1"/>
            </p:cNvSpPr>
            <p:nvPr/>
          </p:nvSpPr>
          <p:spPr bwMode="auto">
            <a:xfrm>
              <a:off x="28" y="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1550988" y="69215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在轴</a:t>
            </a:r>
            <a:r>
              <a:rPr lang="en-US" altLang="zh-CN" sz="2800" i="1"/>
              <a:t>u</a:t>
            </a:r>
            <a:r>
              <a:rPr lang="zh-CN" altLang="en-US" sz="2800"/>
              <a:t>上的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3163888" y="677863"/>
            <a:ext cx="105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ea typeface="黑体" pitchFamily="2" charset="-122"/>
              </a:rPr>
              <a:t>投影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913188" y="677863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dirty="0"/>
              <a:t>记为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932363" y="1311275"/>
            <a:ext cx="3762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</a:rPr>
              <a:t>投影等于向量的模乘以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1116013" y="414972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投影有正、</a:t>
            </a:r>
            <a:endParaRPr lang="zh-CN" altLang="en-US" sz="2800">
              <a:solidFill>
                <a:srgbClr val="FF3300"/>
              </a:solidFill>
            </a:endParaRP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79388" y="4076700"/>
            <a:ext cx="990600" cy="685800"/>
            <a:chOff x="0" y="0"/>
            <a:chExt cx="624" cy="432"/>
          </a:xfrm>
        </p:grpSpPr>
        <p:sp>
          <p:nvSpPr>
            <p:cNvPr id="41012" name="Oval 38"/>
            <p:cNvSpPr>
              <a:spLocks noChangeArrowheads="1"/>
            </p:cNvSpPr>
            <p:nvPr/>
          </p:nvSpPr>
          <p:spPr bwMode="auto">
            <a:xfrm>
              <a:off x="0" y="0"/>
              <a:ext cx="480" cy="432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76762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3" name="Text Box 39"/>
            <p:cNvSpPr txBox="1">
              <a:spLocks noChangeArrowheads="1"/>
            </p:cNvSpPr>
            <p:nvPr/>
          </p:nvSpPr>
          <p:spPr bwMode="auto">
            <a:xfrm>
              <a:off x="48" y="9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</a:rPr>
                <a:t>注</a:t>
              </a:r>
              <a:endParaRPr lang="zh-CN" altLang="en-US" sz="2800">
                <a:solidFill>
                  <a:schemeClr val="tx2"/>
                </a:solidFill>
              </a:endParaRPr>
            </a:p>
          </p:txBody>
        </p:sp>
      </p:grp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2916238" y="414972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负之分</a:t>
            </a:r>
            <a:r>
              <a:rPr lang="en-US" altLang="zh-CN" sz="280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4356100" y="414972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模只为正值</a:t>
            </a:r>
            <a:r>
              <a:rPr lang="en-US" altLang="zh-CN" sz="2800">
                <a:solidFill>
                  <a:schemeClr val="accent2"/>
                </a:solidFill>
              </a:rPr>
              <a:t>.</a:t>
            </a:r>
          </a:p>
        </p:txBody>
      </p:sp>
      <p:graphicFrame>
        <p:nvGraphicFramePr>
          <p:cNvPr id="40963" name="Object 42"/>
          <p:cNvGraphicFramePr>
            <a:graphicFrameLocks/>
          </p:cNvGraphicFramePr>
          <p:nvPr/>
        </p:nvGraphicFramePr>
        <p:xfrm>
          <a:off x="5461000" y="2787650"/>
          <a:ext cx="190500" cy="419100"/>
        </p:xfrm>
        <a:graphic>
          <a:graphicData uri="http://schemas.openxmlformats.org/presentationml/2006/ole">
            <p:oleObj spid="_x0000_s41053" r:id="rId8" imgW="190417" imgH="418918" progId="Equation.3">
              <p:embed/>
            </p:oleObj>
          </a:graphicData>
        </a:graphic>
      </p:graphicFrame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395288" y="2708275"/>
            <a:ext cx="2819400" cy="431800"/>
            <a:chOff x="0" y="0"/>
            <a:chExt cx="1776" cy="272"/>
          </a:xfrm>
        </p:grpSpPr>
        <p:graphicFrame>
          <p:nvGraphicFramePr>
            <p:cNvPr id="40969" name="Object 44"/>
            <p:cNvGraphicFramePr>
              <a:graphicFrameLocks/>
            </p:cNvGraphicFramePr>
            <p:nvPr/>
          </p:nvGraphicFramePr>
          <p:xfrm>
            <a:off x="0" y="0"/>
            <a:ext cx="1776" cy="272"/>
          </p:xfrm>
          <a:graphic>
            <a:graphicData uri="http://schemas.openxmlformats.org/presentationml/2006/ole">
              <p:oleObj spid="_x0000_s41054" r:id="rId9" imgW="2818177" imgH="431613" progId="Equation.3">
                <p:embed/>
              </p:oleObj>
            </a:graphicData>
          </a:graphic>
        </p:graphicFrame>
        <p:sp>
          <p:nvSpPr>
            <p:cNvPr id="41010" name="Line 45"/>
            <p:cNvSpPr>
              <a:spLocks noChangeShapeType="1"/>
            </p:cNvSpPr>
            <p:nvPr/>
          </p:nvSpPr>
          <p:spPr bwMode="auto">
            <a:xfrm>
              <a:off x="96" y="0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Line 46"/>
            <p:cNvSpPr>
              <a:spLocks noChangeShapeType="1"/>
            </p:cNvSpPr>
            <p:nvPr/>
          </p:nvSpPr>
          <p:spPr bwMode="auto">
            <a:xfrm>
              <a:off x="864" y="0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11" name="Freeform 47"/>
          <p:cNvSpPr>
            <a:spLocks/>
          </p:cNvSpPr>
          <p:nvPr/>
        </p:nvSpPr>
        <p:spPr bwMode="auto">
          <a:xfrm>
            <a:off x="6924675" y="1989138"/>
            <a:ext cx="982663" cy="2684462"/>
          </a:xfrm>
          <a:custGeom>
            <a:avLst/>
            <a:gdLst/>
            <a:ahLst/>
            <a:cxnLst>
              <a:cxn ang="0">
                <a:pos x="2" y="571"/>
              </a:cxn>
              <a:cxn ang="0">
                <a:pos x="0" y="1691"/>
              </a:cxn>
              <a:cxn ang="0">
                <a:pos x="619" y="1113"/>
              </a:cxn>
              <a:cxn ang="0">
                <a:pos x="619" y="0"/>
              </a:cxn>
              <a:cxn ang="0">
                <a:pos x="2" y="571"/>
              </a:cxn>
            </a:cxnLst>
            <a:rect l="0" t="0" r="r" b="b"/>
            <a:pathLst>
              <a:path w="619" h="1691">
                <a:moveTo>
                  <a:pt x="2" y="571"/>
                </a:moveTo>
                <a:lnTo>
                  <a:pt x="0" y="1691"/>
                </a:lnTo>
                <a:lnTo>
                  <a:pt x="619" y="1113"/>
                </a:lnTo>
                <a:lnTo>
                  <a:pt x="619" y="0"/>
                </a:lnTo>
                <a:lnTo>
                  <a:pt x="2" y="571"/>
                </a:ln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0" scaled="1"/>
          </a:gra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0964" name="Object 48"/>
          <p:cNvGraphicFramePr>
            <a:graphicFrameLocks/>
          </p:cNvGraphicFramePr>
          <p:nvPr/>
        </p:nvGraphicFramePr>
        <p:xfrm>
          <a:off x="7140575" y="3717925"/>
          <a:ext cx="404813" cy="341313"/>
        </p:xfrm>
        <a:graphic>
          <a:graphicData uri="http://schemas.openxmlformats.org/presentationml/2006/ole">
            <p:oleObj spid="_x0000_s41055" r:id="rId10" imgW="406048" imgH="342603" progId="Equation.3">
              <p:embed/>
            </p:oleObj>
          </a:graphicData>
        </a:graphic>
      </p:graphicFrame>
      <p:graphicFrame>
        <p:nvGraphicFramePr>
          <p:cNvPr id="40965" name="Object 49"/>
          <p:cNvGraphicFramePr>
            <a:graphicFrameLocks/>
          </p:cNvGraphicFramePr>
          <p:nvPr/>
        </p:nvGraphicFramePr>
        <p:xfrm>
          <a:off x="5268913" y="3573463"/>
          <a:ext cx="315912" cy="315912"/>
        </p:xfrm>
        <a:graphic>
          <a:graphicData uri="http://schemas.openxmlformats.org/presentationml/2006/ole">
            <p:oleObj spid="_x0000_s41056" r:id="rId11" imgW="317225" imgH="317225" progId="Equation.3">
              <p:embed/>
            </p:oleObj>
          </a:graphicData>
        </a:graphic>
      </p:graphicFrame>
      <p:sp>
        <p:nvSpPr>
          <p:cNvPr id="40999" name="Line 50"/>
          <p:cNvSpPr>
            <a:spLocks noChangeShapeType="1"/>
          </p:cNvSpPr>
          <p:nvPr/>
        </p:nvSpPr>
        <p:spPr bwMode="auto">
          <a:xfrm rot="20378438" flipV="1">
            <a:off x="5411788" y="3141663"/>
            <a:ext cx="2443162" cy="17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66" name="Object 51"/>
          <p:cNvGraphicFramePr>
            <a:graphicFrameLocks/>
          </p:cNvGraphicFramePr>
          <p:nvPr/>
        </p:nvGraphicFramePr>
        <p:xfrm>
          <a:off x="7788275" y="2565400"/>
          <a:ext cx="315913" cy="315913"/>
        </p:xfrm>
        <a:graphic>
          <a:graphicData uri="http://schemas.openxmlformats.org/presentationml/2006/ole">
            <p:oleObj spid="_x0000_s41057" r:id="rId12" imgW="317225" imgH="317225" progId="Equation.3">
              <p:embed/>
            </p:oleObj>
          </a:graphicData>
        </a:graphic>
      </p:graphicFrame>
      <p:graphicFrame>
        <p:nvGraphicFramePr>
          <p:cNvPr id="40967" name="Object 52"/>
          <p:cNvGraphicFramePr>
            <a:graphicFrameLocks/>
          </p:cNvGraphicFramePr>
          <p:nvPr/>
        </p:nvGraphicFramePr>
        <p:xfrm>
          <a:off x="8724900" y="3429000"/>
          <a:ext cx="239713" cy="252413"/>
        </p:xfrm>
        <a:graphic>
          <a:graphicData uri="http://schemas.openxmlformats.org/presentationml/2006/ole">
            <p:oleObj spid="_x0000_s41058" r:id="rId13" imgW="241091" imgH="253780" progId="Equation.3">
              <p:embed/>
            </p:oleObj>
          </a:graphicData>
        </a:graphic>
      </p:graphicFrame>
      <p:grpSp>
        <p:nvGrpSpPr>
          <p:cNvPr id="41000" name="Group 53"/>
          <p:cNvGrpSpPr>
            <a:grpSpLocks/>
          </p:cNvGrpSpPr>
          <p:nvPr/>
        </p:nvGrpSpPr>
        <p:grpSpPr bwMode="auto">
          <a:xfrm>
            <a:off x="4606925" y="3582988"/>
            <a:ext cx="3962400" cy="0"/>
            <a:chOff x="0" y="0"/>
            <a:chExt cx="2496" cy="0"/>
          </a:xfrm>
        </p:grpSpPr>
        <p:sp>
          <p:nvSpPr>
            <p:cNvPr id="41005" name="Line 54"/>
            <p:cNvSpPr>
              <a:spLocks noChangeShapeType="1"/>
            </p:cNvSpPr>
            <p:nvPr/>
          </p:nvSpPr>
          <p:spPr bwMode="auto">
            <a:xfrm>
              <a:off x="1776" y="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6" name="Line 55"/>
            <p:cNvSpPr>
              <a:spLocks noChangeShapeType="1"/>
            </p:cNvSpPr>
            <p:nvPr/>
          </p:nvSpPr>
          <p:spPr bwMode="auto">
            <a:xfrm>
              <a:off x="576" y="0"/>
              <a:ext cx="9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7" name="Line 56"/>
            <p:cNvSpPr>
              <a:spLocks noChangeShapeType="1"/>
            </p:cNvSpPr>
            <p:nvPr/>
          </p:nvSpPr>
          <p:spPr bwMode="auto">
            <a:xfrm>
              <a:off x="336" y="0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8" name="Line 57"/>
            <p:cNvSpPr>
              <a:spLocks noChangeShapeType="1"/>
            </p:cNvSpPr>
            <p:nvPr/>
          </p:nvSpPr>
          <p:spPr bwMode="auto">
            <a:xfrm>
              <a:off x="0" y="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9" name="Line 58"/>
            <p:cNvSpPr>
              <a:spLocks noChangeShapeType="1"/>
            </p:cNvSpPr>
            <p:nvPr/>
          </p:nvSpPr>
          <p:spPr bwMode="auto">
            <a:xfrm>
              <a:off x="1513" y="0"/>
              <a:ext cx="2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01" name="Line 59"/>
          <p:cNvSpPr>
            <a:spLocks noChangeShapeType="1"/>
          </p:cNvSpPr>
          <p:nvPr/>
        </p:nvSpPr>
        <p:spPr bwMode="auto">
          <a:xfrm flipV="1">
            <a:off x="7356475" y="2709863"/>
            <a:ext cx="3810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5843588" y="3357563"/>
            <a:ext cx="358775" cy="282575"/>
            <a:chOff x="0" y="0"/>
            <a:chExt cx="226" cy="178"/>
          </a:xfrm>
        </p:grpSpPr>
        <p:graphicFrame>
          <p:nvGraphicFramePr>
            <p:cNvPr id="40968" name="Object 63"/>
            <p:cNvGraphicFramePr>
              <a:graphicFrameLocks/>
            </p:cNvGraphicFramePr>
            <p:nvPr/>
          </p:nvGraphicFramePr>
          <p:xfrm>
            <a:off x="76" y="0"/>
            <a:ext cx="150" cy="178"/>
          </p:xfrm>
          <a:graphic>
            <a:graphicData uri="http://schemas.openxmlformats.org/presentationml/2006/ole">
              <p:oleObj spid="_x0000_s41059" r:id="rId14" imgW="266353" imgH="317087" progId="Equation.3">
                <p:embed/>
              </p:oleObj>
            </a:graphicData>
          </a:graphic>
        </p:graphicFrame>
        <p:sp>
          <p:nvSpPr>
            <p:cNvPr id="41004" name="Freeform 64"/>
            <p:cNvSpPr>
              <a:spLocks/>
            </p:cNvSpPr>
            <p:nvPr/>
          </p:nvSpPr>
          <p:spPr bwMode="auto">
            <a:xfrm>
              <a:off x="0" y="35"/>
              <a:ext cx="51" cy="119"/>
            </a:xfrm>
            <a:custGeom>
              <a:avLst/>
              <a:gdLst>
                <a:gd name="T0" fmla="*/ 0 w 51"/>
                <a:gd name="T1" fmla="*/ 0 h 119"/>
                <a:gd name="T2" fmla="*/ 45 w 51"/>
                <a:gd name="T3" fmla="*/ 36 h 119"/>
                <a:gd name="T4" fmla="*/ 36 w 51"/>
                <a:gd name="T5" fmla="*/ 119 h 119"/>
                <a:gd name="T6" fmla="*/ 0 60000 65536"/>
                <a:gd name="T7" fmla="*/ 0 60000 65536"/>
                <a:gd name="T8" fmla="*/ 0 60000 65536"/>
                <a:gd name="T9" fmla="*/ 0 w 51"/>
                <a:gd name="T10" fmla="*/ 0 h 119"/>
                <a:gd name="T11" fmla="*/ 51 w 51"/>
                <a:gd name="T12" fmla="*/ 119 h 1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19">
                  <a:moveTo>
                    <a:pt x="0" y="0"/>
                  </a:moveTo>
                  <a:cubicBezTo>
                    <a:pt x="7" y="6"/>
                    <a:pt x="39" y="16"/>
                    <a:pt x="45" y="36"/>
                  </a:cubicBezTo>
                  <a:cubicBezTo>
                    <a:pt x="51" y="56"/>
                    <a:pt x="38" y="102"/>
                    <a:pt x="36" y="119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3" name="Rectangle 65"/>
          <p:cNvSpPr>
            <a:spLocks noChangeArrowheads="1"/>
          </p:cNvSpPr>
          <p:nvPr/>
        </p:nvSpPr>
        <p:spPr bwMode="auto">
          <a:xfrm>
            <a:off x="107950" y="115888"/>
            <a:ext cx="3130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zh-CN" altLang="en-US" sz="2800">
                <a:solidFill>
                  <a:schemeClr val="accent2"/>
                </a:solidFill>
              </a:rPr>
              <a:t>向量在轴上的投影</a:t>
            </a:r>
          </a:p>
        </p:txBody>
      </p:sp>
      <p:graphicFrame>
        <p:nvGraphicFramePr>
          <p:cNvPr id="60" name="Object 5"/>
          <p:cNvGraphicFramePr>
            <a:graphicFrameLocks/>
          </p:cNvGraphicFramePr>
          <p:nvPr/>
        </p:nvGraphicFramePr>
        <p:xfrm>
          <a:off x="7777193" y="714357"/>
          <a:ext cx="938211" cy="417532"/>
        </p:xfrm>
        <a:graphic>
          <a:graphicData uri="http://schemas.openxmlformats.org/presentationml/2006/ole">
            <p:oleObj spid="_x0000_s41060" r:id="rId15" imgW="431238" imgH="164885" progId="Equation.DSMT4">
              <p:embed/>
            </p:oleObj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6072198" y="695310"/>
            <a:ext cx="2071702" cy="519112"/>
            <a:chOff x="2571736" y="5357826"/>
            <a:chExt cx="2071702" cy="519112"/>
          </a:xfrm>
        </p:grpSpPr>
        <p:grpSp>
          <p:nvGrpSpPr>
            <p:cNvPr id="62" name="Group 33"/>
            <p:cNvGrpSpPr>
              <a:grpSpLocks/>
            </p:cNvGrpSpPr>
            <p:nvPr/>
          </p:nvGrpSpPr>
          <p:grpSpPr bwMode="auto">
            <a:xfrm>
              <a:off x="3143240" y="5375292"/>
              <a:ext cx="927100" cy="482600"/>
              <a:chOff x="0" y="-32"/>
              <a:chExt cx="584" cy="304"/>
            </a:xfrm>
          </p:grpSpPr>
          <p:graphicFrame>
            <p:nvGraphicFramePr>
              <p:cNvPr id="64" name="Object 34"/>
              <p:cNvGraphicFramePr>
                <a:graphicFrameLocks/>
              </p:cNvGraphicFramePr>
              <p:nvPr/>
            </p:nvGraphicFramePr>
            <p:xfrm>
              <a:off x="0" y="0"/>
              <a:ext cx="584" cy="272"/>
            </p:xfrm>
            <a:graphic>
              <a:graphicData uri="http://schemas.openxmlformats.org/presentationml/2006/ole">
                <p:oleObj spid="_x0000_s41061" r:id="rId16" imgW="926698" imgH="431613" progId="Equation.3">
                  <p:embed/>
                </p:oleObj>
              </a:graphicData>
            </a:graphic>
          </p:graphicFrame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>
                <a:off x="92" y="-32"/>
                <a:ext cx="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2571736" y="5357826"/>
              <a:ext cx="2071702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altLang="zh-CN" sz="2800" dirty="0" smtClean="0"/>
                <a:t>(</a:t>
              </a:r>
              <a:r>
                <a:rPr lang="zh-CN" altLang="en-US" sz="2800" dirty="0" smtClean="0"/>
                <a:t>或           </a:t>
              </a:r>
              <a:r>
                <a:rPr lang="en-US" altLang="zh-CN" sz="2800" dirty="0" smtClean="0"/>
                <a:t>)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0" grpId="0" animBg="1" autoUpdateAnimBg="0"/>
      <p:bldP spid="36876" grpId="0" autoUpdateAnimBg="0"/>
      <p:bldP spid="36877" grpId="0" autoUpdateAnimBg="0"/>
      <p:bldP spid="36878" grpId="0" autoUpdateAnimBg="0"/>
      <p:bldP spid="36882" grpId="0" autoUpdateAnimBg="0"/>
      <p:bldP spid="36883" grpId="0" autoUpdateAnimBg="0"/>
      <p:bldP spid="36887" grpId="0" autoUpdateAnimBg="0"/>
      <p:bldP spid="36888" grpId="0" autoUpdateAnimBg="0"/>
      <p:bldP spid="36889" grpId="0" autoUpdateAnimBg="0"/>
      <p:bldP spid="36891" grpId="0" autoUpdateAnimBg="0"/>
      <p:bldP spid="36900" grpId="0" autoUpdateAnimBg="0"/>
      <p:bldP spid="36904" grpId="0" autoUpdateAnimBg="0"/>
      <p:bldP spid="3690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D92D6-56D7-4BDD-AB31-A43E78A824E0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graphicFrame>
        <p:nvGraphicFramePr>
          <p:cNvPr id="37890" name="Object 2"/>
          <p:cNvGraphicFramePr>
            <a:graphicFrameLocks/>
          </p:cNvGraphicFramePr>
          <p:nvPr/>
        </p:nvGraphicFramePr>
        <p:xfrm>
          <a:off x="2033588" y="2438400"/>
          <a:ext cx="2309812" cy="433388"/>
        </p:xfrm>
        <a:graphic>
          <a:graphicData uri="http://schemas.openxmlformats.org/presentationml/2006/ole">
            <p:oleObj spid="_x0000_s42022" r:id="rId3" imgW="2297703" imgH="431613" progId="Equation.3">
              <p:embed/>
            </p:oleObj>
          </a:graphicData>
        </a:graphic>
      </p:graphicFrame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267200" y="1752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（可推广到有限多个）</a:t>
            </a:r>
          </a:p>
        </p:txBody>
      </p:sp>
      <p:graphicFrame>
        <p:nvGraphicFramePr>
          <p:cNvPr id="37892" name="Object 4"/>
          <p:cNvGraphicFramePr>
            <a:graphicFrameLocks/>
          </p:cNvGraphicFramePr>
          <p:nvPr/>
        </p:nvGraphicFramePr>
        <p:xfrm>
          <a:off x="2362200" y="3810000"/>
          <a:ext cx="1887538" cy="468313"/>
        </p:xfrm>
        <a:graphic>
          <a:graphicData uri="http://schemas.openxmlformats.org/presentationml/2006/ole">
            <p:oleObj spid="_x0000_s42023" r:id="rId4" imgW="1726451" imgH="431613" progId="Equation.3">
              <p:embed/>
            </p:oleObj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828800" y="12192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两个向量的和在轴上的投影等于两个向量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066800" y="176688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/>
              <a:t>在该轴上的投影之和</a:t>
            </a:r>
            <a:r>
              <a:rPr lang="en-US" altLang="zh-CN" sz="2800"/>
              <a:t>.</a:t>
            </a:r>
          </a:p>
        </p:txBody>
      </p:sp>
      <p:graphicFrame>
        <p:nvGraphicFramePr>
          <p:cNvPr id="37895" name="Object 7"/>
          <p:cNvGraphicFramePr>
            <a:graphicFrameLocks/>
          </p:cNvGraphicFramePr>
          <p:nvPr/>
        </p:nvGraphicFramePr>
        <p:xfrm>
          <a:off x="4267200" y="3810000"/>
          <a:ext cx="354013" cy="446088"/>
        </p:xfrm>
        <a:graphic>
          <a:graphicData uri="http://schemas.openxmlformats.org/presentationml/2006/ole">
            <p:oleObj spid="_x0000_s42024" r:id="rId5" imgW="139458" imgH="177492" progId="Equation.3">
              <p:embed/>
            </p:oleObj>
          </a:graphicData>
        </a:graphic>
      </p:graphicFrame>
      <p:graphicFrame>
        <p:nvGraphicFramePr>
          <p:cNvPr id="37896" name="Object 8"/>
          <p:cNvGraphicFramePr>
            <a:graphicFrameLocks/>
          </p:cNvGraphicFramePr>
          <p:nvPr/>
        </p:nvGraphicFramePr>
        <p:xfrm>
          <a:off x="4421188" y="2438400"/>
          <a:ext cx="1446212" cy="450850"/>
        </p:xfrm>
        <a:graphic>
          <a:graphicData uri="http://schemas.openxmlformats.org/presentationml/2006/ole">
            <p:oleObj spid="_x0000_s42025" r:id="rId6" imgW="1383699" imgH="431613" progId="Equation.3">
              <p:embed/>
            </p:oleObj>
          </a:graphicData>
        </a:graphic>
      </p:graphicFrame>
      <p:graphicFrame>
        <p:nvGraphicFramePr>
          <p:cNvPr id="37897" name="Object 9"/>
          <p:cNvGraphicFramePr>
            <a:graphicFrameLocks/>
          </p:cNvGraphicFramePr>
          <p:nvPr/>
        </p:nvGraphicFramePr>
        <p:xfrm>
          <a:off x="5948363" y="2438400"/>
          <a:ext cx="1062037" cy="415925"/>
        </p:xfrm>
        <a:graphic>
          <a:graphicData uri="http://schemas.openxmlformats.org/presentationml/2006/ole">
            <p:oleObj spid="_x0000_s42026" r:id="rId7" imgW="1104421" imgH="431613" progId="Equation.3">
              <p:embed/>
            </p:oleObj>
          </a:graphicData>
        </a:graphic>
      </p:graphicFrame>
      <p:graphicFrame>
        <p:nvGraphicFramePr>
          <p:cNvPr id="37898" name="Object 10"/>
          <p:cNvGraphicFramePr>
            <a:graphicFrameLocks/>
          </p:cNvGraphicFramePr>
          <p:nvPr/>
        </p:nvGraphicFramePr>
        <p:xfrm>
          <a:off x="4648200" y="3810000"/>
          <a:ext cx="1155700" cy="458788"/>
        </p:xfrm>
        <a:graphic>
          <a:graphicData uri="http://schemas.openxmlformats.org/presentationml/2006/ole">
            <p:oleObj spid="_x0000_s42027" r:id="rId8" imgW="1079032" imgH="431613" progId="Equation.3">
              <p:embed/>
            </p:oleObj>
          </a:graphicData>
        </a:graphic>
      </p:graphicFrame>
      <p:sp>
        <p:nvSpPr>
          <p:cNvPr id="41996" name="Rectangle 16"/>
          <p:cNvSpPr>
            <a:spLocks noChangeArrowheads="1"/>
          </p:cNvSpPr>
          <p:nvPr/>
        </p:nvSpPr>
        <p:spPr bwMode="auto">
          <a:xfrm>
            <a:off x="1143000" y="609600"/>
            <a:ext cx="1981200" cy="519113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66"/>
              </a:gs>
              <a:gs pos="100000">
                <a:srgbClr val="FF99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投影性质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2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1219200" y="3048000"/>
            <a:ext cx="1981200" cy="519113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66"/>
              </a:gs>
              <a:gs pos="100000">
                <a:srgbClr val="FF99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投影性质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3" grpId="0" autoUpdateAnimBg="0"/>
      <p:bldP spid="37894" grpId="0" autoUpdateAnimBg="0"/>
      <p:bldP spid="3790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1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A87C0-0233-4018-ADCF-556EF9755534}" type="slidenum">
              <a:rPr lang="en-US" altLang="zh-CN" smtClean="0"/>
              <a:pPr/>
              <a:t>43</a:t>
            </a:fld>
            <a:endParaRPr lang="en-US" altLang="zh-CN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981200" y="3505200"/>
            <a:ext cx="533400" cy="4572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43000" y="3505200"/>
            <a:ext cx="381000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62000" y="21478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38917" name="Object 5"/>
          <p:cNvGraphicFramePr>
            <a:graphicFrameLocks/>
          </p:cNvGraphicFramePr>
          <p:nvPr/>
        </p:nvGraphicFramePr>
        <p:xfrm>
          <a:off x="1524000" y="2224088"/>
          <a:ext cx="2819400" cy="404812"/>
        </p:xfrm>
        <a:graphic>
          <a:graphicData uri="http://schemas.openxmlformats.org/presentationml/2006/ole">
            <p:oleObj spid="_x0000_s43076" r:id="rId3" imgW="2816955" imgH="406048" progId="Equation.3">
              <p:embed/>
            </p:oleObj>
          </a:graphicData>
        </a:graphic>
      </p:graphicFrame>
      <p:graphicFrame>
        <p:nvGraphicFramePr>
          <p:cNvPr id="38918" name="Object 6"/>
          <p:cNvGraphicFramePr>
            <a:graphicFrameLocks/>
          </p:cNvGraphicFramePr>
          <p:nvPr/>
        </p:nvGraphicFramePr>
        <p:xfrm>
          <a:off x="787400" y="2797175"/>
          <a:ext cx="2717800" cy="481013"/>
        </p:xfrm>
        <a:graphic>
          <a:graphicData uri="http://schemas.openxmlformats.org/presentationml/2006/ole">
            <p:oleObj spid="_x0000_s43077" r:id="rId4" imgW="2716621" imgH="482391" progId="Equation.3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/>
          </p:cNvGraphicFramePr>
          <p:nvPr/>
        </p:nvGraphicFramePr>
        <p:xfrm>
          <a:off x="3530600" y="2795588"/>
          <a:ext cx="2705100" cy="481012"/>
        </p:xfrm>
        <a:graphic>
          <a:graphicData uri="http://schemas.openxmlformats.org/presentationml/2006/ole">
            <p:oleObj spid="_x0000_s43078" r:id="rId5" imgW="2703926" imgH="482391" progId="Equation.3">
              <p:embed/>
            </p:oleObj>
          </a:graphicData>
        </a:graphic>
      </p:graphicFrame>
      <p:graphicFrame>
        <p:nvGraphicFramePr>
          <p:cNvPr id="38920" name="Object 8"/>
          <p:cNvGraphicFramePr>
            <a:graphicFrameLocks/>
          </p:cNvGraphicFramePr>
          <p:nvPr/>
        </p:nvGraphicFramePr>
        <p:xfrm>
          <a:off x="6235700" y="2795588"/>
          <a:ext cx="2298700" cy="481012"/>
        </p:xfrm>
        <a:graphic>
          <a:graphicData uri="http://schemas.openxmlformats.org/presentationml/2006/ole">
            <p:oleObj spid="_x0000_s43079" r:id="rId6" imgW="2297703" imgH="482391" progId="Equation.3">
              <p:embed/>
            </p:oleObj>
          </a:graphicData>
        </a:graphic>
      </p:graphicFrame>
      <p:graphicFrame>
        <p:nvGraphicFramePr>
          <p:cNvPr id="38921" name="Object 9"/>
          <p:cNvGraphicFramePr>
            <a:graphicFrameLocks/>
          </p:cNvGraphicFramePr>
          <p:nvPr/>
        </p:nvGraphicFramePr>
        <p:xfrm>
          <a:off x="838200" y="3505200"/>
          <a:ext cx="2603500" cy="481013"/>
        </p:xfrm>
        <a:graphic>
          <a:graphicData uri="http://schemas.openxmlformats.org/presentationml/2006/ole">
            <p:oleObj spid="_x0000_s43080" r:id="rId7" imgW="2602370" imgH="482391" progId="Equation.3">
              <p:embed/>
            </p:oleObj>
          </a:graphicData>
        </a:graphic>
      </p:graphicFrame>
      <p:graphicFrame>
        <p:nvGraphicFramePr>
          <p:cNvPr id="43015" name="Object 15"/>
          <p:cNvGraphicFramePr>
            <a:graphicFrameLocks/>
          </p:cNvGraphicFramePr>
          <p:nvPr/>
        </p:nvGraphicFramePr>
        <p:xfrm>
          <a:off x="1447800" y="519113"/>
          <a:ext cx="5410200" cy="457200"/>
        </p:xfrm>
        <a:graphic>
          <a:graphicData uri="http://schemas.openxmlformats.org/presentationml/2006/ole">
            <p:oleObj spid="_x0000_s43081" r:id="rId8" imgW="5410200" imgH="457200" progId="Equation.3">
              <p:embed/>
            </p:oleObj>
          </a:graphicData>
        </a:graphic>
      </p:graphicFrame>
      <p:graphicFrame>
        <p:nvGraphicFramePr>
          <p:cNvPr id="43016" name="Object 16"/>
          <p:cNvGraphicFramePr>
            <a:graphicFrameLocks/>
          </p:cNvGraphicFramePr>
          <p:nvPr/>
        </p:nvGraphicFramePr>
        <p:xfrm>
          <a:off x="1473200" y="1066800"/>
          <a:ext cx="2336800" cy="457200"/>
        </p:xfrm>
        <a:graphic>
          <a:graphicData uri="http://schemas.openxmlformats.org/presentationml/2006/ole">
            <p:oleObj spid="_x0000_s43082" r:id="rId9" imgW="2336800" imgH="457200" progId="Equation.3">
              <p:embed/>
            </p:oleObj>
          </a:graphicData>
        </a:graphic>
      </p:graphicFrame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3733800" y="9906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求向量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762000" y="457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ea typeface="黑体" pitchFamily="2" charset="-122"/>
              </a:rPr>
              <a:t>例</a:t>
            </a:r>
            <a:endParaRPr lang="zh-CN" altLang="en-US" sz="2800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7315200" y="10048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轴上的</a:t>
            </a:r>
          </a:p>
        </p:txBody>
      </p:sp>
      <p:graphicFrame>
        <p:nvGraphicFramePr>
          <p:cNvPr id="43017" name="Object 20"/>
          <p:cNvGraphicFramePr>
            <a:graphicFrameLocks/>
          </p:cNvGraphicFramePr>
          <p:nvPr/>
        </p:nvGraphicFramePr>
        <p:xfrm>
          <a:off x="4953000" y="1130300"/>
          <a:ext cx="2349500" cy="393700"/>
        </p:xfrm>
        <a:graphic>
          <a:graphicData uri="http://schemas.openxmlformats.org/presentationml/2006/ole">
            <p:oleObj spid="_x0000_s43083" r:id="rId10" imgW="2348481" imgH="393529" progId="Equation.3">
              <p:embed/>
            </p:oleObj>
          </a:graphicData>
        </a:graphic>
      </p:graphicFrame>
      <p:sp>
        <p:nvSpPr>
          <p:cNvPr id="43028" name="Text Box 21"/>
          <p:cNvSpPr txBox="1">
            <a:spLocks noChangeArrowheads="1"/>
          </p:cNvSpPr>
          <p:nvPr/>
        </p:nvSpPr>
        <p:spPr bwMode="auto">
          <a:xfrm>
            <a:off x="1371600" y="15382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投影及在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轴上的分向量</a:t>
            </a:r>
            <a:r>
              <a:rPr lang="en-US" altLang="zh-CN" sz="28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990600" y="420528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轴上的投影为</a:t>
            </a:r>
          </a:p>
        </p:txBody>
      </p:sp>
      <p:graphicFrame>
        <p:nvGraphicFramePr>
          <p:cNvPr id="38935" name="Object 23"/>
          <p:cNvGraphicFramePr>
            <a:graphicFrameLocks/>
          </p:cNvGraphicFramePr>
          <p:nvPr/>
        </p:nvGraphicFramePr>
        <p:xfrm>
          <a:off x="3784600" y="4267200"/>
          <a:ext cx="1168400" cy="431800"/>
        </p:xfrm>
        <a:graphic>
          <a:graphicData uri="http://schemas.openxmlformats.org/presentationml/2006/ole">
            <p:oleObj spid="_x0000_s43084" r:id="rId11" imgW="1167893" imgH="431613" progId="Equation.3">
              <p:embed/>
            </p:oleObj>
          </a:graphicData>
        </a:graphic>
      </p:graphicFrame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990600" y="481488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在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轴上的分向量为</a:t>
            </a:r>
          </a:p>
        </p:txBody>
      </p:sp>
      <p:graphicFrame>
        <p:nvGraphicFramePr>
          <p:cNvPr id="38937" name="Object 25"/>
          <p:cNvGraphicFramePr>
            <a:graphicFrameLocks/>
          </p:cNvGraphicFramePr>
          <p:nvPr/>
        </p:nvGraphicFramePr>
        <p:xfrm>
          <a:off x="4140200" y="4797425"/>
          <a:ext cx="1079500" cy="631825"/>
        </p:xfrm>
        <a:graphic>
          <a:graphicData uri="http://schemas.openxmlformats.org/presentationml/2006/ole">
            <p:oleObj spid="_x0000_s43085" name="Equation" r:id="rId12" imgW="634449" imgH="266469" progId="Equation.DSMT4">
              <p:embed/>
            </p:oleObj>
          </a:graphicData>
        </a:graphic>
      </p:graphicFrame>
      <p:graphicFrame>
        <p:nvGraphicFramePr>
          <p:cNvPr id="38938" name="Object 26"/>
          <p:cNvGraphicFramePr>
            <a:graphicFrameLocks/>
          </p:cNvGraphicFramePr>
          <p:nvPr/>
        </p:nvGraphicFramePr>
        <p:xfrm>
          <a:off x="736600" y="4343400"/>
          <a:ext cx="254000" cy="228600"/>
        </p:xfrm>
        <a:graphic>
          <a:graphicData uri="http://schemas.openxmlformats.org/presentationml/2006/ole">
            <p:oleObj spid="_x0000_s43086" r:id="rId13" imgW="253780" imgH="228402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/>
      <p:bldP spid="38915" grpId="0" animBg="1"/>
      <p:bldP spid="38916" grpId="0" autoUpdateAnimBg="0"/>
      <p:bldP spid="38934" grpId="0" autoUpdateAnimBg="0"/>
      <p:bldP spid="3893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C9008C-A4F4-4731-8F6D-6D8363689474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762000" y="533400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  <a:ea typeface="黑体" pitchFamily="2" charset="-122"/>
              </a:rPr>
              <a:t>六、小结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990600" y="14478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向量的概念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990600" y="19812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向量的线性运算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667000" y="1447800"/>
            <a:ext cx="6008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（注意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  <a:r>
              <a:rPr lang="zh-CN" altLang="en-US" sz="2800">
                <a:solidFill>
                  <a:schemeClr val="accent2"/>
                </a:solidFill>
              </a:rPr>
              <a:t>与数量的区别与记法）</a:t>
            </a:r>
            <a:endParaRPr lang="zh-CN" altLang="en-US" sz="2800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990600" y="2482850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平行四边形法则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zh-CN" altLang="en-US" sz="2800">
                <a:solidFill>
                  <a:schemeClr val="accent2"/>
                </a:solidFill>
              </a:rPr>
              <a:t>三角形法则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zh-CN" altLang="en-US" sz="2800">
                <a:solidFill>
                  <a:schemeClr val="accent2"/>
                </a:solidFill>
              </a:rPr>
              <a:t>注意数乘后的方向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990600" y="34290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空间直角坐标系 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990600" y="39624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注意它与平面直角坐标系的</a:t>
            </a:r>
            <a:r>
              <a:rPr lang="zh-CN" altLang="en-US" sz="2800">
                <a:solidFill>
                  <a:schemeClr val="accent2"/>
                </a:solidFill>
              </a:rPr>
              <a:t>区别</a:t>
            </a:r>
            <a:r>
              <a:rPr lang="en-US" altLang="zh-CN" sz="2800"/>
              <a:t>)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3581400" y="34290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zh-CN" altLang="en-US" sz="2800">
                <a:solidFill>
                  <a:schemeClr val="accent2"/>
                </a:solidFill>
              </a:rPr>
              <a:t>点、坐标轴、坐标面、卦限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4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4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4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4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utoUpdateAnimBg="0"/>
      <p:bldP spid="39945" grpId="0" autoUpdateAnimBg="0"/>
      <p:bldP spid="39946" grpId="0" autoUpdateAnimBg="0"/>
      <p:bldP spid="39947" grpId="0" autoUpdateAnimBg="0"/>
      <p:bldP spid="39948" grpId="0" autoUpdateAnimBg="0"/>
      <p:bldP spid="39950" grpId="0" autoUpdateAnimBg="0"/>
      <p:bldP spid="3995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B97DE6-0F8E-4C99-8234-117231DD84FB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827088" y="1756966"/>
            <a:ext cx="731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向量在轴上的投影与投影性质</a:t>
            </a:r>
            <a:r>
              <a:rPr lang="en-US" altLang="zh-CN" sz="280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27088" y="2261791"/>
            <a:ext cx="731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向量在坐标轴上的分向量与向量的坐标</a:t>
            </a:r>
            <a:r>
              <a:rPr lang="en-US" altLang="zh-CN" sz="2800"/>
              <a:t>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27088" y="4062016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向量的模与方向角</a:t>
            </a:r>
            <a:r>
              <a:rPr lang="en-US" altLang="zh-CN" sz="2800"/>
              <a:t>.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27088" y="2838053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</a:t>
            </a:r>
            <a:r>
              <a:rPr lang="zh-CN" altLang="en-US" sz="2800"/>
              <a:t>注意分向量与坐标的</a:t>
            </a:r>
            <a:r>
              <a:rPr lang="zh-CN" altLang="en-US" sz="2800">
                <a:solidFill>
                  <a:schemeClr val="accent2"/>
                </a:solidFill>
              </a:rPr>
              <a:t>区别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900113" y="3412728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latin typeface="黑体" pitchFamily="2" charset="-122"/>
              </a:rPr>
              <a:t>利用坐标作向量的</a:t>
            </a:r>
            <a:r>
              <a:rPr lang="zh-CN" altLang="en-US" sz="2800">
                <a:latin typeface="宋体" pitchFamily="2" charset="-122"/>
              </a:rPr>
              <a:t>线性运算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755650" y="488553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/>
              <a:t>空间两点间距离公式</a:t>
            </a:r>
          </a:p>
        </p:txBody>
      </p:sp>
      <p:graphicFrame>
        <p:nvGraphicFramePr>
          <p:cNvPr id="40973" name="Object 13"/>
          <p:cNvGraphicFramePr>
            <a:graphicFrameLocks/>
          </p:cNvGraphicFramePr>
          <p:nvPr/>
        </p:nvGraphicFramePr>
        <p:xfrm>
          <a:off x="995363" y="1083866"/>
          <a:ext cx="6313487" cy="520700"/>
        </p:xfrm>
        <a:graphic>
          <a:graphicData uri="http://schemas.openxmlformats.org/presentationml/2006/ole">
            <p:oleObj spid="_x0000_s44040" r:id="rId3" imgW="6918497" imgH="57125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0963" grpId="0" autoUpdateAnimBg="0"/>
      <p:bldP spid="40964" grpId="0" autoUpdateAnimBg="0"/>
      <p:bldP spid="40965" grpId="0" autoUpdateAnimBg="0"/>
      <p:bldP spid="40971" grpId="0" autoUpdateAnimBg="0"/>
      <p:bldP spid="4097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07EA7-51E3-4798-B660-7D8BB5C6DDFB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50179" name="灯片编号占位符 1"/>
          <p:cNvSpPr txBox="1">
            <a:spLocks noGrp="1"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C8AC05E-78CE-4E99-BCC5-F28677C2F4E5}" type="slidenum">
              <a:rPr lang="en-US" altLang="zh-CN" sz="1400"/>
              <a:pPr algn="r"/>
              <a:t>46</a:t>
            </a:fld>
            <a:endParaRPr lang="en-US" altLang="zh-CN" sz="1400"/>
          </a:p>
        </p:txBody>
      </p:sp>
      <p:sp>
        <p:nvSpPr>
          <p:cNvPr id="50180" name="灯片编号占位符 1"/>
          <p:cNvSpPr txBox="1">
            <a:spLocks/>
          </p:cNvSpPr>
          <p:nvPr/>
        </p:nvSpPr>
        <p:spPr bwMode="auto">
          <a:xfrm>
            <a:off x="70104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05ACBD6-7370-48A7-ADEA-770CE362D6A4}" type="slidenum">
              <a:rPr lang="en-US" altLang="zh-CN" sz="1400"/>
              <a:pPr algn="r"/>
              <a:t>46</a:t>
            </a:fld>
            <a:endParaRPr lang="en-US" altLang="zh-CN" sz="1400"/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1447800" y="115888"/>
            <a:ext cx="586105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同步练习册作业</a:t>
            </a:r>
          </a:p>
        </p:txBody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1473200" y="1014413"/>
            <a:ext cx="47752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§8.1</a:t>
            </a:r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1614488" y="2065338"/>
            <a:ext cx="66294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dirty="0">
                <a:solidFill>
                  <a:schemeClr val="tx2"/>
                </a:solidFill>
              </a:rPr>
              <a:t>全部</a:t>
            </a:r>
            <a:endParaRPr lang="en-US" altLang="zh-C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F3B33F-29EB-4E4A-8305-CFB11AE8C006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295400" y="9144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440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177925" y="1812925"/>
            <a:ext cx="424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8-1 ( 12 </a:t>
            </a:r>
            <a:r>
              <a:rPr lang="zh-CN" altLang="en-US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页</a:t>
            </a:r>
            <a:r>
              <a:rPr lang="en-US" altLang="zh-CN" sz="4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51205" name="Text Box 9"/>
          <p:cNvSpPr txBox="1">
            <a:spLocks noChangeArrowheads="1"/>
          </p:cNvSpPr>
          <p:nvPr/>
        </p:nvSpPr>
        <p:spPr bwMode="auto">
          <a:xfrm>
            <a:off x="898525" y="2852738"/>
            <a:ext cx="8569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en-US" altLang="zh-CN" sz="4000">
                <a:solidFill>
                  <a:schemeClr val="tx2"/>
                </a:solidFill>
              </a:rPr>
              <a:t>1.  3.  5. 9.  12.  15. 18.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772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zh-CN" altLang="en-US" sz="4000" b="1" dirty="0" smtClean="0"/>
              <a:t>二、向量的线性运算</a:t>
            </a:r>
            <a:br>
              <a:rPr lang="zh-CN" altLang="en-US" sz="4000" b="1" dirty="0" smtClean="0"/>
            </a:br>
            <a:endParaRPr lang="zh-CN" altLang="en-US" sz="4000" b="1" dirty="0" smtClean="0"/>
          </a:p>
        </p:txBody>
      </p:sp>
      <p:sp>
        <p:nvSpPr>
          <p:cNvPr id="410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A7022-97F0-4E89-B329-90A452B7BBE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4104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411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600"/>
          </a:p>
        </p:txBody>
      </p:sp>
      <p:graphicFrame>
        <p:nvGraphicFramePr>
          <p:cNvPr id="6148" name="Object 4"/>
          <p:cNvGraphicFramePr>
            <a:graphicFrameLocks/>
          </p:cNvGraphicFramePr>
          <p:nvPr/>
        </p:nvGraphicFramePr>
        <p:xfrm>
          <a:off x="1547813" y="2420938"/>
          <a:ext cx="1397000" cy="404812"/>
        </p:xfrm>
        <a:graphic>
          <a:graphicData uri="http://schemas.openxmlformats.org/presentationml/2006/ole">
            <p:oleObj spid="_x0000_s4128" r:id="rId3" imgW="1395788" imgH="406048" progId="Equation.3">
              <p:embed/>
            </p:oleObj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68313" y="3141663"/>
            <a:ext cx="5688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（平行四边形法则 或三角形法则）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95288" y="1628775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(1)</a:t>
            </a:r>
            <a:r>
              <a:rPr lang="zh-CN" altLang="en-US" sz="2800">
                <a:solidFill>
                  <a:schemeClr val="tx2"/>
                </a:solidFill>
              </a:rPr>
              <a:t>加法定义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50825" y="981075"/>
            <a:ext cx="3200400" cy="519113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1. </a:t>
            </a:r>
            <a:r>
              <a:rPr lang="zh-CN" altLang="en-US" sz="2800">
                <a:solidFill>
                  <a:schemeClr val="tx2"/>
                </a:solidFill>
              </a:rPr>
              <a:t>向量的加减法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00600" y="1981200"/>
            <a:ext cx="2438400" cy="385763"/>
            <a:chOff x="0" y="0"/>
            <a:chExt cx="1536" cy="243"/>
          </a:xfrm>
        </p:grpSpPr>
        <p:graphicFrame>
          <p:nvGraphicFramePr>
            <p:cNvPr id="4102" name="Object 24"/>
            <p:cNvGraphicFramePr>
              <a:graphicFrameLocks/>
            </p:cNvGraphicFramePr>
            <p:nvPr/>
          </p:nvGraphicFramePr>
          <p:xfrm>
            <a:off x="723" y="51"/>
            <a:ext cx="143" cy="192"/>
          </p:xfrm>
          <a:graphic>
            <a:graphicData uri="http://schemas.openxmlformats.org/presentationml/2006/ole">
              <p:oleObj spid="_x0000_s4129" r:id="rId4" imgW="228402" imgH="304536" progId="Equation.3">
                <p:embed/>
              </p:oleObj>
            </a:graphicData>
          </a:graphic>
        </p:graphicFrame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>
              <a:off x="0" y="0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800600" y="1295400"/>
            <a:ext cx="685800" cy="685800"/>
            <a:chOff x="0" y="0"/>
            <a:chExt cx="432" cy="432"/>
          </a:xfrm>
        </p:grpSpPr>
        <p:graphicFrame>
          <p:nvGraphicFramePr>
            <p:cNvPr id="4101" name="Object 27"/>
            <p:cNvGraphicFramePr>
              <a:graphicFrameLocks/>
            </p:cNvGraphicFramePr>
            <p:nvPr/>
          </p:nvGraphicFramePr>
          <p:xfrm>
            <a:off x="48" y="29"/>
            <a:ext cx="154" cy="249"/>
          </p:xfrm>
          <a:graphic>
            <a:graphicData uri="http://schemas.openxmlformats.org/presentationml/2006/ole">
              <p:oleObj spid="_x0000_s4130" r:id="rId5" imgW="253780" imgH="406048" progId="Equation.3">
                <p:embed/>
              </p:oleObj>
            </a:graphicData>
          </a:graphic>
        </p:graphicFrame>
        <p:sp>
          <p:nvSpPr>
            <p:cNvPr id="4117" name="Line 28"/>
            <p:cNvSpPr>
              <a:spLocks noChangeShapeType="1"/>
            </p:cNvSpPr>
            <p:nvPr/>
          </p:nvSpPr>
          <p:spPr bwMode="auto">
            <a:xfrm flipV="1">
              <a:off x="0" y="0"/>
              <a:ext cx="43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486400" y="1295400"/>
            <a:ext cx="2438400" cy="685800"/>
            <a:chOff x="0" y="0"/>
            <a:chExt cx="1536" cy="432"/>
          </a:xfrm>
        </p:grpSpPr>
        <p:sp>
          <p:nvSpPr>
            <p:cNvPr id="4115" name="Line 30"/>
            <p:cNvSpPr>
              <a:spLocks noChangeShapeType="1"/>
            </p:cNvSpPr>
            <p:nvPr/>
          </p:nvSpPr>
          <p:spPr bwMode="auto">
            <a:xfrm flipV="1">
              <a:off x="1104" y="0"/>
              <a:ext cx="43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31"/>
            <p:cNvSpPr>
              <a:spLocks noChangeShapeType="1"/>
            </p:cNvSpPr>
            <p:nvPr/>
          </p:nvSpPr>
          <p:spPr bwMode="auto">
            <a:xfrm>
              <a:off x="0" y="0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76" name="Line 32"/>
          <p:cNvSpPr>
            <a:spLocks noChangeShapeType="1"/>
          </p:cNvSpPr>
          <p:nvPr/>
        </p:nvSpPr>
        <p:spPr bwMode="auto">
          <a:xfrm flipV="1">
            <a:off x="4800600" y="1295400"/>
            <a:ext cx="3124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77" name="Object 33"/>
          <p:cNvGraphicFramePr>
            <a:graphicFrameLocks/>
          </p:cNvGraphicFramePr>
          <p:nvPr/>
        </p:nvGraphicFramePr>
        <p:xfrm>
          <a:off x="7945438" y="1066800"/>
          <a:ext cx="738187" cy="368300"/>
        </p:xfrm>
        <a:graphic>
          <a:graphicData uri="http://schemas.openxmlformats.org/presentationml/2006/ole">
            <p:oleObj spid="_x0000_s4131" r:id="rId6" imgW="812095" imgH="406048" progId="Equation.3">
              <p:embed/>
            </p:oleObj>
          </a:graphicData>
        </a:graphic>
      </p:graphicFrame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7239000" y="1295400"/>
            <a:ext cx="685800" cy="685800"/>
            <a:chOff x="0" y="0"/>
            <a:chExt cx="432" cy="432"/>
          </a:xfrm>
        </p:grpSpPr>
        <p:graphicFrame>
          <p:nvGraphicFramePr>
            <p:cNvPr id="4100" name="Object 71"/>
            <p:cNvGraphicFramePr>
              <a:graphicFrameLocks/>
            </p:cNvGraphicFramePr>
            <p:nvPr/>
          </p:nvGraphicFramePr>
          <p:xfrm>
            <a:off x="48" y="29"/>
            <a:ext cx="154" cy="249"/>
          </p:xfrm>
          <a:graphic>
            <a:graphicData uri="http://schemas.openxmlformats.org/presentationml/2006/ole">
              <p:oleObj spid="_x0000_s4132" r:id="rId7" imgW="253780" imgH="406048" progId="Equation.3">
                <p:embed/>
              </p:oleObj>
            </a:graphicData>
          </a:graphic>
        </p:graphicFrame>
        <p:sp>
          <p:nvSpPr>
            <p:cNvPr id="4114" name="Line 72"/>
            <p:cNvSpPr>
              <a:spLocks noChangeShapeType="1"/>
            </p:cNvSpPr>
            <p:nvPr/>
          </p:nvSpPr>
          <p:spPr bwMode="auto">
            <a:xfrm flipV="1">
              <a:off x="0" y="0"/>
              <a:ext cx="43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9" grpId="0" autoUpdateAnimBg="0"/>
      <p:bldP spid="6161" grpId="0" animBg="1" autoUpdateAnimBg="0"/>
      <p:bldP spid="61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3B6910-CD44-4A26-82D4-58DA979CC08C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5137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411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60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07950" y="26035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特殊地      若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68538" y="271463"/>
            <a:ext cx="754062" cy="519112"/>
            <a:chOff x="0" y="7"/>
            <a:chExt cx="475" cy="327"/>
          </a:xfrm>
        </p:grpSpPr>
        <p:graphicFrame>
          <p:nvGraphicFramePr>
            <p:cNvPr id="5134" name="Object 7"/>
            <p:cNvGraphicFramePr>
              <a:graphicFrameLocks/>
            </p:cNvGraphicFramePr>
            <p:nvPr/>
          </p:nvGraphicFramePr>
          <p:xfrm>
            <a:off x="0" y="72"/>
            <a:ext cx="151" cy="199"/>
          </p:xfrm>
          <a:graphic>
            <a:graphicData uri="http://schemas.openxmlformats.org/presentationml/2006/ole">
              <p:oleObj spid="_x0000_s5206" r:id="rId3" imgW="241091" imgH="317225" progId="Equation.3">
                <p:embed/>
              </p:oleObj>
            </a:graphicData>
          </a:graphic>
        </p:graphicFrame>
        <p:sp>
          <p:nvSpPr>
            <p:cNvPr id="5168" name="Text Box 8"/>
            <p:cNvSpPr txBox="1">
              <a:spLocks noChangeArrowheads="1"/>
            </p:cNvSpPr>
            <p:nvPr/>
          </p:nvSpPr>
          <p:spPr bwMode="auto">
            <a:xfrm>
              <a:off x="138" y="7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‖</a:t>
              </a:r>
            </a:p>
          </p:txBody>
        </p:sp>
        <p:graphicFrame>
          <p:nvGraphicFramePr>
            <p:cNvPr id="5135" name="Object 9"/>
            <p:cNvGraphicFramePr>
              <a:graphicFrameLocks/>
            </p:cNvGraphicFramePr>
            <p:nvPr/>
          </p:nvGraphicFramePr>
          <p:xfrm>
            <a:off x="316" y="44"/>
            <a:ext cx="159" cy="255"/>
          </p:xfrm>
          <a:graphic>
            <a:graphicData uri="http://schemas.openxmlformats.org/presentationml/2006/ole">
              <p:oleObj spid="_x0000_s5207" r:id="rId4" imgW="253780" imgH="406048" progId="Equation.3">
                <p:embed/>
              </p:oleObj>
            </a:graphicData>
          </a:graphic>
        </p:graphicFrame>
      </p:grpSp>
      <p:graphicFrame>
        <p:nvGraphicFramePr>
          <p:cNvPr id="46090" name="Object 10"/>
          <p:cNvGraphicFramePr>
            <a:graphicFrameLocks/>
          </p:cNvGraphicFramePr>
          <p:nvPr/>
        </p:nvGraphicFramePr>
        <p:xfrm>
          <a:off x="6592888" y="1577975"/>
          <a:ext cx="2057400" cy="481013"/>
        </p:xfrm>
        <a:graphic>
          <a:graphicData uri="http://schemas.openxmlformats.org/presentationml/2006/ole">
            <p:oleObj spid="_x0000_s5208" r:id="rId5" imgW="2056507" imgH="482391" progId="Equation.3">
              <p:embed/>
            </p:oleObj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28600" y="2997200"/>
            <a:ext cx="1000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反向</a:t>
            </a:r>
          </a:p>
        </p:txBody>
      </p:sp>
      <p:graphicFrame>
        <p:nvGraphicFramePr>
          <p:cNvPr id="46092" name="Object 12"/>
          <p:cNvGraphicFramePr>
            <a:graphicFrameLocks/>
          </p:cNvGraphicFramePr>
          <p:nvPr/>
        </p:nvGraphicFramePr>
        <p:xfrm>
          <a:off x="6588125" y="3068638"/>
          <a:ext cx="2209800" cy="558800"/>
        </p:xfrm>
        <a:graphic>
          <a:graphicData uri="http://schemas.openxmlformats.org/presentationml/2006/ole">
            <p:oleObj spid="_x0000_s5209" r:id="rId6" imgW="2209800" imgH="558800" progId="Equation.3">
              <p:embed/>
            </p:oleObj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258888" y="1196975"/>
            <a:ext cx="1828800" cy="304800"/>
            <a:chOff x="0" y="0"/>
            <a:chExt cx="1152" cy="192"/>
          </a:xfrm>
        </p:grpSpPr>
        <p:sp>
          <p:nvSpPr>
            <p:cNvPr id="5167" name="Line 28"/>
            <p:cNvSpPr>
              <a:spLocks noChangeShapeType="1"/>
            </p:cNvSpPr>
            <p:nvPr/>
          </p:nvSpPr>
          <p:spPr bwMode="auto">
            <a:xfrm>
              <a:off x="0" y="19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3" name="Object 29"/>
            <p:cNvGraphicFramePr>
              <a:graphicFrameLocks/>
            </p:cNvGraphicFramePr>
            <p:nvPr/>
          </p:nvGraphicFramePr>
          <p:xfrm>
            <a:off x="480" y="0"/>
            <a:ext cx="144" cy="192"/>
          </p:xfrm>
          <a:graphic>
            <a:graphicData uri="http://schemas.openxmlformats.org/presentationml/2006/ole">
              <p:oleObj spid="_x0000_s5210" r:id="rId7" imgW="228402" imgH="304536" progId="Equation.3">
                <p:embed/>
              </p:oleObj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173288" y="1501775"/>
            <a:ext cx="914400" cy="381000"/>
            <a:chOff x="0" y="0"/>
            <a:chExt cx="576" cy="240"/>
          </a:xfrm>
        </p:grpSpPr>
        <p:sp>
          <p:nvSpPr>
            <p:cNvPr id="5166" name="Line 31"/>
            <p:cNvSpPr>
              <a:spLocks noChangeShapeType="1"/>
            </p:cNvSpPr>
            <p:nvPr/>
          </p:nvSpPr>
          <p:spPr bwMode="auto">
            <a:xfrm>
              <a:off x="0" y="240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2" name="Object 32"/>
            <p:cNvGraphicFramePr>
              <a:graphicFrameLocks/>
            </p:cNvGraphicFramePr>
            <p:nvPr/>
          </p:nvGraphicFramePr>
          <p:xfrm>
            <a:off x="184" y="0"/>
            <a:ext cx="152" cy="240"/>
          </p:xfrm>
          <a:graphic>
            <a:graphicData uri="http://schemas.openxmlformats.org/presentationml/2006/ole">
              <p:oleObj spid="_x0000_s5211" r:id="rId8" imgW="241195" imgH="380835" progId="Equation.3">
                <p:embed/>
              </p:oleObj>
            </a:graphicData>
          </a:graphic>
        </p:graphicFrame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259013" y="3302000"/>
            <a:ext cx="914400" cy="381000"/>
            <a:chOff x="0" y="0"/>
            <a:chExt cx="576" cy="240"/>
          </a:xfrm>
        </p:grpSpPr>
        <p:sp>
          <p:nvSpPr>
            <p:cNvPr id="5165" name="Line 34"/>
            <p:cNvSpPr>
              <a:spLocks noChangeShapeType="1"/>
            </p:cNvSpPr>
            <p:nvPr/>
          </p:nvSpPr>
          <p:spPr bwMode="auto">
            <a:xfrm>
              <a:off x="0" y="240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1" name="Object 35"/>
            <p:cNvGraphicFramePr>
              <a:graphicFrameLocks/>
            </p:cNvGraphicFramePr>
            <p:nvPr/>
          </p:nvGraphicFramePr>
          <p:xfrm>
            <a:off x="232" y="0"/>
            <a:ext cx="152" cy="240"/>
          </p:xfrm>
          <a:graphic>
            <a:graphicData uri="http://schemas.openxmlformats.org/presentationml/2006/ole">
              <p:oleObj spid="_x0000_s5212" r:id="rId9" imgW="241195" imgH="380835" progId="Equation.3">
                <p:embed/>
              </p:oleObj>
            </a:graphicData>
          </a:graphic>
        </p:graphicFrame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344613" y="2997200"/>
            <a:ext cx="1828800" cy="304800"/>
            <a:chOff x="0" y="0"/>
            <a:chExt cx="1152" cy="192"/>
          </a:xfrm>
        </p:grpSpPr>
        <p:sp>
          <p:nvSpPr>
            <p:cNvPr id="5164" name="Line 37"/>
            <p:cNvSpPr>
              <a:spLocks noChangeShapeType="1"/>
            </p:cNvSpPr>
            <p:nvPr/>
          </p:nvSpPr>
          <p:spPr bwMode="auto">
            <a:xfrm>
              <a:off x="0" y="19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30" name="Object 38"/>
            <p:cNvGraphicFramePr>
              <a:graphicFrameLocks/>
            </p:cNvGraphicFramePr>
            <p:nvPr/>
          </p:nvGraphicFramePr>
          <p:xfrm>
            <a:off x="480" y="0"/>
            <a:ext cx="144" cy="192"/>
          </p:xfrm>
          <a:graphic>
            <a:graphicData uri="http://schemas.openxmlformats.org/presentationml/2006/ole">
              <p:oleObj spid="_x0000_s5213" r:id="rId10" imgW="228402" imgH="304536" progId="Equation.3">
                <p:embed/>
              </p:oleObj>
            </a:graphicData>
          </a:graphic>
        </p:graphicFrame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3783013" y="3530600"/>
            <a:ext cx="914400" cy="304800"/>
            <a:chOff x="0" y="0"/>
            <a:chExt cx="576" cy="192"/>
          </a:xfrm>
        </p:grpSpPr>
        <p:sp>
          <p:nvSpPr>
            <p:cNvPr id="5163" name="Line 40"/>
            <p:cNvSpPr>
              <a:spLocks noChangeShapeType="1"/>
            </p:cNvSpPr>
            <p:nvPr/>
          </p:nvSpPr>
          <p:spPr bwMode="auto">
            <a:xfrm>
              <a:off x="0" y="192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9" name="Object 41"/>
            <p:cNvGraphicFramePr>
              <a:graphicFrameLocks/>
            </p:cNvGraphicFramePr>
            <p:nvPr/>
          </p:nvGraphicFramePr>
          <p:xfrm>
            <a:off x="200" y="0"/>
            <a:ext cx="136" cy="192"/>
          </p:xfrm>
          <a:graphic>
            <a:graphicData uri="http://schemas.openxmlformats.org/presentationml/2006/ole">
              <p:oleObj spid="_x0000_s5214" r:id="rId11" imgW="215619" imgH="304404" progId="Equation.3">
                <p:embed/>
              </p:oleObj>
            </a:graphicData>
          </a:graphic>
        </p:graphicFrame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783013" y="2997200"/>
            <a:ext cx="1828800" cy="304800"/>
            <a:chOff x="0" y="0"/>
            <a:chExt cx="1152" cy="192"/>
          </a:xfrm>
        </p:grpSpPr>
        <p:sp>
          <p:nvSpPr>
            <p:cNvPr id="5162" name="Line 43"/>
            <p:cNvSpPr>
              <a:spLocks noChangeShapeType="1"/>
            </p:cNvSpPr>
            <p:nvPr/>
          </p:nvSpPr>
          <p:spPr bwMode="auto">
            <a:xfrm>
              <a:off x="0" y="19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8" name="Object 44"/>
            <p:cNvGraphicFramePr>
              <a:graphicFrameLocks/>
            </p:cNvGraphicFramePr>
            <p:nvPr/>
          </p:nvGraphicFramePr>
          <p:xfrm>
            <a:off x="624" y="0"/>
            <a:ext cx="144" cy="192"/>
          </p:xfrm>
          <a:graphic>
            <a:graphicData uri="http://schemas.openxmlformats.org/presentationml/2006/ole">
              <p:oleObj spid="_x0000_s5215" r:id="rId12" imgW="228402" imgH="304536" progId="Equation.3">
                <p:embed/>
              </p:oleObj>
            </a:graphicData>
          </a:graphic>
        </p:graphicFrame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3621088" y="1196975"/>
            <a:ext cx="1828800" cy="304800"/>
            <a:chOff x="0" y="0"/>
            <a:chExt cx="1152" cy="192"/>
          </a:xfrm>
        </p:grpSpPr>
        <p:sp>
          <p:nvSpPr>
            <p:cNvPr id="5161" name="Line 46"/>
            <p:cNvSpPr>
              <a:spLocks noChangeShapeType="1"/>
            </p:cNvSpPr>
            <p:nvPr/>
          </p:nvSpPr>
          <p:spPr bwMode="auto">
            <a:xfrm>
              <a:off x="0" y="19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7" name="Object 47"/>
            <p:cNvGraphicFramePr>
              <a:graphicFrameLocks/>
            </p:cNvGraphicFramePr>
            <p:nvPr/>
          </p:nvGraphicFramePr>
          <p:xfrm>
            <a:off x="576" y="0"/>
            <a:ext cx="144" cy="192"/>
          </p:xfrm>
          <a:graphic>
            <a:graphicData uri="http://schemas.openxmlformats.org/presentationml/2006/ole">
              <p:oleObj spid="_x0000_s5216" r:id="rId13" imgW="228402" imgH="304536" progId="Equation.3">
                <p:embed/>
              </p:oleObj>
            </a:graphicData>
          </a:graphic>
        </p:graphicFrame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449888" y="1273175"/>
            <a:ext cx="914400" cy="381000"/>
            <a:chOff x="0" y="0"/>
            <a:chExt cx="576" cy="240"/>
          </a:xfrm>
        </p:grpSpPr>
        <p:sp>
          <p:nvSpPr>
            <p:cNvPr id="5160" name="Line 49"/>
            <p:cNvSpPr>
              <a:spLocks noChangeShapeType="1"/>
            </p:cNvSpPr>
            <p:nvPr/>
          </p:nvSpPr>
          <p:spPr bwMode="auto">
            <a:xfrm>
              <a:off x="0" y="240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6" name="Object 50"/>
            <p:cNvGraphicFramePr>
              <a:graphicFrameLocks/>
            </p:cNvGraphicFramePr>
            <p:nvPr/>
          </p:nvGraphicFramePr>
          <p:xfrm>
            <a:off x="192" y="0"/>
            <a:ext cx="152" cy="240"/>
          </p:xfrm>
          <a:graphic>
            <a:graphicData uri="http://schemas.openxmlformats.org/presentationml/2006/ole">
              <p:oleObj spid="_x0000_s5217" r:id="rId14" imgW="241195" imgH="380835" progId="Equation.3">
                <p:embed/>
              </p:oleObj>
            </a:graphicData>
          </a:graphic>
        </p:graphicFrame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4684713" y="3302000"/>
            <a:ext cx="914400" cy="381000"/>
            <a:chOff x="0" y="0"/>
            <a:chExt cx="576" cy="240"/>
          </a:xfrm>
        </p:grpSpPr>
        <p:sp>
          <p:nvSpPr>
            <p:cNvPr id="5159" name="Line 52"/>
            <p:cNvSpPr>
              <a:spLocks noChangeShapeType="1"/>
            </p:cNvSpPr>
            <p:nvPr/>
          </p:nvSpPr>
          <p:spPr bwMode="auto">
            <a:xfrm>
              <a:off x="0" y="240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5" name="Object 53"/>
            <p:cNvGraphicFramePr>
              <a:graphicFrameLocks/>
            </p:cNvGraphicFramePr>
            <p:nvPr/>
          </p:nvGraphicFramePr>
          <p:xfrm>
            <a:off x="200" y="0"/>
            <a:ext cx="152" cy="240"/>
          </p:xfrm>
          <a:graphic>
            <a:graphicData uri="http://schemas.openxmlformats.org/presentationml/2006/ole">
              <p:oleObj spid="_x0000_s5218" r:id="rId15" imgW="241195" imgH="380835" progId="Equation.3">
                <p:embed/>
              </p:oleObj>
            </a:graphicData>
          </a:graphic>
        </p:graphicFrame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3621088" y="1577975"/>
            <a:ext cx="2743200" cy="304800"/>
            <a:chOff x="0" y="0"/>
            <a:chExt cx="1728" cy="192"/>
          </a:xfrm>
        </p:grpSpPr>
        <p:sp>
          <p:nvSpPr>
            <p:cNvPr id="5158" name="Line 55"/>
            <p:cNvSpPr>
              <a:spLocks noChangeShapeType="1"/>
            </p:cNvSpPr>
            <p:nvPr/>
          </p:nvSpPr>
          <p:spPr bwMode="auto">
            <a:xfrm>
              <a:off x="0" y="192"/>
              <a:ext cx="17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4" name="Object 56"/>
            <p:cNvGraphicFramePr>
              <a:graphicFrameLocks/>
            </p:cNvGraphicFramePr>
            <p:nvPr/>
          </p:nvGraphicFramePr>
          <p:xfrm>
            <a:off x="728" y="0"/>
            <a:ext cx="136" cy="192"/>
          </p:xfrm>
          <a:graphic>
            <a:graphicData uri="http://schemas.openxmlformats.org/presentationml/2006/ole">
              <p:oleObj spid="_x0000_s5219" r:id="rId16" imgW="215619" imgH="304404" progId="Equation.3">
                <p:embed/>
              </p:oleObj>
            </a:graphicData>
          </a:graphic>
        </p:graphicFrame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3783013" y="3225800"/>
            <a:ext cx="914400" cy="762000"/>
            <a:chOff x="0" y="0"/>
            <a:chExt cx="576" cy="480"/>
          </a:xfrm>
        </p:grpSpPr>
        <p:sp>
          <p:nvSpPr>
            <p:cNvPr id="5156" name="Line 58"/>
            <p:cNvSpPr>
              <a:spLocks noChangeShapeType="1"/>
            </p:cNvSpPr>
            <p:nvPr/>
          </p:nvSpPr>
          <p:spPr bwMode="auto">
            <a:xfrm>
              <a:off x="576" y="0"/>
              <a:ext cx="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59"/>
            <p:cNvSpPr>
              <a:spLocks noChangeShapeType="1"/>
            </p:cNvSpPr>
            <p:nvPr/>
          </p:nvSpPr>
          <p:spPr bwMode="auto">
            <a:xfrm>
              <a:off x="0" y="0"/>
              <a:ext cx="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3621088" y="1349375"/>
            <a:ext cx="2743200" cy="762000"/>
            <a:chOff x="0" y="0"/>
            <a:chExt cx="1728" cy="480"/>
          </a:xfrm>
        </p:grpSpPr>
        <p:sp>
          <p:nvSpPr>
            <p:cNvPr id="5154" name="Line 61"/>
            <p:cNvSpPr>
              <a:spLocks noChangeShapeType="1"/>
            </p:cNvSpPr>
            <p:nvPr/>
          </p:nvSpPr>
          <p:spPr bwMode="auto">
            <a:xfrm>
              <a:off x="1728" y="0"/>
              <a:ext cx="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62"/>
            <p:cNvSpPr>
              <a:spLocks noChangeShapeType="1"/>
            </p:cNvSpPr>
            <p:nvPr/>
          </p:nvSpPr>
          <p:spPr bwMode="auto">
            <a:xfrm>
              <a:off x="0" y="0"/>
              <a:ext cx="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179388" y="1196975"/>
            <a:ext cx="900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同向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91" grpId="0" autoUpdateAnimBg="0"/>
      <p:bldP spid="46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E6B6B-F212-451F-8D4A-5F2E0BD841B0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6153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563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(2) </a:t>
            </a:r>
            <a:r>
              <a:rPr lang="zh-CN" altLang="en-US" sz="2800">
                <a:solidFill>
                  <a:schemeClr val="tx2"/>
                </a:solidFill>
              </a:rPr>
              <a:t>向量的加法符合下列运算规律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58888" y="76517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交换律</a:t>
            </a:r>
          </a:p>
        </p:txBody>
      </p:sp>
      <p:graphicFrame>
        <p:nvGraphicFramePr>
          <p:cNvPr id="7172" name="Object 4"/>
          <p:cNvGraphicFramePr>
            <a:graphicFrameLocks/>
          </p:cNvGraphicFramePr>
          <p:nvPr/>
        </p:nvGraphicFramePr>
        <p:xfrm>
          <a:off x="2867025" y="765175"/>
          <a:ext cx="1219200" cy="539750"/>
        </p:xfrm>
        <a:graphic>
          <a:graphicData uri="http://schemas.openxmlformats.org/presentationml/2006/ole">
            <p:oleObj spid="_x0000_s6182" r:id="rId3" imgW="481972" imgH="215619" progId="Equation.3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331913" y="1628775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结合律</a:t>
            </a:r>
          </a:p>
        </p:txBody>
      </p:sp>
      <p:graphicFrame>
        <p:nvGraphicFramePr>
          <p:cNvPr id="7174" name="Object 6"/>
          <p:cNvGraphicFramePr>
            <a:graphicFrameLocks/>
          </p:cNvGraphicFramePr>
          <p:nvPr/>
        </p:nvGraphicFramePr>
        <p:xfrm>
          <a:off x="2843213" y="1628775"/>
          <a:ext cx="1752600" cy="541338"/>
        </p:xfrm>
        <a:graphic>
          <a:graphicData uri="http://schemas.openxmlformats.org/presentationml/2006/ole">
            <p:oleObj spid="_x0000_s6183" r:id="rId4" imgW="697592" imgH="215619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/>
          </p:cNvGraphicFramePr>
          <p:nvPr/>
        </p:nvGraphicFramePr>
        <p:xfrm>
          <a:off x="6588125" y="1700213"/>
          <a:ext cx="1639888" cy="457200"/>
        </p:xfrm>
        <a:graphic>
          <a:graphicData uri="http://schemas.openxmlformats.org/presentationml/2006/ole">
            <p:oleObj spid="_x0000_s6184" r:id="rId5" imgW="1638300" imgH="45720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/>
          </p:cNvGraphicFramePr>
          <p:nvPr/>
        </p:nvGraphicFramePr>
        <p:xfrm>
          <a:off x="2916238" y="2420938"/>
          <a:ext cx="1968500" cy="481012"/>
        </p:xfrm>
        <a:graphic>
          <a:graphicData uri="http://schemas.openxmlformats.org/presentationml/2006/ole">
            <p:oleObj spid="_x0000_s6185" r:id="rId6" imgW="1967646" imgH="482391" progId="Equation.3">
              <p:embed/>
            </p:oleObj>
          </a:graphicData>
        </a:graphic>
      </p:graphicFrame>
      <p:graphicFrame>
        <p:nvGraphicFramePr>
          <p:cNvPr id="7195" name="Object 27"/>
          <p:cNvGraphicFramePr>
            <a:graphicFrameLocks/>
          </p:cNvGraphicFramePr>
          <p:nvPr/>
        </p:nvGraphicFramePr>
        <p:xfrm>
          <a:off x="4090988" y="836613"/>
          <a:ext cx="860425" cy="433387"/>
        </p:xfrm>
        <a:graphic>
          <a:graphicData uri="http://schemas.openxmlformats.org/presentationml/2006/ole">
            <p:oleObj spid="_x0000_s6186" r:id="rId7" imgW="850531" imgH="431613" progId="Equation.3">
              <p:embed/>
            </p:oleObj>
          </a:graphicData>
        </a:graphic>
      </p:graphicFrame>
      <p:graphicFrame>
        <p:nvGraphicFramePr>
          <p:cNvPr id="7196" name="Object 28"/>
          <p:cNvGraphicFramePr>
            <a:graphicFrameLocks/>
          </p:cNvGraphicFramePr>
          <p:nvPr/>
        </p:nvGraphicFramePr>
        <p:xfrm>
          <a:off x="4643438" y="1628775"/>
          <a:ext cx="1981200" cy="592138"/>
        </p:xfrm>
        <a:graphic>
          <a:graphicData uri="http://schemas.openxmlformats.org/presentationml/2006/ole">
            <p:oleObj spid="_x0000_s6187" r:id="rId8" imgW="799753" imgH="241195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E488DA-0521-4AAF-A0A5-02A909FF5C24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95288" y="119697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减法</a:t>
            </a:r>
          </a:p>
        </p:txBody>
      </p:sp>
      <p:graphicFrame>
        <p:nvGraphicFramePr>
          <p:cNvPr id="47114" name="Object 10"/>
          <p:cNvGraphicFramePr>
            <a:graphicFrameLocks/>
          </p:cNvGraphicFramePr>
          <p:nvPr/>
        </p:nvGraphicFramePr>
        <p:xfrm>
          <a:off x="1474788" y="1196975"/>
          <a:ext cx="1241425" cy="550863"/>
        </p:xfrm>
        <a:graphic>
          <a:graphicData uri="http://schemas.openxmlformats.org/presentationml/2006/ole">
            <p:oleObj spid="_x0000_s7254" r:id="rId3" imgW="481972" imgH="215619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0" y="1582738"/>
            <a:ext cx="1600200" cy="369887"/>
            <a:chOff x="0" y="0"/>
            <a:chExt cx="1008" cy="233"/>
          </a:xfrm>
        </p:grpSpPr>
        <p:sp>
          <p:nvSpPr>
            <p:cNvPr id="7205" name="Line 12"/>
            <p:cNvSpPr>
              <a:spLocks noChangeShapeType="1"/>
            </p:cNvSpPr>
            <p:nvPr/>
          </p:nvSpPr>
          <p:spPr bwMode="auto">
            <a:xfrm>
              <a:off x="0" y="233"/>
              <a:ext cx="10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3" name="Object 13"/>
            <p:cNvGraphicFramePr>
              <a:graphicFrameLocks/>
            </p:cNvGraphicFramePr>
            <p:nvPr/>
          </p:nvGraphicFramePr>
          <p:xfrm>
            <a:off x="432" y="0"/>
            <a:ext cx="151" cy="199"/>
          </p:xfrm>
          <a:graphic>
            <a:graphicData uri="http://schemas.openxmlformats.org/presentationml/2006/ole">
              <p:oleObj spid="_x0000_s7255" r:id="rId4" imgW="241091" imgH="317225" progId="Equation.3">
                <p:embed/>
              </p:oleObj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943600" y="1196975"/>
            <a:ext cx="1066800" cy="538163"/>
            <a:chOff x="0" y="0"/>
            <a:chExt cx="672" cy="339"/>
          </a:xfrm>
        </p:grpSpPr>
        <p:sp>
          <p:nvSpPr>
            <p:cNvPr id="7204" name="Line 15"/>
            <p:cNvSpPr>
              <a:spLocks noChangeShapeType="1"/>
            </p:cNvSpPr>
            <p:nvPr/>
          </p:nvSpPr>
          <p:spPr bwMode="auto">
            <a:xfrm rot="19899259" flipV="1">
              <a:off x="0" y="129"/>
              <a:ext cx="672" cy="21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2" name="Object 16"/>
            <p:cNvGraphicFramePr>
              <a:graphicFrameLocks/>
            </p:cNvGraphicFramePr>
            <p:nvPr/>
          </p:nvGraphicFramePr>
          <p:xfrm>
            <a:off x="189" y="0"/>
            <a:ext cx="159" cy="255"/>
          </p:xfrm>
          <a:graphic>
            <a:graphicData uri="http://schemas.openxmlformats.org/presentationml/2006/ole">
              <p:oleObj spid="_x0000_s7256" r:id="rId5" imgW="253780" imgH="406048" progId="Equation.3">
                <p:embed/>
              </p:oleObj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81600" y="1887538"/>
            <a:ext cx="1052513" cy="617537"/>
            <a:chOff x="0" y="0"/>
            <a:chExt cx="663" cy="389"/>
          </a:xfrm>
        </p:grpSpPr>
        <p:sp>
          <p:nvSpPr>
            <p:cNvPr id="7203" name="Line 18"/>
            <p:cNvSpPr>
              <a:spLocks noChangeShapeType="1"/>
            </p:cNvSpPr>
            <p:nvPr/>
          </p:nvSpPr>
          <p:spPr bwMode="auto">
            <a:xfrm rot="19899259" flipH="1">
              <a:off x="0" y="192"/>
              <a:ext cx="663" cy="19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1" name="Object 19"/>
            <p:cNvGraphicFramePr>
              <a:graphicFrameLocks/>
            </p:cNvGraphicFramePr>
            <p:nvPr/>
          </p:nvGraphicFramePr>
          <p:xfrm>
            <a:off x="96" y="0"/>
            <a:ext cx="335" cy="255"/>
          </p:xfrm>
          <a:graphic>
            <a:graphicData uri="http://schemas.openxmlformats.org/presentationml/2006/ole">
              <p:oleObj spid="_x0000_s7257" r:id="rId6" imgW="532937" imgH="406048" progId="Equation.3">
                <p:embed/>
              </p:oleObj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719888" y="2124075"/>
            <a:ext cx="1141412" cy="404813"/>
            <a:chOff x="0" y="0"/>
            <a:chExt cx="719" cy="255"/>
          </a:xfrm>
        </p:grpSpPr>
        <p:sp>
          <p:nvSpPr>
            <p:cNvPr id="7202" name="Line 21"/>
            <p:cNvSpPr>
              <a:spLocks noChangeShapeType="1"/>
            </p:cNvSpPr>
            <p:nvPr/>
          </p:nvSpPr>
          <p:spPr bwMode="auto">
            <a:xfrm rot="19899259" flipH="1">
              <a:off x="0" y="48"/>
              <a:ext cx="663" cy="19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0" name="Object 22"/>
            <p:cNvGraphicFramePr>
              <a:graphicFrameLocks/>
            </p:cNvGraphicFramePr>
            <p:nvPr/>
          </p:nvGraphicFramePr>
          <p:xfrm>
            <a:off x="384" y="0"/>
            <a:ext cx="335" cy="255"/>
          </p:xfrm>
          <a:graphic>
            <a:graphicData uri="http://schemas.openxmlformats.org/presentationml/2006/ole">
              <p:oleObj spid="_x0000_s7258" r:id="rId7" imgW="532937" imgH="406048" progId="Equation.3">
                <p:embed/>
              </p:oleObj>
            </a:graphicData>
          </a:graphic>
        </p:graphicFrame>
      </p:grp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6096000" y="1963738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8" name="Object 24"/>
          <p:cNvGraphicFramePr>
            <a:graphicFrameLocks/>
          </p:cNvGraphicFramePr>
          <p:nvPr/>
        </p:nvGraphicFramePr>
        <p:xfrm>
          <a:off x="6172200" y="2268538"/>
          <a:ext cx="228600" cy="315912"/>
        </p:xfrm>
        <a:graphic>
          <a:graphicData uri="http://schemas.openxmlformats.org/presentationml/2006/ole">
            <p:oleObj spid="_x0000_s7259" r:id="rId8" imgW="228402" imgH="317225" progId="Equation.3">
              <p:embed/>
            </p:oleObj>
          </a:graphicData>
        </a:graphic>
      </p:graphicFrame>
      <p:graphicFrame>
        <p:nvGraphicFramePr>
          <p:cNvPr id="47129" name="Object 25"/>
          <p:cNvGraphicFramePr>
            <a:graphicFrameLocks/>
          </p:cNvGraphicFramePr>
          <p:nvPr/>
        </p:nvGraphicFramePr>
        <p:xfrm>
          <a:off x="5803900" y="2852738"/>
          <a:ext cx="1892300" cy="1092200"/>
        </p:xfrm>
        <a:graphic>
          <a:graphicData uri="http://schemas.openxmlformats.org/presentationml/2006/ole">
            <p:oleObj spid="_x0000_s7260" r:id="rId9" imgW="1891479" imgH="1091726" progId="Equation.3">
              <p:embed/>
            </p:oleObj>
          </a:graphicData>
        </a:graphic>
      </p:graphicFrame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250825" y="33337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(3) </a:t>
            </a:r>
            <a:r>
              <a:rPr lang="zh-CN" altLang="en-US" sz="2800"/>
              <a:t>减法定义</a:t>
            </a:r>
          </a:p>
        </p:txBody>
      </p:sp>
      <p:graphicFrame>
        <p:nvGraphicFramePr>
          <p:cNvPr id="47133" name="Object 29"/>
          <p:cNvGraphicFramePr>
            <a:graphicFrameLocks/>
          </p:cNvGraphicFramePr>
          <p:nvPr/>
        </p:nvGraphicFramePr>
        <p:xfrm>
          <a:off x="3348038" y="1196975"/>
          <a:ext cx="762000" cy="554038"/>
        </p:xfrm>
        <a:graphic>
          <a:graphicData uri="http://schemas.openxmlformats.org/presentationml/2006/ole">
            <p:oleObj spid="_x0000_s7261" r:id="rId10" imgW="330057" imgH="241195" progId="Equation.3">
              <p:embed/>
            </p:oleObj>
          </a:graphicData>
        </a:graphic>
      </p:graphicFrame>
      <p:graphicFrame>
        <p:nvGraphicFramePr>
          <p:cNvPr id="47134" name="Object 30"/>
          <p:cNvGraphicFramePr>
            <a:graphicFrameLocks/>
          </p:cNvGraphicFramePr>
          <p:nvPr/>
        </p:nvGraphicFramePr>
        <p:xfrm>
          <a:off x="2700338" y="1268413"/>
          <a:ext cx="654050" cy="454025"/>
        </p:xfrm>
        <a:graphic>
          <a:graphicData uri="http://schemas.openxmlformats.org/presentationml/2006/ole">
            <p:oleObj spid="_x0000_s7262" r:id="rId11" imgW="253560" imgH="177492" progId="Equation.3">
              <p:embed/>
            </p:oleObj>
          </a:graphicData>
        </a:graphic>
      </p:graphicFrame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6934200" y="1201738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36" name="Object 32"/>
          <p:cNvGraphicFramePr>
            <a:graphicFrameLocks/>
          </p:cNvGraphicFramePr>
          <p:nvPr/>
        </p:nvGraphicFramePr>
        <p:xfrm>
          <a:off x="7315200" y="1125538"/>
          <a:ext cx="228600" cy="315912"/>
        </p:xfrm>
        <a:graphic>
          <a:graphicData uri="http://schemas.openxmlformats.org/presentationml/2006/ole">
            <p:oleObj spid="_x0000_s7263" r:id="rId12" imgW="228402" imgH="317225" progId="Equation.3">
              <p:embed/>
            </p:oleObj>
          </a:graphicData>
        </a:graphic>
      </p:graphicFrame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11188" y="1916113"/>
            <a:ext cx="3810000" cy="1219200"/>
            <a:chOff x="0" y="0"/>
            <a:chExt cx="2400" cy="768"/>
          </a:xfrm>
        </p:grpSpPr>
        <p:graphicFrame>
          <p:nvGraphicFramePr>
            <p:cNvPr id="7176" name="Object 34"/>
            <p:cNvGraphicFramePr>
              <a:graphicFrameLocks/>
            </p:cNvGraphicFramePr>
            <p:nvPr/>
          </p:nvGraphicFramePr>
          <p:xfrm>
            <a:off x="768" y="591"/>
            <a:ext cx="134" cy="177"/>
          </p:xfrm>
          <a:graphic>
            <a:graphicData uri="http://schemas.openxmlformats.org/presentationml/2006/ole">
              <p:oleObj spid="_x0000_s7264" r:id="rId13" imgW="241091" imgH="317225" progId="Equation.3">
                <p:embed/>
              </p:oleObj>
            </a:graphicData>
          </a:graphic>
        </p:graphicFrame>
        <p:graphicFrame>
          <p:nvGraphicFramePr>
            <p:cNvPr id="7177" name="Object 35"/>
            <p:cNvGraphicFramePr>
              <a:graphicFrameLocks/>
            </p:cNvGraphicFramePr>
            <p:nvPr/>
          </p:nvGraphicFramePr>
          <p:xfrm>
            <a:off x="96" y="129"/>
            <a:ext cx="131" cy="211"/>
          </p:xfrm>
          <a:graphic>
            <a:graphicData uri="http://schemas.openxmlformats.org/presentationml/2006/ole">
              <p:oleObj spid="_x0000_s7265" r:id="rId14" imgW="253780" imgH="406048" progId="Equation.3">
                <p:embed/>
              </p:oleObj>
            </a:graphicData>
          </a:graphic>
        </p:graphicFrame>
        <p:grpSp>
          <p:nvGrpSpPr>
            <p:cNvPr id="7194" name="Group 36"/>
            <p:cNvGrpSpPr>
              <a:grpSpLocks/>
            </p:cNvGrpSpPr>
            <p:nvPr/>
          </p:nvGrpSpPr>
          <p:grpSpPr bwMode="auto">
            <a:xfrm>
              <a:off x="0" y="0"/>
              <a:ext cx="2400" cy="732"/>
              <a:chOff x="0" y="0"/>
              <a:chExt cx="2400" cy="732"/>
            </a:xfrm>
          </p:grpSpPr>
          <p:grpSp>
            <p:nvGrpSpPr>
              <p:cNvPr id="7195" name="Group 37"/>
              <p:cNvGrpSpPr>
                <a:grpSpLocks/>
              </p:cNvGrpSpPr>
              <p:nvPr/>
            </p:nvGrpSpPr>
            <p:grpSpPr bwMode="auto">
              <a:xfrm>
                <a:off x="0" y="144"/>
                <a:ext cx="1968" cy="432"/>
                <a:chOff x="0" y="0"/>
                <a:chExt cx="1968" cy="432"/>
              </a:xfrm>
            </p:grpSpPr>
            <p:sp>
              <p:nvSpPr>
                <p:cNvPr id="7196" name="Line 38"/>
                <p:cNvSpPr>
                  <a:spLocks noChangeShapeType="1"/>
                </p:cNvSpPr>
                <p:nvPr/>
              </p:nvSpPr>
              <p:spPr bwMode="auto">
                <a:xfrm>
                  <a:off x="0" y="432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536" y="0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9" name="Line 41"/>
                <p:cNvSpPr>
                  <a:spLocks noChangeShapeType="1"/>
                </p:cNvSpPr>
                <p:nvPr/>
              </p:nvSpPr>
              <p:spPr bwMode="auto">
                <a:xfrm>
                  <a:off x="432" y="0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0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968" cy="43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1" name="Line 43"/>
                <p:cNvSpPr>
                  <a:spLocks noChangeShapeType="1"/>
                </p:cNvSpPr>
                <p:nvPr/>
              </p:nvSpPr>
              <p:spPr bwMode="auto">
                <a:xfrm>
                  <a:off x="432" y="0"/>
                  <a:ext cx="1104" cy="43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178" name="Object 44"/>
              <p:cNvGraphicFramePr>
                <a:graphicFrameLocks/>
              </p:cNvGraphicFramePr>
              <p:nvPr/>
            </p:nvGraphicFramePr>
            <p:xfrm>
              <a:off x="1981" y="0"/>
              <a:ext cx="419" cy="209"/>
            </p:xfrm>
            <a:graphic>
              <a:graphicData uri="http://schemas.openxmlformats.org/presentationml/2006/ole">
                <p:oleObj spid="_x0000_s7266" r:id="rId15" imgW="812095" imgH="406048" progId="Equation.3">
                  <p:embed/>
                </p:oleObj>
              </a:graphicData>
            </a:graphic>
          </p:graphicFrame>
          <p:graphicFrame>
            <p:nvGraphicFramePr>
              <p:cNvPr id="7179" name="Object 45"/>
              <p:cNvGraphicFramePr>
                <a:graphicFrameLocks/>
              </p:cNvGraphicFramePr>
              <p:nvPr/>
            </p:nvGraphicFramePr>
            <p:xfrm>
              <a:off x="1536" y="528"/>
              <a:ext cx="410" cy="204"/>
            </p:xfrm>
            <a:graphic>
              <a:graphicData uri="http://schemas.openxmlformats.org/presentationml/2006/ole">
                <p:oleObj spid="_x0000_s7267" r:id="rId16" imgW="761669" imgH="380835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utoUpdateAnimBg="0"/>
      <p:bldP spid="47127" grpId="0" animBg="1"/>
      <p:bldP spid="47130" grpId="0" autoUpdateAnimBg="0"/>
      <p:bldP spid="47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EA204-2A8F-47E6-90C7-6B1CAC233000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638175" y="1547813"/>
          <a:ext cx="838200" cy="346075"/>
        </p:xfrm>
        <a:graphic>
          <a:graphicData uri="http://schemas.openxmlformats.org/presentationml/2006/ole">
            <p:oleObj spid="_x0000_s8302" r:id="rId3" imgW="889000" imgH="36830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/>
          </p:cNvGraphicFramePr>
          <p:nvPr/>
        </p:nvGraphicFramePr>
        <p:xfrm>
          <a:off x="3492500" y="1484313"/>
          <a:ext cx="1841500" cy="393700"/>
        </p:xfrm>
        <a:graphic>
          <a:graphicData uri="http://schemas.openxmlformats.org/presentationml/2006/ole">
            <p:oleObj spid="_x0000_s8303" r:id="rId4" imgW="1840701" imgH="393529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/>
          </p:cNvGraphicFramePr>
          <p:nvPr/>
        </p:nvGraphicFramePr>
        <p:xfrm>
          <a:off x="611188" y="2205038"/>
          <a:ext cx="990600" cy="393700"/>
        </p:xfrm>
        <a:graphic>
          <a:graphicData uri="http://schemas.openxmlformats.org/presentationml/2006/ole">
            <p:oleObj spid="_x0000_s8304" r:id="rId5" imgW="990170" imgH="393529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/>
          </p:cNvGraphicFramePr>
          <p:nvPr/>
        </p:nvGraphicFramePr>
        <p:xfrm>
          <a:off x="1601788" y="2155825"/>
          <a:ext cx="1066800" cy="430213"/>
        </p:xfrm>
        <a:graphic>
          <a:graphicData uri="http://schemas.openxmlformats.org/presentationml/2006/ole">
            <p:oleObj spid="_x0000_s8305" r:id="rId6" imgW="1066337" imgH="431613" progId="Equation.3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/>
          </p:cNvGraphicFramePr>
          <p:nvPr/>
        </p:nvGraphicFramePr>
        <p:xfrm>
          <a:off x="561975" y="2903538"/>
          <a:ext cx="889000" cy="368300"/>
        </p:xfrm>
        <a:graphic>
          <a:graphicData uri="http://schemas.openxmlformats.org/presentationml/2006/ole">
            <p:oleObj spid="_x0000_s8306" r:id="rId7" imgW="889000" imgH="368300" progId="Equation.3">
              <p:embed/>
            </p:oleObj>
          </a:graphicData>
        </a:graphic>
      </p:graphicFrame>
      <p:graphicFrame>
        <p:nvGraphicFramePr>
          <p:cNvPr id="8199" name="Object 7"/>
          <p:cNvGraphicFramePr>
            <a:graphicFrameLocks/>
          </p:cNvGraphicFramePr>
          <p:nvPr/>
        </p:nvGraphicFramePr>
        <p:xfrm>
          <a:off x="3457575" y="2901950"/>
          <a:ext cx="2197100" cy="393700"/>
        </p:xfrm>
        <a:graphic>
          <a:graphicData uri="http://schemas.openxmlformats.org/presentationml/2006/ole">
            <p:oleObj spid="_x0000_s8307" r:id="rId8" imgW="2196147" imgH="393529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80288" y="1268413"/>
            <a:ext cx="609600" cy="609600"/>
            <a:chOff x="0" y="0"/>
            <a:chExt cx="384" cy="384"/>
          </a:xfrm>
        </p:grpSpPr>
        <p:sp>
          <p:nvSpPr>
            <p:cNvPr id="8232" name="Line 9"/>
            <p:cNvSpPr>
              <a:spLocks noChangeShapeType="1"/>
            </p:cNvSpPr>
            <p:nvPr/>
          </p:nvSpPr>
          <p:spPr bwMode="auto">
            <a:xfrm flipV="1">
              <a:off x="0" y="0"/>
              <a:ext cx="38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1" name="Object 10"/>
            <p:cNvGraphicFramePr>
              <a:graphicFrameLocks/>
            </p:cNvGraphicFramePr>
            <p:nvPr/>
          </p:nvGraphicFramePr>
          <p:xfrm>
            <a:off x="41" y="41"/>
            <a:ext cx="151" cy="199"/>
          </p:xfrm>
          <a:graphic>
            <a:graphicData uri="http://schemas.openxmlformats.org/presentationml/2006/ole">
              <p:oleObj spid="_x0000_s8308" r:id="rId9" imgW="241091" imgH="317225" progId="Equation.3">
                <p:embed/>
              </p:oleObj>
            </a:graphicData>
          </a:graphic>
        </p:graphicFrame>
      </p:grp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8281988" y="3573463"/>
            <a:ext cx="34290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248525" y="1844675"/>
            <a:ext cx="1219200" cy="1219200"/>
            <a:chOff x="0" y="0"/>
            <a:chExt cx="768" cy="768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 flipV="1">
              <a:off x="0" y="384"/>
              <a:ext cx="38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 flipV="1">
              <a:off x="384" y="0"/>
              <a:ext cx="38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207" name="Object 15"/>
          <p:cNvGraphicFramePr>
            <a:graphicFrameLocks/>
          </p:cNvGraphicFramePr>
          <p:nvPr/>
        </p:nvGraphicFramePr>
        <p:xfrm>
          <a:off x="7524750" y="2060575"/>
          <a:ext cx="442913" cy="330200"/>
        </p:xfrm>
        <a:graphic>
          <a:graphicData uri="http://schemas.openxmlformats.org/presentationml/2006/ole">
            <p:oleObj spid="_x0000_s8309" r:id="rId10" imgW="444307" imgH="330057" progId="Equation.3">
              <p:embed/>
            </p:oleObj>
          </a:graphicData>
        </a:graphic>
      </p:graphicFrame>
      <p:graphicFrame>
        <p:nvGraphicFramePr>
          <p:cNvPr id="8208" name="Object 16"/>
          <p:cNvGraphicFramePr>
            <a:graphicFrameLocks/>
          </p:cNvGraphicFramePr>
          <p:nvPr/>
        </p:nvGraphicFramePr>
        <p:xfrm>
          <a:off x="7596188" y="2924175"/>
          <a:ext cx="787400" cy="889000"/>
        </p:xfrm>
        <a:graphic>
          <a:graphicData uri="http://schemas.openxmlformats.org/presentationml/2006/ole">
            <p:oleObj spid="_x0000_s8310" r:id="rId11" imgW="787400" imgH="889000" progId="Equation.3">
              <p:embed/>
            </p:oleObj>
          </a:graphicData>
        </a:graphic>
      </p:graphicFrame>
      <p:sp>
        <p:nvSpPr>
          <p:cNvPr id="8216" name="Text Box 17"/>
          <p:cNvSpPr txBox="1">
            <a:spLocks noChangeArrowheads="1"/>
          </p:cNvSpPr>
          <p:nvPr/>
        </p:nvSpPr>
        <p:spPr bwMode="auto">
          <a:xfrm>
            <a:off x="107950" y="115888"/>
            <a:ext cx="5616575" cy="519112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2"/>
                </a:solidFill>
              </a:rPr>
              <a:t>2. </a:t>
            </a:r>
            <a:r>
              <a:rPr lang="zh-CN" altLang="en-US" sz="2800">
                <a:solidFill>
                  <a:schemeClr val="tx2"/>
                </a:solidFill>
              </a:rPr>
              <a:t>向量与数的乘法 </a:t>
            </a:r>
            <a:r>
              <a:rPr lang="en-US" altLang="zh-CN" sz="2800"/>
              <a:t>(</a:t>
            </a:r>
            <a:r>
              <a:rPr lang="zh-CN" altLang="en-US" sz="2800"/>
              <a:t>简称数乘运算</a:t>
            </a:r>
            <a:r>
              <a:rPr lang="en-US" altLang="zh-CN" sz="2800"/>
              <a:t>)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7188" y="3644900"/>
            <a:ext cx="1143000" cy="685800"/>
            <a:chOff x="0" y="0"/>
            <a:chExt cx="720" cy="432"/>
          </a:xfrm>
        </p:grpSpPr>
        <p:sp>
          <p:nvSpPr>
            <p:cNvPr id="7" name="Oval 19"/>
            <p:cNvSpPr>
              <a:spLocks noChangeArrowheads="1"/>
            </p:cNvSpPr>
            <p:nvPr/>
          </p:nvSpPr>
          <p:spPr bwMode="auto">
            <a:xfrm>
              <a:off x="0" y="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470018"/>
                </a:gs>
                <a:gs pos="50000">
                  <a:srgbClr val="990033"/>
                </a:gs>
                <a:gs pos="100000">
                  <a:srgbClr val="47001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48" y="0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bg1"/>
                  </a:solidFill>
                </a:rPr>
                <a:t>注</a:t>
              </a:r>
              <a:endParaRPr lang="zh-CN" altLang="en-US" sz="2800" i="1"/>
            </a:p>
          </p:txBody>
        </p:sp>
      </p:grp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1042988" y="37211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向量</a:t>
            </a:r>
          </a:p>
        </p:txBody>
      </p:sp>
      <p:graphicFrame>
        <p:nvGraphicFramePr>
          <p:cNvPr id="8214" name="Object 22"/>
          <p:cNvGraphicFramePr>
            <a:graphicFrameLocks/>
          </p:cNvGraphicFramePr>
          <p:nvPr/>
        </p:nvGraphicFramePr>
        <p:xfrm>
          <a:off x="4319588" y="3806825"/>
          <a:ext cx="565150" cy="447675"/>
        </p:xfrm>
        <a:graphic>
          <a:graphicData uri="http://schemas.openxmlformats.org/presentationml/2006/ole">
            <p:oleObj spid="_x0000_s8311" r:id="rId12" imgW="495085" imgH="393529" progId="Equation.3">
              <p:embed/>
            </p:oleObj>
          </a:graphicData>
        </a:graphic>
      </p:graphicFrame>
      <p:graphicFrame>
        <p:nvGraphicFramePr>
          <p:cNvPr id="8215" name="Object 23"/>
          <p:cNvGraphicFramePr>
            <a:graphicFrameLocks/>
          </p:cNvGraphicFramePr>
          <p:nvPr/>
        </p:nvGraphicFramePr>
        <p:xfrm>
          <a:off x="1908175" y="3865563"/>
          <a:ext cx="225425" cy="304800"/>
        </p:xfrm>
        <a:graphic>
          <a:graphicData uri="http://schemas.openxmlformats.org/presentationml/2006/ole">
            <p:oleObj spid="_x0000_s8312" r:id="rId13" imgW="228402" imgH="304536" progId="Equation.3">
              <p:embed/>
            </p:oleObj>
          </a:graphicData>
        </a:graphic>
      </p:graphicFrame>
      <p:graphicFrame>
        <p:nvGraphicFramePr>
          <p:cNvPr id="9" name="Object 24"/>
          <p:cNvGraphicFramePr>
            <a:graphicFrameLocks/>
          </p:cNvGraphicFramePr>
          <p:nvPr/>
        </p:nvGraphicFramePr>
        <p:xfrm>
          <a:off x="2843213" y="3792538"/>
          <a:ext cx="373062" cy="469900"/>
        </p:xfrm>
        <a:graphic>
          <a:graphicData uri="http://schemas.openxmlformats.org/presentationml/2006/ole">
            <p:oleObj spid="_x0000_s8313" r:id="rId14" imgW="139458" imgH="177492" progId="Equation.3">
              <p:embed/>
            </p:oleObj>
          </a:graphicData>
        </a:graphic>
      </p:graphicFrame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6084888" y="115888"/>
            <a:ext cx="3059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向量的</a:t>
            </a:r>
            <a:r>
              <a:rPr lang="zh-CN" altLang="en-US" sz="2800">
                <a:solidFill>
                  <a:srgbClr val="0000FF"/>
                </a:solidFill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</a:rPr>
              <a:t>伸缩</a:t>
            </a:r>
            <a:r>
              <a:rPr lang="zh-CN" altLang="en-US" sz="2800">
                <a:solidFill>
                  <a:srgbClr val="0000FF"/>
                </a:solidFill>
              </a:rPr>
              <a:t>”</a:t>
            </a:r>
            <a:endParaRPr lang="zh-CN" altLang="en-US" sz="280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8218" name="Object 26"/>
          <p:cNvGraphicFramePr>
            <a:graphicFrameLocks/>
          </p:cNvGraphicFramePr>
          <p:nvPr/>
        </p:nvGraphicFramePr>
        <p:xfrm>
          <a:off x="509588" y="831850"/>
          <a:ext cx="2120900" cy="419100"/>
        </p:xfrm>
        <a:graphic>
          <a:graphicData uri="http://schemas.openxmlformats.org/presentationml/2006/ole">
            <p:oleObj spid="_x0000_s8314" r:id="rId15" imgW="2120900" imgH="419100" progId="Equation.3">
              <p:embed/>
            </p:oleObj>
          </a:graphicData>
        </a:graphic>
      </p:graphicFrame>
      <p:graphicFrame>
        <p:nvGraphicFramePr>
          <p:cNvPr id="8206" name="Object 27"/>
          <p:cNvGraphicFramePr>
            <a:graphicFrameLocks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p:oleObj spid="_x0000_s8315" r:id="rId16" imgW="190417" imgH="418918" progId="Equation.3">
              <p:embed/>
            </p:oleObj>
          </a:graphicData>
        </a:graphic>
      </p:graphicFrame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2627313" y="76517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2"/>
                </a:solidFill>
              </a:rPr>
              <a:t>向量</a:t>
            </a:r>
          </a:p>
        </p:txBody>
      </p:sp>
      <p:graphicFrame>
        <p:nvGraphicFramePr>
          <p:cNvPr id="8221" name="Object 29"/>
          <p:cNvGraphicFramePr>
            <a:graphicFrameLocks/>
          </p:cNvGraphicFramePr>
          <p:nvPr/>
        </p:nvGraphicFramePr>
        <p:xfrm>
          <a:off x="3492500" y="854075"/>
          <a:ext cx="808038" cy="379413"/>
        </p:xfrm>
        <a:graphic>
          <a:graphicData uri="http://schemas.openxmlformats.org/presentationml/2006/ole">
            <p:oleObj spid="_x0000_s8316" r:id="rId17" imgW="812447" imgH="380835" progId="Equation.3">
              <p:embed/>
            </p:oleObj>
          </a:graphicData>
        </a:graphic>
      </p:graphicFrame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4284663" y="76517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2"/>
                </a:solidFill>
              </a:rPr>
              <a:t>的乘积</a:t>
            </a:r>
          </a:p>
        </p:txBody>
      </p:sp>
      <p:graphicFrame>
        <p:nvGraphicFramePr>
          <p:cNvPr id="8223" name="Object 31"/>
          <p:cNvGraphicFramePr>
            <a:graphicFrameLocks/>
          </p:cNvGraphicFramePr>
          <p:nvPr/>
        </p:nvGraphicFramePr>
        <p:xfrm>
          <a:off x="5508625" y="908050"/>
          <a:ext cx="430213" cy="315913"/>
        </p:xfrm>
        <a:graphic>
          <a:graphicData uri="http://schemas.openxmlformats.org/presentationml/2006/ole">
            <p:oleObj spid="_x0000_s8317" r:id="rId18" imgW="431425" imgH="317225" progId="Equation.3">
              <p:embed/>
            </p:oleObj>
          </a:graphicData>
        </a:graphic>
      </p:graphicFrame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5924550" y="7874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2"/>
                </a:solidFill>
              </a:rPr>
              <a:t>规定为</a:t>
            </a:r>
          </a:p>
        </p:txBody>
      </p:sp>
      <p:graphicFrame>
        <p:nvGraphicFramePr>
          <p:cNvPr id="8225" name="Object 33"/>
          <p:cNvGraphicFramePr>
            <a:graphicFrameLocks/>
          </p:cNvGraphicFramePr>
          <p:nvPr/>
        </p:nvGraphicFramePr>
        <p:xfrm>
          <a:off x="1476375" y="1484313"/>
          <a:ext cx="1066800" cy="414337"/>
        </p:xfrm>
        <a:graphic>
          <a:graphicData uri="http://schemas.openxmlformats.org/presentationml/2006/ole">
            <p:oleObj spid="_x0000_s8318" r:id="rId19" imgW="977476" imgH="380835" progId="Equation.3">
              <p:embed/>
            </p:oleObj>
          </a:graphicData>
        </a:graphic>
      </p:graphicFrame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2487613" y="14097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2"/>
                </a:solidFill>
              </a:rPr>
              <a:t>同向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8227" name="Object 35"/>
          <p:cNvGraphicFramePr>
            <a:graphicFrameLocks/>
          </p:cNvGraphicFramePr>
          <p:nvPr/>
        </p:nvGraphicFramePr>
        <p:xfrm>
          <a:off x="1476375" y="2852738"/>
          <a:ext cx="1066800" cy="414337"/>
        </p:xfrm>
        <a:graphic>
          <a:graphicData uri="http://schemas.openxmlformats.org/presentationml/2006/ole">
            <p:oleObj spid="_x0000_s8319" r:id="rId20" imgW="977476" imgH="380835" progId="Equation.3">
              <p:embed/>
            </p:oleObj>
          </a:graphicData>
        </a:graphic>
      </p:graphicFrame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466975" y="282733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2"/>
                </a:solidFill>
              </a:rPr>
              <a:t>反向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4792663" y="3735388"/>
            <a:ext cx="1736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/>
              <a:t>为</a:t>
            </a:r>
            <a:r>
              <a:rPr lang="zh-CN" altLang="en-US" sz="2800">
                <a:solidFill>
                  <a:srgbClr val="0000FF"/>
                </a:solidFill>
              </a:rPr>
              <a:t>向量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2033588" y="3735388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与数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3101975" y="3735388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的乘积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animBg="1"/>
      <p:bldP spid="8213" grpId="0" autoUpdateAnimBg="0"/>
      <p:bldP spid="8217" grpId="0" autoUpdateAnimBg="0"/>
      <p:bldP spid="8220" grpId="0" autoUpdateAnimBg="0"/>
      <p:bldP spid="8222" grpId="0" autoUpdateAnimBg="0"/>
      <p:bldP spid="8224" grpId="0" autoUpdateAnimBg="0"/>
      <p:bldP spid="8226" grpId="0" autoUpdateAnimBg="0"/>
      <p:bldP spid="8228" grpId="0" autoUpdateAnimBg="0"/>
      <p:bldP spid="8229" grpId="0" autoUpdateAnimBg="0"/>
      <p:bldP spid="8230" grpId="0" autoUpdateAnimBg="0"/>
      <p:bldP spid="8231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4696</TotalTime>
  <Pages>0</Pages>
  <Words>1869</Words>
  <Characters>0</Characters>
  <Application>Microsoft Office PowerPoint</Application>
  <DocSecurity>0</DocSecurity>
  <PresentationFormat>On-screen Show (4:3)</PresentationFormat>
  <Lines>0</Lines>
  <Paragraphs>376</Paragraphs>
  <Slides>47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47</vt:i4>
      </vt:variant>
      <vt:variant>
        <vt:lpstr>Custom Shows</vt:lpstr>
      </vt:variant>
      <vt:variant>
        <vt:i4>3</vt:i4>
      </vt:variant>
    </vt:vector>
  </HeadingPairs>
  <TitlesOfParts>
    <vt:vector size="57" baseType="lpstr">
      <vt:lpstr>Office 主题​​</vt:lpstr>
      <vt:lpstr>Microsoft Equation 3.0</vt:lpstr>
      <vt:lpstr>Equation</vt:lpstr>
      <vt:lpstr>公式</vt:lpstr>
      <vt:lpstr>MathType 6.0 Equation</vt:lpstr>
      <vt:lpstr>Microsoft Office Word 97 - 2003 Document</vt:lpstr>
      <vt:lpstr>文档</vt:lpstr>
      <vt:lpstr>Slide 1</vt:lpstr>
      <vt:lpstr>Slide 2</vt:lpstr>
      <vt:lpstr>一、向量概念</vt:lpstr>
      <vt:lpstr>Slide 4</vt:lpstr>
      <vt:lpstr>二、向量的线性运算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自定义放映 1</vt:lpstr>
      <vt:lpstr>自定义放映 2</vt:lpstr>
      <vt:lpstr>自定义放映 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Tan Jingyu</dc:creator>
  <cp:lastModifiedBy>ZGF</cp:lastModifiedBy>
  <cp:revision>662</cp:revision>
  <cp:lastPrinted>1999-09-15T08:06:35Z</cp:lastPrinted>
  <dcterms:created xsi:type="dcterms:W3CDTF">1997-01-23T06:06:41Z</dcterms:created>
  <dcterms:modified xsi:type="dcterms:W3CDTF">2018-02-23T11:02:34Z</dcterms:modified>
</cp:coreProperties>
</file>