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14.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2"/>
  </p:notesMasterIdLst>
  <p:handoutMasterIdLst>
    <p:handoutMasterId r:id="rId33"/>
  </p:handoutMasterIdLst>
  <p:sldIdLst>
    <p:sldId id="299" r:id="rId2"/>
    <p:sldId id="300" r:id="rId3"/>
    <p:sldId id="301" r:id="rId4"/>
    <p:sldId id="302" r:id="rId5"/>
    <p:sldId id="303" r:id="rId6"/>
    <p:sldId id="304" r:id="rId7"/>
    <p:sldId id="305" r:id="rId8"/>
    <p:sldId id="306" r:id="rId9"/>
    <p:sldId id="307" r:id="rId10"/>
    <p:sldId id="308" r:id="rId11"/>
    <p:sldId id="309" r:id="rId12"/>
    <p:sldId id="335" r:id="rId13"/>
    <p:sldId id="310" r:id="rId14"/>
    <p:sldId id="340" r:id="rId15"/>
    <p:sldId id="313" r:id="rId16"/>
    <p:sldId id="314" r:id="rId17"/>
    <p:sldId id="315" r:id="rId18"/>
    <p:sldId id="336" r:id="rId19"/>
    <p:sldId id="316" r:id="rId20"/>
    <p:sldId id="317" r:id="rId21"/>
    <p:sldId id="318" r:id="rId22"/>
    <p:sldId id="337" r:id="rId23"/>
    <p:sldId id="341" r:id="rId24"/>
    <p:sldId id="320" r:id="rId25"/>
    <p:sldId id="321" r:id="rId26"/>
    <p:sldId id="323" r:id="rId27"/>
    <p:sldId id="324" r:id="rId28"/>
    <p:sldId id="330" r:id="rId29"/>
    <p:sldId id="339" r:id="rId30"/>
    <p:sldId id="332" r:id="rId31"/>
  </p:sldIdLst>
  <p:sldSz cx="9144000" cy="6858000" type="screen4x3"/>
  <p:notesSz cx="6834188" cy="9979025"/>
  <p:custShowLst>
    <p:custShow name="自定义放映 1" id="0">
      <p:sldLst/>
    </p:custShow>
    <p:custShow name="自定义放映 2" id="1">
      <p:sldLst/>
    </p:custShow>
    <p:custShow name="自定义放映 3" id="2">
      <p:sldLst/>
    </p:custShow>
  </p:custShowLst>
  <p:defaultTextStyle>
    <a:defPPr>
      <a:defRPr lang="zh-CN"/>
    </a:defPPr>
    <a:lvl1pPr algn="ctr" rtl="0" fontAlgn="base">
      <a:spcBef>
        <a:spcPct val="0"/>
      </a:spcBef>
      <a:spcAft>
        <a:spcPct val="0"/>
      </a:spcAft>
      <a:defRPr kumimoji="1" sz="2000" b="1"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000" b="1"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000" b="1"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000" b="1"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000" b="1"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000" b="1"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000" b="1"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000" b="1"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000"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CC1818"/>
    <a:srgbClr val="0033CC"/>
    <a:srgbClr val="00FF99"/>
    <a:srgbClr val="0000FF"/>
    <a:srgbClr val="FF0000"/>
    <a:srgbClr val="99FF66"/>
    <a:srgbClr val="FF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0" d="100"/>
          <a:sy n="70" d="100"/>
        </p:scale>
        <p:origin x="-1162" y="-72"/>
      </p:cViewPr>
      <p:guideLst>
        <p:guide orient="horz" pos="48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950" y="-78"/>
      </p:cViewPr>
      <p:guideLst>
        <p:guide orient="horz" pos="3142"/>
        <p:guide pos="2153"/>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emf"/><Relationship Id="rId1" Type="http://schemas.openxmlformats.org/officeDocument/2006/relationships/image" Target="../media/image3.wmf"/><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04.emf"/><Relationship Id="rId2" Type="http://schemas.openxmlformats.org/officeDocument/2006/relationships/image" Target="../media/image103.wmf"/><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emf"/><Relationship Id="rId1" Type="http://schemas.openxmlformats.org/officeDocument/2006/relationships/image" Target="../media/image105.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image" Target="../media/image110.wmf"/><Relationship Id="rId7" Type="http://schemas.openxmlformats.org/officeDocument/2006/relationships/image" Target="../media/image114.wmf"/><Relationship Id="rId2" Type="http://schemas.openxmlformats.org/officeDocument/2006/relationships/image" Target="../media/image109.wmf"/><Relationship Id="rId1" Type="http://schemas.openxmlformats.org/officeDocument/2006/relationships/image" Target="../media/image108.wmf"/><Relationship Id="rId6" Type="http://schemas.openxmlformats.org/officeDocument/2006/relationships/image" Target="../media/image113.wmf"/><Relationship Id="rId11" Type="http://schemas.openxmlformats.org/officeDocument/2006/relationships/image" Target="../media/image118.wmf"/><Relationship Id="rId5" Type="http://schemas.openxmlformats.org/officeDocument/2006/relationships/image" Target="../media/image112.wmf"/><Relationship Id="rId10" Type="http://schemas.openxmlformats.org/officeDocument/2006/relationships/image" Target="../media/image117.wmf"/><Relationship Id="rId4" Type="http://schemas.openxmlformats.org/officeDocument/2006/relationships/image" Target="../media/image111.wmf"/><Relationship Id="rId9" Type="http://schemas.openxmlformats.org/officeDocument/2006/relationships/image" Target="../media/image11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4" Type="http://schemas.openxmlformats.org/officeDocument/2006/relationships/image" Target="../media/image122.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image" Target="../media/image125.wmf"/><Relationship Id="rId7" Type="http://schemas.openxmlformats.org/officeDocument/2006/relationships/image" Target="../media/image129.wmf"/><Relationship Id="rId2" Type="http://schemas.openxmlformats.org/officeDocument/2006/relationships/image" Target="../media/image124.emf"/><Relationship Id="rId1" Type="http://schemas.openxmlformats.org/officeDocument/2006/relationships/image" Target="../media/image123.wmf"/><Relationship Id="rId6" Type="http://schemas.openxmlformats.org/officeDocument/2006/relationships/image" Target="../media/image128.wmf"/><Relationship Id="rId11" Type="http://schemas.openxmlformats.org/officeDocument/2006/relationships/image" Target="../media/image133.wmf"/><Relationship Id="rId5" Type="http://schemas.openxmlformats.org/officeDocument/2006/relationships/image" Target="../media/image127.wmf"/><Relationship Id="rId10" Type="http://schemas.openxmlformats.org/officeDocument/2006/relationships/image" Target="../media/image132.emf"/><Relationship Id="rId4" Type="http://schemas.openxmlformats.org/officeDocument/2006/relationships/image" Target="../media/image126.emf"/><Relationship Id="rId9" Type="http://schemas.openxmlformats.org/officeDocument/2006/relationships/image" Target="../media/image131.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image" Target="../media/image136.emf"/><Relationship Id="rId7" Type="http://schemas.openxmlformats.org/officeDocument/2006/relationships/image" Target="../media/image140.wmf"/><Relationship Id="rId12" Type="http://schemas.openxmlformats.org/officeDocument/2006/relationships/image" Target="../media/image144.wmf"/><Relationship Id="rId2" Type="http://schemas.openxmlformats.org/officeDocument/2006/relationships/image" Target="../media/image135.wmf"/><Relationship Id="rId1" Type="http://schemas.openxmlformats.org/officeDocument/2006/relationships/image" Target="../media/image134.wmf"/><Relationship Id="rId6" Type="http://schemas.openxmlformats.org/officeDocument/2006/relationships/image" Target="../media/image139.emf"/><Relationship Id="rId11" Type="http://schemas.openxmlformats.org/officeDocument/2006/relationships/image" Target="../media/image143.wmf"/><Relationship Id="rId5" Type="http://schemas.openxmlformats.org/officeDocument/2006/relationships/image" Target="../media/image138.wmf"/><Relationship Id="rId10" Type="http://schemas.openxmlformats.org/officeDocument/2006/relationships/image" Target="../media/image142.wmf"/><Relationship Id="rId4" Type="http://schemas.openxmlformats.org/officeDocument/2006/relationships/image" Target="../media/image137.wmf"/><Relationship Id="rId9" Type="http://schemas.openxmlformats.org/officeDocument/2006/relationships/image" Target="../media/image13.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50.wmf"/><Relationship Id="rId13" Type="http://schemas.openxmlformats.org/officeDocument/2006/relationships/image" Target="../media/image155.wmf"/><Relationship Id="rId18" Type="http://schemas.openxmlformats.org/officeDocument/2006/relationships/image" Target="../media/image157.emf"/><Relationship Id="rId3" Type="http://schemas.openxmlformats.org/officeDocument/2006/relationships/image" Target="../media/image41.wmf"/><Relationship Id="rId7" Type="http://schemas.openxmlformats.org/officeDocument/2006/relationships/image" Target="../media/image149.wmf"/><Relationship Id="rId12" Type="http://schemas.openxmlformats.org/officeDocument/2006/relationships/image" Target="../media/image154.wmf"/><Relationship Id="rId17" Type="http://schemas.openxmlformats.org/officeDocument/2006/relationships/image" Target="../media/image138.wmf"/><Relationship Id="rId2" Type="http://schemas.openxmlformats.org/officeDocument/2006/relationships/image" Target="../media/image40.wmf"/><Relationship Id="rId16" Type="http://schemas.openxmlformats.org/officeDocument/2006/relationships/image" Target="../media/image137.wmf"/><Relationship Id="rId1" Type="http://schemas.openxmlformats.org/officeDocument/2006/relationships/image" Target="../media/image145.wmf"/><Relationship Id="rId6" Type="http://schemas.openxmlformats.org/officeDocument/2006/relationships/image" Target="../media/image148.wmf"/><Relationship Id="rId11" Type="http://schemas.openxmlformats.org/officeDocument/2006/relationships/image" Target="../media/image153.wmf"/><Relationship Id="rId5" Type="http://schemas.openxmlformats.org/officeDocument/2006/relationships/image" Target="../media/image147.wmf"/><Relationship Id="rId15" Type="http://schemas.openxmlformats.org/officeDocument/2006/relationships/image" Target="../media/image156.emf"/><Relationship Id="rId10" Type="http://schemas.openxmlformats.org/officeDocument/2006/relationships/image" Target="../media/image152.wmf"/><Relationship Id="rId4" Type="http://schemas.openxmlformats.org/officeDocument/2006/relationships/image" Target="../media/image146.wmf"/><Relationship Id="rId9" Type="http://schemas.openxmlformats.org/officeDocument/2006/relationships/image" Target="../media/image151.wmf"/><Relationship Id="rId14" Type="http://schemas.openxmlformats.org/officeDocument/2006/relationships/image" Target="../media/image135.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64.wmf"/><Relationship Id="rId3" Type="http://schemas.openxmlformats.org/officeDocument/2006/relationships/image" Target="../media/image159.wmf"/><Relationship Id="rId7" Type="http://schemas.openxmlformats.org/officeDocument/2006/relationships/image" Target="../media/image163.wmf"/><Relationship Id="rId2" Type="http://schemas.openxmlformats.org/officeDocument/2006/relationships/image" Target="../media/image59.wmf"/><Relationship Id="rId1" Type="http://schemas.openxmlformats.org/officeDocument/2006/relationships/image" Target="../media/image158.wmf"/><Relationship Id="rId6" Type="http://schemas.openxmlformats.org/officeDocument/2006/relationships/image" Target="../media/image162.wmf"/><Relationship Id="rId5" Type="http://schemas.openxmlformats.org/officeDocument/2006/relationships/image" Target="../media/image161.wmf"/><Relationship Id="rId4" Type="http://schemas.openxmlformats.org/officeDocument/2006/relationships/image" Target="../media/image16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67.wmf"/><Relationship Id="rId2" Type="http://schemas.openxmlformats.org/officeDocument/2006/relationships/image" Target="../media/image166.wmf"/><Relationship Id="rId1" Type="http://schemas.openxmlformats.org/officeDocument/2006/relationships/image" Target="../media/image165.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72.wmf"/><Relationship Id="rId13" Type="http://schemas.openxmlformats.org/officeDocument/2006/relationships/image" Target="../media/image177.emf"/><Relationship Id="rId3" Type="http://schemas.openxmlformats.org/officeDocument/2006/relationships/image" Target="../media/image168.wmf"/><Relationship Id="rId7" Type="http://schemas.openxmlformats.org/officeDocument/2006/relationships/image" Target="../media/image171.wmf"/><Relationship Id="rId12" Type="http://schemas.openxmlformats.org/officeDocument/2006/relationships/image" Target="../media/image176.wmf"/><Relationship Id="rId2" Type="http://schemas.openxmlformats.org/officeDocument/2006/relationships/image" Target="../media/image94.wmf"/><Relationship Id="rId1" Type="http://schemas.openxmlformats.org/officeDocument/2006/relationships/image" Target="../media/image93.wmf"/><Relationship Id="rId6" Type="http://schemas.openxmlformats.org/officeDocument/2006/relationships/image" Target="../media/image170.wmf"/><Relationship Id="rId11" Type="http://schemas.openxmlformats.org/officeDocument/2006/relationships/image" Target="../media/image175.wmf"/><Relationship Id="rId5" Type="http://schemas.openxmlformats.org/officeDocument/2006/relationships/image" Target="../media/image169.wmf"/><Relationship Id="rId10" Type="http://schemas.openxmlformats.org/officeDocument/2006/relationships/image" Target="../media/image174.wmf"/><Relationship Id="rId4" Type="http://schemas.openxmlformats.org/officeDocument/2006/relationships/image" Target="../media/image96.wmf"/><Relationship Id="rId9" Type="http://schemas.openxmlformats.org/officeDocument/2006/relationships/image" Target="../media/image173.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image" Target="../media/image26.emf"/><Relationship Id="rId3" Type="http://schemas.openxmlformats.org/officeDocument/2006/relationships/image" Target="../media/image16.emf"/><Relationship Id="rId7" Type="http://schemas.openxmlformats.org/officeDocument/2006/relationships/image" Target="../media/image20.wmf"/><Relationship Id="rId12" Type="http://schemas.openxmlformats.org/officeDocument/2006/relationships/image" Target="../media/image25.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11" Type="http://schemas.openxmlformats.org/officeDocument/2006/relationships/image" Target="../media/image24.wmf"/><Relationship Id="rId5" Type="http://schemas.openxmlformats.org/officeDocument/2006/relationships/image" Target="../media/image18.wmf"/><Relationship Id="rId10" Type="http://schemas.openxmlformats.org/officeDocument/2006/relationships/image" Target="../media/image23.wmf"/><Relationship Id="rId4" Type="http://schemas.openxmlformats.org/officeDocument/2006/relationships/image" Target="../media/image17.wmf"/><Relationship Id="rId9" Type="http://schemas.openxmlformats.org/officeDocument/2006/relationships/image" Target="../media/image22.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79.emf"/><Relationship Id="rId1" Type="http://schemas.openxmlformats.org/officeDocument/2006/relationships/image" Target="../media/image178.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86.wmf"/><Relationship Id="rId13" Type="http://schemas.openxmlformats.org/officeDocument/2006/relationships/image" Target="../media/image190.wmf"/><Relationship Id="rId3" Type="http://schemas.openxmlformats.org/officeDocument/2006/relationships/image" Target="../media/image181.wmf"/><Relationship Id="rId7" Type="http://schemas.openxmlformats.org/officeDocument/2006/relationships/image" Target="../media/image185.wmf"/><Relationship Id="rId12" Type="http://schemas.openxmlformats.org/officeDocument/2006/relationships/image" Target="../media/image189.wmf"/><Relationship Id="rId17" Type="http://schemas.openxmlformats.org/officeDocument/2006/relationships/image" Target="../media/image194.wmf"/><Relationship Id="rId2" Type="http://schemas.openxmlformats.org/officeDocument/2006/relationships/image" Target="../media/image180.emf"/><Relationship Id="rId16" Type="http://schemas.openxmlformats.org/officeDocument/2006/relationships/image" Target="../media/image193.wmf"/><Relationship Id="rId1" Type="http://schemas.openxmlformats.org/officeDocument/2006/relationships/image" Target="../media/image152.wmf"/><Relationship Id="rId6" Type="http://schemas.openxmlformats.org/officeDocument/2006/relationships/image" Target="../media/image184.wmf"/><Relationship Id="rId11" Type="http://schemas.openxmlformats.org/officeDocument/2006/relationships/image" Target="../media/image137.wmf"/><Relationship Id="rId5" Type="http://schemas.openxmlformats.org/officeDocument/2006/relationships/image" Target="../media/image183.wmf"/><Relationship Id="rId15" Type="http://schemas.openxmlformats.org/officeDocument/2006/relationships/image" Target="../media/image192.wmf"/><Relationship Id="rId10" Type="http://schemas.openxmlformats.org/officeDocument/2006/relationships/image" Target="../media/image188.emf"/><Relationship Id="rId4" Type="http://schemas.openxmlformats.org/officeDocument/2006/relationships/image" Target="../media/image182.wmf"/><Relationship Id="rId9" Type="http://schemas.openxmlformats.org/officeDocument/2006/relationships/image" Target="../media/image187.wmf"/><Relationship Id="rId14" Type="http://schemas.openxmlformats.org/officeDocument/2006/relationships/image" Target="../media/image191.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98.wmf"/><Relationship Id="rId2" Type="http://schemas.openxmlformats.org/officeDocument/2006/relationships/image" Target="../media/image197.wmf"/><Relationship Id="rId1" Type="http://schemas.openxmlformats.org/officeDocument/2006/relationships/image" Target="../media/image196.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206.wmf"/><Relationship Id="rId3" Type="http://schemas.openxmlformats.org/officeDocument/2006/relationships/image" Target="../media/image201.wmf"/><Relationship Id="rId7" Type="http://schemas.openxmlformats.org/officeDocument/2006/relationships/image" Target="../media/image205.wmf"/><Relationship Id="rId2" Type="http://schemas.openxmlformats.org/officeDocument/2006/relationships/image" Target="../media/image200.wmf"/><Relationship Id="rId1" Type="http://schemas.openxmlformats.org/officeDocument/2006/relationships/image" Target="../media/image199.wmf"/><Relationship Id="rId6" Type="http://schemas.openxmlformats.org/officeDocument/2006/relationships/image" Target="../media/image204.wmf"/><Relationship Id="rId5" Type="http://schemas.openxmlformats.org/officeDocument/2006/relationships/image" Target="../media/image203.wmf"/><Relationship Id="rId4" Type="http://schemas.openxmlformats.org/officeDocument/2006/relationships/image" Target="../media/image202.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214.wmf"/><Relationship Id="rId13" Type="http://schemas.openxmlformats.org/officeDocument/2006/relationships/image" Target="../media/image219.wmf"/><Relationship Id="rId3" Type="http://schemas.openxmlformats.org/officeDocument/2006/relationships/image" Target="../media/image209.wmf"/><Relationship Id="rId7" Type="http://schemas.openxmlformats.org/officeDocument/2006/relationships/image" Target="../media/image213.wmf"/><Relationship Id="rId12" Type="http://schemas.openxmlformats.org/officeDocument/2006/relationships/image" Target="../media/image218.wmf"/><Relationship Id="rId2" Type="http://schemas.openxmlformats.org/officeDocument/2006/relationships/image" Target="../media/image208.wmf"/><Relationship Id="rId16" Type="http://schemas.openxmlformats.org/officeDocument/2006/relationships/image" Target="../media/image222.wmf"/><Relationship Id="rId1" Type="http://schemas.openxmlformats.org/officeDocument/2006/relationships/image" Target="../media/image207.wmf"/><Relationship Id="rId6" Type="http://schemas.openxmlformats.org/officeDocument/2006/relationships/image" Target="../media/image212.wmf"/><Relationship Id="rId11" Type="http://schemas.openxmlformats.org/officeDocument/2006/relationships/image" Target="../media/image217.wmf"/><Relationship Id="rId5" Type="http://schemas.openxmlformats.org/officeDocument/2006/relationships/image" Target="../media/image211.wmf"/><Relationship Id="rId15" Type="http://schemas.openxmlformats.org/officeDocument/2006/relationships/image" Target="../media/image221.wmf"/><Relationship Id="rId10" Type="http://schemas.openxmlformats.org/officeDocument/2006/relationships/image" Target="../media/image216.wmf"/><Relationship Id="rId4" Type="http://schemas.openxmlformats.org/officeDocument/2006/relationships/image" Target="../media/image210.wmf"/><Relationship Id="rId9" Type="http://schemas.openxmlformats.org/officeDocument/2006/relationships/image" Target="../media/image215.wmf"/><Relationship Id="rId14" Type="http://schemas.openxmlformats.org/officeDocument/2006/relationships/image" Target="../media/image220.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230.wmf"/><Relationship Id="rId13" Type="http://schemas.openxmlformats.org/officeDocument/2006/relationships/image" Target="../media/image235.wmf"/><Relationship Id="rId3" Type="http://schemas.openxmlformats.org/officeDocument/2006/relationships/image" Target="../media/image225.wmf"/><Relationship Id="rId7" Type="http://schemas.openxmlformats.org/officeDocument/2006/relationships/image" Target="../media/image229.wmf"/><Relationship Id="rId12" Type="http://schemas.openxmlformats.org/officeDocument/2006/relationships/image" Target="../media/image234.wmf"/><Relationship Id="rId2" Type="http://schemas.openxmlformats.org/officeDocument/2006/relationships/image" Target="../media/image224.wmf"/><Relationship Id="rId1" Type="http://schemas.openxmlformats.org/officeDocument/2006/relationships/image" Target="../media/image223.wmf"/><Relationship Id="rId6" Type="http://schemas.openxmlformats.org/officeDocument/2006/relationships/image" Target="../media/image228.emf"/><Relationship Id="rId11" Type="http://schemas.openxmlformats.org/officeDocument/2006/relationships/image" Target="../media/image233.wmf"/><Relationship Id="rId5" Type="http://schemas.openxmlformats.org/officeDocument/2006/relationships/image" Target="../media/image227.wmf"/><Relationship Id="rId15" Type="http://schemas.openxmlformats.org/officeDocument/2006/relationships/image" Target="../media/image237.wmf"/><Relationship Id="rId10" Type="http://schemas.openxmlformats.org/officeDocument/2006/relationships/image" Target="../media/image232.wmf"/><Relationship Id="rId4" Type="http://schemas.openxmlformats.org/officeDocument/2006/relationships/image" Target="../media/image226.wmf"/><Relationship Id="rId9" Type="http://schemas.openxmlformats.org/officeDocument/2006/relationships/image" Target="../media/image231.wmf"/><Relationship Id="rId14" Type="http://schemas.openxmlformats.org/officeDocument/2006/relationships/image" Target="../media/image236.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245.wmf"/><Relationship Id="rId3" Type="http://schemas.openxmlformats.org/officeDocument/2006/relationships/image" Target="../media/image240.wmf"/><Relationship Id="rId7" Type="http://schemas.openxmlformats.org/officeDocument/2006/relationships/image" Target="../media/image244.wmf"/><Relationship Id="rId2" Type="http://schemas.openxmlformats.org/officeDocument/2006/relationships/image" Target="../media/image239.wmf"/><Relationship Id="rId1" Type="http://schemas.openxmlformats.org/officeDocument/2006/relationships/image" Target="../media/image238.wmf"/><Relationship Id="rId6" Type="http://schemas.openxmlformats.org/officeDocument/2006/relationships/image" Target="../media/image243.wmf"/><Relationship Id="rId11" Type="http://schemas.openxmlformats.org/officeDocument/2006/relationships/image" Target="../media/image248.wmf"/><Relationship Id="rId5" Type="http://schemas.openxmlformats.org/officeDocument/2006/relationships/image" Target="../media/image242.wmf"/><Relationship Id="rId10" Type="http://schemas.openxmlformats.org/officeDocument/2006/relationships/image" Target="../media/image247.wmf"/><Relationship Id="rId4" Type="http://schemas.openxmlformats.org/officeDocument/2006/relationships/image" Target="../media/image241.wmf"/><Relationship Id="rId9" Type="http://schemas.openxmlformats.org/officeDocument/2006/relationships/image" Target="../media/image246.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29.wmf"/><Relationship Id="rId7" Type="http://schemas.openxmlformats.org/officeDocument/2006/relationships/image" Target="../media/image33.wmf"/><Relationship Id="rId12" Type="http://schemas.openxmlformats.org/officeDocument/2006/relationships/image" Target="../media/image37.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11" Type="http://schemas.openxmlformats.org/officeDocument/2006/relationships/image" Target="../media/image17.wmf"/><Relationship Id="rId5" Type="http://schemas.openxmlformats.org/officeDocument/2006/relationships/image" Target="../media/image31.wmf"/><Relationship Id="rId10" Type="http://schemas.openxmlformats.org/officeDocument/2006/relationships/image" Target="../media/image36.wmf"/><Relationship Id="rId4" Type="http://schemas.openxmlformats.org/officeDocument/2006/relationships/image" Target="../media/image30.wmf"/><Relationship Id="rId9"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5.emf"/><Relationship Id="rId13" Type="http://schemas.openxmlformats.org/officeDocument/2006/relationships/image" Target="../media/image50.emf"/><Relationship Id="rId18" Type="http://schemas.openxmlformats.org/officeDocument/2006/relationships/image" Target="../media/image55.wmf"/><Relationship Id="rId3" Type="http://schemas.openxmlformats.org/officeDocument/2006/relationships/image" Target="../media/image40.wmf"/><Relationship Id="rId7" Type="http://schemas.openxmlformats.org/officeDocument/2006/relationships/image" Target="../media/image44.emf"/><Relationship Id="rId12" Type="http://schemas.openxmlformats.org/officeDocument/2006/relationships/image" Target="../media/image49.wmf"/><Relationship Id="rId17" Type="http://schemas.openxmlformats.org/officeDocument/2006/relationships/image" Target="../media/image54.wmf"/><Relationship Id="rId2" Type="http://schemas.openxmlformats.org/officeDocument/2006/relationships/image" Target="../media/image39.wmf"/><Relationship Id="rId16" Type="http://schemas.openxmlformats.org/officeDocument/2006/relationships/image" Target="../media/image53.wmf"/><Relationship Id="rId1" Type="http://schemas.openxmlformats.org/officeDocument/2006/relationships/image" Target="../media/image38.emf"/><Relationship Id="rId6" Type="http://schemas.openxmlformats.org/officeDocument/2006/relationships/image" Target="../media/image43.wmf"/><Relationship Id="rId11" Type="http://schemas.openxmlformats.org/officeDocument/2006/relationships/image" Target="../media/image48.wmf"/><Relationship Id="rId5" Type="http://schemas.openxmlformats.org/officeDocument/2006/relationships/image" Target="../media/image42.wmf"/><Relationship Id="rId15" Type="http://schemas.openxmlformats.org/officeDocument/2006/relationships/image" Target="../media/image52.wmf"/><Relationship Id="rId10" Type="http://schemas.openxmlformats.org/officeDocument/2006/relationships/image" Target="../media/image47.wmf"/><Relationship Id="rId19" Type="http://schemas.openxmlformats.org/officeDocument/2006/relationships/image" Target="../media/image56.wmf"/><Relationship Id="rId4" Type="http://schemas.openxmlformats.org/officeDocument/2006/relationships/image" Target="../media/image41.wmf"/><Relationship Id="rId9" Type="http://schemas.openxmlformats.org/officeDocument/2006/relationships/image" Target="../media/image46.wmf"/><Relationship Id="rId14" Type="http://schemas.openxmlformats.org/officeDocument/2006/relationships/image" Target="../media/image51.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image" Target="../media/image59.wmf"/><Relationship Id="rId7" Type="http://schemas.openxmlformats.org/officeDocument/2006/relationships/image" Target="../media/image63.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 Id="rId9" Type="http://schemas.openxmlformats.org/officeDocument/2006/relationships/image" Target="../media/image65.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image" Target="../media/image68.wmf"/><Relationship Id="rId7" Type="http://schemas.openxmlformats.org/officeDocument/2006/relationships/image" Target="../media/image72.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71.wmf"/><Relationship Id="rId5" Type="http://schemas.openxmlformats.org/officeDocument/2006/relationships/image" Target="../media/image70.wmf"/><Relationship Id="rId10" Type="http://schemas.openxmlformats.org/officeDocument/2006/relationships/image" Target="../media/image75.wmf"/><Relationship Id="rId4" Type="http://schemas.openxmlformats.org/officeDocument/2006/relationships/image" Target="../media/image69.wmf"/><Relationship Id="rId9" Type="http://schemas.openxmlformats.org/officeDocument/2006/relationships/image" Target="../media/image74.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image" Target="../media/image78.wmf"/><Relationship Id="rId7" Type="http://schemas.openxmlformats.org/officeDocument/2006/relationships/image" Target="../media/image82.wmf"/><Relationship Id="rId2" Type="http://schemas.openxmlformats.org/officeDocument/2006/relationships/image" Target="../media/image77.wmf"/><Relationship Id="rId1" Type="http://schemas.openxmlformats.org/officeDocument/2006/relationships/image" Target="../media/image76.wmf"/><Relationship Id="rId6" Type="http://schemas.openxmlformats.org/officeDocument/2006/relationships/image" Target="../media/image81.wmf"/><Relationship Id="rId5" Type="http://schemas.openxmlformats.org/officeDocument/2006/relationships/image" Target="../media/image80.wmf"/><Relationship Id="rId10" Type="http://schemas.openxmlformats.org/officeDocument/2006/relationships/image" Target="../media/image85.wmf"/><Relationship Id="rId4" Type="http://schemas.openxmlformats.org/officeDocument/2006/relationships/image" Target="../media/image79.emf"/><Relationship Id="rId9" Type="http://schemas.openxmlformats.org/officeDocument/2006/relationships/image" Target="../media/image84.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91.emf"/><Relationship Id="rId3" Type="http://schemas.openxmlformats.org/officeDocument/2006/relationships/image" Target="../media/image88.wmf"/><Relationship Id="rId7" Type="http://schemas.openxmlformats.org/officeDocument/2006/relationships/image" Target="../media/image15.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14.wmf"/><Relationship Id="rId5" Type="http://schemas.openxmlformats.org/officeDocument/2006/relationships/image" Target="../media/image90.wmf"/><Relationship Id="rId4" Type="http://schemas.openxmlformats.org/officeDocument/2006/relationships/image" Target="../media/image89.wmf"/><Relationship Id="rId9" Type="http://schemas.openxmlformats.org/officeDocument/2006/relationships/image" Target="../media/image92.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image" Target="../media/image95.wmf"/><Relationship Id="rId7" Type="http://schemas.openxmlformats.org/officeDocument/2006/relationships/image" Target="../media/image99.wmf"/><Relationship Id="rId2" Type="http://schemas.openxmlformats.org/officeDocument/2006/relationships/image" Target="../media/image94.wmf"/><Relationship Id="rId1" Type="http://schemas.openxmlformats.org/officeDocument/2006/relationships/image" Target="../media/image93.wmf"/><Relationship Id="rId6" Type="http://schemas.openxmlformats.org/officeDocument/2006/relationships/image" Target="../media/image98.wmf"/><Relationship Id="rId5" Type="http://schemas.openxmlformats.org/officeDocument/2006/relationships/image" Target="../media/image97.wmf"/><Relationship Id="rId10" Type="http://schemas.openxmlformats.org/officeDocument/2006/relationships/image" Target="../media/image102.emf"/><Relationship Id="rId4" Type="http://schemas.openxmlformats.org/officeDocument/2006/relationships/image" Target="../media/image96.wmf"/><Relationship Id="rId9" Type="http://schemas.openxmlformats.org/officeDocument/2006/relationships/image" Target="../media/image10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89957" cy="518859"/>
          </a:xfrm>
          <a:prstGeom prst="rect">
            <a:avLst/>
          </a:prstGeom>
          <a:noFill/>
          <a:ln w="9525">
            <a:noFill/>
            <a:miter lim="800000"/>
            <a:headEnd/>
            <a:tailEnd/>
          </a:ln>
          <a:effectLst/>
        </p:spPr>
        <p:txBody>
          <a:bodyPr vert="horz" wrap="square" lIns="103254" tIns="51627" rIns="103254" bIns="51627" numCol="1" anchor="t" anchorCtr="0" compatLnSpc="1">
            <a:prstTxWarp prst="textNoShape">
              <a:avLst/>
            </a:prstTxWarp>
          </a:bodyPr>
          <a:lstStyle>
            <a:lvl1pPr algn="l">
              <a:defRPr sz="1400" b="0"/>
            </a:lvl1pPr>
          </a:lstStyle>
          <a:p>
            <a:pPr>
              <a:defRPr/>
            </a:pPr>
            <a:endParaRPr lang="en-US" altLang="zh-CN"/>
          </a:p>
        </p:txBody>
      </p:sp>
      <p:sp>
        <p:nvSpPr>
          <p:cNvPr id="49155" name="Rectangle 3"/>
          <p:cNvSpPr>
            <a:spLocks noGrp="1" noChangeArrowheads="1"/>
          </p:cNvSpPr>
          <p:nvPr>
            <p:ph type="dt" sz="quarter" idx="1"/>
          </p:nvPr>
        </p:nvSpPr>
        <p:spPr bwMode="auto">
          <a:xfrm>
            <a:off x="3844231" y="0"/>
            <a:ext cx="2989957" cy="518859"/>
          </a:xfrm>
          <a:prstGeom prst="rect">
            <a:avLst/>
          </a:prstGeom>
          <a:noFill/>
          <a:ln w="9525">
            <a:noFill/>
            <a:miter lim="800000"/>
            <a:headEnd/>
            <a:tailEnd/>
          </a:ln>
          <a:effectLst/>
        </p:spPr>
        <p:txBody>
          <a:bodyPr vert="horz" wrap="square" lIns="103254" tIns="51627" rIns="103254" bIns="51627" numCol="1" anchor="t" anchorCtr="0" compatLnSpc="1">
            <a:prstTxWarp prst="textNoShape">
              <a:avLst/>
            </a:prstTxWarp>
          </a:bodyPr>
          <a:lstStyle>
            <a:lvl1pPr algn="r">
              <a:defRPr sz="1400" b="0"/>
            </a:lvl1pPr>
          </a:lstStyle>
          <a:p>
            <a:pPr>
              <a:defRPr/>
            </a:pPr>
            <a:endParaRPr lang="en-US" altLang="zh-CN"/>
          </a:p>
        </p:txBody>
      </p:sp>
      <p:sp>
        <p:nvSpPr>
          <p:cNvPr id="49156" name="Rectangle 4"/>
          <p:cNvSpPr>
            <a:spLocks noGrp="1" noChangeArrowheads="1"/>
          </p:cNvSpPr>
          <p:nvPr>
            <p:ph type="ftr" sz="quarter" idx="2"/>
          </p:nvPr>
        </p:nvSpPr>
        <p:spPr bwMode="auto">
          <a:xfrm>
            <a:off x="0" y="9512412"/>
            <a:ext cx="2989957" cy="432382"/>
          </a:xfrm>
          <a:prstGeom prst="rect">
            <a:avLst/>
          </a:prstGeom>
          <a:noFill/>
          <a:ln w="9525">
            <a:noFill/>
            <a:miter lim="800000"/>
            <a:headEnd/>
            <a:tailEnd/>
          </a:ln>
          <a:effectLst/>
        </p:spPr>
        <p:txBody>
          <a:bodyPr vert="horz" wrap="square" lIns="103254" tIns="51627" rIns="103254" bIns="51627" numCol="1" anchor="b" anchorCtr="0" compatLnSpc="1">
            <a:prstTxWarp prst="textNoShape">
              <a:avLst/>
            </a:prstTxWarp>
          </a:bodyPr>
          <a:lstStyle>
            <a:lvl1pPr algn="l">
              <a:defRPr sz="1400" b="0"/>
            </a:lvl1pPr>
          </a:lstStyle>
          <a:p>
            <a:pPr>
              <a:defRPr/>
            </a:pPr>
            <a:endParaRPr lang="en-US" altLang="zh-CN"/>
          </a:p>
        </p:txBody>
      </p:sp>
      <p:sp>
        <p:nvSpPr>
          <p:cNvPr id="49157" name="Rectangle 5"/>
          <p:cNvSpPr>
            <a:spLocks noGrp="1" noChangeArrowheads="1"/>
          </p:cNvSpPr>
          <p:nvPr>
            <p:ph type="sldNum" sz="quarter" idx="3"/>
          </p:nvPr>
        </p:nvSpPr>
        <p:spPr bwMode="auto">
          <a:xfrm>
            <a:off x="3844231" y="9512412"/>
            <a:ext cx="2989957" cy="432382"/>
          </a:xfrm>
          <a:prstGeom prst="rect">
            <a:avLst/>
          </a:prstGeom>
          <a:noFill/>
          <a:ln w="9525">
            <a:noFill/>
            <a:miter lim="800000"/>
            <a:headEnd/>
            <a:tailEnd/>
          </a:ln>
          <a:effectLst/>
        </p:spPr>
        <p:txBody>
          <a:bodyPr vert="horz" wrap="square" lIns="103254" tIns="51627" rIns="103254" bIns="51627" numCol="1" anchor="b" anchorCtr="0" compatLnSpc="1">
            <a:prstTxWarp prst="textNoShape">
              <a:avLst/>
            </a:prstTxWarp>
          </a:bodyPr>
          <a:lstStyle>
            <a:lvl1pPr algn="r">
              <a:defRPr sz="1400" b="0"/>
            </a:lvl1pPr>
          </a:lstStyle>
          <a:p>
            <a:pPr>
              <a:defRPr/>
            </a:pPr>
            <a:fld id="{218E363E-74D0-4308-AF3F-FAD272A0C4B7}" type="slidenum">
              <a:rPr lang="en-US" altLang="zh-CN"/>
              <a:pPr>
                <a:defRPr/>
              </a:pPr>
              <a:t>‹#›</a:t>
            </a:fld>
            <a:endParaRPr lang="en-US" altLang="zh-CN"/>
          </a:p>
        </p:txBody>
      </p:sp>
    </p:spTree>
    <p:extLst>
      <p:ext uri="{BB962C8B-B14F-4D97-AF65-F5344CB8AC3E}">
        <p14:creationId xmlns:p14="http://schemas.microsoft.com/office/powerpoint/2010/main" xmlns="" val="23625843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61481" cy="499042"/>
          </a:xfrm>
          <a:prstGeom prst="rect">
            <a:avLst/>
          </a:prstGeom>
          <a:noFill/>
          <a:ln w="9525">
            <a:noFill/>
            <a:miter lim="800000"/>
            <a:headEnd/>
            <a:tailEnd/>
          </a:ln>
          <a:effectLst/>
        </p:spPr>
        <p:txBody>
          <a:bodyPr vert="horz" wrap="square" lIns="96068" tIns="48034" rIns="96068" bIns="48034" numCol="1" anchor="t" anchorCtr="0" compatLnSpc="1">
            <a:prstTxWarp prst="textNoShape">
              <a:avLst/>
            </a:prstTxWarp>
          </a:bodyPr>
          <a:lstStyle>
            <a:lvl1pPr algn="l" defTabSz="960836">
              <a:defRPr sz="1200" b="0"/>
            </a:lvl1pPr>
          </a:lstStyle>
          <a:p>
            <a:pPr>
              <a:defRPr/>
            </a:pPr>
            <a:endParaRPr lang="en-US" altLang="zh-CN"/>
          </a:p>
        </p:txBody>
      </p:sp>
      <p:sp>
        <p:nvSpPr>
          <p:cNvPr id="3075" name="Rectangle 3"/>
          <p:cNvSpPr>
            <a:spLocks noGrp="1" noChangeArrowheads="1"/>
          </p:cNvSpPr>
          <p:nvPr>
            <p:ph type="dt" idx="1"/>
          </p:nvPr>
        </p:nvSpPr>
        <p:spPr bwMode="auto">
          <a:xfrm>
            <a:off x="3872707" y="0"/>
            <a:ext cx="2961481" cy="499042"/>
          </a:xfrm>
          <a:prstGeom prst="rect">
            <a:avLst/>
          </a:prstGeom>
          <a:noFill/>
          <a:ln w="9525">
            <a:noFill/>
            <a:miter lim="800000"/>
            <a:headEnd/>
            <a:tailEnd/>
          </a:ln>
          <a:effectLst/>
        </p:spPr>
        <p:txBody>
          <a:bodyPr vert="horz" wrap="square" lIns="96068" tIns="48034" rIns="96068" bIns="48034" numCol="1" anchor="t" anchorCtr="0" compatLnSpc="1">
            <a:prstTxWarp prst="textNoShape">
              <a:avLst/>
            </a:prstTxWarp>
          </a:bodyPr>
          <a:lstStyle>
            <a:lvl1pPr algn="r" defTabSz="960836">
              <a:defRPr sz="1200" b="0"/>
            </a:lvl1pPr>
          </a:lstStyle>
          <a:p>
            <a:pPr>
              <a:defRPr/>
            </a:pPr>
            <a:endParaRPr lang="en-US" altLang="zh-CN"/>
          </a:p>
        </p:txBody>
      </p:sp>
      <p:sp>
        <p:nvSpPr>
          <p:cNvPr id="34820" name="Rectangle 4"/>
          <p:cNvSpPr>
            <a:spLocks noGrp="1" noRot="1" noChangeAspect="1" noChangeArrowheads="1" noTextEdit="1"/>
          </p:cNvSpPr>
          <p:nvPr>
            <p:ph type="sldImg" idx="2"/>
          </p:nvPr>
        </p:nvSpPr>
        <p:spPr bwMode="auto">
          <a:xfrm>
            <a:off x="922338" y="747713"/>
            <a:ext cx="4991100" cy="3743325"/>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1225" y="4739993"/>
            <a:ext cx="5011738" cy="4491371"/>
          </a:xfrm>
          <a:prstGeom prst="rect">
            <a:avLst/>
          </a:prstGeom>
          <a:noFill/>
          <a:ln w="9525">
            <a:noFill/>
            <a:miter lim="800000"/>
            <a:headEnd/>
            <a:tailEnd/>
          </a:ln>
          <a:effectLst/>
        </p:spPr>
        <p:txBody>
          <a:bodyPr vert="horz" wrap="square" lIns="96068" tIns="48034" rIns="96068" bIns="4803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9479983"/>
            <a:ext cx="2961481" cy="499042"/>
          </a:xfrm>
          <a:prstGeom prst="rect">
            <a:avLst/>
          </a:prstGeom>
          <a:noFill/>
          <a:ln w="9525">
            <a:noFill/>
            <a:miter lim="800000"/>
            <a:headEnd/>
            <a:tailEnd/>
          </a:ln>
          <a:effectLst/>
        </p:spPr>
        <p:txBody>
          <a:bodyPr vert="horz" wrap="square" lIns="96068" tIns="48034" rIns="96068" bIns="48034" numCol="1" anchor="b" anchorCtr="0" compatLnSpc="1">
            <a:prstTxWarp prst="textNoShape">
              <a:avLst/>
            </a:prstTxWarp>
          </a:bodyPr>
          <a:lstStyle>
            <a:lvl1pPr algn="l" defTabSz="960836">
              <a:defRPr sz="1200" b="0"/>
            </a:lvl1pPr>
          </a:lstStyle>
          <a:p>
            <a:pPr>
              <a:defRPr/>
            </a:pPr>
            <a:endParaRPr lang="en-US" altLang="zh-CN"/>
          </a:p>
        </p:txBody>
      </p:sp>
      <p:sp>
        <p:nvSpPr>
          <p:cNvPr id="3079" name="Rectangle 7"/>
          <p:cNvSpPr>
            <a:spLocks noGrp="1" noChangeArrowheads="1"/>
          </p:cNvSpPr>
          <p:nvPr>
            <p:ph type="sldNum" sz="quarter" idx="5"/>
          </p:nvPr>
        </p:nvSpPr>
        <p:spPr bwMode="auto">
          <a:xfrm>
            <a:off x="3872707" y="9479983"/>
            <a:ext cx="2961481" cy="499042"/>
          </a:xfrm>
          <a:prstGeom prst="rect">
            <a:avLst/>
          </a:prstGeom>
          <a:noFill/>
          <a:ln w="9525">
            <a:noFill/>
            <a:miter lim="800000"/>
            <a:headEnd/>
            <a:tailEnd/>
          </a:ln>
          <a:effectLst/>
        </p:spPr>
        <p:txBody>
          <a:bodyPr vert="horz" wrap="square" lIns="96068" tIns="48034" rIns="96068" bIns="48034" numCol="1" anchor="b" anchorCtr="0" compatLnSpc="1">
            <a:prstTxWarp prst="textNoShape">
              <a:avLst/>
            </a:prstTxWarp>
          </a:bodyPr>
          <a:lstStyle>
            <a:lvl1pPr algn="r" defTabSz="960836">
              <a:defRPr sz="1200" b="0"/>
            </a:lvl1pPr>
          </a:lstStyle>
          <a:p>
            <a:pPr>
              <a:defRPr/>
            </a:pPr>
            <a:fld id="{6D8CDCE0-B22C-4D5D-ADCF-A9267ABD21E1}" type="slidenum">
              <a:rPr lang="en-US" altLang="zh-CN"/>
              <a:pPr>
                <a:defRPr/>
              </a:pPr>
              <a:t>‹#›</a:t>
            </a:fld>
            <a:endParaRPr lang="en-US" altLang="zh-CN"/>
          </a:p>
        </p:txBody>
      </p:sp>
    </p:spTree>
    <p:extLst>
      <p:ext uri="{BB962C8B-B14F-4D97-AF65-F5344CB8AC3E}">
        <p14:creationId xmlns:p14="http://schemas.microsoft.com/office/powerpoint/2010/main" xmlns="" val="8900645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6A98D22-06CD-4026-A028-F1DE1C13EE48}" type="datetimeFigureOut">
              <a:rPr lang="zh-CN" altLang="en-US" smtClean="0"/>
              <a:pPr/>
              <a:t>2018/2/23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a:defRPr/>
            </a:pPr>
            <a:fld id="{67E73D1F-490B-4E24-A59F-00BDCA89ED40}" type="slidenum">
              <a:rPr lang="en-US" altLang="zh-CN" smtClean="0"/>
              <a:pPr>
                <a:defRPr/>
              </a:pPr>
              <a:t>‹#›</a:t>
            </a:fld>
            <a:endParaRPr lang="en-US" altLang="zh-CN"/>
          </a:p>
        </p:txBody>
      </p:sp>
    </p:spTree>
    <p:extLst>
      <p:ext uri="{BB962C8B-B14F-4D97-AF65-F5344CB8AC3E}">
        <p14:creationId xmlns:p14="http://schemas.microsoft.com/office/powerpoint/2010/main" xmlns="" val="541797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A98D22-06CD-4026-A028-F1DE1C13EE48}" type="datetimeFigureOut">
              <a:rPr lang="zh-CN" altLang="en-US" smtClean="0"/>
              <a:pPr/>
              <a:t>2018/2/23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a:defRPr/>
            </a:pPr>
            <a:fld id="{6A21EF28-AA97-4C8D-BE95-CFFAC6C37D69}" type="slidenum">
              <a:rPr lang="en-US" altLang="zh-CN" smtClean="0"/>
              <a:pPr>
                <a:defRPr/>
              </a:pPr>
              <a:t>‹#›</a:t>
            </a:fld>
            <a:endParaRPr lang="en-US" altLang="zh-CN"/>
          </a:p>
        </p:txBody>
      </p:sp>
    </p:spTree>
    <p:extLst>
      <p:ext uri="{BB962C8B-B14F-4D97-AF65-F5344CB8AC3E}">
        <p14:creationId xmlns:p14="http://schemas.microsoft.com/office/powerpoint/2010/main" xmlns="" val="101068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A98D22-06CD-4026-A028-F1DE1C13EE48}" type="datetimeFigureOut">
              <a:rPr lang="zh-CN" altLang="en-US" smtClean="0"/>
              <a:pPr/>
              <a:t>2018/2/23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a:defRPr/>
            </a:pPr>
            <a:fld id="{A207080D-E227-4834-93B8-05072631E357}" type="slidenum">
              <a:rPr lang="en-US" altLang="zh-CN" smtClean="0"/>
              <a:pPr>
                <a:defRPr/>
              </a:pPr>
              <a:t>‹#›</a:t>
            </a:fld>
            <a:endParaRPr lang="en-US" altLang="zh-CN"/>
          </a:p>
        </p:txBody>
      </p:sp>
    </p:spTree>
    <p:extLst>
      <p:ext uri="{BB962C8B-B14F-4D97-AF65-F5344CB8AC3E}">
        <p14:creationId xmlns:p14="http://schemas.microsoft.com/office/powerpoint/2010/main" xmlns="" val="3396800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A98D22-06CD-4026-A028-F1DE1C13EE48}" type="datetimeFigureOut">
              <a:rPr lang="zh-CN" altLang="en-US" smtClean="0"/>
              <a:pPr/>
              <a:t>2018/2/23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a:defRPr/>
            </a:pPr>
            <a:fld id="{525F47BF-DD0C-4969-9807-A56729045510}" type="slidenum">
              <a:rPr lang="en-US" altLang="zh-CN" smtClean="0"/>
              <a:pPr>
                <a:defRPr/>
              </a:pPr>
              <a:t>‹#›</a:t>
            </a:fld>
            <a:endParaRPr lang="en-US" altLang="zh-CN"/>
          </a:p>
        </p:txBody>
      </p:sp>
    </p:spTree>
    <p:extLst>
      <p:ext uri="{BB962C8B-B14F-4D97-AF65-F5344CB8AC3E}">
        <p14:creationId xmlns:p14="http://schemas.microsoft.com/office/powerpoint/2010/main" xmlns="" val="731045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6A98D22-06CD-4026-A028-F1DE1C13EE48}" type="datetimeFigureOut">
              <a:rPr lang="zh-CN" altLang="en-US" smtClean="0"/>
              <a:pPr/>
              <a:t>2018/2/23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a:defRPr/>
            </a:pPr>
            <a:fld id="{B825A196-C4DB-4B83-B4FD-751BE9331D37}" type="slidenum">
              <a:rPr lang="en-US" altLang="zh-CN" smtClean="0"/>
              <a:pPr>
                <a:defRPr/>
              </a:pPr>
              <a:t>‹#›</a:t>
            </a:fld>
            <a:endParaRPr lang="en-US" altLang="zh-CN"/>
          </a:p>
        </p:txBody>
      </p:sp>
    </p:spTree>
    <p:extLst>
      <p:ext uri="{BB962C8B-B14F-4D97-AF65-F5344CB8AC3E}">
        <p14:creationId xmlns:p14="http://schemas.microsoft.com/office/powerpoint/2010/main" xmlns="" val="1511881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6A98D22-06CD-4026-A028-F1DE1C13EE48}" type="datetimeFigureOut">
              <a:rPr lang="zh-CN" altLang="en-US" smtClean="0"/>
              <a:pPr/>
              <a:t>2018/2/23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pPr>
              <a:defRPr/>
            </a:pPr>
            <a:fld id="{6005673C-7762-4B93-B811-D86A7C8FC126}" type="slidenum">
              <a:rPr lang="en-US" altLang="zh-CN" smtClean="0"/>
              <a:pPr>
                <a:defRPr/>
              </a:pPr>
              <a:t>‹#›</a:t>
            </a:fld>
            <a:endParaRPr lang="en-US" altLang="zh-CN"/>
          </a:p>
        </p:txBody>
      </p:sp>
    </p:spTree>
    <p:extLst>
      <p:ext uri="{BB962C8B-B14F-4D97-AF65-F5344CB8AC3E}">
        <p14:creationId xmlns:p14="http://schemas.microsoft.com/office/powerpoint/2010/main" xmlns="" val="1657143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6A98D22-06CD-4026-A028-F1DE1C13EE48}" type="datetimeFigureOut">
              <a:rPr lang="zh-CN" altLang="en-US" smtClean="0"/>
              <a:pPr/>
              <a:t>2018/2/23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pPr>
              <a:defRPr/>
            </a:pPr>
            <a:fld id="{9CB8449D-C794-4F9C-A1ED-0D2FB84B579E}" type="slidenum">
              <a:rPr lang="en-US" altLang="zh-CN" smtClean="0"/>
              <a:pPr>
                <a:defRPr/>
              </a:pPr>
              <a:t>‹#›</a:t>
            </a:fld>
            <a:endParaRPr lang="en-US" altLang="zh-CN"/>
          </a:p>
        </p:txBody>
      </p:sp>
    </p:spTree>
    <p:extLst>
      <p:ext uri="{BB962C8B-B14F-4D97-AF65-F5344CB8AC3E}">
        <p14:creationId xmlns:p14="http://schemas.microsoft.com/office/powerpoint/2010/main" xmlns="" val="3079658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6A98D22-06CD-4026-A028-F1DE1C13EE48}" type="datetimeFigureOut">
              <a:rPr lang="zh-CN" altLang="en-US" smtClean="0"/>
              <a:pPr/>
              <a:t>2018/2/23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pPr>
              <a:defRPr/>
            </a:pPr>
            <a:fld id="{90700947-812F-42AE-8030-4A82CFE3530C}" type="slidenum">
              <a:rPr lang="en-US" altLang="zh-CN" smtClean="0"/>
              <a:pPr>
                <a:defRPr/>
              </a:pPr>
              <a:t>‹#›</a:t>
            </a:fld>
            <a:endParaRPr lang="en-US" altLang="zh-CN"/>
          </a:p>
        </p:txBody>
      </p:sp>
    </p:spTree>
    <p:extLst>
      <p:ext uri="{BB962C8B-B14F-4D97-AF65-F5344CB8AC3E}">
        <p14:creationId xmlns:p14="http://schemas.microsoft.com/office/powerpoint/2010/main" xmlns="" val="4240951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A98D22-06CD-4026-A028-F1DE1C13EE48}" type="datetimeFigureOut">
              <a:rPr lang="zh-CN" altLang="en-US" smtClean="0"/>
              <a:pPr/>
              <a:t>2018/2/23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420F0A65-8F2C-47E0-BD69-CF759292DE99}" type="slidenum">
              <a:rPr lang="en-US" altLang="zh-CN" smtClean="0"/>
              <a:pPr>
                <a:defRPr/>
              </a:pPr>
              <a:t>‹#›</a:t>
            </a:fld>
            <a:endParaRPr lang="en-US" altLang="zh-CN"/>
          </a:p>
        </p:txBody>
      </p:sp>
    </p:spTree>
    <p:extLst>
      <p:ext uri="{BB962C8B-B14F-4D97-AF65-F5344CB8AC3E}">
        <p14:creationId xmlns:p14="http://schemas.microsoft.com/office/powerpoint/2010/main" xmlns="" val="3731336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6A98D22-06CD-4026-A028-F1DE1C13EE48}" type="datetimeFigureOut">
              <a:rPr lang="zh-CN" altLang="en-US" smtClean="0"/>
              <a:pPr/>
              <a:t>2018/2/23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pPr>
              <a:defRPr/>
            </a:pPr>
            <a:fld id="{68708246-774C-47AA-9DA9-11FFEABE6A80}" type="slidenum">
              <a:rPr lang="en-US" altLang="zh-CN" smtClean="0"/>
              <a:pPr>
                <a:defRPr/>
              </a:pPr>
              <a:t>‹#›</a:t>
            </a:fld>
            <a:endParaRPr lang="en-US" altLang="zh-CN"/>
          </a:p>
        </p:txBody>
      </p:sp>
    </p:spTree>
    <p:extLst>
      <p:ext uri="{BB962C8B-B14F-4D97-AF65-F5344CB8AC3E}">
        <p14:creationId xmlns:p14="http://schemas.microsoft.com/office/powerpoint/2010/main" xmlns="" val="2635922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6A98D22-06CD-4026-A028-F1DE1C13EE48}" type="datetimeFigureOut">
              <a:rPr lang="zh-CN" altLang="en-US" smtClean="0"/>
              <a:pPr/>
              <a:t>2018/2/23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pPr>
              <a:defRPr/>
            </a:pPr>
            <a:fld id="{342004CC-EA1C-46DD-A91D-A0BB0F9E95EC}" type="slidenum">
              <a:rPr lang="en-US" altLang="zh-CN" smtClean="0"/>
              <a:pPr>
                <a:defRPr/>
              </a:pPr>
              <a:t>‹#›</a:t>
            </a:fld>
            <a:endParaRPr lang="en-US" altLang="zh-CN"/>
          </a:p>
        </p:txBody>
      </p:sp>
    </p:spTree>
    <p:extLst>
      <p:ext uri="{BB962C8B-B14F-4D97-AF65-F5344CB8AC3E}">
        <p14:creationId xmlns:p14="http://schemas.microsoft.com/office/powerpoint/2010/main" xmlns="" val="4061472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A98D22-06CD-4026-A028-F1DE1C13EE48}" type="datetimeFigureOut">
              <a:rPr lang="zh-CN" altLang="en-US" smtClean="0"/>
              <a:pPr/>
              <a:t>2018/2/23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096D078-E02F-4347-92EB-35EAB356D1C0}" type="slidenum">
              <a:rPr lang="en-US" altLang="zh-CN" smtClean="0"/>
              <a:pPr>
                <a:defRPr/>
              </a:pPr>
              <a:t>‹#›</a:t>
            </a:fld>
            <a:endParaRPr lang="en-US" altLang="zh-CN"/>
          </a:p>
        </p:txBody>
      </p:sp>
      <p:sp>
        <p:nvSpPr>
          <p:cNvPr id="7" name="AutoShape 11">
            <a:hlinkClick r:id="" action="ppaction://hlinkshowjump?jump=nextslide" highlightClick="1"/>
          </p:cNvPr>
          <p:cNvSpPr>
            <a:spLocks noChangeArrowheads="1"/>
          </p:cNvSpPr>
          <p:nvPr userDrawn="1"/>
        </p:nvSpPr>
        <p:spPr bwMode="auto">
          <a:xfrm>
            <a:off x="8382000" y="6477000"/>
            <a:ext cx="457200" cy="228600"/>
          </a:xfrm>
          <a:prstGeom prst="actionButtonForwardNext">
            <a:avLst/>
          </a:prstGeom>
          <a:solidFill>
            <a:srgbClr val="00CCFF"/>
          </a:solidFill>
          <a:ln w="12700">
            <a:solidFill>
              <a:srgbClr val="FF00FF"/>
            </a:solidFill>
            <a:miter lim="800000"/>
            <a:headEnd/>
            <a:tailEnd/>
          </a:ln>
          <a:effectLst/>
        </p:spPr>
        <p:txBody>
          <a:bodyPr wrap="none" anchor="ctr"/>
          <a:lstStyle/>
          <a:p>
            <a:pPr>
              <a:defRPr/>
            </a:pPr>
            <a:endParaRPr lang="zh-CN" altLang="en-US"/>
          </a:p>
        </p:txBody>
      </p:sp>
      <p:sp>
        <p:nvSpPr>
          <p:cNvPr id="8" name="AutoShape 12">
            <a:hlinkClick r:id="" action="ppaction://hlinkshowjump?jump=previousslide" highlightClick="1"/>
          </p:cNvPr>
          <p:cNvSpPr>
            <a:spLocks noChangeArrowheads="1"/>
          </p:cNvSpPr>
          <p:nvPr userDrawn="1"/>
        </p:nvSpPr>
        <p:spPr bwMode="auto">
          <a:xfrm>
            <a:off x="7848600" y="6477000"/>
            <a:ext cx="457200" cy="228600"/>
          </a:xfrm>
          <a:prstGeom prst="actionButtonBackPrevious">
            <a:avLst/>
          </a:prstGeom>
          <a:solidFill>
            <a:srgbClr val="00CCFF"/>
          </a:solidFill>
          <a:ln w="12700">
            <a:solidFill>
              <a:srgbClr val="FF00FF"/>
            </a:solidFill>
            <a:miter lim="800000"/>
            <a:headEnd/>
            <a:tailEnd/>
          </a:ln>
          <a:effectLst/>
        </p:spPr>
        <p:txBody>
          <a:bodyPr wrap="none" anchor="ctr"/>
          <a:lstStyle/>
          <a:p>
            <a:pPr>
              <a:defRPr/>
            </a:pPr>
            <a:endParaRPr lang="zh-CN" altLang="en-US"/>
          </a:p>
        </p:txBody>
      </p:sp>
    </p:spTree>
    <p:extLst>
      <p:ext uri="{BB962C8B-B14F-4D97-AF65-F5344CB8AC3E}">
        <p14:creationId xmlns:p14="http://schemas.microsoft.com/office/powerpoint/2010/main" xmlns="" val="29231576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02.bin"/><Relationship Id="rId3" Type="http://schemas.openxmlformats.org/officeDocument/2006/relationships/oleObject" Target="../embeddings/oleObject97.bin"/><Relationship Id="rId7" Type="http://schemas.openxmlformats.org/officeDocument/2006/relationships/oleObject" Target="../embeddings/oleObject101.bin"/><Relationship Id="rId12" Type="http://schemas.openxmlformats.org/officeDocument/2006/relationships/oleObject" Target="../embeddings/oleObject106.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100.bin"/><Relationship Id="rId11" Type="http://schemas.openxmlformats.org/officeDocument/2006/relationships/oleObject" Target="../embeddings/oleObject105.bin"/><Relationship Id="rId5" Type="http://schemas.openxmlformats.org/officeDocument/2006/relationships/oleObject" Target="../embeddings/oleObject99.bin"/><Relationship Id="rId10" Type="http://schemas.openxmlformats.org/officeDocument/2006/relationships/oleObject" Target="../embeddings/oleObject104.bin"/><Relationship Id="rId4" Type="http://schemas.openxmlformats.org/officeDocument/2006/relationships/oleObject" Target="../embeddings/oleObject98.bin"/><Relationship Id="rId9" Type="http://schemas.openxmlformats.org/officeDocument/2006/relationships/oleObject" Target="../embeddings/oleObject103.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oleObject" Target="../embeddings/oleObject109.bin"/><Relationship Id="rId4" Type="http://schemas.openxmlformats.org/officeDocument/2006/relationships/oleObject" Target="../embeddings/oleObject108.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oleObject" Target="../embeddings/oleObject112.bin"/><Relationship Id="rId4" Type="http://schemas.openxmlformats.org/officeDocument/2006/relationships/oleObject" Target="../embeddings/oleObject111.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18.bin"/><Relationship Id="rId13" Type="http://schemas.openxmlformats.org/officeDocument/2006/relationships/oleObject" Target="../embeddings/oleObject123.bin"/><Relationship Id="rId3" Type="http://schemas.openxmlformats.org/officeDocument/2006/relationships/oleObject" Target="../embeddings/oleObject113.bin"/><Relationship Id="rId7" Type="http://schemas.openxmlformats.org/officeDocument/2006/relationships/oleObject" Target="../embeddings/oleObject117.bin"/><Relationship Id="rId12" Type="http://schemas.openxmlformats.org/officeDocument/2006/relationships/oleObject" Target="../embeddings/oleObject122.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116.bin"/><Relationship Id="rId11" Type="http://schemas.openxmlformats.org/officeDocument/2006/relationships/oleObject" Target="../embeddings/oleObject121.bin"/><Relationship Id="rId5" Type="http://schemas.openxmlformats.org/officeDocument/2006/relationships/oleObject" Target="../embeddings/oleObject115.bin"/><Relationship Id="rId10" Type="http://schemas.openxmlformats.org/officeDocument/2006/relationships/oleObject" Target="../embeddings/oleObject120.bin"/><Relationship Id="rId4" Type="http://schemas.openxmlformats.org/officeDocument/2006/relationships/oleObject" Target="../embeddings/oleObject114.bin"/><Relationship Id="rId9" Type="http://schemas.openxmlformats.org/officeDocument/2006/relationships/oleObject" Target="../embeddings/oleObject119.bin"/></Relationships>
</file>

<file path=ppt/slides/_rels/slide14.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oleObject" Target="../embeddings/oleObject124.bin"/><Relationship Id="rId3" Type="http://schemas.openxmlformats.org/officeDocument/2006/relationships/tags" Target="../tags/tag2.xml"/><Relationship Id="rId7" Type="http://schemas.openxmlformats.org/officeDocument/2006/relationships/tags" Target="../tags/tag6.xml"/><Relationship Id="rId12" Type="http://schemas.openxmlformats.org/officeDocument/2006/relationships/slideLayout" Target="../slideLayouts/slideLayout7.xml"/><Relationship Id="rId2" Type="http://schemas.openxmlformats.org/officeDocument/2006/relationships/tags" Target="../tags/tag1.xml"/><Relationship Id="rId16" Type="http://schemas.openxmlformats.org/officeDocument/2006/relationships/oleObject" Target="../embeddings/oleObject127.bin"/><Relationship Id="rId1" Type="http://schemas.openxmlformats.org/officeDocument/2006/relationships/vmlDrawing" Target="../drawings/vmlDrawing13.vml"/><Relationship Id="rId6" Type="http://schemas.openxmlformats.org/officeDocument/2006/relationships/tags" Target="../tags/tag5.xml"/><Relationship Id="rId11" Type="http://schemas.openxmlformats.org/officeDocument/2006/relationships/tags" Target="../tags/tag10.xml"/><Relationship Id="rId5" Type="http://schemas.openxmlformats.org/officeDocument/2006/relationships/tags" Target="../tags/tag4.xml"/><Relationship Id="rId15" Type="http://schemas.openxmlformats.org/officeDocument/2006/relationships/oleObject" Target="../embeddings/oleObject126.bin"/><Relationship Id="rId10" Type="http://schemas.openxmlformats.org/officeDocument/2006/relationships/tags" Target="../tags/tag9.xml"/><Relationship Id="rId4" Type="http://schemas.openxmlformats.org/officeDocument/2006/relationships/tags" Target="../tags/tag3.xml"/><Relationship Id="rId9" Type="http://schemas.openxmlformats.org/officeDocument/2006/relationships/tags" Target="../tags/tag8.xml"/><Relationship Id="rId14" Type="http://schemas.openxmlformats.org/officeDocument/2006/relationships/oleObject" Target="../embeddings/oleObject125.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33.bin"/><Relationship Id="rId13" Type="http://schemas.openxmlformats.org/officeDocument/2006/relationships/oleObject" Target="../embeddings/oleObject138.bin"/><Relationship Id="rId3" Type="http://schemas.openxmlformats.org/officeDocument/2006/relationships/oleObject" Target="../embeddings/oleObject128.bin"/><Relationship Id="rId7" Type="http://schemas.openxmlformats.org/officeDocument/2006/relationships/oleObject" Target="../embeddings/oleObject132.bin"/><Relationship Id="rId12" Type="http://schemas.openxmlformats.org/officeDocument/2006/relationships/oleObject" Target="../embeddings/oleObject137.bin"/><Relationship Id="rId2" Type="http://schemas.openxmlformats.org/officeDocument/2006/relationships/slideLayout" Target="../slideLayouts/slideLayout6.xml"/><Relationship Id="rId16" Type="http://schemas.openxmlformats.org/officeDocument/2006/relationships/oleObject" Target="../embeddings/oleObject141.bin"/><Relationship Id="rId1" Type="http://schemas.openxmlformats.org/officeDocument/2006/relationships/vmlDrawing" Target="../drawings/vmlDrawing14.vml"/><Relationship Id="rId6" Type="http://schemas.openxmlformats.org/officeDocument/2006/relationships/oleObject" Target="../embeddings/oleObject131.bin"/><Relationship Id="rId11" Type="http://schemas.openxmlformats.org/officeDocument/2006/relationships/oleObject" Target="../embeddings/oleObject136.bin"/><Relationship Id="rId5" Type="http://schemas.openxmlformats.org/officeDocument/2006/relationships/oleObject" Target="../embeddings/oleObject130.bin"/><Relationship Id="rId15" Type="http://schemas.openxmlformats.org/officeDocument/2006/relationships/oleObject" Target="../embeddings/oleObject140.bin"/><Relationship Id="rId10" Type="http://schemas.openxmlformats.org/officeDocument/2006/relationships/oleObject" Target="../embeddings/oleObject135.bin"/><Relationship Id="rId4" Type="http://schemas.openxmlformats.org/officeDocument/2006/relationships/oleObject" Target="../embeddings/oleObject129.bin"/><Relationship Id="rId9" Type="http://schemas.openxmlformats.org/officeDocument/2006/relationships/oleObject" Target="../embeddings/oleObject134.bin"/><Relationship Id="rId14" Type="http://schemas.openxmlformats.org/officeDocument/2006/relationships/oleObject" Target="../embeddings/oleObject139.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47.bin"/><Relationship Id="rId13" Type="http://schemas.openxmlformats.org/officeDocument/2006/relationships/oleObject" Target="../embeddings/oleObject152.bin"/><Relationship Id="rId3" Type="http://schemas.openxmlformats.org/officeDocument/2006/relationships/oleObject" Target="../embeddings/oleObject142.bin"/><Relationship Id="rId7" Type="http://schemas.openxmlformats.org/officeDocument/2006/relationships/oleObject" Target="../embeddings/oleObject146.bin"/><Relationship Id="rId12" Type="http://schemas.openxmlformats.org/officeDocument/2006/relationships/oleObject" Target="../embeddings/oleObject151.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145.bin"/><Relationship Id="rId11" Type="http://schemas.openxmlformats.org/officeDocument/2006/relationships/oleObject" Target="../embeddings/oleObject150.bin"/><Relationship Id="rId5" Type="http://schemas.openxmlformats.org/officeDocument/2006/relationships/oleObject" Target="../embeddings/oleObject144.bin"/><Relationship Id="rId10" Type="http://schemas.openxmlformats.org/officeDocument/2006/relationships/oleObject" Target="../embeddings/oleObject149.bin"/><Relationship Id="rId4" Type="http://schemas.openxmlformats.org/officeDocument/2006/relationships/oleObject" Target="../embeddings/oleObject143.bin"/><Relationship Id="rId9" Type="http://schemas.openxmlformats.org/officeDocument/2006/relationships/oleObject" Target="../embeddings/oleObject148.bin"/><Relationship Id="rId14" Type="http://schemas.openxmlformats.org/officeDocument/2006/relationships/oleObject" Target="../embeddings/oleObject153.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59.bin"/><Relationship Id="rId13" Type="http://schemas.openxmlformats.org/officeDocument/2006/relationships/oleObject" Target="../embeddings/oleObject164.bin"/><Relationship Id="rId18" Type="http://schemas.openxmlformats.org/officeDocument/2006/relationships/oleObject" Target="../embeddings/oleObject169.bin"/><Relationship Id="rId3" Type="http://schemas.openxmlformats.org/officeDocument/2006/relationships/oleObject" Target="../embeddings/oleObject154.bin"/><Relationship Id="rId7" Type="http://schemas.openxmlformats.org/officeDocument/2006/relationships/oleObject" Target="../embeddings/oleObject158.bin"/><Relationship Id="rId12" Type="http://schemas.openxmlformats.org/officeDocument/2006/relationships/oleObject" Target="../embeddings/oleObject163.bin"/><Relationship Id="rId17" Type="http://schemas.openxmlformats.org/officeDocument/2006/relationships/oleObject" Target="../embeddings/oleObject168.bin"/><Relationship Id="rId2" Type="http://schemas.openxmlformats.org/officeDocument/2006/relationships/slideLayout" Target="../slideLayouts/slideLayout7.xml"/><Relationship Id="rId16" Type="http://schemas.openxmlformats.org/officeDocument/2006/relationships/oleObject" Target="../embeddings/oleObject167.bin"/><Relationship Id="rId20" Type="http://schemas.openxmlformats.org/officeDocument/2006/relationships/oleObject" Target="../embeddings/oleObject171.bin"/><Relationship Id="rId1" Type="http://schemas.openxmlformats.org/officeDocument/2006/relationships/vmlDrawing" Target="../drawings/vmlDrawing16.vml"/><Relationship Id="rId6" Type="http://schemas.openxmlformats.org/officeDocument/2006/relationships/oleObject" Target="../embeddings/oleObject157.bin"/><Relationship Id="rId11" Type="http://schemas.openxmlformats.org/officeDocument/2006/relationships/oleObject" Target="../embeddings/oleObject162.bin"/><Relationship Id="rId5" Type="http://schemas.openxmlformats.org/officeDocument/2006/relationships/oleObject" Target="../embeddings/oleObject156.bin"/><Relationship Id="rId15" Type="http://schemas.openxmlformats.org/officeDocument/2006/relationships/oleObject" Target="../embeddings/oleObject166.bin"/><Relationship Id="rId10" Type="http://schemas.openxmlformats.org/officeDocument/2006/relationships/oleObject" Target="../embeddings/oleObject161.bin"/><Relationship Id="rId19" Type="http://schemas.openxmlformats.org/officeDocument/2006/relationships/oleObject" Target="../embeddings/oleObject170.bin"/><Relationship Id="rId4" Type="http://schemas.openxmlformats.org/officeDocument/2006/relationships/oleObject" Target="../embeddings/oleObject155.bin"/><Relationship Id="rId9" Type="http://schemas.openxmlformats.org/officeDocument/2006/relationships/oleObject" Target="../embeddings/oleObject160.bin"/><Relationship Id="rId14" Type="http://schemas.openxmlformats.org/officeDocument/2006/relationships/oleObject" Target="../embeddings/oleObject165.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77.bin"/><Relationship Id="rId3" Type="http://schemas.openxmlformats.org/officeDocument/2006/relationships/oleObject" Target="../embeddings/oleObject172.bin"/><Relationship Id="rId7" Type="http://schemas.openxmlformats.org/officeDocument/2006/relationships/oleObject" Target="../embeddings/oleObject176.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175.bin"/><Relationship Id="rId5" Type="http://schemas.openxmlformats.org/officeDocument/2006/relationships/oleObject" Target="../embeddings/oleObject174.bin"/><Relationship Id="rId10" Type="http://schemas.openxmlformats.org/officeDocument/2006/relationships/oleObject" Target="../embeddings/oleObject179.bin"/><Relationship Id="rId4" Type="http://schemas.openxmlformats.org/officeDocument/2006/relationships/oleObject" Target="../embeddings/oleObject173.bin"/><Relationship Id="rId9" Type="http://schemas.openxmlformats.org/officeDocument/2006/relationships/oleObject" Target="../embeddings/oleObject178.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80.bin"/><Relationship Id="rId2" Type="http://schemas.openxmlformats.org/officeDocument/2006/relationships/slideLayout" Target="../slideLayouts/slideLayout7.xml"/><Relationship Id="rId1" Type="http://schemas.openxmlformats.org/officeDocument/2006/relationships/vmlDrawing" Target="../drawings/vmlDrawing18.vml"/><Relationship Id="rId5" Type="http://schemas.openxmlformats.org/officeDocument/2006/relationships/oleObject" Target="../embeddings/oleObject182.bin"/><Relationship Id="rId4" Type="http://schemas.openxmlformats.org/officeDocument/2006/relationships/oleObject" Target="../embeddings/oleObject181.bin"/></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oleObject" Target="../embeddings/oleObject11.bin"/><Relationship Id="rId3" Type="http://schemas.openxmlformats.org/officeDocument/2006/relationships/oleObject" Target="../embeddings/oleObject1.bin"/><Relationship Id="rId7" Type="http://schemas.openxmlformats.org/officeDocument/2006/relationships/oleObject" Target="../embeddings/oleObject5.bin"/><Relationship Id="rId12"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4.bin"/><Relationship Id="rId11" Type="http://schemas.openxmlformats.org/officeDocument/2006/relationships/oleObject" Target="../embeddings/oleObject9.bin"/><Relationship Id="rId5" Type="http://schemas.openxmlformats.org/officeDocument/2006/relationships/oleObject" Target="../embeddings/oleObject3.bin"/><Relationship Id="rId10" Type="http://schemas.openxmlformats.org/officeDocument/2006/relationships/oleObject" Target="../embeddings/oleObject8.bin"/><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88.bin"/><Relationship Id="rId13" Type="http://schemas.openxmlformats.org/officeDocument/2006/relationships/oleObject" Target="../embeddings/oleObject193.bin"/><Relationship Id="rId3" Type="http://schemas.openxmlformats.org/officeDocument/2006/relationships/oleObject" Target="../embeddings/oleObject183.bin"/><Relationship Id="rId7" Type="http://schemas.openxmlformats.org/officeDocument/2006/relationships/oleObject" Target="../embeddings/oleObject187.bin"/><Relationship Id="rId12" Type="http://schemas.openxmlformats.org/officeDocument/2006/relationships/oleObject" Target="../embeddings/oleObject192.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186.bin"/><Relationship Id="rId11" Type="http://schemas.openxmlformats.org/officeDocument/2006/relationships/oleObject" Target="../embeddings/oleObject191.bin"/><Relationship Id="rId5" Type="http://schemas.openxmlformats.org/officeDocument/2006/relationships/oleObject" Target="../embeddings/oleObject185.bin"/><Relationship Id="rId15" Type="http://schemas.openxmlformats.org/officeDocument/2006/relationships/oleObject" Target="../embeddings/oleObject195.bin"/><Relationship Id="rId10" Type="http://schemas.openxmlformats.org/officeDocument/2006/relationships/oleObject" Target="../embeddings/oleObject190.bin"/><Relationship Id="rId4" Type="http://schemas.openxmlformats.org/officeDocument/2006/relationships/oleObject" Target="../embeddings/oleObject184.bin"/><Relationship Id="rId9" Type="http://schemas.openxmlformats.org/officeDocument/2006/relationships/oleObject" Target="../embeddings/oleObject189.bin"/><Relationship Id="rId14" Type="http://schemas.openxmlformats.org/officeDocument/2006/relationships/oleObject" Target="../embeddings/oleObject194.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96.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oleObject" Target="../embeddings/oleObject197.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02.bin"/><Relationship Id="rId13" Type="http://schemas.openxmlformats.org/officeDocument/2006/relationships/oleObject" Target="../embeddings/oleObject207.bin"/><Relationship Id="rId18" Type="http://schemas.openxmlformats.org/officeDocument/2006/relationships/oleObject" Target="../embeddings/oleObject212.bin"/><Relationship Id="rId3" Type="http://schemas.openxmlformats.org/officeDocument/2006/relationships/image" Target="../media/image195.jpeg"/><Relationship Id="rId7" Type="http://schemas.openxmlformats.org/officeDocument/2006/relationships/oleObject" Target="../embeddings/oleObject201.bin"/><Relationship Id="rId12" Type="http://schemas.openxmlformats.org/officeDocument/2006/relationships/oleObject" Target="../embeddings/oleObject206.bin"/><Relationship Id="rId17" Type="http://schemas.openxmlformats.org/officeDocument/2006/relationships/oleObject" Target="../embeddings/oleObject211.bin"/><Relationship Id="rId2" Type="http://schemas.openxmlformats.org/officeDocument/2006/relationships/slideLayout" Target="../slideLayouts/slideLayout7.xml"/><Relationship Id="rId16" Type="http://schemas.openxmlformats.org/officeDocument/2006/relationships/oleObject" Target="../embeddings/oleObject210.bin"/><Relationship Id="rId20" Type="http://schemas.openxmlformats.org/officeDocument/2006/relationships/oleObject" Target="../embeddings/oleObject214.bin"/><Relationship Id="rId1" Type="http://schemas.openxmlformats.org/officeDocument/2006/relationships/vmlDrawing" Target="../drawings/vmlDrawing21.vml"/><Relationship Id="rId6" Type="http://schemas.openxmlformats.org/officeDocument/2006/relationships/oleObject" Target="../embeddings/oleObject200.bin"/><Relationship Id="rId11" Type="http://schemas.openxmlformats.org/officeDocument/2006/relationships/oleObject" Target="../embeddings/oleObject205.bin"/><Relationship Id="rId5" Type="http://schemas.openxmlformats.org/officeDocument/2006/relationships/oleObject" Target="../embeddings/oleObject199.bin"/><Relationship Id="rId15" Type="http://schemas.openxmlformats.org/officeDocument/2006/relationships/oleObject" Target="../embeddings/oleObject209.bin"/><Relationship Id="rId10" Type="http://schemas.openxmlformats.org/officeDocument/2006/relationships/oleObject" Target="../embeddings/oleObject204.bin"/><Relationship Id="rId19" Type="http://schemas.openxmlformats.org/officeDocument/2006/relationships/oleObject" Target="../embeddings/oleObject213.bin"/><Relationship Id="rId4" Type="http://schemas.openxmlformats.org/officeDocument/2006/relationships/oleObject" Target="../embeddings/oleObject198.bin"/><Relationship Id="rId9" Type="http://schemas.openxmlformats.org/officeDocument/2006/relationships/oleObject" Target="../embeddings/oleObject203.bin"/><Relationship Id="rId14" Type="http://schemas.openxmlformats.org/officeDocument/2006/relationships/oleObject" Target="../embeddings/oleObject208.bin"/></Relationships>
</file>

<file path=ppt/slides/_rels/slide23.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oleObject" Target="../embeddings/oleObject215.bin"/><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vmlDrawing" Target="../drawings/vmlDrawing22.vml"/><Relationship Id="rId6" Type="http://schemas.openxmlformats.org/officeDocument/2006/relationships/tags" Target="../tags/tag15.xml"/><Relationship Id="rId11" Type="http://schemas.openxmlformats.org/officeDocument/2006/relationships/tags" Target="../tags/tag20.xml"/><Relationship Id="rId5" Type="http://schemas.openxmlformats.org/officeDocument/2006/relationships/tags" Target="../tags/tag14.xml"/><Relationship Id="rId15" Type="http://schemas.openxmlformats.org/officeDocument/2006/relationships/oleObject" Target="../embeddings/oleObject217.bin"/><Relationship Id="rId10" Type="http://schemas.openxmlformats.org/officeDocument/2006/relationships/tags" Target="../tags/tag19.xml"/><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oleObject" Target="../embeddings/oleObject216.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23.bin"/><Relationship Id="rId3" Type="http://schemas.openxmlformats.org/officeDocument/2006/relationships/oleObject" Target="../embeddings/oleObject218.bin"/><Relationship Id="rId7" Type="http://schemas.openxmlformats.org/officeDocument/2006/relationships/oleObject" Target="../embeddings/oleObject222.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221.bin"/><Relationship Id="rId5" Type="http://schemas.openxmlformats.org/officeDocument/2006/relationships/oleObject" Target="../embeddings/oleObject220.bin"/><Relationship Id="rId10" Type="http://schemas.openxmlformats.org/officeDocument/2006/relationships/oleObject" Target="../embeddings/oleObject225.bin"/><Relationship Id="rId4" Type="http://schemas.openxmlformats.org/officeDocument/2006/relationships/oleObject" Target="../embeddings/oleObject219.bin"/><Relationship Id="rId9" Type="http://schemas.openxmlformats.org/officeDocument/2006/relationships/oleObject" Target="../embeddings/oleObject224.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31.bin"/><Relationship Id="rId13" Type="http://schemas.openxmlformats.org/officeDocument/2006/relationships/oleObject" Target="../embeddings/oleObject236.bin"/><Relationship Id="rId18" Type="http://schemas.openxmlformats.org/officeDocument/2006/relationships/oleObject" Target="../embeddings/oleObject241.bin"/><Relationship Id="rId3" Type="http://schemas.openxmlformats.org/officeDocument/2006/relationships/oleObject" Target="../embeddings/oleObject226.bin"/><Relationship Id="rId7" Type="http://schemas.openxmlformats.org/officeDocument/2006/relationships/oleObject" Target="../embeddings/oleObject230.bin"/><Relationship Id="rId12" Type="http://schemas.openxmlformats.org/officeDocument/2006/relationships/oleObject" Target="../embeddings/oleObject235.bin"/><Relationship Id="rId17" Type="http://schemas.openxmlformats.org/officeDocument/2006/relationships/oleObject" Target="../embeddings/oleObject240.bin"/><Relationship Id="rId2" Type="http://schemas.openxmlformats.org/officeDocument/2006/relationships/slideLayout" Target="../slideLayouts/slideLayout7.xml"/><Relationship Id="rId16" Type="http://schemas.openxmlformats.org/officeDocument/2006/relationships/oleObject" Target="../embeddings/oleObject239.bin"/><Relationship Id="rId1" Type="http://schemas.openxmlformats.org/officeDocument/2006/relationships/vmlDrawing" Target="../drawings/vmlDrawing24.vml"/><Relationship Id="rId6" Type="http://schemas.openxmlformats.org/officeDocument/2006/relationships/oleObject" Target="../embeddings/oleObject229.bin"/><Relationship Id="rId11" Type="http://schemas.openxmlformats.org/officeDocument/2006/relationships/oleObject" Target="../embeddings/oleObject234.bin"/><Relationship Id="rId5" Type="http://schemas.openxmlformats.org/officeDocument/2006/relationships/oleObject" Target="../embeddings/oleObject228.bin"/><Relationship Id="rId15" Type="http://schemas.openxmlformats.org/officeDocument/2006/relationships/oleObject" Target="../embeddings/oleObject238.bin"/><Relationship Id="rId10" Type="http://schemas.openxmlformats.org/officeDocument/2006/relationships/oleObject" Target="../embeddings/oleObject233.bin"/><Relationship Id="rId19" Type="http://schemas.openxmlformats.org/officeDocument/2006/relationships/oleObject" Target="../embeddings/oleObject242.bin"/><Relationship Id="rId4" Type="http://schemas.openxmlformats.org/officeDocument/2006/relationships/oleObject" Target="../embeddings/oleObject227.bin"/><Relationship Id="rId9" Type="http://schemas.openxmlformats.org/officeDocument/2006/relationships/oleObject" Target="../embeddings/oleObject232.bin"/><Relationship Id="rId14" Type="http://schemas.openxmlformats.org/officeDocument/2006/relationships/oleObject" Target="../embeddings/oleObject237.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48.bin"/><Relationship Id="rId13" Type="http://schemas.openxmlformats.org/officeDocument/2006/relationships/oleObject" Target="../embeddings/oleObject253.bin"/><Relationship Id="rId18" Type="http://schemas.openxmlformats.org/officeDocument/2006/relationships/oleObject" Target="../embeddings/oleObject258.bin"/><Relationship Id="rId3" Type="http://schemas.openxmlformats.org/officeDocument/2006/relationships/oleObject" Target="../embeddings/oleObject243.bin"/><Relationship Id="rId7" Type="http://schemas.openxmlformats.org/officeDocument/2006/relationships/oleObject" Target="../embeddings/oleObject247.bin"/><Relationship Id="rId12" Type="http://schemas.openxmlformats.org/officeDocument/2006/relationships/oleObject" Target="../embeddings/oleObject252.bin"/><Relationship Id="rId17" Type="http://schemas.openxmlformats.org/officeDocument/2006/relationships/oleObject" Target="../embeddings/oleObject257.bin"/><Relationship Id="rId2" Type="http://schemas.openxmlformats.org/officeDocument/2006/relationships/slideLayout" Target="../slideLayouts/slideLayout7.xml"/><Relationship Id="rId16" Type="http://schemas.openxmlformats.org/officeDocument/2006/relationships/oleObject" Target="../embeddings/oleObject256.bin"/><Relationship Id="rId20" Type="http://schemas.openxmlformats.org/officeDocument/2006/relationships/oleObject" Target="../embeddings/oleObject260.bin"/><Relationship Id="rId1" Type="http://schemas.openxmlformats.org/officeDocument/2006/relationships/vmlDrawing" Target="../drawings/vmlDrawing25.vml"/><Relationship Id="rId6" Type="http://schemas.openxmlformats.org/officeDocument/2006/relationships/oleObject" Target="../embeddings/oleObject246.bin"/><Relationship Id="rId11" Type="http://schemas.openxmlformats.org/officeDocument/2006/relationships/oleObject" Target="../embeddings/oleObject251.bin"/><Relationship Id="rId5" Type="http://schemas.openxmlformats.org/officeDocument/2006/relationships/oleObject" Target="../embeddings/oleObject245.bin"/><Relationship Id="rId15" Type="http://schemas.openxmlformats.org/officeDocument/2006/relationships/oleObject" Target="../embeddings/oleObject255.bin"/><Relationship Id="rId10" Type="http://schemas.openxmlformats.org/officeDocument/2006/relationships/oleObject" Target="../embeddings/oleObject250.bin"/><Relationship Id="rId19" Type="http://schemas.openxmlformats.org/officeDocument/2006/relationships/oleObject" Target="../embeddings/oleObject259.bin"/><Relationship Id="rId4" Type="http://schemas.openxmlformats.org/officeDocument/2006/relationships/oleObject" Target="../embeddings/oleObject244.bin"/><Relationship Id="rId9" Type="http://schemas.openxmlformats.org/officeDocument/2006/relationships/oleObject" Target="../embeddings/oleObject249.bin"/><Relationship Id="rId14" Type="http://schemas.openxmlformats.org/officeDocument/2006/relationships/oleObject" Target="../embeddings/oleObject254.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66.bin"/><Relationship Id="rId13" Type="http://schemas.openxmlformats.org/officeDocument/2006/relationships/oleObject" Target="../embeddings/oleObject271.bin"/><Relationship Id="rId18" Type="http://schemas.openxmlformats.org/officeDocument/2006/relationships/oleObject" Target="../embeddings/oleObject276.bin"/><Relationship Id="rId3" Type="http://schemas.openxmlformats.org/officeDocument/2006/relationships/oleObject" Target="../embeddings/oleObject261.bin"/><Relationship Id="rId7" Type="http://schemas.openxmlformats.org/officeDocument/2006/relationships/oleObject" Target="../embeddings/oleObject265.bin"/><Relationship Id="rId12" Type="http://schemas.openxmlformats.org/officeDocument/2006/relationships/oleObject" Target="../embeddings/oleObject270.bin"/><Relationship Id="rId17" Type="http://schemas.openxmlformats.org/officeDocument/2006/relationships/oleObject" Target="../embeddings/oleObject275.bin"/><Relationship Id="rId2" Type="http://schemas.openxmlformats.org/officeDocument/2006/relationships/slideLayout" Target="../slideLayouts/slideLayout7.xml"/><Relationship Id="rId16" Type="http://schemas.openxmlformats.org/officeDocument/2006/relationships/oleObject" Target="../embeddings/oleObject274.bin"/><Relationship Id="rId1" Type="http://schemas.openxmlformats.org/officeDocument/2006/relationships/vmlDrawing" Target="../drawings/vmlDrawing26.vml"/><Relationship Id="rId6" Type="http://schemas.openxmlformats.org/officeDocument/2006/relationships/oleObject" Target="../embeddings/oleObject264.bin"/><Relationship Id="rId11" Type="http://schemas.openxmlformats.org/officeDocument/2006/relationships/oleObject" Target="../embeddings/oleObject269.bin"/><Relationship Id="rId5" Type="http://schemas.openxmlformats.org/officeDocument/2006/relationships/oleObject" Target="../embeddings/oleObject263.bin"/><Relationship Id="rId15" Type="http://schemas.openxmlformats.org/officeDocument/2006/relationships/oleObject" Target="../embeddings/oleObject273.bin"/><Relationship Id="rId10" Type="http://schemas.openxmlformats.org/officeDocument/2006/relationships/oleObject" Target="../embeddings/oleObject268.bin"/><Relationship Id="rId19" Type="http://schemas.openxmlformats.org/officeDocument/2006/relationships/oleObject" Target="../embeddings/oleObject277.bin"/><Relationship Id="rId4" Type="http://schemas.openxmlformats.org/officeDocument/2006/relationships/oleObject" Target="../embeddings/oleObject262.bin"/><Relationship Id="rId9" Type="http://schemas.openxmlformats.org/officeDocument/2006/relationships/oleObject" Target="../embeddings/oleObject267.bin"/><Relationship Id="rId14" Type="http://schemas.openxmlformats.org/officeDocument/2006/relationships/oleObject" Target="../embeddings/oleObject272.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oleObject" Target="../embeddings/oleObject22.bin"/><Relationship Id="rId3" Type="http://schemas.openxmlformats.org/officeDocument/2006/relationships/oleObject" Target="../embeddings/oleObject12.bin"/><Relationship Id="rId7" Type="http://schemas.openxmlformats.org/officeDocument/2006/relationships/oleObject" Target="../embeddings/oleObject16.bin"/><Relationship Id="rId12"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15.bin"/><Relationship Id="rId11" Type="http://schemas.openxmlformats.org/officeDocument/2006/relationships/oleObject" Target="../embeddings/oleObject20.bin"/><Relationship Id="rId5" Type="http://schemas.openxmlformats.org/officeDocument/2006/relationships/oleObject" Target="../embeddings/oleObject14.bin"/><Relationship Id="rId15" Type="http://schemas.openxmlformats.org/officeDocument/2006/relationships/oleObject" Target="../embeddings/oleObject24.bin"/><Relationship Id="rId10" Type="http://schemas.openxmlformats.org/officeDocument/2006/relationships/oleObject" Target="../embeddings/oleObject19.bin"/><Relationship Id="rId4" Type="http://schemas.openxmlformats.org/officeDocument/2006/relationships/oleObject" Target="../embeddings/oleObject13.bin"/><Relationship Id="rId9" Type="http://schemas.openxmlformats.org/officeDocument/2006/relationships/oleObject" Target="../embeddings/oleObject18.bin"/><Relationship Id="rId14" Type="http://schemas.openxmlformats.org/officeDocument/2006/relationships/oleObject" Target="../embeddings/oleObject23.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oleObject" Target="../embeddings/oleObject35.bin"/><Relationship Id="rId3" Type="http://schemas.openxmlformats.org/officeDocument/2006/relationships/oleObject" Target="../embeddings/oleObject25.bin"/><Relationship Id="rId7" Type="http://schemas.openxmlformats.org/officeDocument/2006/relationships/oleObject" Target="../embeddings/oleObject29.bin"/><Relationship Id="rId12"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28.bin"/><Relationship Id="rId11" Type="http://schemas.openxmlformats.org/officeDocument/2006/relationships/oleObject" Target="../embeddings/oleObject33.bin"/><Relationship Id="rId5" Type="http://schemas.openxmlformats.org/officeDocument/2006/relationships/oleObject" Target="../embeddings/oleObject27.bin"/><Relationship Id="rId15" Type="http://schemas.openxmlformats.org/officeDocument/2006/relationships/oleObject" Target="../embeddings/oleObject37.bin"/><Relationship Id="rId10" Type="http://schemas.openxmlformats.org/officeDocument/2006/relationships/oleObject" Target="../embeddings/oleObject32.bin"/><Relationship Id="rId4" Type="http://schemas.openxmlformats.org/officeDocument/2006/relationships/oleObject" Target="../embeddings/oleObject26.bin"/><Relationship Id="rId9" Type="http://schemas.openxmlformats.org/officeDocument/2006/relationships/oleObject" Target="../embeddings/oleObject31.bin"/><Relationship Id="rId14" Type="http://schemas.openxmlformats.org/officeDocument/2006/relationships/oleObject" Target="../embeddings/oleObject36.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oleObject" Target="../embeddings/oleObject48.bin"/><Relationship Id="rId18" Type="http://schemas.openxmlformats.org/officeDocument/2006/relationships/oleObject" Target="../embeddings/oleObject53.bin"/><Relationship Id="rId3" Type="http://schemas.openxmlformats.org/officeDocument/2006/relationships/oleObject" Target="../embeddings/oleObject38.bin"/><Relationship Id="rId21" Type="http://schemas.openxmlformats.org/officeDocument/2006/relationships/oleObject" Target="../embeddings/oleObject56.bin"/><Relationship Id="rId7" Type="http://schemas.openxmlformats.org/officeDocument/2006/relationships/oleObject" Target="../embeddings/oleObject42.bin"/><Relationship Id="rId12" Type="http://schemas.openxmlformats.org/officeDocument/2006/relationships/oleObject" Target="../embeddings/oleObject47.bin"/><Relationship Id="rId17" Type="http://schemas.openxmlformats.org/officeDocument/2006/relationships/oleObject" Target="../embeddings/oleObject52.bin"/><Relationship Id="rId2" Type="http://schemas.openxmlformats.org/officeDocument/2006/relationships/slideLayout" Target="../slideLayouts/slideLayout7.xml"/><Relationship Id="rId16" Type="http://schemas.openxmlformats.org/officeDocument/2006/relationships/oleObject" Target="../embeddings/oleObject51.bin"/><Relationship Id="rId20" Type="http://schemas.openxmlformats.org/officeDocument/2006/relationships/oleObject" Target="../embeddings/oleObject55.bin"/><Relationship Id="rId1" Type="http://schemas.openxmlformats.org/officeDocument/2006/relationships/vmlDrawing" Target="../drawings/vmlDrawing4.vml"/><Relationship Id="rId6" Type="http://schemas.openxmlformats.org/officeDocument/2006/relationships/oleObject" Target="../embeddings/oleObject41.bin"/><Relationship Id="rId11" Type="http://schemas.openxmlformats.org/officeDocument/2006/relationships/oleObject" Target="../embeddings/oleObject46.bin"/><Relationship Id="rId5" Type="http://schemas.openxmlformats.org/officeDocument/2006/relationships/oleObject" Target="../embeddings/oleObject40.bin"/><Relationship Id="rId15" Type="http://schemas.openxmlformats.org/officeDocument/2006/relationships/oleObject" Target="../embeddings/oleObject50.bin"/><Relationship Id="rId10" Type="http://schemas.openxmlformats.org/officeDocument/2006/relationships/oleObject" Target="../embeddings/oleObject45.bin"/><Relationship Id="rId19" Type="http://schemas.openxmlformats.org/officeDocument/2006/relationships/oleObject" Target="../embeddings/oleObject54.bin"/><Relationship Id="rId4" Type="http://schemas.openxmlformats.org/officeDocument/2006/relationships/oleObject" Target="../embeddings/oleObject39.bin"/><Relationship Id="rId9" Type="http://schemas.openxmlformats.org/officeDocument/2006/relationships/oleObject" Target="../embeddings/oleObject44.bin"/><Relationship Id="rId14" Type="http://schemas.openxmlformats.org/officeDocument/2006/relationships/oleObject" Target="../embeddings/oleObject49.bin"/><Relationship Id="rId22" Type="http://schemas.openxmlformats.org/officeDocument/2006/relationships/oleObject" Target="../embeddings/oleObject57.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oleObject" Target="../embeddings/oleObject58.bin"/><Relationship Id="rId7" Type="http://schemas.openxmlformats.org/officeDocument/2006/relationships/oleObject" Target="../embeddings/oleObject62.bin"/><Relationship Id="rId12"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61.bin"/><Relationship Id="rId11" Type="http://schemas.openxmlformats.org/officeDocument/2006/relationships/oleObject" Target="../embeddings/oleObject66.bin"/><Relationship Id="rId5" Type="http://schemas.openxmlformats.org/officeDocument/2006/relationships/oleObject" Target="../embeddings/oleObject60.bin"/><Relationship Id="rId10" Type="http://schemas.openxmlformats.org/officeDocument/2006/relationships/oleObject" Target="../embeddings/oleObject65.bin"/><Relationship Id="rId4" Type="http://schemas.openxmlformats.org/officeDocument/2006/relationships/oleObject" Target="../embeddings/oleObject59.bin"/><Relationship Id="rId9" Type="http://schemas.openxmlformats.org/officeDocument/2006/relationships/oleObject" Target="../embeddings/oleObject64.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oleObject" Target="../embeddings/oleObject68.bin"/><Relationship Id="rId7" Type="http://schemas.openxmlformats.org/officeDocument/2006/relationships/oleObject" Target="../embeddings/oleObject72.bin"/><Relationship Id="rId12"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71.bin"/><Relationship Id="rId11" Type="http://schemas.openxmlformats.org/officeDocument/2006/relationships/oleObject" Target="../embeddings/oleObject76.bin"/><Relationship Id="rId5" Type="http://schemas.openxmlformats.org/officeDocument/2006/relationships/oleObject" Target="../embeddings/oleObject70.bin"/><Relationship Id="rId10" Type="http://schemas.openxmlformats.org/officeDocument/2006/relationships/oleObject" Target="../embeddings/oleObject75.bin"/><Relationship Id="rId4" Type="http://schemas.openxmlformats.org/officeDocument/2006/relationships/oleObject" Target="../embeddings/oleObject69.bin"/><Relationship Id="rId9" Type="http://schemas.openxmlformats.org/officeDocument/2006/relationships/oleObject" Target="../embeddings/oleObject74.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83.bin"/><Relationship Id="rId3" Type="http://schemas.openxmlformats.org/officeDocument/2006/relationships/oleObject" Target="../embeddings/oleObject78.bin"/><Relationship Id="rId7" Type="http://schemas.openxmlformats.org/officeDocument/2006/relationships/oleObject" Target="../embeddings/oleObject82.bin"/><Relationship Id="rId12" Type="http://schemas.openxmlformats.org/officeDocument/2006/relationships/oleObject" Target="../embeddings/oleObject87.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81.bin"/><Relationship Id="rId11" Type="http://schemas.openxmlformats.org/officeDocument/2006/relationships/oleObject" Target="../embeddings/oleObject86.bin"/><Relationship Id="rId5" Type="http://schemas.openxmlformats.org/officeDocument/2006/relationships/oleObject" Target="../embeddings/oleObject80.bin"/><Relationship Id="rId10" Type="http://schemas.openxmlformats.org/officeDocument/2006/relationships/oleObject" Target="../embeddings/oleObject85.bin"/><Relationship Id="rId4" Type="http://schemas.openxmlformats.org/officeDocument/2006/relationships/oleObject" Target="../embeddings/oleObject79.bin"/><Relationship Id="rId9" Type="http://schemas.openxmlformats.org/officeDocument/2006/relationships/oleObject" Target="../embeddings/oleObject84.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93.bin"/><Relationship Id="rId3" Type="http://schemas.openxmlformats.org/officeDocument/2006/relationships/oleObject" Target="../embeddings/oleObject88.bin"/><Relationship Id="rId7" Type="http://schemas.openxmlformats.org/officeDocument/2006/relationships/oleObject" Target="../embeddings/oleObject92.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91.bin"/><Relationship Id="rId11" Type="http://schemas.openxmlformats.org/officeDocument/2006/relationships/oleObject" Target="../embeddings/oleObject96.bin"/><Relationship Id="rId5" Type="http://schemas.openxmlformats.org/officeDocument/2006/relationships/oleObject" Target="../embeddings/oleObject90.bin"/><Relationship Id="rId10" Type="http://schemas.openxmlformats.org/officeDocument/2006/relationships/oleObject" Target="../embeddings/oleObject95.bin"/><Relationship Id="rId4" Type="http://schemas.openxmlformats.org/officeDocument/2006/relationships/oleObject" Target="../embeddings/oleObject89.bin"/><Relationship Id="rId9" Type="http://schemas.openxmlformats.org/officeDocument/2006/relationships/oleObject" Target="../embeddings/oleObject9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Rectangle 7"/>
          <p:cNvSpPr>
            <a:spLocks noGrp="1" noChangeArrowheads="1"/>
          </p:cNvSpPr>
          <p:nvPr>
            <p:ph type="title"/>
          </p:nvPr>
        </p:nvSpPr>
        <p:spPr bwMode="auto">
          <a:xfrm>
            <a:off x="8382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1" dirty="0" smtClean="0">
                <a:latin typeface="宋体" pitchFamily="2" charset="-122"/>
                <a:ea typeface="宋体" pitchFamily="2" charset="-122"/>
              </a:rPr>
              <a:t>第二节</a:t>
            </a:r>
          </a:p>
        </p:txBody>
      </p:sp>
      <p:sp>
        <p:nvSpPr>
          <p:cNvPr id="29698" name="灯片编号占位符 2"/>
          <p:cNvSpPr>
            <a:spLocks noGrp="1"/>
          </p:cNvSpPr>
          <p:nvPr>
            <p:ph type="sldNum" sz="quarter" idx="12"/>
          </p:nvPr>
        </p:nvSpPr>
        <p:spPr>
          <a:noFill/>
        </p:spPr>
        <p:txBody>
          <a:bodyPr/>
          <a:lstStyle/>
          <a:p>
            <a:fld id="{5D75FE59-0E31-46C6-8D67-746CC23D1AB8}" type="slidenum">
              <a:rPr lang="en-US" altLang="zh-CN" smtClean="0"/>
              <a:pPr/>
              <a:t>1</a:t>
            </a:fld>
            <a:endParaRPr lang="en-US" altLang="zh-CN" smtClean="0"/>
          </a:p>
        </p:txBody>
      </p:sp>
      <p:sp>
        <p:nvSpPr>
          <p:cNvPr id="29699" name="Text Box 2"/>
          <p:cNvSpPr txBox="1">
            <a:spLocks noChangeArrowheads="1"/>
          </p:cNvSpPr>
          <p:nvPr/>
        </p:nvSpPr>
        <p:spPr bwMode="auto">
          <a:xfrm>
            <a:off x="2484438" y="1412875"/>
            <a:ext cx="4343400" cy="762000"/>
          </a:xfrm>
          <a:prstGeom prst="rect">
            <a:avLst/>
          </a:prstGeom>
          <a:noFill/>
          <a:ln w="9525">
            <a:noFill/>
            <a:miter lim="800000"/>
            <a:headEnd/>
            <a:tailEnd/>
          </a:ln>
        </p:spPr>
        <p:txBody>
          <a:bodyPr>
            <a:spAutoFit/>
          </a:bodyPr>
          <a:lstStyle/>
          <a:p>
            <a:pPr algn="l">
              <a:spcBef>
                <a:spcPct val="50000"/>
              </a:spcBef>
            </a:pPr>
            <a:r>
              <a:rPr lang="zh-CN" altLang="en-US" sz="4400">
                <a:latin typeface="宋体" pitchFamily="2" charset="-122"/>
              </a:rPr>
              <a:t>数量积  向量积</a:t>
            </a:r>
          </a:p>
        </p:txBody>
      </p:sp>
      <p:sp>
        <p:nvSpPr>
          <p:cNvPr id="313347" name="Text Box 3"/>
          <p:cNvSpPr txBox="1">
            <a:spLocks noChangeArrowheads="1"/>
          </p:cNvSpPr>
          <p:nvPr/>
        </p:nvSpPr>
        <p:spPr bwMode="auto">
          <a:xfrm>
            <a:off x="2787650" y="2362200"/>
            <a:ext cx="4953000" cy="701675"/>
          </a:xfrm>
          <a:prstGeom prst="rect">
            <a:avLst/>
          </a:prstGeom>
          <a:noFill/>
          <a:ln w="9525">
            <a:noFill/>
            <a:miter lim="800000"/>
            <a:headEnd/>
            <a:tailEnd/>
          </a:ln>
        </p:spPr>
        <p:txBody>
          <a:bodyPr>
            <a:spAutoFit/>
          </a:bodyPr>
          <a:lstStyle/>
          <a:p>
            <a:pPr algn="l">
              <a:spcBef>
                <a:spcPct val="50000"/>
              </a:spcBef>
            </a:pPr>
            <a:r>
              <a:rPr lang="zh-CN" altLang="en-US" sz="4000">
                <a:latin typeface="黑体" pitchFamily="2" charset="-122"/>
                <a:ea typeface="黑体" pitchFamily="2" charset="-122"/>
              </a:rPr>
              <a:t>两向量的数量积</a:t>
            </a:r>
          </a:p>
        </p:txBody>
      </p:sp>
      <p:sp>
        <p:nvSpPr>
          <p:cNvPr id="313348" name="Text Box 4"/>
          <p:cNvSpPr txBox="1">
            <a:spLocks noChangeArrowheads="1"/>
          </p:cNvSpPr>
          <p:nvPr/>
        </p:nvSpPr>
        <p:spPr bwMode="auto">
          <a:xfrm>
            <a:off x="2787650" y="3092450"/>
            <a:ext cx="4953000" cy="701675"/>
          </a:xfrm>
          <a:prstGeom prst="rect">
            <a:avLst/>
          </a:prstGeom>
          <a:noFill/>
          <a:ln w="9525">
            <a:noFill/>
            <a:miter lim="800000"/>
            <a:headEnd/>
            <a:tailEnd/>
          </a:ln>
        </p:spPr>
        <p:txBody>
          <a:bodyPr>
            <a:spAutoFit/>
          </a:bodyPr>
          <a:lstStyle/>
          <a:p>
            <a:pPr algn="l">
              <a:spcBef>
                <a:spcPct val="50000"/>
              </a:spcBef>
            </a:pPr>
            <a:r>
              <a:rPr lang="zh-CN" altLang="en-US" sz="4000">
                <a:latin typeface="黑体" pitchFamily="2" charset="-122"/>
                <a:ea typeface="黑体" pitchFamily="2" charset="-122"/>
              </a:rPr>
              <a:t>两向量的向量积</a:t>
            </a:r>
          </a:p>
        </p:txBody>
      </p:sp>
      <p:pic>
        <p:nvPicPr>
          <p:cNvPr id="313352" name="Picture 8" descr="BD15020_"/>
          <p:cNvPicPr>
            <a:picLocks noChangeAspect="1" noChangeArrowheads="1"/>
          </p:cNvPicPr>
          <p:nvPr/>
        </p:nvPicPr>
        <p:blipFill>
          <a:blip r:embed="rId2" cstate="print"/>
          <a:srcRect/>
          <a:stretch>
            <a:fillRect/>
          </a:stretch>
        </p:blipFill>
        <p:spPr bwMode="auto">
          <a:xfrm>
            <a:off x="1981200" y="2514600"/>
            <a:ext cx="457200" cy="457200"/>
          </a:xfrm>
          <a:prstGeom prst="rect">
            <a:avLst/>
          </a:prstGeom>
          <a:noFill/>
          <a:ln w="9525">
            <a:noFill/>
            <a:miter lim="800000"/>
            <a:headEnd/>
            <a:tailEnd/>
          </a:ln>
        </p:spPr>
      </p:pic>
      <p:pic>
        <p:nvPicPr>
          <p:cNvPr id="313353" name="Picture 9" descr="BD15020_"/>
          <p:cNvPicPr>
            <a:picLocks noChangeAspect="1" noChangeArrowheads="1"/>
          </p:cNvPicPr>
          <p:nvPr/>
        </p:nvPicPr>
        <p:blipFill>
          <a:blip r:embed="rId2" cstate="print"/>
          <a:srcRect/>
          <a:stretch>
            <a:fillRect/>
          </a:stretch>
        </p:blipFill>
        <p:spPr bwMode="auto">
          <a:xfrm>
            <a:off x="1981200" y="3276600"/>
            <a:ext cx="457200" cy="457200"/>
          </a:xfrm>
          <a:prstGeom prst="rect">
            <a:avLst/>
          </a:prstGeom>
          <a:noFill/>
          <a:ln w="9525">
            <a:noFill/>
            <a:miter lim="800000"/>
            <a:headEnd/>
            <a:tailEnd/>
          </a:ln>
        </p:spPr>
      </p:pic>
      <p:grpSp>
        <p:nvGrpSpPr>
          <p:cNvPr id="29705" name="Group 15"/>
          <p:cNvGrpSpPr>
            <a:grpSpLocks/>
          </p:cNvGrpSpPr>
          <p:nvPr/>
        </p:nvGrpSpPr>
        <p:grpSpPr bwMode="auto">
          <a:xfrm>
            <a:off x="2514600" y="6369050"/>
            <a:ext cx="4267200" cy="412750"/>
            <a:chOff x="1440" y="4012"/>
            <a:chExt cx="2688" cy="260"/>
          </a:xfrm>
        </p:grpSpPr>
        <p:pic>
          <p:nvPicPr>
            <p:cNvPr id="29706" name="Picture 16" descr="BD21296_"/>
            <p:cNvPicPr>
              <a:picLocks noChangeAspect="1" noChangeArrowheads="1"/>
            </p:cNvPicPr>
            <p:nvPr/>
          </p:nvPicPr>
          <p:blipFill>
            <a:blip r:embed="rId3" cstate="print"/>
            <a:srcRect/>
            <a:stretch>
              <a:fillRect/>
            </a:stretch>
          </p:blipFill>
          <p:spPr bwMode="auto">
            <a:xfrm flipV="1">
              <a:off x="1440" y="4032"/>
              <a:ext cx="2544" cy="240"/>
            </a:xfrm>
            <a:prstGeom prst="rect">
              <a:avLst/>
            </a:prstGeom>
            <a:noFill/>
            <a:ln w="9525">
              <a:noFill/>
              <a:miter lim="800000"/>
              <a:headEnd/>
              <a:tailEnd/>
            </a:ln>
          </p:spPr>
        </p:pic>
        <p:sp>
          <p:nvSpPr>
            <p:cNvPr id="29707" name="Text Box 17"/>
            <p:cNvSpPr txBox="1">
              <a:spLocks noChangeArrowheads="1"/>
            </p:cNvSpPr>
            <p:nvPr/>
          </p:nvSpPr>
          <p:spPr bwMode="auto">
            <a:xfrm>
              <a:off x="1728" y="4012"/>
              <a:ext cx="2400" cy="212"/>
            </a:xfrm>
            <a:prstGeom prst="rect">
              <a:avLst/>
            </a:prstGeom>
            <a:noFill/>
            <a:ln w="57150">
              <a:noFill/>
              <a:miter lim="800000"/>
              <a:headEnd/>
              <a:tailEnd/>
            </a:ln>
          </p:spPr>
          <p:txBody>
            <a:bodyPr>
              <a:spAutoFit/>
            </a:bodyPr>
            <a:lstStyle/>
            <a:p>
              <a:pPr eaLnBrk="0" hangingPunct="0"/>
              <a:r>
                <a:rPr kumimoji="0" lang="zh-CN" altLang="en-US" sz="1600">
                  <a:solidFill>
                    <a:srgbClr val="FF0000"/>
                  </a:solidFill>
                  <a:latin typeface="黑体" pitchFamily="2" charset="-122"/>
                  <a:ea typeface="黑体" pitchFamily="2" charset="-122"/>
                </a:rPr>
                <a:t>第八章 空间解析几何与向量代数</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3352"/>
                                        </p:tgtEl>
                                        <p:attrNameLst>
                                          <p:attrName>style.visibility</p:attrName>
                                        </p:attrNameLst>
                                      </p:cBhvr>
                                      <p:to>
                                        <p:strVal val="visible"/>
                                      </p:to>
                                    </p:set>
                                    <p:animEffect transition="in" filter="wipe(left)">
                                      <p:cBhvr>
                                        <p:cTn id="7" dur="500"/>
                                        <p:tgtEl>
                                          <p:spTgt spid="31335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3347"/>
                                        </p:tgtEl>
                                        <p:attrNameLst>
                                          <p:attrName>style.visibility</p:attrName>
                                        </p:attrNameLst>
                                      </p:cBhvr>
                                      <p:to>
                                        <p:strVal val="visible"/>
                                      </p:to>
                                    </p:set>
                                    <p:animEffect transition="in" filter="wipe(left)">
                                      <p:cBhvr>
                                        <p:cTn id="11" dur="500"/>
                                        <p:tgtEl>
                                          <p:spTgt spid="31334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13353"/>
                                        </p:tgtEl>
                                        <p:attrNameLst>
                                          <p:attrName>style.visibility</p:attrName>
                                        </p:attrNameLst>
                                      </p:cBhvr>
                                      <p:to>
                                        <p:strVal val="visible"/>
                                      </p:to>
                                    </p:set>
                                    <p:animEffect transition="in" filter="wipe(left)">
                                      <p:cBhvr>
                                        <p:cTn id="16" dur="500"/>
                                        <p:tgtEl>
                                          <p:spTgt spid="31335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313348"/>
                                        </p:tgtEl>
                                        <p:attrNameLst>
                                          <p:attrName>style.visibility</p:attrName>
                                        </p:attrNameLst>
                                      </p:cBhvr>
                                      <p:to>
                                        <p:strVal val="visible"/>
                                      </p:to>
                                    </p:set>
                                    <p:animEffect transition="in" filter="wipe(left)">
                                      <p:cBhvr>
                                        <p:cTn id="20" dur="500"/>
                                        <p:tgtEl>
                                          <p:spTgt spid="313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autoUpdateAnimBg="0"/>
      <p:bldP spid="313348"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8" name="灯片编号占位符 1"/>
          <p:cNvSpPr>
            <a:spLocks noGrp="1"/>
          </p:cNvSpPr>
          <p:nvPr>
            <p:ph type="sldNum" sz="quarter" idx="12"/>
          </p:nvPr>
        </p:nvSpPr>
        <p:spPr>
          <a:noFill/>
        </p:spPr>
        <p:txBody>
          <a:bodyPr/>
          <a:lstStyle/>
          <a:p>
            <a:fld id="{EF34EC43-8C4A-447F-A46C-7D976F980940}" type="slidenum">
              <a:rPr lang="en-US" altLang="zh-CN" smtClean="0"/>
              <a:pPr/>
              <a:t>10</a:t>
            </a:fld>
            <a:endParaRPr lang="en-US" altLang="zh-CN" smtClean="0"/>
          </a:p>
        </p:txBody>
      </p:sp>
      <p:graphicFrame>
        <p:nvGraphicFramePr>
          <p:cNvPr id="322562" name="Object 2"/>
          <p:cNvGraphicFramePr>
            <a:graphicFrameLocks noChangeAspect="1"/>
          </p:cNvGraphicFramePr>
          <p:nvPr/>
        </p:nvGraphicFramePr>
        <p:xfrm>
          <a:off x="1403350" y="765175"/>
          <a:ext cx="3073400" cy="544513"/>
        </p:xfrm>
        <a:graphic>
          <a:graphicData uri="http://schemas.openxmlformats.org/presentationml/2006/ole">
            <p:oleObj spid="_x0000_s9348" name="公式" r:id="rId3" imgW="3073400" imgH="546100" progId="Equation.3">
              <p:embed/>
            </p:oleObj>
          </a:graphicData>
        </a:graphic>
      </p:graphicFrame>
      <p:graphicFrame>
        <p:nvGraphicFramePr>
          <p:cNvPr id="322563" name="Object 3"/>
          <p:cNvGraphicFramePr>
            <a:graphicFrameLocks noChangeAspect="1"/>
          </p:cNvGraphicFramePr>
          <p:nvPr/>
        </p:nvGraphicFramePr>
        <p:xfrm>
          <a:off x="5219700" y="765175"/>
          <a:ext cx="2921000" cy="544513"/>
        </p:xfrm>
        <a:graphic>
          <a:graphicData uri="http://schemas.openxmlformats.org/presentationml/2006/ole">
            <p:oleObj spid="_x0000_s9349" name="公式" r:id="rId4" imgW="2921000" imgH="546100" progId="Equation.3">
              <p:embed/>
            </p:oleObj>
          </a:graphicData>
        </a:graphic>
      </p:graphicFrame>
      <p:sp>
        <p:nvSpPr>
          <p:cNvPr id="322564" name="Text Box 4"/>
          <p:cNvSpPr txBox="1">
            <a:spLocks noChangeArrowheads="1"/>
          </p:cNvSpPr>
          <p:nvPr/>
        </p:nvSpPr>
        <p:spPr bwMode="auto">
          <a:xfrm>
            <a:off x="400050" y="747713"/>
            <a:ext cx="762000" cy="519112"/>
          </a:xfrm>
          <a:prstGeom prst="rect">
            <a:avLst/>
          </a:prstGeom>
          <a:noFill/>
          <a:ln w="9525">
            <a:noFill/>
            <a:miter lim="800000"/>
            <a:headEnd/>
            <a:tailEnd/>
          </a:ln>
        </p:spPr>
        <p:txBody>
          <a:bodyPr>
            <a:spAutoFit/>
          </a:bodyPr>
          <a:lstStyle/>
          <a:p>
            <a:pPr algn="l">
              <a:spcBef>
                <a:spcPct val="50000"/>
              </a:spcBef>
            </a:pPr>
            <a:r>
              <a:rPr lang="zh-CN" altLang="en-US" sz="2800"/>
              <a:t>设</a:t>
            </a:r>
          </a:p>
        </p:txBody>
      </p:sp>
      <p:graphicFrame>
        <p:nvGraphicFramePr>
          <p:cNvPr id="322565" name="Object 5"/>
          <p:cNvGraphicFramePr>
            <a:graphicFrameLocks noChangeAspect="1"/>
          </p:cNvGraphicFramePr>
          <p:nvPr/>
        </p:nvGraphicFramePr>
        <p:xfrm>
          <a:off x="0" y="1524000"/>
          <a:ext cx="965200" cy="404813"/>
        </p:xfrm>
        <a:graphic>
          <a:graphicData uri="http://schemas.openxmlformats.org/presentationml/2006/ole">
            <p:oleObj spid="_x0000_s9350" name="公式" r:id="rId5" imgW="964781" imgH="406224" progId="Equation.3">
              <p:embed/>
            </p:oleObj>
          </a:graphicData>
        </a:graphic>
      </p:graphicFrame>
      <p:graphicFrame>
        <p:nvGraphicFramePr>
          <p:cNvPr id="322566" name="Object 6"/>
          <p:cNvGraphicFramePr>
            <a:graphicFrameLocks noChangeAspect="1"/>
          </p:cNvGraphicFramePr>
          <p:nvPr/>
        </p:nvGraphicFramePr>
        <p:xfrm>
          <a:off x="1042988" y="1484313"/>
          <a:ext cx="2641600" cy="544512"/>
        </p:xfrm>
        <a:graphic>
          <a:graphicData uri="http://schemas.openxmlformats.org/presentationml/2006/ole">
            <p:oleObj spid="_x0000_s9351" name="公式" r:id="rId6" imgW="2641600" imgH="546100" progId="Equation.3">
              <p:embed/>
            </p:oleObj>
          </a:graphicData>
        </a:graphic>
      </p:graphicFrame>
      <p:graphicFrame>
        <p:nvGraphicFramePr>
          <p:cNvPr id="322567" name="Object 7"/>
          <p:cNvGraphicFramePr>
            <a:graphicFrameLocks noChangeAspect="1"/>
          </p:cNvGraphicFramePr>
          <p:nvPr/>
        </p:nvGraphicFramePr>
        <p:xfrm>
          <a:off x="3708400" y="1484313"/>
          <a:ext cx="2717800" cy="544512"/>
        </p:xfrm>
        <a:graphic>
          <a:graphicData uri="http://schemas.openxmlformats.org/presentationml/2006/ole">
            <p:oleObj spid="_x0000_s9352" name="公式" r:id="rId7" imgW="2717800" imgH="546100" progId="Equation.3">
              <p:embed/>
            </p:oleObj>
          </a:graphicData>
        </a:graphic>
      </p:graphicFrame>
      <p:graphicFrame>
        <p:nvGraphicFramePr>
          <p:cNvPr id="322568" name="Object 8"/>
          <p:cNvGraphicFramePr>
            <a:graphicFrameLocks noChangeAspect="1"/>
          </p:cNvGraphicFramePr>
          <p:nvPr/>
        </p:nvGraphicFramePr>
        <p:xfrm>
          <a:off x="1066800" y="2297113"/>
          <a:ext cx="1727200" cy="457200"/>
        </p:xfrm>
        <a:graphic>
          <a:graphicData uri="http://schemas.openxmlformats.org/presentationml/2006/ole">
            <p:oleObj spid="_x0000_s9353" name="Equation" r:id="rId8" imgW="1727200" imgH="457200" progId="Equation.3">
              <p:embed/>
            </p:oleObj>
          </a:graphicData>
        </a:graphic>
      </p:graphicFrame>
      <p:graphicFrame>
        <p:nvGraphicFramePr>
          <p:cNvPr id="322569" name="Object 9"/>
          <p:cNvGraphicFramePr>
            <a:graphicFrameLocks noChangeAspect="1"/>
          </p:cNvGraphicFramePr>
          <p:nvPr/>
        </p:nvGraphicFramePr>
        <p:xfrm>
          <a:off x="3073400" y="2254250"/>
          <a:ext cx="3556000" cy="481013"/>
        </p:xfrm>
        <a:graphic>
          <a:graphicData uri="http://schemas.openxmlformats.org/presentationml/2006/ole">
            <p:oleObj spid="_x0000_s9354" name="公式" r:id="rId9" imgW="3556000" imgH="482600" progId="Equation.3">
              <p:embed/>
            </p:oleObj>
          </a:graphicData>
        </a:graphic>
      </p:graphicFrame>
      <p:graphicFrame>
        <p:nvGraphicFramePr>
          <p:cNvPr id="322570" name="Object 10"/>
          <p:cNvGraphicFramePr>
            <a:graphicFrameLocks noChangeAspect="1"/>
          </p:cNvGraphicFramePr>
          <p:nvPr/>
        </p:nvGraphicFramePr>
        <p:xfrm>
          <a:off x="1066800" y="2984500"/>
          <a:ext cx="2463800" cy="455613"/>
        </p:xfrm>
        <a:graphic>
          <a:graphicData uri="http://schemas.openxmlformats.org/presentationml/2006/ole">
            <p:oleObj spid="_x0000_s9355" name="Equation" r:id="rId10" imgW="2463800" imgH="457200" progId="Equation.3">
              <p:embed/>
            </p:oleObj>
          </a:graphicData>
        </a:graphic>
      </p:graphicFrame>
      <p:graphicFrame>
        <p:nvGraphicFramePr>
          <p:cNvPr id="322571" name="Object 11"/>
          <p:cNvGraphicFramePr>
            <a:graphicFrameLocks noChangeAspect="1"/>
          </p:cNvGraphicFramePr>
          <p:nvPr/>
        </p:nvGraphicFramePr>
        <p:xfrm>
          <a:off x="1117600" y="3709988"/>
          <a:ext cx="3530600" cy="481012"/>
        </p:xfrm>
        <a:graphic>
          <a:graphicData uri="http://schemas.openxmlformats.org/presentationml/2006/ole">
            <p:oleObj spid="_x0000_s9356" name="公式" r:id="rId11" imgW="3530600" imgH="482600" progId="Equation.3">
              <p:embed/>
            </p:oleObj>
          </a:graphicData>
        </a:graphic>
      </p:graphicFrame>
      <p:sp>
        <p:nvSpPr>
          <p:cNvPr id="322572" name="Line 12"/>
          <p:cNvSpPr>
            <a:spLocks noChangeShapeType="1"/>
          </p:cNvSpPr>
          <p:nvPr/>
        </p:nvSpPr>
        <p:spPr bwMode="auto">
          <a:xfrm>
            <a:off x="793750" y="1905000"/>
            <a:ext cx="0" cy="2362200"/>
          </a:xfrm>
          <a:prstGeom prst="line">
            <a:avLst/>
          </a:prstGeom>
          <a:noFill/>
          <a:ln w="38100">
            <a:solidFill>
              <a:schemeClr val="accent2"/>
            </a:solidFill>
            <a:round/>
            <a:headEnd/>
            <a:tailEnd type="arrow" w="med" len="med"/>
          </a:ln>
        </p:spPr>
        <p:txBody>
          <a:bodyPr wrap="none" anchor="ctr"/>
          <a:lstStyle/>
          <a:p>
            <a:endParaRPr lang="zh-CN" altLang="en-US"/>
          </a:p>
        </p:txBody>
      </p:sp>
      <p:graphicFrame>
        <p:nvGraphicFramePr>
          <p:cNvPr id="322573" name="Object 13"/>
          <p:cNvGraphicFramePr>
            <a:graphicFrameLocks noChangeAspect="1"/>
          </p:cNvGraphicFramePr>
          <p:nvPr/>
        </p:nvGraphicFramePr>
        <p:xfrm>
          <a:off x="395288" y="4365625"/>
          <a:ext cx="3759200" cy="544513"/>
        </p:xfrm>
        <a:graphic>
          <a:graphicData uri="http://schemas.openxmlformats.org/presentationml/2006/ole">
            <p:oleObj spid="_x0000_s9357" name="公式" r:id="rId12" imgW="120400200" imgH="17450640" progId="Equation.3">
              <p:embed/>
            </p:oleObj>
          </a:graphicData>
        </a:graphic>
      </p:graphicFrame>
      <p:sp>
        <p:nvSpPr>
          <p:cNvPr id="322574" name="Text Box 14"/>
          <p:cNvSpPr txBox="1">
            <a:spLocks noChangeArrowheads="1"/>
          </p:cNvSpPr>
          <p:nvPr/>
        </p:nvSpPr>
        <p:spPr bwMode="auto">
          <a:xfrm>
            <a:off x="5486400" y="4365625"/>
            <a:ext cx="3657600" cy="519113"/>
          </a:xfrm>
          <a:prstGeom prst="rect">
            <a:avLst/>
          </a:prstGeom>
          <a:noFill/>
          <a:ln w="9525">
            <a:noFill/>
            <a:miter lim="800000"/>
            <a:headEnd/>
            <a:tailEnd/>
          </a:ln>
        </p:spPr>
        <p:txBody>
          <a:bodyPr>
            <a:spAutoFit/>
          </a:bodyPr>
          <a:lstStyle/>
          <a:p>
            <a:pPr algn="l">
              <a:spcBef>
                <a:spcPct val="50000"/>
              </a:spcBef>
            </a:pPr>
            <a:r>
              <a:rPr lang="zh-CN" altLang="en-US" sz="2800">
                <a:solidFill>
                  <a:srgbClr val="FF3300"/>
                </a:solidFill>
              </a:rPr>
              <a:t>数量积的坐标表达式</a:t>
            </a:r>
            <a:endParaRPr lang="zh-CN" altLang="en-US" sz="2800"/>
          </a:p>
        </p:txBody>
      </p:sp>
      <p:sp>
        <p:nvSpPr>
          <p:cNvPr id="9232" name="Text Box 15"/>
          <p:cNvSpPr txBox="1">
            <a:spLocks noChangeArrowheads="1"/>
          </p:cNvSpPr>
          <p:nvPr/>
        </p:nvSpPr>
        <p:spPr bwMode="auto">
          <a:xfrm>
            <a:off x="107950" y="115888"/>
            <a:ext cx="4953000" cy="519112"/>
          </a:xfrm>
          <a:prstGeom prst="rect">
            <a:avLst/>
          </a:prstGeom>
          <a:gradFill rotWithShape="0">
            <a:gsLst>
              <a:gs pos="0">
                <a:srgbClr val="66FF33"/>
              </a:gs>
              <a:gs pos="100000">
                <a:srgbClr val="FFFFFF"/>
              </a:gs>
            </a:gsLst>
            <a:lin ang="0" scaled="1"/>
          </a:gradFill>
          <a:ln w="57150">
            <a:noFill/>
            <a:miter lim="800000"/>
            <a:headEnd/>
            <a:tailEnd/>
          </a:ln>
        </p:spPr>
        <p:txBody>
          <a:bodyPr>
            <a:spAutoFit/>
          </a:bodyPr>
          <a:lstStyle/>
          <a:p>
            <a:pPr algn="l">
              <a:spcBef>
                <a:spcPct val="50000"/>
              </a:spcBef>
            </a:pPr>
            <a:r>
              <a:rPr lang="en-US" altLang="zh-CN" sz="2800">
                <a:solidFill>
                  <a:schemeClr val="tx2"/>
                </a:solidFill>
              </a:rPr>
              <a:t>3. </a:t>
            </a:r>
            <a:r>
              <a:rPr lang="zh-CN" altLang="en-US" sz="2800">
                <a:solidFill>
                  <a:schemeClr val="tx2"/>
                </a:solidFill>
              </a:rPr>
              <a:t>用坐标表示式计算数量积</a:t>
            </a:r>
            <a:endParaRPr lang="zh-CN" altLang="en-US" sz="2400" b="0">
              <a:solidFill>
                <a:schemeClr val="tx2"/>
              </a:solidFill>
            </a:endParaRPr>
          </a:p>
        </p:txBody>
      </p:sp>
      <p:sp>
        <p:nvSpPr>
          <p:cNvPr id="322576" name="Text Box 16"/>
          <p:cNvSpPr txBox="1">
            <a:spLocks noChangeArrowheads="1"/>
          </p:cNvSpPr>
          <p:nvPr/>
        </p:nvSpPr>
        <p:spPr bwMode="auto">
          <a:xfrm>
            <a:off x="74613" y="2424113"/>
            <a:ext cx="611187" cy="1524000"/>
          </a:xfrm>
          <a:prstGeom prst="rect">
            <a:avLst/>
          </a:prstGeom>
          <a:noFill/>
          <a:ln w="57150">
            <a:noFill/>
            <a:miter lim="800000"/>
            <a:headEnd/>
            <a:tailEnd/>
          </a:ln>
        </p:spPr>
        <p:txBody>
          <a:bodyPr vert="eaVert">
            <a:spAutoFit/>
          </a:bodyPr>
          <a:lstStyle/>
          <a:p>
            <a:pPr algn="l">
              <a:spcBef>
                <a:spcPct val="50000"/>
              </a:spcBef>
            </a:pPr>
            <a:r>
              <a:rPr lang="zh-CN" altLang="en-US" sz="2800">
                <a:solidFill>
                  <a:srgbClr val="FF3300"/>
                </a:solidFill>
              </a:rPr>
              <a:t>分配律</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2564"/>
                                        </p:tgtEl>
                                        <p:attrNameLst>
                                          <p:attrName>style.visibility</p:attrName>
                                        </p:attrNameLst>
                                      </p:cBhvr>
                                      <p:to>
                                        <p:strVal val="visible"/>
                                      </p:to>
                                    </p:set>
                                    <p:animEffect transition="in" filter="wipe(left)">
                                      <p:cBhvr>
                                        <p:cTn id="7" dur="500"/>
                                        <p:tgtEl>
                                          <p:spTgt spid="3225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2562"/>
                                        </p:tgtEl>
                                        <p:attrNameLst>
                                          <p:attrName>style.visibility</p:attrName>
                                        </p:attrNameLst>
                                      </p:cBhvr>
                                      <p:to>
                                        <p:strVal val="visible"/>
                                      </p:to>
                                    </p:set>
                                    <p:animEffect transition="in" filter="wipe(left)">
                                      <p:cBhvr>
                                        <p:cTn id="12" dur="500"/>
                                        <p:tgtEl>
                                          <p:spTgt spid="3225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2563"/>
                                        </p:tgtEl>
                                        <p:attrNameLst>
                                          <p:attrName>style.visibility</p:attrName>
                                        </p:attrNameLst>
                                      </p:cBhvr>
                                      <p:to>
                                        <p:strVal val="visible"/>
                                      </p:to>
                                    </p:set>
                                    <p:animEffect transition="in" filter="wipe(left)">
                                      <p:cBhvr>
                                        <p:cTn id="17" dur="500"/>
                                        <p:tgtEl>
                                          <p:spTgt spid="3225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2565"/>
                                        </p:tgtEl>
                                        <p:attrNameLst>
                                          <p:attrName>style.visibility</p:attrName>
                                        </p:attrNameLst>
                                      </p:cBhvr>
                                      <p:to>
                                        <p:strVal val="visible"/>
                                      </p:to>
                                    </p:set>
                                    <p:animEffect transition="in" filter="wipe(left)">
                                      <p:cBhvr>
                                        <p:cTn id="22" dur="500"/>
                                        <p:tgtEl>
                                          <p:spTgt spid="32256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22566"/>
                                        </p:tgtEl>
                                        <p:attrNameLst>
                                          <p:attrName>style.visibility</p:attrName>
                                        </p:attrNameLst>
                                      </p:cBhvr>
                                      <p:to>
                                        <p:strVal val="visible"/>
                                      </p:to>
                                    </p:set>
                                    <p:animEffect transition="in" filter="wipe(left)">
                                      <p:cBhvr>
                                        <p:cTn id="27" dur="500"/>
                                        <p:tgtEl>
                                          <p:spTgt spid="322566"/>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322567"/>
                                        </p:tgtEl>
                                        <p:attrNameLst>
                                          <p:attrName>style.visibility</p:attrName>
                                        </p:attrNameLst>
                                      </p:cBhvr>
                                      <p:to>
                                        <p:strVal val="visible"/>
                                      </p:to>
                                    </p:set>
                                    <p:animEffect transition="in" filter="wipe(left)">
                                      <p:cBhvr>
                                        <p:cTn id="31" dur="500"/>
                                        <p:tgtEl>
                                          <p:spTgt spid="32256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322572"/>
                                        </p:tgtEl>
                                        <p:attrNameLst>
                                          <p:attrName>style.visibility</p:attrName>
                                        </p:attrNameLst>
                                      </p:cBhvr>
                                      <p:to>
                                        <p:strVal val="visible"/>
                                      </p:to>
                                    </p:set>
                                    <p:animEffect transition="in" filter="wipe(up)">
                                      <p:cBhvr>
                                        <p:cTn id="36" dur="500"/>
                                        <p:tgtEl>
                                          <p:spTgt spid="32257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22576"/>
                                        </p:tgtEl>
                                        <p:attrNameLst>
                                          <p:attrName>style.visibility</p:attrName>
                                        </p:attrNameLst>
                                      </p:cBhvr>
                                      <p:to>
                                        <p:strVal val="visible"/>
                                      </p:to>
                                    </p:set>
                                    <p:animEffect transition="in" filter="wipe(left)">
                                      <p:cBhvr>
                                        <p:cTn id="41" dur="500"/>
                                        <p:tgtEl>
                                          <p:spTgt spid="32257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22568"/>
                                        </p:tgtEl>
                                        <p:attrNameLst>
                                          <p:attrName>style.visibility</p:attrName>
                                        </p:attrNameLst>
                                      </p:cBhvr>
                                      <p:to>
                                        <p:strVal val="visible"/>
                                      </p:to>
                                    </p:set>
                                    <p:animEffect transition="in" filter="wipe(left)">
                                      <p:cBhvr>
                                        <p:cTn id="46" dur="500"/>
                                        <p:tgtEl>
                                          <p:spTgt spid="32256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322569"/>
                                        </p:tgtEl>
                                        <p:attrNameLst>
                                          <p:attrName>style.visibility</p:attrName>
                                        </p:attrNameLst>
                                      </p:cBhvr>
                                      <p:to>
                                        <p:strVal val="visible"/>
                                      </p:to>
                                    </p:set>
                                    <p:animEffect transition="in" filter="wipe(left)">
                                      <p:cBhvr>
                                        <p:cTn id="51" dur="500"/>
                                        <p:tgtEl>
                                          <p:spTgt spid="32256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322570"/>
                                        </p:tgtEl>
                                        <p:attrNameLst>
                                          <p:attrName>style.visibility</p:attrName>
                                        </p:attrNameLst>
                                      </p:cBhvr>
                                      <p:to>
                                        <p:strVal val="visible"/>
                                      </p:to>
                                    </p:set>
                                    <p:animEffect transition="in" filter="wipe(left)">
                                      <p:cBhvr>
                                        <p:cTn id="56" dur="500"/>
                                        <p:tgtEl>
                                          <p:spTgt spid="32257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322571"/>
                                        </p:tgtEl>
                                        <p:attrNameLst>
                                          <p:attrName>style.visibility</p:attrName>
                                        </p:attrNameLst>
                                      </p:cBhvr>
                                      <p:to>
                                        <p:strVal val="visible"/>
                                      </p:to>
                                    </p:set>
                                    <p:animEffect transition="in" filter="wipe(left)">
                                      <p:cBhvr>
                                        <p:cTn id="61" dur="500"/>
                                        <p:tgtEl>
                                          <p:spTgt spid="32257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322573"/>
                                        </p:tgtEl>
                                        <p:attrNameLst>
                                          <p:attrName>style.visibility</p:attrName>
                                        </p:attrNameLst>
                                      </p:cBhvr>
                                      <p:to>
                                        <p:strVal val="visible"/>
                                      </p:to>
                                    </p:set>
                                    <p:animEffect transition="in" filter="wipe(left)">
                                      <p:cBhvr>
                                        <p:cTn id="66" dur="500"/>
                                        <p:tgtEl>
                                          <p:spTgt spid="32257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22574"/>
                                        </p:tgtEl>
                                        <p:attrNameLst>
                                          <p:attrName>style.visibility</p:attrName>
                                        </p:attrNameLst>
                                      </p:cBhvr>
                                      <p:to>
                                        <p:strVal val="visible"/>
                                      </p:to>
                                    </p:set>
                                    <p:animEffect transition="in" filter="wipe(left)">
                                      <p:cBhvr>
                                        <p:cTn id="71" dur="500"/>
                                        <p:tgtEl>
                                          <p:spTgt spid="322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4" grpId="0" autoUpdateAnimBg="0"/>
      <p:bldP spid="322572" grpId="0" animBg="1"/>
      <p:bldP spid="322574" grpId="0" autoUpdateAnimBg="0"/>
      <p:bldP spid="32257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灯片编号占位符 1"/>
          <p:cNvSpPr>
            <a:spLocks noGrp="1"/>
          </p:cNvSpPr>
          <p:nvPr>
            <p:ph type="sldNum" sz="quarter" idx="12"/>
          </p:nvPr>
        </p:nvSpPr>
        <p:spPr>
          <a:noFill/>
        </p:spPr>
        <p:txBody>
          <a:bodyPr/>
          <a:lstStyle/>
          <a:p>
            <a:fld id="{383FD773-0171-4C93-A5F4-57C8773FD8BB}" type="slidenum">
              <a:rPr lang="en-US" altLang="zh-CN" smtClean="0"/>
              <a:pPr/>
              <a:t>11</a:t>
            </a:fld>
            <a:endParaRPr lang="en-US" altLang="zh-CN" smtClean="0"/>
          </a:p>
        </p:txBody>
      </p:sp>
      <p:graphicFrame>
        <p:nvGraphicFramePr>
          <p:cNvPr id="323586" name="Object 2"/>
          <p:cNvGraphicFramePr>
            <a:graphicFrameLocks noChangeAspect="1"/>
          </p:cNvGraphicFramePr>
          <p:nvPr/>
        </p:nvGraphicFramePr>
        <p:xfrm>
          <a:off x="468313" y="908050"/>
          <a:ext cx="2794000" cy="481013"/>
        </p:xfrm>
        <a:graphic>
          <a:graphicData uri="http://schemas.openxmlformats.org/presentationml/2006/ole">
            <p:oleObj spid="_x0000_s10281" name="公式" r:id="rId3" imgW="2794000" imgH="482600" progId="Equation.3">
              <p:embed/>
            </p:oleObj>
          </a:graphicData>
        </a:graphic>
      </p:graphicFrame>
      <p:graphicFrame>
        <p:nvGraphicFramePr>
          <p:cNvPr id="323587" name="Object 3"/>
          <p:cNvGraphicFramePr>
            <a:graphicFrameLocks noChangeAspect="1"/>
          </p:cNvGraphicFramePr>
          <p:nvPr/>
        </p:nvGraphicFramePr>
        <p:xfrm>
          <a:off x="3408363" y="622300"/>
          <a:ext cx="2654300" cy="1001713"/>
        </p:xfrm>
        <a:graphic>
          <a:graphicData uri="http://schemas.openxmlformats.org/presentationml/2006/ole">
            <p:oleObj spid="_x0000_s10282" name="公式" r:id="rId4" imgW="2654300" imgH="1003300" progId="Equation.3">
              <p:embed/>
            </p:oleObj>
          </a:graphicData>
        </a:graphic>
      </p:graphicFrame>
      <p:graphicFrame>
        <p:nvGraphicFramePr>
          <p:cNvPr id="323588" name="Object 4"/>
          <p:cNvGraphicFramePr>
            <a:graphicFrameLocks noChangeAspect="1"/>
          </p:cNvGraphicFramePr>
          <p:nvPr/>
        </p:nvGraphicFramePr>
        <p:xfrm>
          <a:off x="468313" y="1916113"/>
          <a:ext cx="6072187" cy="1143000"/>
        </p:xfrm>
        <a:graphic>
          <a:graphicData uri="http://schemas.openxmlformats.org/presentationml/2006/ole">
            <p:oleObj spid="_x0000_s10283" name="公式" r:id="rId5" imgW="194437800" imgH="36538560" progId="Equation.3">
              <p:embed/>
            </p:oleObj>
          </a:graphicData>
        </a:graphic>
      </p:graphicFrame>
      <p:sp>
        <p:nvSpPr>
          <p:cNvPr id="323589" name="Text Box 5"/>
          <p:cNvSpPr txBox="1">
            <a:spLocks noChangeArrowheads="1"/>
          </p:cNvSpPr>
          <p:nvPr/>
        </p:nvSpPr>
        <p:spPr bwMode="auto">
          <a:xfrm>
            <a:off x="395288" y="3429000"/>
            <a:ext cx="7272337" cy="519113"/>
          </a:xfrm>
          <a:prstGeom prst="rect">
            <a:avLst/>
          </a:prstGeom>
          <a:noFill/>
          <a:ln w="9525">
            <a:noFill/>
            <a:miter lim="800000"/>
            <a:headEnd/>
            <a:tailEnd/>
          </a:ln>
        </p:spPr>
        <p:txBody>
          <a:bodyPr>
            <a:spAutoFit/>
          </a:bodyPr>
          <a:lstStyle/>
          <a:p>
            <a:pPr algn="l">
              <a:spcBef>
                <a:spcPct val="50000"/>
              </a:spcBef>
            </a:pPr>
            <a:r>
              <a:rPr lang="zh-CN" altLang="en-US" sz="2800">
                <a:solidFill>
                  <a:srgbClr val="FF3300"/>
                </a:solidFill>
              </a:rPr>
              <a:t>两向量夹角余弦的坐标表示式</a:t>
            </a:r>
            <a:endParaRPr lang="zh-CN" altLang="en-US" sz="2800"/>
          </a:p>
        </p:txBody>
      </p:sp>
      <p:sp>
        <p:nvSpPr>
          <p:cNvPr id="10247" name="Text Box 9"/>
          <p:cNvSpPr txBox="1">
            <a:spLocks noChangeArrowheads="1"/>
          </p:cNvSpPr>
          <p:nvPr/>
        </p:nvSpPr>
        <p:spPr bwMode="auto">
          <a:xfrm>
            <a:off x="179388" y="115888"/>
            <a:ext cx="7010400" cy="519112"/>
          </a:xfrm>
          <a:prstGeom prst="rect">
            <a:avLst/>
          </a:prstGeom>
          <a:gradFill rotWithShape="0">
            <a:gsLst>
              <a:gs pos="0">
                <a:srgbClr val="66FF33"/>
              </a:gs>
              <a:gs pos="100000">
                <a:srgbClr val="FFFFFF"/>
              </a:gs>
            </a:gsLst>
            <a:lin ang="0" scaled="1"/>
          </a:gradFill>
          <a:ln w="57150">
            <a:noFill/>
            <a:miter lim="800000"/>
            <a:headEnd/>
            <a:tailEnd/>
          </a:ln>
        </p:spPr>
        <p:txBody>
          <a:bodyPr>
            <a:spAutoFit/>
          </a:bodyPr>
          <a:lstStyle/>
          <a:p>
            <a:pPr algn="l">
              <a:spcBef>
                <a:spcPct val="50000"/>
              </a:spcBef>
            </a:pPr>
            <a:r>
              <a:rPr lang="en-US" altLang="zh-CN" sz="2800">
                <a:solidFill>
                  <a:schemeClr val="tx2"/>
                </a:solidFill>
              </a:rPr>
              <a:t>4. </a:t>
            </a:r>
            <a:r>
              <a:rPr lang="zh-CN" altLang="en-US" sz="2800">
                <a:solidFill>
                  <a:schemeClr val="tx2"/>
                </a:solidFill>
              </a:rPr>
              <a:t>两向量的夹角</a:t>
            </a:r>
            <a:r>
              <a:rPr lang="zh-CN" altLang="en-US" sz="2800"/>
              <a:t> </a:t>
            </a:r>
            <a:r>
              <a:rPr lang="en-US" altLang="zh-CN" sz="2800">
                <a:solidFill>
                  <a:srgbClr val="FF3300"/>
                </a:solidFill>
              </a:rPr>
              <a:t>(</a:t>
            </a:r>
            <a:r>
              <a:rPr lang="zh-CN" altLang="en-US" sz="2800">
                <a:solidFill>
                  <a:srgbClr val="FF3300"/>
                </a:solidFill>
              </a:rPr>
              <a:t>数量积在几何中的应用</a:t>
            </a:r>
            <a:r>
              <a:rPr lang="en-US" altLang="zh-CN" sz="2800">
                <a:solidFill>
                  <a:srgbClr val="FF3300"/>
                </a:solidFill>
              </a:rPr>
              <a:t>)</a:t>
            </a:r>
            <a:endParaRPr lang="en-US" altLang="zh-CN" sz="2400" b="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3586"/>
                                        </p:tgtEl>
                                        <p:attrNameLst>
                                          <p:attrName>style.visibility</p:attrName>
                                        </p:attrNameLst>
                                      </p:cBhvr>
                                      <p:to>
                                        <p:strVal val="visible"/>
                                      </p:to>
                                    </p:set>
                                    <p:animEffect transition="in" filter="wipe(left)">
                                      <p:cBhvr>
                                        <p:cTn id="7" dur="500"/>
                                        <p:tgtEl>
                                          <p:spTgt spid="3235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3587"/>
                                        </p:tgtEl>
                                        <p:attrNameLst>
                                          <p:attrName>style.visibility</p:attrName>
                                        </p:attrNameLst>
                                      </p:cBhvr>
                                      <p:to>
                                        <p:strVal val="visible"/>
                                      </p:to>
                                    </p:set>
                                    <p:animEffect transition="in" filter="wipe(left)">
                                      <p:cBhvr>
                                        <p:cTn id="12" dur="500"/>
                                        <p:tgtEl>
                                          <p:spTgt spid="3235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3588"/>
                                        </p:tgtEl>
                                        <p:attrNameLst>
                                          <p:attrName>style.visibility</p:attrName>
                                        </p:attrNameLst>
                                      </p:cBhvr>
                                      <p:to>
                                        <p:strVal val="visible"/>
                                      </p:to>
                                    </p:set>
                                    <p:animEffect transition="in" filter="wipe(left)">
                                      <p:cBhvr>
                                        <p:cTn id="17" dur="500"/>
                                        <p:tgtEl>
                                          <p:spTgt spid="3235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3589"/>
                                        </p:tgtEl>
                                        <p:attrNameLst>
                                          <p:attrName>style.visibility</p:attrName>
                                        </p:attrNameLst>
                                      </p:cBhvr>
                                      <p:to>
                                        <p:strVal val="visible"/>
                                      </p:to>
                                    </p:set>
                                    <p:animEffect transition="in" filter="wipe(left)">
                                      <p:cBhvr>
                                        <p:cTn id="22" dur="500"/>
                                        <p:tgtEl>
                                          <p:spTgt spid="323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灯片编号占位符 1"/>
          <p:cNvSpPr>
            <a:spLocks noGrp="1"/>
          </p:cNvSpPr>
          <p:nvPr>
            <p:ph type="sldNum" sz="quarter" idx="12"/>
          </p:nvPr>
        </p:nvSpPr>
        <p:spPr>
          <a:noFill/>
        </p:spPr>
        <p:txBody>
          <a:bodyPr/>
          <a:lstStyle/>
          <a:p>
            <a:fld id="{35A326E7-EF79-488B-8614-8991751EA882}" type="slidenum">
              <a:rPr lang="en-US" altLang="zh-CN" smtClean="0"/>
              <a:pPr/>
              <a:t>12</a:t>
            </a:fld>
            <a:endParaRPr lang="en-US" altLang="zh-CN" smtClean="0"/>
          </a:p>
        </p:txBody>
      </p:sp>
      <p:graphicFrame>
        <p:nvGraphicFramePr>
          <p:cNvPr id="352262" name="Object 6"/>
          <p:cNvGraphicFramePr>
            <a:graphicFrameLocks noChangeAspect="1"/>
          </p:cNvGraphicFramePr>
          <p:nvPr/>
        </p:nvGraphicFramePr>
        <p:xfrm>
          <a:off x="1917700" y="862013"/>
          <a:ext cx="1549400" cy="404812"/>
        </p:xfrm>
        <a:graphic>
          <a:graphicData uri="http://schemas.openxmlformats.org/presentationml/2006/ole">
            <p:oleObj spid="_x0000_s11305" name="公式" r:id="rId3" imgW="49617000" imgH="12983400" progId="Equation.3">
              <p:embed/>
            </p:oleObj>
          </a:graphicData>
        </a:graphic>
      </p:graphicFrame>
      <p:graphicFrame>
        <p:nvGraphicFramePr>
          <p:cNvPr id="352263" name="Object 7"/>
          <p:cNvGraphicFramePr>
            <a:graphicFrameLocks noChangeAspect="1"/>
          </p:cNvGraphicFramePr>
          <p:nvPr/>
        </p:nvGraphicFramePr>
        <p:xfrm>
          <a:off x="3563938" y="909638"/>
          <a:ext cx="3340100" cy="508000"/>
        </p:xfrm>
        <a:graphic>
          <a:graphicData uri="http://schemas.openxmlformats.org/presentationml/2006/ole">
            <p:oleObj spid="_x0000_s11306" name="公式" r:id="rId4" imgW="106975800" imgH="16232400" progId="Equation.3">
              <p:embed/>
            </p:oleObj>
          </a:graphicData>
        </a:graphic>
      </p:graphicFrame>
      <p:sp>
        <p:nvSpPr>
          <p:cNvPr id="352264" name="Text Box 8"/>
          <p:cNvSpPr txBox="1">
            <a:spLocks noChangeArrowheads="1"/>
          </p:cNvSpPr>
          <p:nvPr/>
        </p:nvSpPr>
        <p:spPr bwMode="auto">
          <a:xfrm>
            <a:off x="504800" y="260350"/>
            <a:ext cx="5867400" cy="519113"/>
          </a:xfrm>
          <a:prstGeom prst="rect">
            <a:avLst/>
          </a:prstGeom>
          <a:noFill/>
          <a:ln w="57150">
            <a:noFill/>
            <a:miter lim="800000"/>
            <a:headEnd/>
            <a:tailEnd/>
          </a:ln>
        </p:spPr>
        <p:txBody>
          <a:bodyPr>
            <a:spAutoFit/>
          </a:bodyPr>
          <a:lstStyle/>
          <a:p>
            <a:pPr algn="l">
              <a:spcBef>
                <a:spcPct val="50000"/>
              </a:spcBef>
            </a:pPr>
            <a:r>
              <a:rPr lang="zh-CN" altLang="en-US" sz="2800" dirty="0"/>
              <a:t>由此可知两向量垂直的充要条件为</a:t>
            </a:r>
          </a:p>
        </p:txBody>
      </p:sp>
      <p:sp>
        <p:nvSpPr>
          <p:cNvPr id="352266" name="Text Box 10"/>
          <p:cNvSpPr txBox="1">
            <a:spLocks noChangeArrowheads="1"/>
          </p:cNvSpPr>
          <p:nvPr/>
        </p:nvSpPr>
        <p:spPr bwMode="auto">
          <a:xfrm>
            <a:off x="0" y="1700213"/>
            <a:ext cx="4191000" cy="519112"/>
          </a:xfrm>
          <a:prstGeom prst="rect">
            <a:avLst/>
          </a:prstGeom>
          <a:noFill/>
          <a:ln w="57150">
            <a:noFill/>
            <a:miter lim="800000"/>
            <a:headEnd/>
            <a:tailEnd/>
          </a:ln>
        </p:spPr>
        <p:txBody>
          <a:bodyPr>
            <a:spAutoFit/>
          </a:bodyPr>
          <a:lstStyle/>
          <a:p>
            <a:pPr algn="l" eaLnBrk="0" hangingPunct="0"/>
            <a:r>
              <a:rPr kumimoji="0" lang="en-US" altLang="zh-CN" sz="2800"/>
              <a:t>      </a:t>
            </a:r>
            <a:r>
              <a:rPr kumimoji="0" lang="zh-CN" altLang="en-US" sz="2800">
                <a:solidFill>
                  <a:srgbClr val="0000FF"/>
                </a:solidFill>
              </a:rPr>
              <a:t>数量积的物理意义为</a:t>
            </a:r>
            <a:endParaRPr kumimoji="0" lang="zh-CN" altLang="en-US" sz="2800"/>
          </a:p>
        </p:txBody>
      </p:sp>
      <p:grpSp>
        <p:nvGrpSpPr>
          <p:cNvPr id="2" name="Group 11"/>
          <p:cNvGrpSpPr>
            <a:grpSpLocks/>
          </p:cNvGrpSpPr>
          <p:nvPr/>
        </p:nvGrpSpPr>
        <p:grpSpPr bwMode="auto">
          <a:xfrm>
            <a:off x="323850" y="2420938"/>
            <a:ext cx="3505200" cy="519112"/>
            <a:chOff x="3072" y="2832"/>
            <a:chExt cx="2208" cy="327"/>
          </a:xfrm>
        </p:grpSpPr>
        <p:graphicFrame>
          <p:nvGraphicFramePr>
            <p:cNvPr id="11268" name="Object 12"/>
            <p:cNvGraphicFramePr>
              <a:graphicFrameLocks noChangeAspect="1"/>
            </p:cNvGraphicFramePr>
            <p:nvPr/>
          </p:nvGraphicFramePr>
          <p:xfrm>
            <a:off x="3373" y="2832"/>
            <a:ext cx="227" cy="263"/>
          </p:xfrm>
          <a:graphic>
            <a:graphicData uri="http://schemas.openxmlformats.org/presentationml/2006/ole">
              <p:oleObj spid="_x0000_s11307" name="Equation" r:id="rId5" imgW="317362" imgH="368140" progId="Equation.3">
                <p:embed/>
              </p:oleObj>
            </a:graphicData>
          </a:graphic>
        </p:graphicFrame>
        <p:sp>
          <p:nvSpPr>
            <p:cNvPr id="11285" name="Text Box 13"/>
            <p:cNvSpPr txBox="1">
              <a:spLocks noChangeArrowheads="1"/>
            </p:cNvSpPr>
            <p:nvPr/>
          </p:nvSpPr>
          <p:spPr bwMode="auto">
            <a:xfrm>
              <a:off x="3072" y="2832"/>
              <a:ext cx="2208" cy="327"/>
            </a:xfrm>
            <a:prstGeom prst="rect">
              <a:avLst/>
            </a:prstGeom>
            <a:noFill/>
            <a:ln w="57150">
              <a:noFill/>
              <a:miter lim="800000"/>
              <a:headEnd/>
              <a:tailEnd/>
            </a:ln>
          </p:spPr>
          <p:txBody>
            <a:bodyPr>
              <a:spAutoFit/>
            </a:bodyPr>
            <a:lstStyle/>
            <a:p>
              <a:pPr algn="l" eaLnBrk="0" hangingPunct="0"/>
              <a:r>
                <a:rPr kumimoji="0" lang="zh-CN" altLang="en-US" sz="2800"/>
                <a:t>力    推动质点从点</a:t>
              </a:r>
              <a:r>
                <a:rPr kumimoji="0" lang="en-US" altLang="zh-CN" sz="2800" i="1"/>
                <a:t>A</a:t>
              </a:r>
              <a:endParaRPr kumimoji="0" lang="en-US" altLang="zh-CN" sz="2800"/>
            </a:p>
          </p:txBody>
        </p:sp>
      </p:grpSp>
      <p:sp>
        <p:nvSpPr>
          <p:cNvPr id="352270" name="Text Box 14"/>
          <p:cNvSpPr txBox="1">
            <a:spLocks noChangeArrowheads="1"/>
          </p:cNvSpPr>
          <p:nvPr/>
        </p:nvSpPr>
        <p:spPr bwMode="auto">
          <a:xfrm>
            <a:off x="3492500" y="2420938"/>
            <a:ext cx="4572000" cy="519112"/>
          </a:xfrm>
          <a:prstGeom prst="rect">
            <a:avLst/>
          </a:prstGeom>
          <a:noFill/>
          <a:ln w="57150">
            <a:noFill/>
            <a:miter lim="800000"/>
            <a:headEnd/>
            <a:tailEnd/>
          </a:ln>
        </p:spPr>
        <p:txBody>
          <a:bodyPr>
            <a:spAutoFit/>
          </a:bodyPr>
          <a:lstStyle/>
          <a:p>
            <a:pPr algn="l" eaLnBrk="0" hangingPunct="0"/>
            <a:r>
              <a:rPr kumimoji="0" lang="zh-CN" altLang="en-US" sz="2800"/>
              <a:t>沿直线运动到点</a:t>
            </a:r>
            <a:r>
              <a:rPr kumimoji="0" lang="en-US" altLang="zh-CN" sz="2800" i="1"/>
              <a:t>B</a:t>
            </a:r>
            <a:r>
              <a:rPr kumimoji="0" lang="zh-CN" altLang="en-US" sz="2800"/>
              <a:t>所作的功             </a:t>
            </a:r>
            <a:r>
              <a:rPr kumimoji="0" lang="zh-CN" altLang="en-US" sz="2800" b="0"/>
              <a:t>       </a:t>
            </a:r>
            <a:endParaRPr kumimoji="0" lang="zh-CN" altLang="en-US" sz="2800"/>
          </a:p>
        </p:txBody>
      </p:sp>
      <p:sp>
        <p:nvSpPr>
          <p:cNvPr id="352271" name="Text Box 15"/>
          <p:cNvSpPr txBox="1">
            <a:spLocks noChangeArrowheads="1"/>
          </p:cNvSpPr>
          <p:nvPr/>
        </p:nvSpPr>
        <p:spPr bwMode="auto">
          <a:xfrm>
            <a:off x="323850" y="3141663"/>
            <a:ext cx="1828800" cy="519112"/>
          </a:xfrm>
          <a:prstGeom prst="rect">
            <a:avLst/>
          </a:prstGeom>
          <a:noFill/>
          <a:ln w="57150">
            <a:noFill/>
            <a:miter lim="800000"/>
            <a:headEnd/>
            <a:tailEnd/>
          </a:ln>
        </p:spPr>
        <p:txBody>
          <a:bodyPr>
            <a:spAutoFit/>
          </a:bodyPr>
          <a:lstStyle/>
          <a:p>
            <a:pPr algn="l" eaLnBrk="0" hangingPunct="0"/>
            <a:r>
              <a:rPr kumimoji="0" lang="en-US" altLang="zh-CN" sz="2800" b="0"/>
              <a:t>(</a:t>
            </a:r>
            <a:r>
              <a:rPr kumimoji="0" lang="zh-CN" altLang="en-US" sz="2800"/>
              <a:t>即实例</a:t>
            </a:r>
            <a:r>
              <a:rPr kumimoji="0" lang="en-US" altLang="zh-CN" sz="2800" b="0"/>
              <a:t>)</a:t>
            </a:r>
            <a:endParaRPr kumimoji="0" lang="en-US" altLang="zh-CN" sz="2800"/>
          </a:p>
        </p:txBody>
      </p:sp>
      <p:grpSp>
        <p:nvGrpSpPr>
          <p:cNvPr id="3" name="组合 20"/>
          <p:cNvGrpSpPr>
            <a:grpSpLocks/>
          </p:cNvGrpSpPr>
          <p:nvPr/>
        </p:nvGrpSpPr>
        <p:grpSpPr bwMode="auto">
          <a:xfrm>
            <a:off x="2268538" y="3429000"/>
            <a:ext cx="1824037" cy="804863"/>
            <a:chOff x="2268538" y="3429000"/>
            <a:chExt cx="1824037" cy="804863"/>
          </a:xfrm>
        </p:grpSpPr>
        <p:grpSp>
          <p:nvGrpSpPr>
            <p:cNvPr id="11276" name="Group 17"/>
            <p:cNvGrpSpPr>
              <a:grpSpLocks noChangeAspect="1"/>
            </p:cNvGrpSpPr>
            <p:nvPr/>
          </p:nvGrpSpPr>
          <p:grpSpPr bwMode="auto">
            <a:xfrm>
              <a:off x="2268538" y="3429000"/>
              <a:ext cx="1798637" cy="804863"/>
              <a:chOff x="3216" y="3050"/>
              <a:chExt cx="1133" cy="507"/>
            </a:xfrm>
          </p:grpSpPr>
          <p:sp>
            <p:nvSpPr>
              <p:cNvPr id="11278" name="AutoShape 18"/>
              <p:cNvSpPr>
                <a:spLocks noChangeAspect="1" noChangeArrowheads="1" noTextEdit="1"/>
              </p:cNvSpPr>
              <p:nvPr/>
            </p:nvSpPr>
            <p:spPr bwMode="auto">
              <a:xfrm>
                <a:off x="3216" y="3271"/>
                <a:ext cx="1104" cy="242"/>
              </a:xfrm>
              <a:prstGeom prst="rect">
                <a:avLst/>
              </a:prstGeom>
              <a:noFill/>
              <a:ln w="9525">
                <a:noFill/>
                <a:miter lim="800000"/>
                <a:headEnd/>
                <a:tailEnd/>
              </a:ln>
            </p:spPr>
            <p:txBody>
              <a:bodyPr/>
              <a:lstStyle/>
              <a:p>
                <a:endParaRPr lang="zh-CN" altLang="en-US"/>
              </a:p>
            </p:txBody>
          </p:sp>
          <p:sp>
            <p:nvSpPr>
              <p:cNvPr id="11279" name="Rectangle 19"/>
              <p:cNvSpPr>
                <a:spLocks noChangeArrowheads="1"/>
              </p:cNvSpPr>
              <p:nvPr/>
            </p:nvSpPr>
            <p:spPr bwMode="auto">
              <a:xfrm>
                <a:off x="4051" y="3288"/>
                <a:ext cx="298" cy="269"/>
              </a:xfrm>
              <a:prstGeom prst="rect">
                <a:avLst/>
              </a:prstGeom>
              <a:noFill/>
              <a:ln w="9525">
                <a:noFill/>
                <a:miter lim="800000"/>
                <a:headEnd/>
                <a:tailEnd/>
              </a:ln>
            </p:spPr>
            <p:txBody>
              <a:bodyPr wrap="none" lIns="0" tIns="0" rIns="0" bIns="0">
                <a:spAutoFit/>
              </a:bodyPr>
              <a:lstStyle/>
              <a:p>
                <a:r>
                  <a:rPr lang="en-US" altLang="zh-CN" sz="2800" i="1">
                    <a:solidFill>
                      <a:srgbClr val="000000"/>
                    </a:solidFill>
                  </a:rPr>
                  <a:t>AB</a:t>
                </a:r>
                <a:endParaRPr lang="en-US" altLang="zh-CN"/>
              </a:p>
            </p:txBody>
          </p:sp>
          <p:sp>
            <p:nvSpPr>
              <p:cNvPr id="11280" name="Rectangle 20"/>
              <p:cNvSpPr>
                <a:spLocks noChangeArrowheads="1"/>
              </p:cNvSpPr>
              <p:nvPr/>
            </p:nvSpPr>
            <p:spPr bwMode="auto">
              <a:xfrm>
                <a:off x="3733" y="3288"/>
                <a:ext cx="149" cy="269"/>
              </a:xfrm>
              <a:prstGeom prst="rect">
                <a:avLst/>
              </a:prstGeom>
              <a:noFill/>
              <a:ln w="9525">
                <a:noFill/>
                <a:miter lim="800000"/>
                <a:headEnd/>
                <a:tailEnd/>
              </a:ln>
            </p:spPr>
            <p:txBody>
              <a:bodyPr wrap="none" lIns="0" tIns="0" rIns="0" bIns="0">
                <a:spAutoFit/>
              </a:bodyPr>
              <a:lstStyle/>
              <a:p>
                <a:r>
                  <a:rPr lang="en-US" altLang="zh-CN" sz="2800" i="1">
                    <a:solidFill>
                      <a:srgbClr val="000000"/>
                    </a:solidFill>
                  </a:rPr>
                  <a:t>F</a:t>
                </a:r>
                <a:endParaRPr lang="en-US" altLang="zh-CN"/>
              </a:p>
            </p:txBody>
          </p:sp>
          <p:sp>
            <p:nvSpPr>
              <p:cNvPr id="11281" name="Rectangle 21"/>
              <p:cNvSpPr>
                <a:spLocks noChangeArrowheads="1"/>
              </p:cNvSpPr>
              <p:nvPr/>
            </p:nvSpPr>
            <p:spPr bwMode="auto">
              <a:xfrm>
                <a:off x="3257" y="3288"/>
                <a:ext cx="199" cy="269"/>
              </a:xfrm>
              <a:prstGeom prst="rect">
                <a:avLst/>
              </a:prstGeom>
              <a:noFill/>
              <a:ln w="9525">
                <a:noFill/>
                <a:miter lim="800000"/>
                <a:headEnd/>
                <a:tailEnd/>
              </a:ln>
            </p:spPr>
            <p:txBody>
              <a:bodyPr wrap="none" lIns="0" tIns="0" rIns="0" bIns="0">
                <a:spAutoFit/>
              </a:bodyPr>
              <a:lstStyle/>
              <a:p>
                <a:r>
                  <a:rPr lang="en-US" altLang="zh-CN" sz="2800" i="1">
                    <a:solidFill>
                      <a:srgbClr val="000000"/>
                    </a:solidFill>
                  </a:rPr>
                  <a:t>W</a:t>
                </a:r>
                <a:endParaRPr lang="en-US" altLang="zh-CN"/>
              </a:p>
            </p:txBody>
          </p:sp>
          <p:sp>
            <p:nvSpPr>
              <p:cNvPr id="11282" name="Rectangle 22"/>
              <p:cNvSpPr>
                <a:spLocks noChangeArrowheads="1"/>
              </p:cNvSpPr>
              <p:nvPr/>
            </p:nvSpPr>
            <p:spPr bwMode="auto">
              <a:xfrm>
                <a:off x="3959" y="3262"/>
                <a:ext cx="56" cy="269"/>
              </a:xfrm>
              <a:prstGeom prst="rect">
                <a:avLst/>
              </a:prstGeom>
              <a:noFill/>
              <a:ln w="9525">
                <a:noFill/>
                <a:miter lim="800000"/>
                <a:headEnd/>
                <a:tailEnd/>
              </a:ln>
            </p:spPr>
            <p:txBody>
              <a:bodyPr wrap="none" lIns="0" tIns="0" rIns="0" bIns="0">
                <a:spAutoFit/>
              </a:bodyPr>
              <a:lstStyle/>
              <a:p>
                <a:r>
                  <a:rPr lang="en-US" altLang="zh-CN" sz="2800">
                    <a:solidFill>
                      <a:srgbClr val="000000"/>
                    </a:solidFill>
                    <a:latin typeface="Symbol" pitchFamily="18" charset="2"/>
                  </a:rPr>
                  <a:t>.</a:t>
                </a:r>
                <a:endParaRPr lang="en-US" altLang="zh-CN"/>
              </a:p>
            </p:txBody>
          </p:sp>
          <p:sp>
            <p:nvSpPr>
              <p:cNvPr id="11283" name="Rectangle 23"/>
              <p:cNvSpPr>
                <a:spLocks noChangeArrowheads="1"/>
              </p:cNvSpPr>
              <p:nvPr/>
            </p:nvSpPr>
            <p:spPr bwMode="auto">
              <a:xfrm>
                <a:off x="3569" y="3262"/>
                <a:ext cx="123" cy="269"/>
              </a:xfrm>
              <a:prstGeom prst="rect">
                <a:avLst/>
              </a:prstGeom>
              <a:noFill/>
              <a:ln w="9525">
                <a:noFill/>
                <a:miter lim="800000"/>
                <a:headEnd/>
                <a:tailEnd/>
              </a:ln>
            </p:spPr>
            <p:txBody>
              <a:bodyPr wrap="none" lIns="0" tIns="0" rIns="0" bIns="0">
                <a:spAutoFit/>
              </a:bodyPr>
              <a:lstStyle/>
              <a:p>
                <a:r>
                  <a:rPr lang="en-US" altLang="zh-CN" sz="2800">
                    <a:solidFill>
                      <a:srgbClr val="000000"/>
                    </a:solidFill>
                    <a:latin typeface="Symbol" pitchFamily="18" charset="2"/>
                  </a:rPr>
                  <a:t>=</a:t>
                </a:r>
                <a:endParaRPr lang="en-US" altLang="zh-CN"/>
              </a:p>
            </p:txBody>
          </p:sp>
          <p:sp>
            <p:nvSpPr>
              <p:cNvPr id="11284" name="Rectangle 24"/>
              <p:cNvSpPr>
                <a:spLocks noChangeArrowheads="1"/>
              </p:cNvSpPr>
              <p:nvPr/>
            </p:nvSpPr>
            <p:spPr bwMode="auto">
              <a:xfrm>
                <a:off x="3819" y="3050"/>
                <a:ext cx="92" cy="269"/>
              </a:xfrm>
              <a:prstGeom prst="rect">
                <a:avLst/>
              </a:prstGeom>
              <a:noFill/>
              <a:ln w="9525">
                <a:noFill/>
                <a:miter lim="800000"/>
                <a:headEnd/>
                <a:tailEnd/>
              </a:ln>
            </p:spPr>
            <p:txBody>
              <a:bodyPr wrap="none" lIns="0" tIns="0" rIns="0" bIns="0">
                <a:spAutoFit/>
              </a:bodyPr>
              <a:lstStyle/>
              <a:p>
                <a:r>
                  <a:rPr lang="en-US" altLang="zh-CN" sz="2800" b="0">
                    <a:solidFill>
                      <a:srgbClr val="000000"/>
                    </a:solidFill>
                    <a:latin typeface="MT Extra" pitchFamily="18" charset="2"/>
                  </a:rPr>
                  <a:t>r</a:t>
                </a:r>
                <a:endParaRPr lang="en-US" altLang="zh-CN"/>
              </a:p>
            </p:txBody>
          </p:sp>
        </p:grpSp>
        <p:sp>
          <p:nvSpPr>
            <p:cNvPr id="11277" name="Line 16"/>
            <p:cNvSpPr>
              <a:spLocks noChangeShapeType="1"/>
            </p:cNvSpPr>
            <p:nvPr/>
          </p:nvSpPr>
          <p:spPr bwMode="auto">
            <a:xfrm>
              <a:off x="3635375" y="3789363"/>
              <a:ext cx="457200" cy="0"/>
            </a:xfrm>
            <a:prstGeom prst="line">
              <a:avLst/>
            </a:prstGeom>
            <a:noFill/>
            <a:ln w="9525">
              <a:solidFill>
                <a:schemeClr val="tx1"/>
              </a:solidFill>
              <a:round/>
              <a:headEnd/>
              <a:tailEnd type="triangle" w="med" len="med"/>
            </a:ln>
          </p:spPr>
          <p:txBody>
            <a:bodyPr/>
            <a:lstStyle/>
            <a:p>
              <a:endParaRPr lang="zh-CN" altLang="en-US"/>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352264"/>
                                        </p:tgtEl>
                                        <p:attrNameLst>
                                          <p:attrName>style.visibility</p:attrName>
                                        </p:attrNameLst>
                                      </p:cBhvr>
                                      <p:to>
                                        <p:strVal val="visible"/>
                                      </p:to>
                                    </p:set>
                                    <p:animEffect transition="in" filter="wipe(left)">
                                      <p:cBhvr>
                                        <p:cTn id="7" dur="75"/>
                                        <p:tgtEl>
                                          <p:spTgt spid="3522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2262"/>
                                        </p:tgtEl>
                                        <p:attrNameLst>
                                          <p:attrName>style.visibility</p:attrName>
                                        </p:attrNameLst>
                                      </p:cBhvr>
                                      <p:to>
                                        <p:strVal val="visible"/>
                                      </p:to>
                                    </p:set>
                                    <p:animEffect transition="in" filter="wipe(left)">
                                      <p:cBhvr>
                                        <p:cTn id="12" dur="500"/>
                                        <p:tgtEl>
                                          <p:spTgt spid="3522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2263"/>
                                        </p:tgtEl>
                                        <p:attrNameLst>
                                          <p:attrName>style.visibility</p:attrName>
                                        </p:attrNameLst>
                                      </p:cBhvr>
                                      <p:to>
                                        <p:strVal val="visible"/>
                                      </p:to>
                                    </p:set>
                                    <p:animEffect transition="in" filter="wipe(left)">
                                      <p:cBhvr>
                                        <p:cTn id="17" dur="500"/>
                                        <p:tgtEl>
                                          <p:spTgt spid="3522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2266"/>
                                        </p:tgtEl>
                                        <p:attrNameLst>
                                          <p:attrName>style.visibility</p:attrName>
                                        </p:attrNameLst>
                                      </p:cBhvr>
                                      <p:to>
                                        <p:strVal val="visible"/>
                                      </p:to>
                                    </p:set>
                                    <p:animEffect transition="in" filter="wipe(left)">
                                      <p:cBhvr>
                                        <p:cTn id="22" dur="500"/>
                                        <p:tgtEl>
                                          <p:spTgt spid="35226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2270"/>
                                        </p:tgtEl>
                                        <p:attrNameLst>
                                          <p:attrName>style.visibility</p:attrName>
                                        </p:attrNameLst>
                                      </p:cBhvr>
                                      <p:to>
                                        <p:strVal val="visible"/>
                                      </p:to>
                                    </p:set>
                                    <p:animEffect transition="in" filter="wipe(left)">
                                      <p:cBhvr>
                                        <p:cTn id="32" dur="500"/>
                                        <p:tgtEl>
                                          <p:spTgt spid="35227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52271"/>
                                        </p:tgtEl>
                                        <p:attrNameLst>
                                          <p:attrName>style.visibility</p:attrName>
                                        </p:attrNameLst>
                                      </p:cBhvr>
                                      <p:to>
                                        <p:strVal val="visible"/>
                                      </p:to>
                                    </p:set>
                                    <p:animEffect transition="in" filter="wipe(left)">
                                      <p:cBhvr>
                                        <p:cTn id="37" dur="500"/>
                                        <p:tgtEl>
                                          <p:spTgt spid="352271"/>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4" grpId="0" autoUpdateAnimBg="0"/>
      <p:bldP spid="352266" grpId="0" autoUpdateAnimBg="0"/>
      <p:bldP spid="352270" grpId="0" autoUpdateAnimBg="0"/>
      <p:bldP spid="35227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1" name="灯片编号占位符 1"/>
          <p:cNvSpPr>
            <a:spLocks noGrp="1"/>
          </p:cNvSpPr>
          <p:nvPr>
            <p:ph type="sldNum" sz="quarter" idx="12"/>
          </p:nvPr>
        </p:nvSpPr>
        <p:spPr>
          <a:noFill/>
        </p:spPr>
        <p:txBody>
          <a:bodyPr/>
          <a:lstStyle/>
          <a:p>
            <a:fld id="{372A2169-417A-457D-9547-A81ED1B600FC}" type="slidenum">
              <a:rPr lang="en-US" altLang="zh-CN" smtClean="0"/>
              <a:pPr/>
              <a:t>13</a:t>
            </a:fld>
            <a:endParaRPr lang="en-US" altLang="zh-CN" smtClean="0"/>
          </a:p>
        </p:txBody>
      </p:sp>
      <p:sp>
        <p:nvSpPr>
          <p:cNvPr id="324610" name="Text Box 2"/>
          <p:cNvSpPr txBox="1">
            <a:spLocks noChangeArrowheads="1"/>
          </p:cNvSpPr>
          <p:nvPr/>
        </p:nvSpPr>
        <p:spPr bwMode="auto">
          <a:xfrm>
            <a:off x="179388" y="1592276"/>
            <a:ext cx="914400" cy="519112"/>
          </a:xfrm>
          <a:prstGeom prst="rect">
            <a:avLst/>
          </a:prstGeom>
          <a:noFill/>
          <a:ln w="9525">
            <a:noFill/>
            <a:miter lim="800000"/>
            <a:headEnd/>
            <a:tailEnd/>
          </a:ln>
        </p:spPr>
        <p:txBody>
          <a:bodyPr>
            <a:spAutoFit/>
          </a:bodyPr>
          <a:lstStyle/>
          <a:p>
            <a:pPr algn="l">
              <a:spcBef>
                <a:spcPct val="50000"/>
              </a:spcBef>
            </a:pPr>
            <a:r>
              <a:rPr lang="zh-CN" altLang="en-US" sz="2800">
                <a:ea typeface="黑体" pitchFamily="2" charset="-122"/>
              </a:rPr>
              <a:t>解</a:t>
            </a:r>
          </a:p>
        </p:txBody>
      </p:sp>
      <p:graphicFrame>
        <p:nvGraphicFramePr>
          <p:cNvPr id="324611" name="Object 3"/>
          <p:cNvGraphicFramePr>
            <a:graphicFrameLocks noChangeAspect="1"/>
          </p:cNvGraphicFramePr>
          <p:nvPr/>
        </p:nvGraphicFramePr>
        <p:xfrm>
          <a:off x="788988" y="1630376"/>
          <a:ext cx="1257300" cy="481012"/>
        </p:xfrm>
        <a:graphic>
          <a:graphicData uri="http://schemas.openxmlformats.org/presentationml/2006/ole">
            <p:oleObj spid="_x0000_s12433" name="公式" r:id="rId3" imgW="1256755" imgH="482391" progId="Equation.3">
              <p:embed/>
            </p:oleObj>
          </a:graphicData>
        </a:graphic>
      </p:graphicFrame>
      <p:graphicFrame>
        <p:nvGraphicFramePr>
          <p:cNvPr id="324612" name="Object 4"/>
          <p:cNvGraphicFramePr>
            <a:graphicFrameLocks noChangeAspect="1"/>
          </p:cNvGraphicFramePr>
          <p:nvPr/>
        </p:nvGraphicFramePr>
        <p:xfrm>
          <a:off x="2084388" y="1706576"/>
          <a:ext cx="3644900" cy="404812"/>
        </p:xfrm>
        <a:graphic>
          <a:graphicData uri="http://schemas.openxmlformats.org/presentationml/2006/ole">
            <p:oleObj spid="_x0000_s12434" name="公式" r:id="rId4" imgW="3644900" imgH="406400" progId="Equation.3">
              <p:embed/>
            </p:oleObj>
          </a:graphicData>
        </a:graphic>
      </p:graphicFrame>
      <p:graphicFrame>
        <p:nvGraphicFramePr>
          <p:cNvPr id="324613" name="Object 5"/>
          <p:cNvGraphicFramePr>
            <a:graphicFrameLocks noChangeAspect="1"/>
          </p:cNvGraphicFramePr>
          <p:nvPr/>
        </p:nvGraphicFramePr>
        <p:xfrm>
          <a:off x="5818188" y="1704988"/>
          <a:ext cx="838200" cy="330200"/>
        </p:xfrm>
        <a:graphic>
          <a:graphicData uri="http://schemas.openxmlformats.org/presentationml/2006/ole">
            <p:oleObj spid="_x0000_s12435" name="公式" r:id="rId5" imgW="838200" imgH="330200" progId="Equation.3">
              <p:embed/>
            </p:oleObj>
          </a:graphicData>
        </a:graphic>
      </p:graphicFrame>
      <p:graphicFrame>
        <p:nvGraphicFramePr>
          <p:cNvPr id="324614" name="Object 6"/>
          <p:cNvGraphicFramePr>
            <a:graphicFrameLocks noChangeAspect="1"/>
          </p:cNvGraphicFramePr>
          <p:nvPr/>
        </p:nvGraphicFramePr>
        <p:xfrm>
          <a:off x="788988" y="2559063"/>
          <a:ext cx="1752600" cy="423863"/>
        </p:xfrm>
        <a:graphic>
          <a:graphicData uri="http://schemas.openxmlformats.org/presentationml/2006/ole">
            <p:oleObj spid="_x0000_s12436" name="Equation" r:id="rId6" imgW="1625600" imgH="393700" progId="Equation.3">
              <p:embed/>
            </p:oleObj>
          </a:graphicData>
        </a:graphic>
      </p:graphicFrame>
      <p:graphicFrame>
        <p:nvGraphicFramePr>
          <p:cNvPr id="324615" name="Object 7"/>
          <p:cNvGraphicFramePr>
            <a:graphicFrameLocks noChangeAspect="1"/>
          </p:cNvGraphicFramePr>
          <p:nvPr/>
        </p:nvGraphicFramePr>
        <p:xfrm>
          <a:off x="2312988" y="3421076"/>
          <a:ext cx="1219200" cy="901700"/>
        </p:xfrm>
        <a:graphic>
          <a:graphicData uri="http://schemas.openxmlformats.org/presentationml/2006/ole">
            <p:oleObj spid="_x0000_s12437" name="公式" r:id="rId7" imgW="1218671" imgH="901309" progId="Equation.3">
              <p:embed/>
            </p:oleObj>
          </a:graphicData>
        </a:graphic>
      </p:graphicFrame>
      <p:graphicFrame>
        <p:nvGraphicFramePr>
          <p:cNvPr id="324616" name="Object 8"/>
          <p:cNvGraphicFramePr>
            <a:graphicFrameLocks noChangeAspect="1"/>
          </p:cNvGraphicFramePr>
          <p:nvPr/>
        </p:nvGraphicFramePr>
        <p:xfrm>
          <a:off x="4173538" y="3467113"/>
          <a:ext cx="1492250" cy="855663"/>
        </p:xfrm>
        <a:graphic>
          <a:graphicData uri="http://schemas.openxmlformats.org/presentationml/2006/ole">
            <p:oleObj spid="_x0000_s12438" name="公式" r:id="rId8" imgW="1549400" imgH="889000" progId="Equation.3">
              <p:embed/>
            </p:oleObj>
          </a:graphicData>
        </a:graphic>
      </p:graphicFrame>
      <p:graphicFrame>
        <p:nvGraphicFramePr>
          <p:cNvPr id="324617" name="Object 9"/>
          <p:cNvGraphicFramePr>
            <a:graphicFrameLocks noChangeAspect="1"/>
          </p:cNvGraphicFramePr>
          <p:nvPr/>
        </p:nvGraphicFramePr>
        <p:xfrm>
          <a:off x="876300" y="4575188"/>
          <a:ext cx="3189288" cy="519113"/>
        </p:xfrm>
        <a:graphic>
          <a:graphicData uri="http://schemas.openxmlformats.org/presentationml/2006/ole">
            <p:oleObj spid="_x0000_s12439" name="Equation" r:id="rId9" imgW="2959100" imgH="482600" progId="Equation.3">
              <p:embed/>
            </p:oleObj>
          </a:graphicData>
        </a:graphic>
      </p:graphicFrame>
      <p:graphicFrame>
        <p:nvGraphicFramePr>
          <p:cNvPr id="324618" name="Object 10"/>
          <p:cNvGraphicFramePr>
            <a:graphicFrameLocks noChangeAspect="1"/>
          </p:cNvGraphicFramePr>
          <p:nvPr/>
        </p:nvGraphicFramePr>
        <p:xfrm>
          <a:off x="4357688" y="4335476"/>
          <a:ext cx="3060700" cy="950912"/>
        </p:xfrm>
        <a:graphic>
          <a:graphicData uri="http://schemas.openxmlformats.org/presentationml/2006/ole">
            <p:oleObj spid="_x0000_s12440" name="Equation" r:id="rId10" imgW="3060700" imgH="952500" progId="Equation.3">
              <p:embed/>
            </p:oleObj>
          </a:graphicData>
        </a:graphic>
      </p:graphicFrame>
      <p:sp>
        <p:nvSpPr>
          <p:cNvPr id="12303" name="Text Box 16"/>
          <p:cNvSpPr txBox="1">
            <a:spLocks noChangeArrowheads="1"/>
          </p:cNvSpPr>
          <p:nvPr/>
        </p:nvSpPr>
        <p:spPr bwMode="auto">
          <a:xfrm>
            <a:off x="173736" y="305702"/>
            <a:ext cx="914400" cy="519113"/>
          </a:xfrm>
          <a:prstGeom prst="rect">
            <a:avLst/>
          </a:prstGeom>
          <a:noFill/>
          <a:ln w="9525">
            <a:noFill/>
            <a:miter lim="800000"/>
            <a:headEnd/>
            <a:tailEnd/>
          </a:ln>
        </p:spPr>
        <p:txBody>
          <a:bodyPr>
            <a:spAutoFit/>
          </a:bodyPr>
          <a:lstStyle/>
          <a:p>
            <a:pPr algn="l">
              <a:spcBef>
                <a:spcPct val="50000"/>
              </a:spcBef>
            </a:pPr>
            <a:r>
              <a:rPr lang="zh-CN" altLang="en-US" sz="2800">
                <a:ea typeface="黑体" pitchFamily="2" charset="-122"/>
              </a:rPr>
              <a:t>例</a:t>
            </a:r>
          </a:p>
        </p:txBody>
      </p:sp>
      <p:graphicFrame>
        <p:nvGraphicFramePr>
          <p:cNvPr id="12298" name="Object 17"/>
          <p:cNvGraphicFramePr>
            <a:graphicFrameLocks noChangeAspect="1"/>
          </p:cNvGraphicFramePr>
          <p:nvPr/>
        </p:nvGraphicFramePr>
        <p:xfrm>
          <a:off x="685800" y="327038"/>
          <a:ext cx="4292600" cy="457200"/>
        </p:xfrm>
        <a:graphic>
          <a:graphicData uri="http://schemas.openxmlformats.org/presentationml/2006/ole">
            <p:oleObj spid="_x0000_s12441" name="Equation" r:id="rId11" imgW="4292600" imgH="457200" progId="Equation.3">
              <p:embed/>
            </p:oleObj>
          </a:graphicData>
        </a:graphic>
      </p:graphicFrame>
      <p:sp>
        <p:nvSpPr>
          <p:cNvPr id="12304" name="Text Box 18"/>
          <p:cNvSpPr txBox="1">
            <a:spLocks noChangeArrowheads="1"/>
          </p:cNvSpPr>
          <p:nvPr/>
        </p:nvSpPr>
        <p:spPr bwMode="auto">
          <a:xfrm>
            <a:off x="4953000" y="314846"/>
            <a:ext cx="914400" cy="519113"/>
          </a:xfrm>
          <a:prstGeom prst="rect">
            <a:avLst/>
          </a:prstGeom>
          <a:noFill/>
          <a:ln w="9525">
            <a:noFill/>
            <a:miter lim="800000"/>
            <a:headEnd/>
            <a:tailEnd/>
          </a:ln>
        </p:spPr>
        <p:txBody>
          <a:bodyPr>
            <a:spAutoFit/>
          </a:bodyPr>
          <a:lstStyle/>
          <a:p>
            <a:pPr algn="l">
              <a:spcBef>
                <a:spcPct val="50000"/>
              </a:spcBef>
            </a:pPr>
            <a:r>
              <a:rPr lang="zh-CN" altLang="en-US" sz="2800" dirty="0"/>
              <a:t>求</a:t>
            </a:r>
          </a:p>
        </p:txBody>
      </p:sp>
      <p:graphicFrame>
        <p:nvGraphicFramePr>
          <p:cNvPr id="12299" name="Object 19"/>
          <p:cNvGraphicFramePr>
            <a:graphicFrameLocks noChangeAspect="1"/>
          </p:cNvGraphicFramePr>
          <p:nvPr/>
        </p:nvGraphicFramePr>
        <p:xfrm>
          <a:off x="827584" y="936638"/>
          <a:ext cx="7112000" cy="457200"/>
        </p:xfrm>
        <a:graphic>
          <a:graphicData uri="http://schemas.openxmlformats.org/presentationml/2006/ole">
            <p:oleObj spid="_x0000_s12442" name="Equation" r:id="rId12" imgW="7112000" imgH="457200" progId="Equation.3">
              <p:embed/>
            </p:oleObj>
          </a:graphicData>
        </a:graphic>
      </p:graphicFrame>
      <p:graphicFrame>
        <p:nvGraphicFramePr>
          <p:cNvPr id="324628" name="Object 20"/>
          <p:cNvGraphicFramePr>
            <a:graphicFrameLocks noChangeAspect="1"/>
          </p:cNvGraphicFramePr>
          <p:nvPr/>
        </p:nvGraphicFramePr>
        <p:xfrm>
          <a:off x="2617788" y="2278076"/>
          <a:ext cx="4598987" cy="1079500"/>
        </p:xfrm>
        <a:graphic>
          <a:graphicData uri="http://schemas.openxmlformats.org/presentationml/2006/ole">
            <p:oleObj spid="_x0000_s12443" name="Equation" r:id="rId13" imgW="4597400" imgH="1079500" progId="Equation.3">
              <p:embed/>
            </p:oleObj>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4610"/>
                                        </p:tgtEl>
                                        <p:attrNameLst>
                                          <p:attrName>style.visibility</p:attrName>
                                        </p:attrNameLst>
                                      </p:cBhvr>
                                      <p:to>
                                        <p:strVal val="visible"/>
                                      </p:to>
                                    </p:set>
                                    <p:animEffect transition="in" filter="wipe(left)">
                                      <p:cBhvr>
                                        <p:cTn id="7" dur="500"/>
                                        <p:tgtEl>
                                          <p:spTgt spid="3246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4611"/>
                                        </p:tgtEl>
                                        <p:attrNameLst>
                                          <p:attrName>style.visibility</p:attrName>
                                        </p:attrNameLst>
                                      </p:cBhvr>
                                      <p:to>
                                        <p:strVal val="visible"/>
                                      </p:to>
                                    </p:set>
                                    <p:animEffect transition="in" filter="wipe(left)">
                                      <p:cBhvr>
                                        <p:cTn id="12" dur="500"/>
                                        <p:tgtEl>
                                          <p:spTgt spid="3246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4612"/>
                                        </p:tgtEl>
                                        <p:attrNameLst>
                                          <p:attrName>style.visibility</p:attrName>
                                        </p:attrNameLst>
                                      </p:cBhvr>
                                      <p:to>
                                        <p:strVal val="visible"/>
                                      </p:to>
                                    </p:set>
                                    <p:animEffect transition="in" filter="wipe(left)">
                                      <p:cBhvr>
                                        <p:cTn id="17" dur="500"/>
                                        <p:tgtEl>
                                          <p:spTgt spid="3246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4613"/>
                                        </p:tgtEl>
                                        <p:attrNameLst>
                                          <p:attrName>style.visibility</p:attrName>
                                        </p:attrNameLst>
                                      </p:cBhvr>
                                      <p:to>
                                        <p:strVal val="visible"/>
                                      </p:to>
                                    </p:set>
                                    <p:animEffect transition="in" filter="wipe(left)">
                                      <p:cBhvr>
                                        <p:cTn id="22" dur="500"/>
                                        <p:tgtEl>
                                          <p:spTgt spid="3246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24614"/>
                                        </p:tgtEl>
                                        <p:attrNameLst>
                                          <p:attrName>style.visibility</p:attrName>
                                        </p:attrNameLst>
                                      </p:cBhvr>
                                      <p:to>
                                        <p:strVal val="visible"/>
                                      </p:to>
                                    </p:set>
                                    <p:animEffect transition="in" filter="wipe(left)">
                                      <p:cBhvr>
                                        <p:cTn id="27" dur="500"/>
                                        <p:tgtEl>
                                          <p:spTgt spid="3246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24628"/>
                                        </p:tgtEl>
                                        <p:attrNameLst>
                                          <p:attrName>style.visibility</p:attrName>
                                        </p:attrNameLst>
                                      </p:cBhvr>
                                      <p:to>
                                        <p:strVal val="visible"/>
                                      </p:to>
                                    </p:set>
                                    <p:animEffect transition="in" filter="wipe(left)">
                                      <p:cBhvr>
                                        <p:cTn id="32" dur="500"/>
                                        <p:tgtEl>
                                          <p:spTgt spid="3246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24615"/>
                                        </p:tgtEl>
                                        <p:attrNameLst>
                                          <p:attrName>style.visibility</p:attrName>
                                        </p:attrNameLst>
                                      </p:cBhvr>
                                      <p:to>
                                        <p:strVal val="visible"/>
                                      </p:to>
                                    </p:set>
                                    <p:animEffect transition="in" filter="wipe(left)">
                                      <p:cBhvr>
                                        <p:cTn id="37" dur="500"/>
                                        <p:tgtEl>
                                          <p:spTgt spid="3246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24616"/>
                                        </p:tgtEl>
                                        <p:attrNameLst>
                                          <p:attrName>style.visibility</p:attrName>
                                        </p:attrNameLst>
                                      </p:cBhvr>
                                      <p:to>
                                        <p:strVal val="visible"/>
                                      </p:to>
                                    </p:set>
                                    <p:animEffect transition="in" filter="wipe(left)">
                                      <p:cBhvr>
                                        <p:cTn id="42" dur="500"/>
                                        <p:tgtEl>
                                          <p:spTgt spid="3246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24617"/>
                                        </p:tgtEl>
                                        <p:attrNameLst>
                                          <p:attrName>style.visibility</p:attrName>
                                        </p:attrNameLst>
                                      </p:cBhvr>
                                      <p:to>
                                        <p:strVal val="visible"/>
                                      </p:to>
                                    </p:set>
                                    <p:animEffect transition="in" filter="wipe(left)">
                                      <p:cBhvr>
                                        <p:cTn id="47" dur="500"/>
                                        <p:tgtEl>
                                          <p:spTgt spid="32461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24618"/>
                                        </p:tgtEl>
                                        <p:attrNameLst>
                                          <p:attrName>style.visibility</p:attrName>
                                        </p:attrNameLst>
                                      </p:cBhvr>
                                      <p:to>
                                        <p:strVal val="visible"/>
                                      </p:to>
                                    </p:set>
                                    <p:animEffect transition="in" filter="wipe(left)">
                                      <p:cBhvr>
                                        <p:cTn id="52" dur="500"/>
                                        <p:tgtEl>
                                          <p:spTgt spid="324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20F0A65-8F2C-47E0-BD69-CF759292DE99}" type="slidenum">
              <a:rPr lang="en-US" altLang="zh-CN" smtClean="0"/>
              <a:pPr>
                <a:defRPr/>
              </a:pPr>
              <a:t>14</a:t>
            </a:fld>
            <a:endParaRPr lang="en-US" altLang="zh-CN"/>
          </a:p>
        </p:txBody>
      </p:sp>
      <p:sp>
        <p:nvSpPr>
          <p:cNvPr id="3" name="圆角矩形 2"/>
          <p:cNvSpPr/>
          <p:nvPr>
            <p:custDataLst>
              <p:tags r:id="rId3"/>
            </p:custDataLst>
          </p:nvPr>
        </p:nvSpPr>
        <p:spPr>
          <a:xfrm>
            <a:off x="8064500" y="63500"/>
            <a:ext cx="1016000" cy="457200"/>
          </a:xfrm>
          <a:prstGeom prst="roundRect">
            <a:avLst/>
          </a:prstGeom>
          <a:solidFill>
            <a:srgbClr val="36A3E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smtClean="0">
                <a:solidFill>
                  <a:srgbClr val="FFFFFF"/>
                </a:solidFill>
              </a:rPr>
              <a:t>设置</a:t>
            </a:r>
            <a:endParaRPr lang="zh-CN" altLang="en-US" sz="2200" dirty="0">
              <a:solidFill>
                <a:srgbClr val="FFFFFF"/>
              </a:solidFill>
            </a:endParaRPr>
          </a:p>
        </p:txBody>
      </p:sp>
      <p:sp>
        <p:nvSpPr>
          <p:cNvPr id="4" name="矩形 3"/>
          <p:cNvSpPr/>
          <p:nvPr/>
        </p:nvSpPr>
        <p:spPr>
          <a:xfrm>
            <a:off x="914400" y="428625"/>
            <a:ext cx="7315200" cy="2143125"/>
          </a:xfrm>
          <a:prstGeom prst="rect">
            <a:avLst/>
          </a:prstGeom>
          <a:noFill/>
          <a:ln w="25400" cap="flat" cmpd="sng" algn="ctr">
            <a:noFill/>
            <a:prstDash val="soli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600" dirty="0" smtClean="0">
                <a:solidFill>
                  <a:srgbClr val="000000"/>
                </a:solidFill>
              </a:rPr>
              <a:t>下面命题正确的是（   ）</a:t>
            </a:r>
            <a:endParaRPr lang="zh-CN" altLang="en-US" sz="2600" dirty="0">
              <a:solidFill>
                <a:srgbClr val="000000"/>
              </a:solidFill>
            </a:endParaRPr>
          </a:p>
        </p:txBody>
      </p:sp>
      <p:sp>
        <p:nvSpPr>
          <p:cNvPr id="9" name="椭圆 8"/>
          <p:cNvSpPr>
            <a:spLocks noChangeAspect="1"/>
          </p:cNvSpPr>
          <p:nvPr>
            <p:custDataLst>
              <p:tags r:id="rId4"/>
            </p:custDataLst>
          </p:nvPr>
        </p:nvSpPr>
        <p:spPr>
          <a:xfrm>
            <a:off x="1114425" y="2850356"/>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rgbClr val="FFFFFF"/>
                </a:solidFill>
              </a:rPr>
              <a:t>A</a:t>
            </a:r>
            <a:endParaRPr lang="zh-CN" altLang="en-US" sz="1600">
              <a:solidFill>
                <a:srgbClr val="FFFFFF"/>
              </a:solidFill>
            </a:endParaRPr>
          </a:p>
        </p:txBody>
      </p:sp>
      <p:sp>
        <p:nvSpPr>
          <p:cNvPr id="10" name="椭圆 9"/>
          <p:cNvSpPr>
            <a:spLocks noChangeAspect="1"/>
          </p:cNvSpPr>
          <p:nvPr>
            <p:custDataLst>
              <p:tags r:id="rId5"/>
            </p:custDataLst>
          </p:nvPr>
        </p:nvSpPr>
        <p:spPr>
          <a:xfrm>
            <a:off x="1114425" y="3707606"/>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rgbClr val="FFFFFF"/>
                </a:solidFill>
              </a:rPr>
              <a:t>B</a:t>
            </a:r>
            <a:endParaRPr lang="zh-CN" altLang="en-US" sz="1600">
              <a:solidFill>
                <a:srgbClr val="FFFFFF"/>
              </a:solidFill>
            </a:endParaRPr>
          </a:p>
        </p:txBody>
      </p:sp>
      <p:sp>
        <p:nvSpPr>
          <p:cNvPr id="11" name="椭圆 10"/>
          <p:cNvSpPr>
            <a:spLocks noChangeAspect="1"/>
          </p:cNvSpPr>
          <p:nvPr>
            <p:custDataLst>
              <p:tags r:id="rId6"/>
            </p:custDataLst>
          </p:nvPr>
        </p:nvSpPr>
        <p:spPr>
          <a:xfrm>
            <a:off x="1114425" y="4564856"/>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rgbClr val="FFFFFF"/>
                </a:solidFill>
              </a:rPr>
              <a:t>C</a:t>
            </a:r>
            <a:endParaRPr lang="zh-CN" altLang="en-US" sz="1600">
              <a:solidFill>
                <a:srgbClr val="FFFFFF"/>
              </a:solidFill>
            </a:endParaRPr>
          </a:p>
        </p:txBody>
      </p:sp>
      <p:sp>
        <p:nvSpPr>
          <p:cNvPr id="12" name="椭圆 11"/>
          <p:cNvSpPr>
            <a:spLocks noChangeAspect="1"/>
          </p:cNvSpPr>
          <p:nvPr>
            <p:custDataLst>
              <p:tags r:id="rId7"/>
            </p:custDataLst>
          </p:nvPr>
        </p:nvSpPr>
        <p:spPr>
          <a:xfrm>
            <a:off x="1114425" y="5422106"/>
            <a:ext cx="514350" cy="514350"/>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rgbClr val="FFFFFF"/>
                </a:solidFill>
              </a:rPr>
              <a:t>D</a:t>
            </a:r>
            <a:endParaRPr lang="zh-CN" altLang="en-US" sz="1600">
              <a:solidFill>
                <a:srgbClr val="FFFFFF"/>
              </a:solidFill>
            </a:endParaRPr>
          </a:p>
        </p:txBody>
      </p:sp>
      <p:sp>
        <p:nvSpPr>
          <p:cNvPr id="13" name="圆角矩形 12"/>
          <p:cNvSpPr/>
          <p:nvPr>
            <p:custDataLst>
              <p:tags r:id="rId8"/>
            </p:custDataLst>
          </p:nvPr>
        </p:nvSpPr>
        <p:spPr>
          <a:xfrm>
            <a:off x="6172200" y="6215063"/>
            <a:ext cx="1543050" cy="411480"/>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solidFill>
                  <a:srgbClr val="FFFFFF"/>
                </a:solidFill>
              </a:rPr>
              <a:t>提交</a:t>
            </a:r>
            <a:endParaRPr lang="zh-CN" altLang="en-US" sz="1600">
              <a:solidFill>
                <a:srgbClr val="FFFFFF"/>
              </a:solidFill>
            </a:endParaRPr>
          </a:p>
        </p:txBody>
      </p:sp>
      <p:grpSp>
        <p:nvGrpSpPr>
          <p:cNvPr id="16" name="组合 15"/>
          <p:cNvGrpSpPr/>
          <p:nvPr>
            <p:custDataLst>
              <p:tags r:id="rId9"/>
            </p:custDataLst>
          </p:nvPr>
        </p:nvGrpSpPr>
        <p:grpSpPr>
          <a:xfrm>
            <a:off x="0" y="0"/>
            <a:ext cx="1574800" cy="635000"/>
            <a:chOff x="0" y="0"/>
            <a:chExt cx="1574800" cy="635000"/>
          </a:xfrm>
        </p:grpSpPr>
        <p:sp>
          <p:nvSpPr>
            <p:cNvPr id="14" name="ColorBlock"/>
            <p:cNvSpPr/>
            <p:nvPr>
              <p:custDataLst>
                <p:tags r:id="rId10"/>
              </p:custDataLst>
            </p:nvPr>
          </p:nvSpPr>
          <p:spPr>
            <a:xfrm>
              <a:off x="0" y="0"/>
              <a:ext cx="254000" cy="635000"/>
            </a:xfrm>
            <a:prstGeom prst="rect">
              <a:avLst/>
            </a:prstGeom>
            <a:solidFill>
              <a:srgbClr val="36A3E1"/>
            </a:solidFill>
            <a:ln w="25400" cap="flat" cmpd="sng" algn="ctr">
              <a:noFill/>
              <a:prstDash val="solid"/>
            </a:ln>
            <a:effectLst/>
            <a:extLs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p:nvPr>
              <p:custDataLst>
                <p:tags r:id="rId11"/>
              </p:custDataLst>
            </p:nvPr>
          </p:nvSpPr>
          <p:spPr>
            <a:xfrm>
              <a:off x="304800" y="0"/>
              <a:ext cx="1270000" cy="635000"/>
            </a:xfrm>
            <a:prstGeom prst="rect">
              <a:avLst/>
            </a:prstGeom>
            <a:noFill/>
            <a:ln w="25400" cap="flat" cmpd="sng" algn="ctr">
              <a:noFill/>
              <a:prstDash val="soli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600" smtClean="0">
                  <a:solidFill>
                    <a:srgbClr val="000000"/>
                  </a:solidFill>
                </a:rPr>
                <a:t>单选题</a:t>
              </a:r>
              <a:endParaRPr lang="zh-CN" altLang="en-US" sz="2600">
                <a:solidFill>
                  <a:srgbClr val="000000"/>
                </a:solidFill>
              </a:endParaRPr>
            </a:p>
          </p:txBody>
        </p:sp>
      </p:grpSp>
      <p:graphicFrame>
        <p:nvGraphicFramePr>
          <p:cNvPr id="17" name="对象 16"/>
          <p:cNvGraphicFramePr>
            <a:graphicFrameLocks noChangeAspect="1"/>
          </p:cNvGraphicFramePr>
          <p:nvPr>
            <p:extLst>
              <p:ext uri="{D42A27DB-BD31-4B8C-83A1-F6EECF244321}">
                <p14:modId xmlns:p14="http://schemas.microsoft.com/office/powerpoint/2010/main" xmlns="" val="1465436509"/>
              </p:ext>
            </p:extLst>
          </p:nvPr>
        </p:nvGraphicFramePr>
        <p:xfrm>
          <a:off x="2166938" y="2803525"/>
          <a:ext cx="2273300" cy="692150"/>
        </p:xfrm>
        <a:graphic>
          <a:graphicData uri="http://schemas.openxmlformats.org/presentationml/2006/ole">
            <p:oleObj spid="_x0000_s28710" name="Equation" r:id="rId13" imgW="787320" imgH="241200" progId="Equation.DSMT4">
              <p:embed/>
            </p:oleObj>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xmlns="" val="800564543"/>
              </p:ext>
            </p:extLst>
          </p:nvPr>
        </p:nvGraphicFramePr>
        <p:xfrm>
          <a:off x="1994456" y="3660378"/>
          <a:ext cx="2921477" cy="707232"/>
        </p:xfrm>
        <a:graphic>
          <a:graphicData uri="http://schemas.openxmlformats.org/presentationml/2006/ole">
            <p:oleObj spid="_x0000_s28711" name="Equation" r:id="rId14" imgW="990360" imgH="241200" progId="Equation.DSMT4">
              <p:embed/>
            </p:oleObj>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xmlns="" val="3723670968"/>
              </p:ext>
            </p:extLst>
          </p:nvPr>
        </p:nvGraphicFramePr>
        <p:xfrm>
          <a:off x="2049393" y="4448968"/>
          <a:ext cx="2954655" cy="681038"/>
        </p:xfrm>
        <a:graphic>
          <a:graphicData uri="http://schemas.openxmlformats.org/presentationml/2006/ole">
            <p:oleObj spid="_x0000_s28712" name="Equation" r:id="rId15" imgW="1041120" imgH="241200" progId="Equation.DSMT4">
              <p:embed/>
            </p:oleObj>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xmlns="" val="1460838058"/>
              </p:ext>
            </p:extLst>
          </p:nvPr>
        </p:nvGraphicFramePr>
        <p:xfrm>
          <a:off x="2051720" y="5330155"/>
          <a:ext cx="4254500" cy="619125"/>
        </p:xfrm>
        <a:graphic>
          <a:graphicData uri="http://schemas.openxmlformats.org/presentationml/2006/ole">
            <p:oleObj spid="_x0000_s28713" name="Equation" r:id="rId16" imgW="1650960" imgH="241200" progId="Equation.DSMT4">
              <p:embed/>
            </p:oleObj>
          </a:graphicData>
        </a:graphic>
      </p:graphicFrame>
      <p:sp>
        <p:nvSpPr>
          <p:cNvPr id="21" name="Text Box 8"/>
          <p:cNvSpPr txBox="1">
            <a:spLocks noChangeArrowheads="1"/>
          </p:cNvSpPr>
          <p:nvPr/>
        </p:nvSpPr>
        <p:spPr bwMode="auto">
          <a:xfrm>
            <a:off x="4595192" y="2909887"/>
            <a:ext cx="3505200" cy="519113"/>
          </a:xfrm>
          <a:prstGeom prst="rect">
            <a:avLst/>
          </a:prstGeom>
          <a:noFill/>
          <a:ln w="57150">
            <a:noFill/>
            <a:miter lim="800000"/>
            <a:headEnd/>
            <a:tailEnd/>
          </a:ln>
        </p:spPr>
        <p:txBody>
          <a:bodyPr>
            <a:spAutoFit/>
          </a:bodyPr>
          <a:lstStyle/>
          <a:p>
            <a:pPr algn="l">
              <a:spcBef>
                <a:spcPct val="50000"/>
              </a:spcBef>
            </a:pPr>
            <a:r>
              <a:rPr lang="zh-CN" altLang="en-US" sz="2800" dirty="0"/>
              <a:t>等式左边没意义</a:t>
            </a:r>
            <a:r>
              <a:rPr lang="en-US" altLang="zh-CN" sz="2800" dirty="0"/>
              <a:t>.</a:t>
            </a:r>
          </a:p>
        </p:txBody>
      </p:sp>
    </p:spTree>
    <p:custDataLst>
      <p:tags r:id="rId2"/>
    </p:custDataLst>
    <p:extLst>
      <p:ext uri="{BB962C8B-B14F-4D97-AF65-F5344CB8AC3E}">
        <p14:creationId xmlns:p14="http://schemas.microsoft.com/office/powerpoint/2010/main" xmlns="" val="61131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2" name="灯片编号占位符 2"/>
          <p:cNvSpPr>
            <a:spLocks noGrp="1"/>
          </p:cNvSpPr>
          <p:nvPr>
            <p:ph type="sldNum" sz="quarter" idx="12"/>
          </p:nvPr>
        </p:nvSpPr>
        <p:spPr>
          <a:noFill/>
        </p:spPr>
        <p:txBody>
          <a:bodyPr/>
          <a:lstStyle/>
          <a:p>
            <a:fld id="{B85B3737-9FC9-40F3-B0D4-78B191A214FD}" type="slidenum">
              <a:rPr lang="en-US" altLang="zh-CN" smtClean="0"/>
              <a:pPr/>
              <a:t>15</a:t>
            </a:fld>
            <a:endParaRPr lang="en-US" altLang="zh-CN" smtClean="0"/>
          </a:p>
        </p:txBody>
      </p:sp>
      <p:sp>
        <p:nvSpPr>
          <p:cNvPr id="327682" name="Rectangle 2"/>
          <p:cNvSpPr>
            <a:spLocks noChangeArrowheads="1"/>
          </p:cNvSpPr>
          <p:nvPr/>
        </p:nvSpPr>
        <p:spPr bwMode="auto">
          <a:xfrm>
            <a:off x="550043" y="1400175"/>
            <a:ext cx="1143000" cy="519113"/>
          </a:xfrm>
          <a:prstGeom prst="rect">
            <a:avLst/>
          </a:prstGeom>
          <a:noFill/>
          <a:ln w="9525">
            <a:noFill/>
            <a:miter lim="800000"/>
            <a:headEnd/>
            <a:tailEnd/>
          </a:ln>
        </p:spPr>
        <p:txBody>
          <a:bodyPr>
            <a:spAutoFit/>
          </a:bodyPr>
          <a:lstStyle/>
          <a:p>
            <a:pPr algn="l"/>
            <a:r>
              <a:rPr lang="zh-CN" altLang="en-US" sz="2800" i="1" u="sng">
                <a:solidFill>
                  <a:schemeClr val="accent2"/>
                </a:solidFill>
              </a:rPr>
              <a:t>实例</a:t>
            </a:r>
          </a:p>
        </p:txBody>
      </p:sp>
      <p:sp>
        <p:nvSpPr>
          <p:cNvPr id="327683" name="Text Box 3"/>
          <p:cNvSpPr txBox="1">
            <a:spLocks noChangeArrowheads="1"/>
          </p:cNvSpPr>
          <p:nvPr/>
        </p:nvSpPr>
        <p:spPr bwMode="auto">
          <a:xfrm>
            <a:off x="626243" y="836613"/>
            <a:ext cx="1676400" cy="519112"/>
          </a:xfrm>
          <a:prstGeom prst="rect">
            <a:avLst/>
          </a:prstGeom>
          <a:gradFill rotWithShape="0">
            <a:gsLst>
              <a:gs pos="0">
                <a:srgbClr val="66FF33"/>
              </a:gs>
              <a:gs pos="100000">
                <a:srgbClr val="FFFFFF"/>
              </a:gs>
            </a:gsLst>
            <a:lin ang="0" scaled="1"/>
          </a:gradFill>
          <a:ln w="57150">
            <a:noFill/>
            <a:miter lim="800000"/>
            <a:headEnd/>
            <a:tailEnd/>
          </a:ln>
        </p:spPr>
        <p:txBody>
          <a:bodyPr>
            <a:spAutoFit/>
          </a:bodyPr>
          <a:lstStyle/>
          <a:p>
            <a:pPr algn="l">
              <a:spcBef>
                <a:spcPct val="50000"/>
              </a:spcBef>
            </a:pPr>
            <a:r>
              <a:rPr lang="en-US" altLang="zh-CN" sz="2800">
                <a:solidFill>
                  <a:srgbClr val="000000"/>
                </a:solidFill>
              </a:rPr>
              <a:t>1. </a:t>
            </a:r>
            <a:r>
              <a:rPr lang="zh-CN" altLang="en-US" sz="2800">
                <a:solidFill>
                  <a:srgbClr val="000000"/>
                </a:solidFill>
              </a:rPr>
              <a:t>定义</a:t>
            </a:r>
          </a:p>
        </p:txBody>
      </p:sp>
      <p:sp>
        <p:nvSpPr>
          <p:cNvPr id="14355" name="Rectangle 24"/>
          <p:cNvSpPr>
            <a:spLocks noChangeArrowheads="1"/>
          </p:cNvSpPr>
          <p:nvPr/>
        </p:nvSpPr>
        <p:spPr bwMode="auto">
          <a:xfrm>
            <a:off x="0" y="84119"/>
            <a:ext cx="6096000" cy="701675"/>
          </a:xfrm>
          <a:prstGeom prst="rect">
            <a:avLst/>
          </a:prstGeom>
          <a:noFill/>
          <a:ln w="57150">
            <a:noFill/>
            <a:miter lim="800000"/>
            <a:headEnd/>
            <a:tailEnd/>
          </a:ln>
        </p:spPr>
        <p:txBody>
          <a:bodyPr>
            <a:spAutoFit/>
          </a:bodyPr>
          <a:lstStyle/>
          <a:p>
            <a:pPr algn="l"/>
            <a:r>
              <a:rPr lang="zh-CN" altLang="en-US" sz="4000" dirty="0">
                <a:solidFill>
                  <a:schemeClr val="tx2"/>
                </a:solidFill>
                <a:ea typeface="黑体" pitchFamily="2" charset="-122"/>
              </a:rPr>
              <a:t>二、两向量的向量积</a:t>
            </a:r>
          </a:p>
        </p:txBody>
      </p:sp>
      <p:sp>
        <p:nvSpPr>
          <p:cNvPr id="327705" name="Text Box 25"/>
          <p:cNvSpPr txBox="1">
            <a:spLocks noChangeArrowheads="1"/>
          </p:cNvSpPr>
          <p:nvPr/>
        </p:nvSpPr>
        <p:spPr bwMode="auto">
          <a:xfrm>
            <a:off x="1845443" y="1431925"/>
            <a:ext cx="4191000" cy="519113"/>
          </a:xfrm>
          <a:prstGeom prst="rect">
            <a:avLst/>
          </a:prstGeom>
          <a:noFill/>
          <a:ln w="57150">
            <a:noFill/>
            <a:miter lim="800000"/>
            <a:headEnd/>
            <a:tailEnd/>
          </a:ln>
        </p:spPr>
        <p:txBody>
          <a:bodyPr>
            <a:spAutoFit/>
          </a:bodyPr>
          <a:lstStyle/>
          <a:p>
            <a:pPr algn="l">
              <a:spcBef>
                <a:spcPct val="50000"/>
              </a:spcBef>
            </a:pPr>
            <a:r>
              <a:rPr lang="zh-CN" altLang="en-US" sz="2800">
                <a:solidFill>
                  <a:srgbClr val="000000"/>
                </a:solidFill>
              </a:rPr>
              <a:t>设</a:t>
            </a:r>
            <a:r>
              <a:rPr lang="en-US" altLang="zh-CN" sz="2800" i="1">
                <a:solidFill>
                  <a:srgbClr val="000000"/>
                </a:solidFill>
              </a:rPr>
              <a:t>O</a:t>
            </a:r>
            <a:r>
              <a:rPr lang="zh-CN" altLang="en-US" sz="2800">
                <a:solidFill>
                  <a:srgbClr val="000000"/>
                </a:solidFill>
              </a:rPr>
              <a:t>为一根杠杆</a:t>
            </a:r>
            <a:r>
              <a:rPr lang="en-US" altLang="zh-CN" sz="2800" i="1">
                <a:solidFill>
                  <a:srgbClr val="000000"/>
                </a:solidFill>
              </a:rPr>
              <a:t>L</a:t>
            </a:r>
            <a:r>
              <a:rPr lang="zh-CN" altLang="en-US" sz="2800">
                <a:solidFill>
                  <a:srgbClr val="000000"/>
                </a:solidFill>
              </a:rPr>
              <a:t>的支点</a:t>
            </a:r>
            <a:r>
              <a:rPr lang="en-US" altLang="zh-CN" sz="2800">
                <a:solidFill>
                  <a:srgbClr val="000000"/>
                </a:solidFill>
              </a:rPr>
              <a:t>,</a:t>
            </a:r>
          </a:p>
        </p:txBody>
      </p:sp>
      <p:sp>
        <p:nvSpPr>
          <p:cNvPr id="327706" name="Text Box 26"/>
          <p:cNvSpPr txBox="1">
            <a:spLocks noChangeArrowheads="1"/>
          </p:cNvSpPr>
          <p:nvPr/>
        </p:nvSpPr>
        <p:spPr bwMode="auto">
          <a:xfrm>
            <a:off x="5655443" y="1430020"/>
            <a:ext cx="1752600" cy="519113"/>
          </a:xfrm>
          <a:prstGeom prst="rect">
            <a:avLst/>
          </a:prstGeom>
          <a:noFill/>
          <a:ln w="57150">
            <a:noFill/>
            <a:miter lim="800000"/>
            <a:headEnd/>
            <a:tailEnd/>
          </a:ln>
        </p:spPr>
        <p:txBody>
          <a:bodyPr>
            <a:spAutoFit/>
          </a:bodyPr>
          <a:lstStyle/>
          <a:p>
            <a:pPr algn="l">
              <a:spcBef>
                <a:spcPct val="50000"/>
              </a:spcBef>
            </a:pPr>
            <a:r>
              <a:rPr lang="zh-CN" altLang="en-US" sz="2800" dirty="0">
                <a:solidFill>
                  <a:srgbClr val="000000"/>
                </a:solidFill>
              </a:rPr>
              <a:t>有一个力</a:t>
            </a:r>
          </a:p>
        </p:txBody>
      </p:sp>
      <p:sp>
        <p:nvSpPr>
          <p:cNvPr id="327707" name="Text Box 27"/>
          <p:cNvSpPr txBox="1">
            <a:spLocks noChangeArrowheads="1"/>
          </p:cNvSpPr>
          <p:nvPr/>
        </p:nvSpPr>
        <p:spPr bwMode="auto">
          <a:xfrm>
            <a:off x="550043" y="1979613"/>
            <a:ext cx="4191000" cy="519112"/>
          </a:xfrm>
          <a:prstGeom prst="rect">
            <a:avLst/>
          </a:prstGeom>
          <a:noFill/>
          <a:ln w="57150">
            <a:noFill/>
            <a:miter lim="800000"/>
            <a:headEnd/>
            <a:tailEnd/>
          </a:ln>
        </p:spPr>
        <p:txBody>
          <a:bodyPr>
            <a:spAutoFit/>
          </a:bodyPr>
          <a:lstStyle/>
          <a:p>
            <a:pPr algn="l"/>
            <a:r>
              <a:rPr lang="zh-CN" altLang="en-US" sz="2800">
                <a:solidFill>
                  <a:srgbClr val="000000"/>
                </a:solidFill>
              </a:rPr>
              <a:t>作用于这杠杆上</a:t>
            </a:r>
            <a:r>
              <a:rPr lang="en-US" altLang="zh-CN" sz="2800" i="1">
                <a:solidFill>
                  <a:srgbClr val="000000"/>
                </a:solidFill>
              </a:rPr>
              <a:t>P</a:t>
            </a:r>
            <a:r>
              <a:rPr lang="zh-CN" altLang="en-US" sz="2800">
                <a:solidFill>
                  <a:srgbClr val="000000"/>
                </a:solidFill>
              </a:rPr>
              <a:t>点处</a:t>
            </a:r>
            <a:r>
              <a:rPr lang="en-US" altLang="zh-CN" sz="2800" i="1">
                <a:solidFill>
                  <a:srgbClr val="000000"/>
                </a:solidFill>
              </a:rPr>
              <a:t>.</a:t>
            </a:r>
          </a:p>
        </p:txBody>
      </p:sp>
      <p:graphicFrame>
        <p:nvGraphicFramePr>
          <p:cNvPr id="327708" name="Object 28"/>
          <p:cNvGraphicFramePr>
            <a:graphicFrameLocks noChangeAspect="1"/>
          </p:cNvGraphicFramePr>
          <p:nvPr/>
        </p:nvGraphicFramePr>
        <p:xfrm>
          <a:off x="7206431" y="2060575"/>
          <a:ext cx="330200" cy="368300"/>
        </p:xfrm>
        <a:graphic>
          <a:graphicData uri="http://schemas.openxmlformats.org/presentationml/2006/ole">
            <p:oleObj spid="_x0000_s14520" name="Equation" r:id="rId3" imgW="330200" imgH="368300" progId="Equation.3">
              <p:embed/>
            </p:oleObj>
          </a:graphicData>
        </a:graphic>
      </p:graphicFrame>
      <p:sp>
        <p:nvSpPr>
          <p:cNvPr id="327709" name="Text Box 29"/>
          <p:cNvSpPr txBox="1">
            <a:spLocks noChangeArrowheads="1"/>
          </p:cNvSpPr>
          <p:nvPr/>
        </p:nvSpPr>
        <p:spPr bwMode="auto">
          <a:xfrm>
            <a:off x="1312043" y="2589213"/>
            <a:ext cx="3581400" cy="519112"/>
          </a:xfrm>
          <a:prstGeom prst="rect">
            <a:avLst/>
          </a:prstGeom>
          <a:noFill/>
          <a:ln w="57150">
            <a:noFill/>
            <a:miter lim="800000"/>
            <a:headEnd/>
            <a:tailEnd/>
          </a:ln>
        </p:spPr>
        <p:txBody>
          <a:bodyPr>
            <a:spAutoFit/>
          </a:bodyPr>
          <a:lstStyle/>
          <a:p>
            <a:pPr algn="l">
              <a:spcBef>
                <a:spcPct val="50000"/>
              </a:spcBef>
            </a:pPr>
            <a:r>
              <a:rPr lang="zh-CN" altLang="en-US" sz="2800">
                <a:solidFill>
                  <a:srgbClr val="000000"/>
                </a:solidFill>
              </a:rPr>
              <a:t>对支点</a:t>
            </a:r>
            <a:r>
              <a:rPr lang="en-US" altLang="zh-CN" sz="2800" i="1">
                <a:solidFill>
                  <a:srgbClr val="000000"/>
                </a:solidFill>
              </a:rPr>
              <a:t>O</a:t>
            </a:r>
            <a:r>
              <a:rPr lang="zh-CN" altLang="en-US" sz="2800">
                <a:solidFill>
                  <a:srgbClr val="000000"/>
                </a:solidFill>
              </a:rPr>
              <a:t>的力矩是一</a:t>
            </a:r>
            <a:endParaRPr lang="zh-CN" altLang="en-US" sz="2800" i="1">
              <a:solidFill>
                <a:srgbClr val="000000"/>
              </a:solidFill>
            </a:endParaRPr>
          </a:p>
        </p:txBody>
      </p:sp>
      <p:sp>
        <p:nvSpPr>
          <p:cNvPr id="327710" name="Text Box 30"/>
          <p:cNvSpPr txBox="1">
            <a:spLocks noChangeArrowheads="1"/>
          </p:cNvSpPr>
          <p:nvPr/>
        </p:nvSpPr>
        <p:spPr bwMode="auto">
          <a:xfrm>
            <a:off x="4512443" y="2570163"/>
            <a:ext cx="1066800" cy="519112"/>
          </a:xfrm>
          <a:prstGeom prst="rect">
            <a:avLst/>
          </a:prstGeom>
          <a:noFill/>
          <a:ln w="57150">
            <a:noFill/>
            <a:miter lim="800000"/>
            <a:headEnd/>
            <a:tailEnd/>
          </a:ln>
        </p:spPr>
        <p:txBody>
          <a:bodyPr>
            <a:spAutoFit/>
          </a:bodyPr>
          <a:lstStyle/>
          <a:p>
            <a:pPr algn="l">
              <a:spcBef>
                <a:spcPct val="50000"/>
              </a:spcBef>
            </a:pPr>
            <a:r>
              <a:rPr lang="zh-CN" altLang="en-US" sz="2800">
                <a:solidFill>
                  <a:srgbClr val="0000FF"/>
                </a:solidFill>
                <a:ea typeface="黑体" pitchFamily="2" charset="-122"/>
              </a:rPr>
              <a:t>向量</a:t>
            </a:r>
            <a:endParaRPr lang="zh-CN" altLang="en-US" sz="2800" i="1">
              <a:solidFill>
                <a:srgbClr val="0000FF"/>
              </a:solidFill>
              <a:ea typeface="黑体" pitchFamily="2" charset="-122"/>
            </a:endParaRPr>
          </a:p>
        </p:txBody>
      </p:sp>
      <p:grpSp>
        <p:nvGrpSpPr>
          <p:cNvPr id="2" name="Group 31"/>
          <p:cNvGrpSpPr>
            <a:grpSpLocks/>
          </p:cNvGrpSpPr>
          <p:nvPr/>
        </p:nvGrpSpPr>
        <p:grpSpPr bwMode="auto">
          <a:xfrm>
            <a:off x="5333181" y="2608263"/>
            <a:ext cx="508000" cy="436562"/>
            <a:chOff x="3648" y="1917"/>
            <a:chExt cx="320" cy="275"/>
          </a:xfrm>
        </p:grpSpPr>
        <p:graphicFrame>
          <p:nvGraphicFramePr>
            <p:cNvPr id="14351" name="Object 32"/>
            <p:cNvGraphicFramePr>
              <a:graphicFrameLocks noChangeAspect="1"/>
            </p:cNvGraphicFramePr>
            <p:nvPr/>
          </p:nvGraphicFramePr>
          <p:xfrm>
            <a:off x="3648" y="1968"/>
            <a:ext cx="320" cy="224"/>
          </p:xfrm>
          <a:graphic>
            <a:graphicData uri="http://schemas.openxmlformats.org/presentationml/2006/ole">
              <p:oleObj spid="_x0000_s14521" name="Equation" r:id="rId4" imgW="16259400" imgH="11358720" progId="Equation.3">
                <p:embed/>
              </p:oleObj>
            </a:graphicData>
          </a:graphic>
        </p:graphicFrame>
        <p:sp>
          <p:nvSpPr>
            <p:cNvPr id="14396" name="Line 33"/>
            <p:cNvSpPr>
              <a:spLocks noChangeShapeType="1"/>
            </p:cNvSpPr>
            <p:nvPr/>
          </p:nvSpPr>
          <p:spPr bwMode="auto">
            <a:xfrm>
              <a:off x="3696" y="1917"/>
              <a:ext cx="240" cy="0"/>
            </a:xfrm>
            <a:prstGeom prst="line">
              <a:avLst/>
            </a:prstGeom>
            <a:noFill/>
            <a:ln w="6350">
              <a:solidFill>
                <a:srgbClr val="0000FF"/>
              </a:solidFill>
              <a:round/>
              <a:headEnd/>
              <a:tailEnd type="triangle" w="med" len="med"/>
            </a:ln>
          </p:spPr>
          <p:txBody>
            <a:bodyPr/>
            <a:lstStyle/>
            <a:p>
              <a:endParaRPr lang="zh-CN" altLang="en-US"/>
            </a:p>
          </p:txBody>
        </p:sp>
      </p:grpSp>
      <p:sp>
        <p:nvSpPr>
          <p:cNvPr id="327714" name="Text Box 34"/>
          <p:cNvSpPr txBox="1">
            <a:spLocks noChangeArrowheads="1"/>
          </p:cNvSpPr>
          <p:nvPr/>
        </p:nvSpPr>
        <p:spPr bwMode="auto">
          <a:xfrm>
            <a:off x="5884043" y="2570163"/>
            <a:ext cx="1752600" cy="519112"/>
          </a:xfrm>
          <a:prstGeom prst="rect">
            <a:avLst/>
          </a:prstGeom>
          <a:noFill/>
          <a:ln w="57150">
            <a:noFill/>
            <a:miter lim="800000"/>
            <a:headEnd/>
            <a:tailEnd/>
          </a:ln>
        </p:spPr>
        <p:txBody>
          <a:bodyPr>
            <a:spAutoFit/>
          </a:bodyPr>
          <a:lstStyle/>
          <a:p>
            <a:pPr algn="l">
              <a:spcBef>
                <a:spcPct val="50000"/>
              </a:spcBef>
            </a:pPr>
            <a:r>
              <a:rPr lang="zh-CN" altLang="en-US" sz="2800">
                <a:solidFill>
                  <a:srgbClr val="000000"/>
                </a:solidFill>
              </a:rPr>
              <a:t>它的模为</a:t>
            </a:r>
          </a:p>
        </p:txBody>
      </p:sp>
      <p:grpSp>
        <p:nvGrpSpPr>
          <p:cNvPr id="3" name="Group 35"/>
          <p:cNvGrpSpPr>
            <a:grpSpLocks/>
          </p:cNvGrpSpPr>
          <p:nvPr/>
        </p:nvGrpSpPr>
        <p:grpSpPr bwMode="auto">
          <a:xfrm>
            <a:off x="7206431" y="1484313"/>
            <a:ext cx="317500" cy="368300"/>
            <a:chOff x="2780" y="864"/>
            <a:chExt cx="200" cy="232"/>
          </a:xfrm>
        </p:grpSpPr>
        <p:graphicFrame>
          <p:nvGraphicFramePr>
            <p:cNvPr id="14350" name="Object 36"/>
            <p:cNvGraphicFramePr>
              <a:graphicFrameLocks noChangeAspect="1"/>
            </p:cNvGraphicFramePr>
            <p:nvPr/>
          </p:nvGraphicFramePr>
          <p:xfrm>
            <a:off x="2780" y="912"/>
            <a:ext cx="200" cy="184"/>
          </p:xfrm>
          <a:graphic>
            <a:graphicData uri="http://schemas.openxmlformats.org/presentationml/2006/ole">
              <p:oleObj spid="_x0000_s14522" name="Equation" r:id="rId5" imgW="317225" imgH="291847" progId="Equation.3">
                <p:embed/>
              </p:oleObj>
            </a:graphicData>
          </a:graphic>
        </p:graphicFrame>
        <p:sp>
          <p:nvSpPr>
            <p:cNvPr id="14395" name="Line 37"/>
            <p:cNvSpPr>
              <a:spLocks noChangeShapeType="1"/>
            </p:cNvSpPr>
            <p:nvPr/>
          </p:nvSpPr>
          <p:spPr bwMode="auto">
            <a:xfrm>
              <a:off x="2832" y="864"/>
              <a:ext cx="144" cy="0"/>
            </a:xfrm>
            <a:prstGeom prst="line">
              <a:avLst/>
            </a:prstGeom>
            <a:noFill/>
            <a:ln w="6350">
              <a:solidFill>
                <a:schemeClr val="tx1"/>
              </a:solidFill>
              <a:round/>
              <a:headEnd/>
              <a:tailEnd type="triangle" w="med" len="med"/>
            </a:ln>
          </p:spPr>
          <p:txBody>
            <a:bodyPr/>
            <a:lstStyle/>
            <a:p>
              <a:endParaRPr lang="zh-CN" altLang="en-US"/>
            </a:p>
          </p:txBody>
        </p:sp>
      </p:grpSp>
      <p:grpSp>
        <p:nvGrpSpPr>
          <p:cNvPr id="4" name="Group 38"/>
          <p:cNvGrpSpPr>
            <a:grpSpLocks/>
          </p:cNvGrpSpPr>
          <p:nvPr/>
        </p:nvGrpSpPr>
        <p:grpSpPr bwMode="auto">
          <a:xfrm>
            <a:off x="3999681" y="1958975"/>
            <a:ext cx="850900" cy="519113"/>
            <a:chOff x="2832" y="1497"/>
            <a:chExt cx="536" cy="327"/>
          </a:xfrm>
        </p:grpSpPr>
        <p:sp>
          <p:nvSpPr>
            <p:cNvPr id="14392" name="Rectangle 39"/>
            <p:cNvSpPr>
              <a:spLocks noChangeArrowheads="1"/>
            </p:cNvSpPr>
            <p:nvPr/>
          </p:nvSpPr>
          <p:spPr bwMode="auto">
            <a:xfrm>
              <a:off x="2832" y="1497"/>
              <a:ext cx="437" cy="327"/>
            </a:xfrm>
            <a:prstGeom prst="rect">
              <a:avLst/>
            </a:prstGeom>
            <a:noFill/>
            <a:ln w="57150">
              <a:noFill/>
              <a:miter lim="800000"/>
              <a:headEnd/>
              <a:tailEnd/>
            </a:ln>
          </p:spPr>
          <p:txBody>
            <a:bodyPr>
              <a:spAutoFit/>
            </a:bodyPr>
            <a:lstStyle/>
            <a:p>
              <a:r>
                <a:rPr lang="zh-CN" altLang="en-US" sz="2800">
                  <a:solidFill>
                    <a:srgbClr val="000000"/>
                  </a:solidFill>
                </a:rPr>
                <a:t>力</a:t>
              </a:r>
            </a:p>
          </p:txBody>
        </p:sp>
        <p:grpSp>
          <p:nvGrpSpPr>
            <p:cNvPr id="14393" name="Group 40"/>
            <p:cNvGrpSpPr>
              <a:grpSpLocks/>
            </p:cNvGrpSpPr>
            <p:nvPr/>
          </p:nvGrpSpPr>
          <p:grpSpPr bwMode="auto">
            <a:xfrm>
              <a:off x="3168" y="1544"/>
              <a:ext cx="200" cy="232"/>
              <a:chOff x="2780" y="864"/>
              <a:chExt cx="200" cy="232"/>
            </a:xfrm>
          </p:grpSpPr>
          <p:graphicFrame>
            <p:nvGraphicFramePr>
              <p:cNvPr id="14349" name="Object 41"/>
              <p:cNvGraphicFramePr>
                <a:graphicFrameLocks noChangeAspect="1"/>
              </p:cNvGraphicFramePr>
              <p:nvPr/>
            </p:nvGraphicFramePr>
            <p:xfrm>
              <a:off x="2780" y="912"/>
              <a:ext cx="200" cy="184"/>
            </p:xfrm>
            <a:graphic>
              <a:graphicData uri="http://schemas.openxmlformats.org/presentationml/2006/ole">
                <p:oleObj spid="_x0000_s14523" name="Equation" r:id="rId6" imgW="317225" imgH="291847" progId="Equation.3">
                  <p:embed/>
                </p:oleObj>
              </a:graphicData>
            </a:graphic>
          </p:graphicFrame>
          <p:sp>
            <p:nvSpPr>
              <p:cNvPr id="14394" name="Line 42"/>
              <p:cNvSpPr>
                <a:spLocks noChangeShapeType="1"/>
              </p:cNvSpPr>
              <p:nvPr/>
            </p:nvSpPr>
            <p:spPr bwMode="auto">
              <a:xfrm>
                <a:off x="2832" y="864"/>
                <a:ext cx="144" cy="0"/>
              </a:xfrm>
              <a:prstGeom prst="line">
                <a:avLst/>
              </a:prstGeom>
              <a:noFill/>
              <a:ln w="6350">
                <a:solidFill>
                  <a:schemeClr val="tx1"/>
                </a:solidFill>
                <a:round/>
                <a:headEnd/>
                <a:tailEnd type="triangle" w="med" len="med"/>
              </a:ln>
            </p:spPr>
            <p:txBody>
              <a:bodyPr/>
              <a:lstStyle/>
              <a:p>
                <a:endParaRPr lang="zh-CN" altLang="en-US"/>
              </a:p>
            </p:txBody>
          </p:sp>
        </p:grpSp>
      </p:grpSp>
      <p:grpSp>
        <p:nvGrpSpPr>
          <p:cNvPr id="6" name="Group 43"/>
          <p:cNvGrpSpPr>
            <a:grpSpLocks/>
          </p:cNvGrpSpPr>
          <p:nvPr/>
        </p:nvGrpSpPr>
        <p:grpSpPr bwMode="auto">
          <a:xfrm>
            <a:off x="473843" y="2574925"/>
            <a:ext cx="850900" cy="519113"/>
            <a:chOff x="576" y="1920"/>
            <a:chExt cx="536" cy="327"/>
          </a:xfrm>
        </p:grpSpPr>
        <p:sp>
          <p:nvSpPr>
            <p:cNvPr id="14389" name="Rectangle 44"/>
            <p:cNvSpPr>
              <a:spLocks noChangeArrowheads="1"/>
            </p:cNvSpPr>
            <p:nvPr/>
          </p:nvSpPr>
          <p:spPr bwMode="auto">
            <a:xfrm>
              <a:off x="576" y="1920"/>
              <a:ext cx="437" cy="327"/>
            </a:xfrm>
            <a:prstGeom prst="rect">
              <a:avLst/>
            </a:prstGeom>
            <a:noFill/>
            <a:ln w="57150">
              <a:noFill/>
              <a:miter lim="800000"/>
              <a:headEnd/>
              <a:tailEnd/>
            </a:ln>
          </p:spPr>
          <p:txBody>
            <a:bodyPr>
              <a:spAutoFit/>
            </a:bodyPr>
            <a:lstStyle/>
            <a:p>
              <a:r>
                <a:rPr lang="zh-CN" altLang="en-US" sz="2800">
                  <a:solidFill>
                    <a:srgbClr val="000000"/>
                  </a:solidFill>
                </a:rPr>
                <a:t>力</a:t>
              </a:r>
            </a:p>
          </p:txBody>
        </p:sp>
        <p:grpSp>
          <p:nvGrpSpPr>
            <p:cNvPr id="14390" name="Group 45"/>
            <p:cNvGrpSpPr>
              <a:grpSpLocks/>
            </p:cNvGrpSpPr>
            <p:nvPr/>
          </p:nvGrpSpPr>
          <p:grpSpPr bwMode="auto">
            <a:xfrm>
              <a:off x="912" y="1967"/>
              <a:ext cx="200" cy="232"/>
              <a:chOff x="2780" y="864"/>
              <a:chExt cx="200" cy="232"/>
            </a:xfrm>
          </p:grpSpPr>
          <p:graphicFrame>
            <p:nvGraphicFramePr>
              <p:cNvPr id="14348" name="Object 46"/>
              <p:cNvGraphicFramePr>
                <a:graphicFrameLocks noChangeAspect="1"/>
              </p:cNvGraphicFramePr>
              <p:nvPr/>
            </p:nvGraphicFramePr>
            <p:xfrm>
              <a:off x="2780" y="912"/>
              <a:ext cx="200" cy="184"/>
            </p:xfrm>
            <a:graphic>
              <a:graphicData uri="http://schemas.openxmlformats.org/presentationml/2006/ole">
                <p:oleObj spid="_x0000_s14524" name="Equation" r:id="rId7" imgW="317225" imgH="291847" progId="Equation.3">
                  <p:embed/>
                </p:oleObj>
              </a:graphicData>
            </a:graphic>
          </p:graphicFrame>
          <p:sp>
            <p:nvSpPr>
              <p:cNvPr id="14391" name="Line 47"/>
              <p:cNvSpPr>
                <a:spLocks noChangeShapeType="1"/>
              </p:cNvSpPr>
              <p:nvPr/>
            </p:nvSpPr>
            <p:spPr bwMode="auto">
              <a:xfrm>
                <a:off x="2832" y="864"/>
                <a:ext cx="144" cy="0"/>
              </a:xfrm>
              <a:prstGeom prst="line">
                <a:avLst/>
              </a:prstGeom>
              <a:noFill/>
              <a:ln w="6350">
                <a:solidFill>
                  <a:schemeClr val="tx1"/>
                </a:solidFill>
                <a:round/>
                <a:headEnd/>
                <a:tailEnd type="triangle" w="med" len="med"/>
              </a:ln>
            </p:spPr>
            <p:txBody>
              <a:bodyPr/>
              <a:lstStyle/>
              <a:p>
                <a:endParaRPr lang="zh-CN" altLang="en-US"/>
              </a:p>
            </p:txBody>
          </p:sp>
        </p:grpSp>
      </p:grpSp>
      <p:grpSp>
        <p:nvGrpSpPr>
          <p:cNvPr id="8" name="Group 48"/>
          <p:cNvGrpSpPr>
            <a:grpSpLocks/>
          </p:cNvGrpSpPr>
          <p:nvPr/>
        </p:nvGrpSpPr>
        <p:grpSpPr bwMode="auto">
          <a:xfrm>
            <a:off x="4356100" y="3573463"/>
            <a:ext cx="457200" cy="347662"/>
            <a:chOff x="1728" y="3277"/>
            <a:chExt cx="288" cy="219"/>
          </a:xfrm>
        </p:grpSpPr>
        <p:graphicFrame>
          <p:nvGraphicFramePr>
            <p:cNvPr id="14347" name="Object 49"/>
            <p:cNvGraphicFramePr>
              <a:graphicFrameLocks noChangeAspect="1"/>
            </p:cNvGraphicFramePr>
            <p:nvPr/>
          </p:nvGraphicFramePr>
          <p:xfrm>
            <a:off x="1728" y="3312"/>
            <a:ext cx="256" cy="184"/>
          </p:xfrm>
          <a:graphic>
            <a:graphicData uri="http://schemas.openxmlformats.org/presentationml/2006/ole">
              <p:oleObj spid="_x0000_s14525" name="Equation" r:id="rId8" imgW="13005000" imgH="9328320" progId="Equation.3">
                <p:embed/>
              </p:oleObj>
            </a:graphicData>
          </a:graphic>
        </p:graphicFrame>
        <p:sp>
          <p:nvSpPr>
            <p:cNvPr id="14388" name="Line 50"/>
            <p:cNvSpPr>
              <a:spLocks noChangeShapeType="1"/>
            </p:cNvSpPr>
            <p:nvPr/>
          </p:nvSpPr>
          <p:spPr bwMode="auto">
            <a:xfrm>
              <a:off x="1776" y="3277"/>
              <a:ext cx="240" cy="0"/>
            </a:xfrm>
            <a:prstGeom prst="line">
              <a:avLst/>
            </a:prstGeom>
            <a:noFill/>
            <a:ln w="6350">
              <a:solidFill>
                <a:srgbClr val="000000"/>
              </a:solidFill>
              <a:round/>
              <a:headEnd/>
              <a:tailEnd type="triangle" w="med" len="med"/>
            </a:ln>
          </p:spPr>
          <p:txBody>
            <a:bodyPr/>
            <a:lstStyle/>
            <a:p>
              <a:endParaRPr lang="zh-CN" altLang="en-US"/>
            </a:p>
          </p:txBody>
        </p:sp>
      </p:grpSp>
      <p:grpSp>
        <p:nvGrpSpPr>
          <p:cNvPr id="9" name="Group 51"/>
          <p:cNvGrpSpPr>
            <a:grpSpLocks/>
          </p:cNvGrpSpPr>
          <p:nvPr/>
        </p:nvGrpSpPr>
        <p:grpSpPr bwMode="auto">
          <a:xfrm>
            <a:off x="4737100" y="3497263"/>
            <a:ext cx="3276600" cy="519112"/>
            <a:chOff x="2784" y="3129"/>
            <a:chExt cx="2064" cy="327"/>
          </a:xfrm>
        </p:grpSpPr>
        <p:sp>
          <p:nvSpPr>
            <p:cNvPr id="14386" name="Line 52"/>
            <p:cNvSpPr>
              <a:spLocks noChangeShapeType="1"/>
            </p:cNvSpPr>
            <p:nvPr/>
          </p:nvSpPr>
          <p:spPr bwMode="auto">
            <a:xfrm>
              <a:off x="4224" y="3168"/>
              <a:ext cx="288" cy="0"/>
            </a:xfrm>
            <a:prstGeom prst="line">
              <a:avLst/>
            </a:prstGeom>
            <a:noFill/>
            <a:ln w="3175">
              <a:solidFill>
                <a:schemeClr val="tx1"/>
              </a:solidFill>
              <a:round/>
              <a:headEnd/>
              <a:tailEnd type="triangle" w="med" len="med"/>
            </a:ln>
          </p:spPr>
          <p:txBody>
            <a:bodyPr wrap="none" anchor="ctr"/>
            <a:lstStyle/>
            <a:p>
              <a:endParaRPr lang="zh-CN" altLang="en-US"/>
            </a:p>
          </p:txBody>
        </p:sp>
        <p:sp>
          <p:nvSpPr>
            <p:cNvPr id="14387" name="Text Box 53"/>
            <p:cNvSpPr txBox="1">
              <a:spLocks noChangeArrowheads="1"/>
            </p:cNvSpPr>
            <p:nvPr/>
          </p:nvSpPr>
          <p:spPr bwMode="auto">
            <a:xfrm>
              <a:off x="2784" y="3129"/>
              <a:ext cx="2064" cy="327"/>
            </a:xfrm>
            <a:prstGeom prst="rect">
              <a:avLst/>
            </a:prstGeom>
            <a:noFill/>
            <a:ln w="57150">
              <a:noFill/>
              <a:miter lim="800000"/>
              <a:headEnd/>
              <a:tailEnd/>
            </a:ln>
          </p:spPr>
          <p:txBody>
            <a:bodyPr>
              <a:spAutoFit/>
            </a:bodyPr>
            <a:lstStyle/>
            <a:p>
              <a:pPr algn="l">
                <a:spcBef>
                  <a:spcPct val="50000"/>
                </a:spcBef>
              </a:pPr>
              <a:r>
                <a:rPr lang="zh-CN" altLang="en-US" sz="2800">
                  <a:solidFill>
                    <a:srgbClr val="000000"/>
                  </a:solidFill>
                </a:rPr>
                <a:t>的方向垂直于</a:t>
              </a:r>
              <a:r>
                <a:rPr lang="en-US" altLang="zh-CN" sz="2800" i="1">
                  <a:solidFill>
                    <a:srgbClr val="000000"/>
                  </a:solidFill>
                </a:rPr>
                <a:t>OP</a:t>
              </a:r>
              <a:r>
                <a:rPr lang="zh-CN" altLang="en-US" sz="2800">
                  <a:solidFill>
                    <a:srgbClr val="000000"/>
                  </a:solidFill>
                </a:rPr>
                <a:t>与</a:t>
              </a:r>
            </a:p>
          </p:txBody>
        </p:sp>
      </p:grpSp>
      <p:grpSp>
        <p:nvGrpSpPr>
          <p:cNvPr id="10" name="Group 54"/>
          <p:cNvGrpSpPr>
            <a:grpSpLocks/>
          </p:cNvGrpSpPr>
          <p:nvPr/>
        </p:nvGrpSpPr>
        <p:grpSpPr bwMode="auto">
          <a:xfrm>
            <a:off x="7862596" y="3533666"/>
            <a:ext cx="317500" cy="368300"/>
            <a:chOff x="2780" y="864"/>
            <a:chExt cx="200" cy="232"/>
          </a:xfrm>
        </p:grpSpPr>
        <p:graphicFrame>
          <p:nvGraphicFramePr>
            <p:cNvPr id="14346" name="Object 55"/>
            <p:cNvGraphicFramePr>
              <a:graphicFrameLocks noChangeAspect="1"/>
            </p:cNvGraphicFramePr>
            <p:nvPr/>
          </p:nvGraphicFramePr>
          <p:xfrm>
            <a:off x="2780" y="912"/>
            <a:ext cx="200" cy="184"/>
          </p:xfrm>
          <a:graphic>
            <a:graphicData uri="http://schemas.openxmlformats.org/presentationml/2006/ole">
              <p:oleObj spid="_x0000_s14526" name="Equation" r:id="rId9" imgW="317225" imgH="291847" progId="Equation.3">
                <p:embed/>
              </p:oleObj>
            </a:graphicData>
          </a:graphic>
        </p:graphicFrame>
        <p:sp>
          <p:nvSpPr>
            <p:cNvPr id="14385" name="Line 56"/>
            <p:cNvSpPr>
              <a:spLocks noChangeShapeType="1"/>
            </p:cNvSpPr>
            <p:nvPr/>
          </p:nvSpPr>
          <p:spPr bwMode="auto">
            <a:xfrm>
              <a:off x="2832" y="864"/>
              <a:ext cx="144" cy="0"/>
            </a:xfrm>
            <a:prstGeom prst="line">
              <a:avLst/>
            </a:prstGeom>
            <a:noFill/>
            <a:ln w="6350">
              <a:solidFill>
                <a:schemeClr val="tx1"/>
              </a:solidFill>
              <a:round/>
              <a:headEnd/>
              <a:tailEnd type="triangle" w="med" len="med"/>
            </a:ln>
          </p:spPr>
          <p:txBody>
            <a:bodyPr/>
            <a:lstStyle/>
            <a:p>
              <a:endParaRPr lang="zh-CN" altLang="en-US"/>
            </a:p>
          </p:txBody>
        </p:sp>
      </p:grpSp>
      <p:sp>
        <p:nvSpPr>
          <p:cNvPr id="327737" name="Text Box 57"/>
          <p:cNvSpPr txBox="1">
            <a:spLocks noChangeArrowheads="1"/>
          </p:cNvSpPr>
          <p:nvPr/>
        </p:nvSpPr>
        <p:spPr bwMode="auto">
          <a:xfrm>
            <a:off x="4279900" y="3954463"/>
            <a:ext cx="4191000" cy="946150"/>
          </a:xfrm>
          <a:prstGeom prst="rect">
            <a:avLst/>
          </a:prstGeom>
          <a:noFill/>
          <a:ln w="57150">
            <a:noFill/>
            <a:miter lim="800000"/>
            <a:headEnd/>
            <a:tailEnd/>
          </a:ln>
        </p:spPr>
        <p:txBody>
          <a:bodyPr>
            <a:spAutoFit/>
          </a:bodyPr>
          <a:lstStyle/>
          <a:p>
            <a:pPr algn="l">
              <a:spcBef>
                <a:spcPct val="50000"/>
              </a:spcBef>
            </a:pPr>
            <a:r>
              <a:rPr lang="zh-CN" altLang="en-US" sz="2800">
                <a:solidFill>
                  <a:srgbClr val="000000"/>
                </a:solidFill>
              </a:rPr>
              <a:t>所决定的平面</a:t>
            </a:r>
            <a:r>
              <a:rPr lang="en-US" altLang="zh-CN" sz="2800">
                <a:solidFill>
                  <a:srgbClr val="000000"/>
                </a:solidFill>
              </a:rPr>
              <a:t>, </a:t>
            </a:r>
            <a:r>
              <a:rPr lang="zh-CN" altLang="en-US" sz="2800">
                <a:solidFill>
                  <a:srgbClr val="000000"/>
                </a:solidFill>
              </a:rPr>
              <a:t>指向符合</a:t>
            </a:r>
            <a:r>
              <a:rPr lang="zh-CN" altLang="en-US" sz="2800">
                <a:solidFill>
                  <a:srgbClr val="0000FF"/>
                </a:solidFill>
              </a:rPr>
              <a:t>右手系</a:t>
            </a:r>
            <a:r>
              <a:rPr lang="en-US" altLang="zh-CN" sz="2800">
                <a:solidFill>
                  <a:srgbClr val="0000FF"/>
                </a:solidFill>
              </a:rPr>
              <a:t>.</a:t>
            </a:r>
          </a:p>
        </p:txBody>
      </p:sp>
      <p:grpSp>
        <p:nvGrpSpPr>
          <p:cNvPr id="11" name="Group 62"/>
          <p:cNvGrpSpPr>
            <a:grpSpLocks/>
          </p:cNvGrpSpPr>
          <p:nvPr/>
        </p:nvGrpSpPr>
        <p:grpSpPr bwMode="auto">
          <a:xfrm>
            <a:off x="4741043" y="1979613"/>
            <a:ext cx="2590800" cy="519112"/>
            <a:chOff x="3216" y="1488"/>
            <a:chExt cx="1632" cy="327"/>
          </a:xfrm>
        </p:grpSpPr>
        <p:sp>
          <p:nvSpPr>
            <p:cNvPr id="14383" name="Text Box 63"/>
            <p:cNvSpPr txBox="1">
              <a:spLocks noChangeArrowheads="1"/>
            </p:cNvSpPr>
            <p:nvPr/>
          </p:nvSpPr>
          <p:spPr bwMode="auto">
            <a:xfrm>
              <a:off x="3216" y="1488"/>
              <a:ext cx="1632" cy="327"/>
            </a:xfrm>
            <a:prstGeom prst="rect">
              <a:avLst/>
            </a:prstGeom>
            <a:noFill/>
            <a:ln w="57150">
              <a:noFill/>
              <a:miter lim="800000"/>
              <a:headEnd/>
              <a:tailEnd/>
            </a:ln>
          </p:spPr>
          <p:txBody>
            <a:bodyPr>
              <a:spAutoFit/>
            </a:bodyPr>
            <a:lstStyle/>
            <a:p>
              <a:pPr algn="l">
                <a:spcBef>
                  <a:spcPct val="50000"/>
                </a:spcBef>
              </a:pPr>
              <a:r>
                <a:rPr lang="zh-CN" altLang="en-US" sz="2800">
                  <a:solidFill>
                    <a:srgbClr val="000000"/>
                  </a:solidFill>
                </a:rPr>
                <a:t>与</a:t>
              </a:r>
              <a:r>
                <a:rPr lang="en-US" altLang="zh-CN" sz="2800" i="1">
                  <a:solidFill>
                    <a:srgbClr val="000000"/>
                  </a:solidFill>
                </a:rPr>
                <a:t>OP </a:t>
              </a:r>
              <a:r>
                <a:rPr lang="zh-CN" altLang="en-US" sz="2800">
                  <a:solidFill>
                    <a:srgbClr val="000000"/>
                  </a:solidFill>
                </a:rPr>
                <a:t>的夹角为</a:t>
              </a:r>
            </a:p>
          </p:txBody>
        </p:sp>
        <p:sp>
          <p:nvSpPr>
            <p:cNvPr id="14384" name="Line 64"/>
            <p:cNvSpPr>
              <a:spLocks noChangeShapeType="1"/>
            </p:cNvSpPr>
            <p:nvPr/>
          </p:nvSpPr>
          <p:spPr bwMode="auto">
            <a:xfrm>
              <a:off x="3552" y="1488"/>
              <a:ext cx="288" cy="0"/>
            </a:xfrm>
            <a:prstGeom prst="line">
              <a:avLst/>
            </a:prstGeom>
            <a:noFill/>
            <a:ln w="3175">
              <a:solidFill>
                <a:schemeClr val="tx1"/>
              </a:solidFill>
              <a:round/>
              <a:headEnd/>
              <a:tailEnd type="triangle" w="med" len="med"/>
            </a:ln>
          </p:spPr>
          <p:txBody>
            <a:bodyPr wrap="none" anchor="ctr"/>
            <a:lstStyle/>
            <a:p>
              <a:endParaRPr lang="zh-CN" altLang="en-US"/>
            </a:p>
          </p:txBody>
        </p:sp>
      </p:grpSp>
      <p:grpSp>
        <p:nvGrpSpPr>
          <p:cNvPr id="12" name="Group 65"/>
          <p:cNvGrpSpPr>
            <a:grpSpLocks/>
          </p:cNvGrpSpPr>
          <p:nvPr/>
        </p:nvGrpSpPr>
        <p:grpSpPr bwMode="auto">
          <a:xfrm>
            <a:off x="653231" y="3213100"/>
            <a:ext cx="2298700" cy="431800"/>
            <a:chOff x="2880" y="2640"/>
            <a:chExt cx="1448" cy="272"/>
          </a:xfrm>
        </p:grpSpPr>
        <p:graphicFrame>
          <p:nvGraphicFramePr>
            <p:cNvPr id="14345" name="Object 66"/>
            <p:cNvGraphicFramePr>
              <a:graphicFrameLocks noChangeAspect="1"/>
            </p:cNvGraphicFramePr>
            <p:nvPr/>
          </p:nvGraphicFramePr>
          <p:xfrm>
            <a:off x="2880" y="2664"/>
            <a:ext cx="1448" cy="248"/>
          </p:xfrm>
          <a:graphic>
            <a:graphicData uri="http://schemas.openxmlformats.org/presentationml/2006/ole">
              <p:oleObj spid="_x0000_s14527" name="Equation" r:id="rId10" imgW="2298700" imgH="393700" progId="Equation.3">
                <p:embed/>
              </p:oleObj>
            </a:graphicData>
          </a:graphic>
        </p:graphicFrame>
        <p:sp>
          <p:nvSpPr>
            <p:cNvPr id="14381" name="Line 67"/>
            <p:cNvSpPr>
              <a:spLocks noChangeShapeType="1"/>
            </p:cNvSpPr>
            <p:nvPr/>
          </p:nvSpPr>
          <p:spPr bwMode="auto">
            <a:xfrm>
              <a:off x="3136" y="2640"/>
              <a:ext cx="288"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4382" name="Line 68"/>
            <p:cNvSpPr>
              <a:spLocks noChangeShapeType="1"/>
            </p:cNvSpPr>
            <p:nvPr/>
          </p:nvSpPr>
          <p:spPr bwMode="auto">
            <a:xfrm>
              <a:off x="3648" y="2640"/>
              <a:ext cx="144" cy="0"/>
            </a:xfrm>
            <a:prstGeom prst="line">
              <a:avLst/>
            </a:prstGeom>
            <a:noFill/>
            <a:ln w="6350">
              <a:solidFill>
                <a:schemeClr val="tx1"/>
              </a:solidFill>
              <a:round/>
              <a:headEnd/>
              <a:tailEnd type="triangle" w="med" len="med"/>
            </a:ln>
          </p:spPr>
          <p:txBody>
            <a:bodyPr/>
            <a:lstStyle/>
            <a:p>
              <a:endParaRPr lang="zh-CN" altLang="en-US"/>
            </a:p>
          </p:txBody>
        </p:sp>
      </p:grpSp>
      <p:grpSp>
        <p:nvGrpSpPr>
          <p:cNvPr id="13" name="Group 91"/>
          <p:cNvGrpSpPr>
            <a:grpSpLocks/>
          </p:cNvGrpSpPr>
          <p:nvPr/>
        </p:nvGrpSpPr>
        <p:grpSpPr bwMode="auto">
          <a:xfrm>
            <a:off x="1388243" y="3357563"/>
            <a:ext cx="2857500" cy="1981200"/>
            <a:chOff x="672" y="3216"/>
            <a:chExt cx="1800" cy="1248"/>
          </a:xfrm>
        </p:grpSpPr>
        <p:graphicFrame>
          <p:nvGraphicFramePr>
            <p:cNvPr id="14339" name="Object 79"/>
            <p:cNvGraphicFramePr>
              <a:graphicFrameLocks noChangeAspect="1"/>
            </p:cNvGraphicFramePr>
            <p:nvPr/>
          </p:nvGraphicFramePr>
          <p:xfrm>
            <a:off x="2304" y="3888"/>
            <a:ext cx="168" cy="184"/>
          </p:xfrm>
          <a:graphic>
            <a:graphicData uri="http://schemas.openxmlformats.org/presentationml/2006/ole">
              <p:oleObj spid="_x0000_s14528" name="Equation" r:id="rId11" imgW="266469" imgH="291847" progId="Equation.3">
                <p:embed/>
              </p:oleObj>
            </a:graphicData>
          </a:graphic>
        </p:graphicFrame>
        <p:graphicFrame>
          <p:nvGraphicFramePr>
            <p:cNvPr id="14340" name="Object 80"/>
            <p:cNvGraphicFramePr>
              <a:graphicFrameLocks noChangeAspect="1"/>
            </p:cNvGraphicFramePr>
            <p:nvPr/>
          </p:nvGraphicFramePr>
          <p:xfrm>
            <a:off x="1304" y="4224"/>
            <a:ext cx="184" cy="240"/>
          </p:xfrm>
          <a:graphic>
            <a:graphicData uri="http://schemas.openxmlformats.org/presentationml/2006/ole">
              <p:oleObj spid="_x0000_s14529" name="Equation" r:id="rId12" imgW="291973" imgH="380835" progId="Equation.3">
                <p:embed/>
              </p:oleObj>
            </a:graphicData>
          </a:graphic>
        </p:graphicFrame>
        <p:graphicFrame>
          <p:nvGraphicFramePr>
            <p:cNvPr id="14341" name="Object 81"/>
            <p:cNvGraphicFramePr>
              <a:graphicFrameLocks noChangeAspect="1"/>
            </p:cNvGraphicFramePr>
            <p:nvPr/>
          </p:nvGraphicFramePr>
          <p:xfrm>
            <a:off x="1440" y="4032"/>
            <a:ext cx="184" cy="184"/>
          </p:xfrm>
          <a:graphic>
            <a:graphicData uri="http://schemas.openxmlformats.org/presentationml/2006/ole">
              <p:oleObj spid="_x0000_s14530" name="Equation" r:id="rId13" imgW="291973" imgH="291973" progId="Equation.3">
                <p:embed/>
              </p:oleObj>
            </a:graphicData>
          </a:graphic>
        </p:graphicFrame>
        <p:graphicFrame>
          <p:nvGraphicFramePr>
            <p:cNvPr id="14342" name="Object 82"/>
            <p:cNvGraphicFramePr>
              <a:graphicFrameLocks noChangeAspect="1"/>
            </p:cNvGraphicFramePr>
            <p:nvPr/>
          </p:nvGraphicFramePr>
          <p:xfrm>
            <a:off x="816" y="4080"/>
            <a:ext cx="184" cy="200"/>
          </p:xfrm>
          <a:graphic>
            <a:graphicData uri="http://schemas.openxmlformats.org/presentationml/2006/ole">
              <p:oleObj spid="_x0000_s14531" name="Equation" r:id="rId14" imgW="291847" imgH="317225" progId="Equation.3">
                <p:embed/>
              </p:oleObj>
            </a:graphicData>
          </a:graphic>
        </p:graphicFrame>
        <p:graphicFrame>
          <p:nvGraphicFramePr>
            <p:cNvPr id="14343" name="Object 86"/>
            <p:cNvGraphicFramePr>
              <a:graphicFrameLocks noChangeAspect="1"/>
            </p:cNvGraphicFramePr>
            <p:nvPr/>
          </p:nvGraphicFramePr>
          <p:xfrm>
            <a:off x="1824" y="3216"/>
            <a:ext cx="200" cy="232"/>
          </p:xfrm>
          <a:graphic>
            <a:graphicData uri="http://schemas.openxmlformats.org/presentationml/2006/ole">
              <p:oleObj spid="_x0000_s14532" name="Equation" r:id="rId15" imgW="10157400" imgH="11764800" progId="Equation.3">
                <p:embed/>
              </p:oleObj>
            </a:graphicData>
          </a:graphic>
        </p:graphicFrame>
        <p:grpSp>
          <p:nvGrpSpPr>
            <p:cNvPr id="14373" name="Group 90"/>
            <p:cNvGrpSpPr>
              <a:grpSpLocks/>
            </p:cNvGrpSpPr>
            <p:nvPr/>
          </p:nvGrpSpPr>
          <p:grpSpPr bwMode="auto">
            <a:xfrm>
              <a:off x="672" y="3312"/>
              <a:ext cx="1632" cy="912"/>
              <a:chOff x="672" y="3312"/>
              <a:chExt cx="1632" cy="912"/>
            </a:xfrm>
          </p:grpSpPr>
          <p:sp>
            <p:nvSpPr>
              <p:cNvPr id="14374" name="Line 69"/>
              <p:cNvSpPr>
                <a:spLocks noChangeShapeType="1"/>
              </p:cNvSpPr>
              <p:nvPr/>
            </p:nvSpPr>
            <p:spPr bwMode="auto">
              <a:xfrm>
                <a:off x="672" y="3984"/>
                <a:ext cx="1632" cy="0"/>
              </a:xfrm>
              <a:prstGeom prst="line">
                <a:avLst/>
              </a:prstGeom>
              <a:noFill/>
              <a:ln w="28575">
                <a:solidFill>
                  <a:schemeClr val="tx1"/>
                </a:solidFill>
                <a:round/>
                <a:headEnd/>
                <a:tailEnd/>
              </a:ln>
            </p:spPr>
            <p:txBody>
              <a:bodyPr/>
              <a:lstStyle/>
              <a:p>
                <a:endParaRPr lang="zh-CN" altLang="en-US"/>
              </a:p>
            </p:txBody>
          </p:sp>
          <p:sp>
            <p:nvSpPr>
              <p:cNvPr id="14375" name="Line 70"/>
              <p:cNvSpPr>
                <a:spLocks noChangeShapeType="1"/>
              </p:cNvSpPr>
              <p:nvPr/>
            </p:nvSpPr>
            <p:spPr bwMode="auto">
              <a:xfrm flipV="1">
                <a:off x="1392" y="3984"/>
                <a:ext cx="114" cy="240"/>
              </a:xfrm>
              <a:prstGeom prst="line">
                <a:avLst/>
              </a:prstGeom>
              <a:noFill/>
              <a:ln w="28575">
                <a:solidFill>
                  <a:schemeClr val="tx1"/>
                </a:solidFill>
                <a:prstDash val="dash"/>
                <a:round/>
                <a:headEnd/>
                <a:tailEnd/>
              </a:ln>
            </p:spPr>
            <p:txBody>
              <a:bodyPr/>
              <a:lstStyle/>
              <a:p>
                <a:endParaRPr lang="zh-CN" altLang="en-US"/>
              </a:p>
            </p:txBody>
          </p:sp>
          <p:sp>
            <p:nvSpPr>
              <p:cNvPr id="14376" name="Line 71"/>
              <p:cNvSpPr>
                <a:spLocks noChangeShapeType="1"/>
              </p:cNvSpPr>
              <p:nvPr/>
            </p:nvSpPr>
            <p:spPr bwMode="auto">
              <a:xfrm flipH="1" flipV="1">
                <a:off x="912" y="3984"/>
                <a:ext cx="480" cy="240"/>
              </a:xfrm>
              <a:prstGeom prst="line">
                <a:avLst/>
              </a:prstGeom>
              <a:noFill/>
              <a:ln w="28575">
                <a:solidFill>
                  <a:schemeClr val="tx1"/>
                </a:solidFill>
                <a:prstDash val="dash"/>
                <a:round/>
                <a:headEnd/>
                <a:tailEnd/>
              </a:ln>
            </p:spPr>
            <p:txBody>
              <a:bodyPr/>
              <a:lstStyle/>
              <a:p>
                <a:endParaRPr lang="zh-CN" altLang="en-US"/>
              </a:p>
            </p:txBody>
          </p:sp>
          <p:sp>
            <p:nvSpPr>
              <p:cNvPr id="14377" name="Line 75"/>
              <p:cNvSpPr>
                <a:spLocks noChangeShapeType="1"/>
              </p:cNvSpPr>
              <p:nvPr/>
            </p:nvSpPr>
            <p:spPr bwMode="auto">
              <a:xfrm flipV="1">
                <a:off x="1505" y="3312"/>
                <a:ext cx="319" cy="672"/>
              </a:xfrm>
              <a:prstGeom prst="line">
                <a:avLst/>
              </a:prstGeom>
              <a:noFill/>
              <a:ln w="28575">
                <a:solidFill>
                  <a:srgbClr val="0000FF"/>
                </a:solidFill>
                <a:round/>
                <a:headEnd/>
                <a:tailEnd type="triangle" w="med" len="med"/>
              </a:ln>
            </p:spPr>
            <p:txBody>
              <a:bodyPr/>
              <a:lstStyle/>
              <a:p>
                <a:endParaRPr lang="zh-CN" altLang="en-US"/>
              </a:p>
            </p:txBody>
          </p:sp>
          <p:sp>
            <p:nvSpPr>
              <p:cNvPr id="14378" name="Line 76"/>
              <p:cNvSpPr>
                <a:spLocks noChangeShapeType="1"/>
              </p:cNvSpPr>
              <p:nvPr/>
            </p:nvSpPr>
            <p:spPr bwMode="auto">
              <a:xfrm>
                <a:off x="912" y="3984"/>
                <a:ext cx="576" cy="0"/>
              </a:xfrm>
              <a:prstGeom prst="line">
                <a:avLst/>
              </a:prstGeom>
              <a:noFill/>
              <a:ln w="28575">
                <a:solidFill>
                  <a:srgbClr val="FF0000"/>
                </a:solidFill>
                <a:round/>
                <a:headEnd/>
                <a:tailEnd type="triangle" w="med" len="med"/>
              </a:ln>
            </p:spPr>
            <p:txBody>
              <a:bodyPr/>
              <a:lstStyle/>
              <a:p>
                <a:endParaRPr lang="zh-CN" altLang="en-US"/>
              </a:p>
            </p:txBody>
          </p:sp>
          <p:sp>
            <p:nvSpPr>
              <p:cNvPr id="14379" name="AutoShape 77"/>
              <p:cNvSpPr>
                <a:spLocks noChangeArrowheads="1"/>
              </p:cNvSpPr>
              <p:nvPr/>
            </p:nvSpPr>
            <p:spPr bwMode="auto">
              <a:xfrm>
                <a:off x="864" y="3984"/>
                <a:ext cx="79" cy="104"/>
              </a:xfrm>
              <a:prstGeom prst="triangle">
                <a:avLst>
                  <a:gd name="adj" fmla="val 56963"/>
                </a:avLst>
              </a:prstGeom>
              <a:solidFill>
                <a:srgbClr val="FF0000"/>
              </a:solidFill>
              <a:ln w="28575">
                <a:solidFill>
                  <a:srgbClr val="339966"/>
                </a:solidFill>
                <a:miter lim="800000"/>
                <a:headEnd/>
                <a:tailEnd/>
              </a:ln>
            </p:spPr>
            <p:txBody>
              <a:bodyPr wrap="none" anchor="ctr"/>
              <a:lstStyle/>
              <a:p>
                <a:endParaRPr lang="zh-CN" altLang="en-US"/>
              </a:p>
            </p:txBody>
          </p:sp>
          <p:sp>
            <p:nvSpPr>
              <p:cNvPr id="14380" name="Freeform 78"/>
              <p:cNvSpPr>
                <a:spLocks/>
              </p:cNvSpPr>
              <p:nvPr/>
            </p:nvSpPr>
            <p:spPr bwMode="auto">
              <a:xfrm>
                <a:off x="1600" y="3803"/>
                <a:ext cx="137" cy="183"/>
              </a:xfrm>
              <a:custGeom>
                <a:avLst/>
                <a:gdLst>
                  <a:gd name="T0" fmla="*/ 0 w 137"/>
                  <a:gd name="T1" fmla="*/ 0 h 183"/>
                  <a:gd name="T2" fmla="*/ 64 w 137"/>
                  <a:gd name="T3" fmla="*/ 37 h 183"/>
                  <a:gd name="T4" fmla="*/ 119 w 137"/>
                  <a:gd name="T5" fmla="*/ 101 h 183"/>
                  <a:gd name="T6" fmla="*/ 137 w 137"/>
                  <a:gd name="T7" fmla="*/ 183 h 183"/>
                  <a:gd name="T8" fmla="*/ 0 60000 65536"/>
                  <a:gd name="T9" fmla="*/ 0 60000 65536"/>
                  <a:gd name="T10" fmla="*/ 0 60000 65536"/>
                  <a:gd name="T11" fmla="*/ 0 60000 65536"/>
                  <a:gd name="T12" fmla="*/ 0 w 137"/>
                  <a:gd name="T13" fmla="*/ 0 h 183"/>
                  <a:gd name="T14" fmla="*/ 137 w 137"/>
                  <a:gd name="T15" fmla="*/ 183 h 183"/>
                </a:gdLst>
                <a:ahLst/>
                <a:cxnLst>
                  <a:cxn ang="T8">
                    <a:pos x="T0" y="T1"/>
                  </a:cxn>
                  <a:cxn ang="T9">
                    <a:pos x="T2" y="T3"/>
                  </a:cxn>
                  <a:cxn ang="T10">
                    <a:pos x="T4" y="T5"/>
                  </a:cxn>
                  <a:cxn ang="T11">
                    <a:pos x="T6" y="T7"/>
                  </a:cxn>
                </a:cxnLst>
                <a:rect l="T12" t="T13" r="T14" b="T15"/>
                <a:pathLst>
                  <a:path w="137" h="183">
                    <a:moveTo>
                      <a:pt x="0" y="0"/>
                    </a:moveTo>
                    <a:cubicBezTo>
                      <a:pt x="11" y="6"/>
                      <a:pt x="44" y="20"/>
                      <a:pt x="64" y="37"/>
                    </a:cubicBezTo>
                    <a:cubicBezTo>
                      <a:pt x="84" y="54"/>
                      <a:pt x="107" y="77"/>
                      <a:pt x="119" y="101"/>
                    </a:cubicBezTo>
                    <a:cubicBezTo>
                      <a:pt x="131" y="125"/>
                      <a:pt x="133" y="166"/>
                      <a:pt x="137" y="183"/>
                    </a:cubicBezTo>
                  </a:path>
                </a:pathLst>
              </a:custGeom>
              <a:noFill/>
              <a:ln w="22225">
                <a:solidFill>
                  <a:schemeClr val="tx1"/>
                </a:solidFill>
                <a:round/>
                <a:headEnd/>
                <a:tailEnd/>
              </a:ln>
            </p:spPr>
            <p:txBody>
              <a:bodyPr/>
              <a:lstStyle/>
              <a:p>
                <a:endParaRPr lang="zh-CN" altLang="en-US"/>
              </a:p>
            </p:txBody>
          </p:sp>
          <p:graphicFrame>
            <p:nvGraphicFramePr>
              <p:cNvPr id="14344" name="Object 89"/>
              <p:cNvGraphicFramePr>
                <a:graphicFrameLocks noChangeAspect="1"/>
              </p:cNvGraphicFramePr>
              <p:nvPr/>
            </p:nvGraphicFramePr>
            <p:xfrm>
              <a:off x="1728" y="3744"/>
              <a:ext cx="152" cy="200"/>
            </p:xfrm>
            <a:graphic>
              <a:graphicData uri="http://schemas.openxmlformats.org/presentationml/2006/ole">
                <p:oleObj spid="_x0000_s14533" name="Equation" r:id="rId16" imgW="241091" imgH="317225" progId="Equation.3">
                  <p:embed/>
                </p:oleObj>
              </a:graphicData>
            </a:graphic>
          </p:graphicFrame>
        </p:gr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683"/>
                                        </p:tgtEl>
                                        <p:attrNameLst>
                                          <p:attrName>style.visibility</p:attrName>
                                        </p:attrNameLst>
                                      </p:cBhvr>
                                      <p:to>
                                        <p:strVal val="visible"/>
                                      </p:to>
                                    </p:set>
                                    <p:animEffect transition="in" filter="wipe(left)">
                                      <p:cBhvr>
                                        <p:cTn id="7" dur="500"/>
                                        <p:tgtEl>
                                          <p:spTgt spid="3276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682"/>
                                        </p:tgtEl>
                                        <p:attrNameLst>
                                          <p:attrName>style.visibility</p:attrName>
                                        </p:attrNameLst>
                                      </p:cBhvr>
                                      <p:to>
                                        <p:strVal val="visible"/>
                                      </p:to>
                                    </p:set>
                                    <p:animEffect transition="in" filter="wipe(left)">
                                      <p:cBhvr>
                                        <p:cTn id="12" dur="500"/>
                                        <p:tgtEl>
                                          <p:spTgt spid="3276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05"/>
                                        </p:tgtEl>
                                        <p:attrNameLst>
                                          <p:attrName>style.visibility</p:attrName>
                                        </p:attrNameLst>
                                      </p:cBhvr>
                                      <p:to>
                                        <p:strVal val="visible"/>
                                      </p:to>
                                    </p:set>
                                    <p:animEffect transition="in" filter="wipe(left)">
                                      <p:cBhvr>
                                        <p:cTn id="17" dur="500"/>
                                        <p:tgtEl>
                                          <p:spTgt spid="32770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706"/>
                                        </p:tgtEl>
                                        <p:attrNameLst>
                                          <p:attrName>style.visibility</p:attrName>
                                        </p:attrNameLst>
                                      </p:cBhvr>
                                      <p:to>
                                        <p:strVal val="visible"/>
                                      </p:to>
                                    </p:set>
                                    <p:animEffect transition="in" filter="wipe(left)">
                                      <p:cBhvr>
                                        <p:cTn id="22" dur="500"/>
                                        <p:tgtEl>
                                          <p:spTgt spid="32770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7707"/>
                                        </p:tgtEl>
                                        <p:attrNameLst>
                                          <p:attrName>style.visibility</p:attrName>
                                        </p:attrNameLst>
                                      </p:cBhvr>
                                      <p:to>
                                        <p:strVal val="visible"/>
                                      </p:to>
                                    </p:set>
                                    <p:animEffect transition="in" filter="wipe(left)">
                                      <p:cBhvr>
                                        <p:cTn id="32" dur="500"/>
                                        <p:tgtEl>
                                          <p:spTgt spid="3277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27708"/>
                                        </p:tgtEl>
                                        <p:attrNameLst>
                                          <p:attrName>style.visibility</p:attrName>
                                        </p:attrNameLst>
                                      </p:cBhvr>
                                      <p:to>
                                        <p:strVal val="visible"/>
                                      </p:to>
                                    </p:set>
                                    <p:animEffect transition="in" filter="wipe(left)">
                                      <p:cBhvr>
                                        <p:cTn id="47" dur="500"/>
                                        <p:tgtEl>
                                          <p:spTgt spid="32770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left)">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27709"/>
                                        </p:tgtEl>
                                        <p:attrNameLst>
                                          <p:attrName>style.visibility</p:attrName>
                                        </p:attrNameLst>
                                      </p:cBhvr>
                                      <p:to>
                                        <p:strVal val="visible"/>
                                      </p:to>
                                    </p:set>
                                    <p:animEffect transition="in" filter="wipe(left)">
                                      <p:cBhvr>
                                        <p:cTn id="57" dur="500"/>
                                        <p:tgtEl>
                                          <p:spTgt spid="327709"/>
                                        </p:tgtEl>
                                      </p:cBhvr>
                                    </p:animEffect>
                                  </p:childTnLst>
                                </p:cTn>
                              </p:par>
                            </p:childTnLst>
                          </p:cTn>
                        </p:par>
                      </p:childTnLst>
                    </p:cTn>
                  </p:par>
                  <p:par>
                    <p:cTn id="58" fill="hold">
                      <p:stCondLst>
                        <p:cond delay="indefinite"/>
                      </p:stCondLst>
                      <p:childTnLst>
                        <p:par>
                          <p:cTn id="59" fill="hold">
                            <p:stCondLst>
                              <p:cond delay="0"/>
                            </p:stCondLst>
                            <p:childTnLst>
                              <p:par>
                                <p:cTn id="60" presetID="23" presetClass="entr" presetSubtype="16" fill="hold" grpId="0" nodeType="clickEffect">
                                  <p:stCondLst>
                                    <p:cond delay="0"/>
                                  </p:stCondLst>
                                  <p:childTnLst>
                                    <p:set>
                                      <p:cBhvr>
                                        <p:cTn id="61" dur="1" fill="hold">
                                          <p:stCondLst>
                                            <p:cond delay="0"/>
                                          </p:stCondLst>
                                        </p:cTn>
                                        <p:tgtEl>
                                          <p:spTgt spid="327710"/>
                                        </p:tgtEl>
                                        <p:attrNameLst>
                                          <p:attrName>style.visibility</p:attrName>
                                        </p:attrNameLst>
                                      </p:cBhvr>
                                      <p:to>
                                        <p:strVal val="visible"/>
                                      </p:to>
                                    </p:set>
                                    <p:anim calcmode="lin" valueType="num">
                                      <p:cBhvr>
                                        <p:cTn id="62" dur="500" fill="hold"/>
                                        <p:tgtEl>
                                          <p:spTgt spid="327710"/>
                                        </p:tgtEl>
                                        <p:attrNameLst>
                                          <p:attrName>ppt_w</p:attrName>
                                        </p:attrNameLst>
                                      </p:cBhvr>
                                      <p:tavLst>
                                        <p:tav tm="0">
                                          <p:val>
                                            <p:fltVal val="0"/>
                                          </p:val>
                                        </p:tav>
                                        <p:tav tm="100000">
                                          <p:val>
                                            <p:strVal val="#ppt_w"/>
                                          </p:val>
                                        </p:tav>
                                      </p:tavLst>
                                    </p:anim>
                                    <p:anim calcmode="lin" valueType="num">
                                      <p:cBhvr>
                                        <p:cTn id="63" dur="500" fill="hold"/>
                                        <p:tgtEl>
                                          <p:spTgt spid="327710"/>
                                        </p:tgtEl>
                                        <p:attrNameLst>
                                          <p:attrName>ppt_h</p:attrName>
                                        </p:attrNameLst>
                                      </p:cBhvr>
                                      <p:tavLst>
                                        <p:tav tm="0">
                                          <p:val>
                                            <p:fltVal val="0"/>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23" presetClass="entr" presetSubtype="16" fill="hold" nodeType="clickEffect">
                                  <p:stCondLst>
                                    <p:cond delay="0"/>
                                  </p:stCondLst>
                                  <p:childTnLst>
                                    <p:set>
                                      <p:cBhvr>
                                        <p:cTn id="67" dur="1" fill="hold">
                                          <p:stCondLst>
                                            <p:cond delay="0"/>
                                          </p:stCondLst>
                                        </p:cTn>
                                        <p:tgtEl>
                                          <p:spTgt spid="2"/>
                                        </p:tgtEl>
                                        <p:attrNameLst>
                                          <p:attrName>style.visibility</p:attrName>
                                        </p:attrNameLst>
                                      </p:cBhvr>
                                      <p:to>
                                        <p:strVal val="visible"/>
                                      </p:to>
                                    </p:set>
                                    <p:anim calcmode="lin" valueType="num">
                                      <p:cBhvr>
                                        <p:cTn id="68" dur="500" fill="hold"/>
                                        <p:tgtEl>
                                          <p:spTgt spid="2"/>
                                        </p:tgtEl>
                                        <p:attrNameLst>
                                          <p:attrName>ppt_w</p:attrName>
                                        </p:attrNameLst>
                                      </p:cBhvr>
                                      <p:tavLst>
                                        <p:tav tm="0">
                                          <p:val>
                                            <p:fltVal val="0"/>
                                          </p:val>
                                        </p:tav>
                                        <p:tav tm="100000">
                                          <p:val>
                                            <p:strVal val="#ppt_w"/>
                                          </p:val>
                                        </p:tav>
                                      </p:tavLst>
                                    </p:anim>
                                    <p:anim calcmode="lin" valueType="num">
                                      <p:cBhvr>
                                        <p:cTn id="69"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ID="12" presetClass="entr" presetSubtype="8" fill="hold" nodeType="click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slide(fromLeft)">
                                      <p:cBhvr>
                                        <p:cTn id="74" dur="500"/>
                                        <p:tgtEl>
                                          <p:spTgt spid="13"/>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27714"/>
                                        </p:tgtEl>
                                        <p:attrNameLst>
                                          <p:attrName>style.visibility</p:attrName>
                                        </p:attrNameLst>
                                      </p:cBhvr>
                                      <p:to>
                                        <p:strVal val="visible"/>
                                      </p:to>
                                    </p:set>
                                    <p:animEffect transition="in" filter="wipe(left)">
                                      <p:cBhvr>
                                        <p:cTn id="79" dur="500"/>
                                        <p:tgtEl>
                                          <p:spTgt spid="327714"/>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12"/>
                                        </p:tgtEl>
                                        <p:attrNameLst>
                                          <p:attrName>style.visibility</p:attrName>
                                        </p:attrNameLst>
                                      </p:cBhvr>
                                      <p:to>
                                        <p:strVal val="visible"/>
                                      </p:to>
                                    </p:set>
                                    <p:animEffect transition="in" filter="wipe(left)">
                                      <p:cBhvr>
                                        <p:cTn id="84" dur="500"/>
                                        <p:tgtEl>
                                          <p:spTgt spid="12"/>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8"/>
                                        </p:tgtEl>
                                        <p:attrNameLst>
                                          <p:attrName>style.visibility</p:attrName>
                                        </p:attrNameLst>
                                      </p:cBhvr>
                                      <p:to>
                                        <p:strVal val="visible"/>
                                      </p:to>
                                    </p:set>
                                    <p:animEffect transition="in" filter="wipe(left)">
                                      <p:cBhvr>
                                        <p:cTn id="89" dur="500"/>
                                        <p:tgtEl>
                                          <p:spTgt spid="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9"/>
                                        </p:tgtEl>
                                        <p:attrNameLst>
                                          <p:attrName>style.visibility</p:attrName>
                                        </p:attrNameLst>
                                      </p:cBhvr>
                                      <p:to>
                                        <p:strVal val="visible"/>
                                      </p:to>
                                    </p:set>
                                    <p:animEffect transition="in" filter="wipe(left)">
                                      <p:cBhvr>
                                        <p:cTn id="94" dur="500"/>
                                        <p:tgtEl>
                                          <p:spTgt spid="9"/>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10"/>
                                        </p:tgtEl>
                                        <p:attrNameLst>
                                          <p:attrName>style.visibility</p:attrName>
                                        </p:attrNameLst>
                                      </p:cBhvr>
                                      <p:to>
                                        <p:strVal val="visible"/>
                                      </p:to>
                                    </p:set>
                                    <p:animEffect transition="in" filter="wipe(left)">
                                      <p:cBhvr>
                                        <p:cTn id="99" dur="500"/>
                                        <p:tgtEl>
                                          <p:spTgt spid="10"/>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327737"/>
                                        </p:tgtEl>
                                        <p:attrNameLst>
                                          <p:attrName>style.visibility</p:attrName>
                                        </p:attrNameLst>
                                      </p:cBhvr>
                                      <p:to>
                                        <p:strVal val="visible"/>
                                      </p:to>
                                    </p:set>
                                    <p:animEffect transition="in" filter="wipe(left)">
                                      <p:cBhvr>
                                        <p:cTn id="104" dur="500"/>
                                        <p:tgtEl>
                                          <p:spTgt spid="327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2" grpId="0" autoUpdateAnimBg="0"/>
      <p:bldP spid="327683" grpId="0" animBg="1" autoUpdateAnimBg="0"/>
      <p:bldP spid="327705" grpId="0" autoUpdateAnimBg="0"/>
      <p:bldP spid="327706" grpId="0" autoUpdateAnimBg="0"/>
      <p:bldP spid="327707" grpId="0" autoUpdateAnimBg="0"/>
      <p:bldP spid="327709" grpId="0" autoUpdateAnimBg="0"/>
      <p:bldP spid="327710" grpId="0" autoUpdateAnimBg="0"/>
      <p:bldP spid="327714" grpId="0" autoUpdateAnimBg="0"/>
      <p:bldP spid="32773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4" name="灯片编号占位符 1"/>
          <p:cNvSpPr>
            <a:spLocks noGrp="1"/>
          </p:cNvSpPr>
          <p:nvPr>
            <p:ph type="sldNum" sz="quarter" idx="12"/>
          </p:nvPr>
        </p:nvSpPr>
        <p:spPr>
          <a:noFill/>
        </p:spPr>
        <p:txBody>
          <a:bodyPr/>
          <a:lstStyle/>
          <a:p>
            <a:fld id="{918D1443-1A61-4183-B7F0-24CD21D5C5CE}" type="slidenum">
              <a:rPr lang="en-US" altLang="zh-CN" smtClean="0"/>
              <a:pPr/>
              <a:t>16</a:t>
            </a:fld>
            <a:endParaRPr lang="en-US" altLang="zh-CN" smtClean="0"/>
          </a:p>
        </p:txBody>
      </p:sp>
      <p:sp>
        <p:nvSpPr>
          <p:cNvPr id="15375" name="Rectangle 3"/>
          <p:cNvSpPr>
            <a:spLocks noChangeArrowheads="1"/>
          </p:cNvSpPr>
          <p:nvPr/>
        </p:nvSpPr>
        <p:spPr bwMode="auto">
          <a:xfrm>
            <a:off x="237744" y="316040"/>
            <a:ext cx="1084263" cy="519112"/>
          </a:xfrm>
          <a:prstGeom prst="rect">
            <a:avLst/>
          </a:prstGeom>
          <a:noFill/>
          <a:ln w="9525">
            <a:noFill/>
            <a:miter lim="800000"/>
            <a:headEnd/>
            <a:tailEnd/>
          </a:ln>
        </p:spPr>
        <p:txBody>
          <a:bodyPr>
            <a:spAutoFit/>
          </a:bodyPr>
          <a:lstStyle/>
          <a:p>
            <a:pPr algn="l"/>
            <a:r>
              <a:rPr lang="zh-CN" altLang="en-US" sz="2800">
                <a:solidFill>
                  <a:schemeClr val="accent2"/>
                </a:solidFill>
                <a:ea typeface="黑体" pitchFamily="2" charset="-122"/>
              </a:rPr>
              <a:t>定义</a:t>
            </a:r>
            <a:endParaRPr lang="zh-CN" altLang="en-US" sz="2800">
              <a:solidFill>
                <a:schemeClr val="accent2"/>
              </a:solidFill>
            </a:endParaRPr>
          </a:p>
        </p:txBody>
      </p:sp>
      <p:sp>
        <p:nvSpPr>
          <p:cNvPr id="328708" name="Text Box 4"/>
          <p:cNvSpPr txBox="1">
            <a:spLocks noChangeArrowheads="1"/>
          </p:cNvSpPr>
          <p:nvPr/>
        </p:nvSpPr>
        <p:spPr bwMode="auto">
          <a:xfrm>
            <a:off x="417132" y="2794127"/>
            <a:ext cx="3505200" cy="519113"/>
          </a:xfrm>
          <a:prstGeom prst="rect">
            <a:avLst/>
          </a:prstGeom>
          <a:noFill/>
          <a:ln w="9525">
            <a:noFill/>
            <a:miter lim="800000"/>
            <a:headEnd/>
            <a:tailEnd/>
          </a:ln>
        </p:spPr>
        <p:txBody>
          <a:bodyPr>
            <a:spAutoFit/>
          </a:bodyPr>
          <a:lstStyle/>
          <a:p>
            <a:pPr algn="l">
              <a:spcBef>
                <a:spcPct val="50000"/>
              </a:spcBef>
            </a:pPr>
            <a:r>
              <a:rPr lang="zh-CN" altLang="en-US" sz="2800">
                <a:solidFill>
                  <a:schemeClr val="accent2"/>
                </a:solidFill>
              </a:rPr>
              <a:t>关于向量积的说明：</a:t>
            </a:r>
            <a:endParaRPr lang="zh-CN" altLang="en-US" sz="3200">
              <a:solidFill>
                <a:schemeClr val="accent2"/>
              </a:solidFill>
            </a:endParaRPr>
          </a:p>
        </p:txBody>
      </p:sp>
      <p:graphicFrame>
        <p:nvGraphicFramePr>
          <p:cNvPr id="328709" name="Object 5"/>
          <p:cNvGraphicFramePr>
            <a:graphicFrameLocks noChangeAspect="1"/>
          </p:cNvGraphicFramePr>
          <p:nvPr/>
        </p:nvGraphicFramePr>
        <p:xfrm>
          <a:off x="706057" y="3443415"/>
          <a:ext cx="1943100" cy="481012"/>
        </p:xfrm>
        <a:graphic>
          <a:graphicData uri="http://schemas.openxmlformats.org/presentationml/2006/ole">
            <p:oleObj spid="_x0000_s15518" name="公式" r:id="rId3" imgW="1943100" imgH="482600" progId="Equation.3">
              <p:embed/>
            </p:oleObj>
          </a:graphicData>
        </a:graphic>
      </p:graphicFrame>
      <p:grpSp>
        <p:nvGrpSpPr>
          <p:cNvPr id="2" name="Group 7"/>
          <p:cNvGrpSpPr>
            <a:grpSpLocks/>
          </p:cNvGrpSpPr>
          <p:nvPr/>
        </p:nvGrpSpPr>
        <p:grpSpPr bwMode="auto">
          <a:xfrm>
            <a:off x="593344" y="4205415"/>
            <a:ext cx="1346200" cy="525462"/>
            <a:chOff x="1488" y="3236"/>
            <a:chExt cx="848" cy="331"/>
          </a:xfrm>
        </p:grpSpPr>
        <p:graphicFrame>
          <p:nvGraphicFramePr>
            <p:cNvPr id="15373" name="Object 8"/>
            <p:cNvGraphicFramePr>
              <a:graphicFrameLocks noChangeAspect="1"/>
            </p:cNvGraphicFramePr>
            <p:nvPr/>
          </p:nvGraphicFramePr>
          <p:xfrm>
            <a:off x="1488" y="3264"/>
            <a:ext cx="848" cy="303"/>
          </p:xfrm>
          <a:graphic>
            <a:graphicData uri="http://schemas.openxmlformats.org/presentationml/2006/ole">
              <p:oleObj spid="_x0000_s15519" name="公式" r:id="rId4" imgW="1346200" imgH="482600" progId="Equation.3">
                <p:embed/>
              </p:oleObj>
            </a:graphicData>
          </a:graphic>
        </p:graphicFrame>
        <p:sp>
          <p:nvSpPr>
            <p:cNvPr id="15385" name="Text Box 9"/>
            <p:cNvSpPr txBox="1">
              <a:spLocks noChangeArrowheads="1"/>
            </p:cNvSpPr>
            <p:nvPr/>
          </p:nvSpPr>
          <p:spPr bwMode="auto">
            <a:xfrm>
              <a:off x="1988" y="3236"/>
              <a:ext cx="288" cy="327"/>
            </a:xfrm>
            <a:prstGeom prst="rect">
              <a:avLst/>
            </a:prstGeom>
            <a:noFill/>
            <a:ln w="9525">
              <a:noFill/>
              <a:miter lim="800000"/>
              <a:headEnd/>
              <a:tailEnd/>
            </a:ln>
          </p:spPr>
          <p:txBody>
            <a:bodyPr>
              <a:spAutoFit/>
            </a:bodyPr>
            <a:lstStyle/>
            <a:p>
              <a:pPr algn="l">
                <a:spcBef>
                  <a:spcPct val="50000"/>
                </a:spcBef>
              </a:pPr>
              <a:r>
                <a:rPr lang="en-US" altLang="zh-CN" sz="2800"/>
                <a:t>//</a:t>
              </a:r>
            </a:p>
          </p:txBody>
        </p:sp>
      </p:grpSp>
      <p:graphicFrame>
        <p:nvGraphicFramePr>
          <p:cNvPr id="328714" name="Object 10"/>
          <p:cNvGraphicFramePr>
            <a:graphicFrameLocks noChangeAspect="1"/>
          </p:cNvGraphicFramePr>
          <p:nvPr/>
        </p:nvGraphicFramePr>
        <p:xfrm>
          <a:off x="2072894" y="4378452"/>
          <a:ext cx="800100" cy="252413"/>
        </p:xfrm>
        <a:graphic>
          <a:graphicData uri="http://schemas.openxmlformats.org/presentationml/2006/ole">
            <p:oleObj spid="_x0000_s15520" name="公式" r:id="rId5" imgW="25615800" imgH="8109720" progId="Equation.3">
              <p:embed/>
            </p:oleObj>
          </a:graphicData>
        </a:graphic>
      </p:graphicFrame>
      <p:graphicFrame>
        <p:nvGraphicFramePr>
          <p:cNvPr id="328715" name="Object 11"/>
          <p:cNvGraphicFramePr>
            <a:graphicFrameLocks noChangeAspect="1"/>
          </p:cNvGraphicFramePr>
          <p:nvPr/>
        </p:nvGraphicFramePr>
        <p:xfrm>
          <a:off x="3063494" y="4211765"/>
          <a:ext cx="1346200" cy="404812"/>
        </p:xfrm>
        <a:graphic>
          <a:graphicData uri="http://schemas.openxmlformats.org/presentationml/2006/ole">
            <p:oleObj spid="_x0000_s15521" name="公式" r:id="rId6" imgW="1345616" imgH="406224" progId="Equation.3">
              <p:embed/>
            </p:oleObj>
          </a:graphicData>
        </a:graphic>
      </p:graphicFrame>
      <p:graphicFrame>
        <p:nvGraphicFramePr>
          <p:cNvPr id="328716" name="Object 12"/>
          <p:cNvGraphicFramePr>
            <a:graphicFrameLocks noChangeAspect="1"/>
          </p:cNvGraphicFramePr>
          <p:nvPr/>
        </p:nvGraphicFramePr>
        <p:xfrm>
          <a:off x="4892294" y="4205415"/>
          <a:ext cx="2146300" cy="481012"/>
        </p:xfrm>
        <a:graphic>
          <a:graphicData uri="http://schemas.openxmlformats.org/presentationml/2006/ole">
            <p:oleObj spid="_x0000_s15522" name="公式" r:id="rId7" imgW="2146300" imgH="482600" progId="Equation.3">
              <p:embed/>
            </p:oleObj>
          </a:graphicData>
        </a:graphic>
      </p:graphicFrame>
      <p:graphicFrame>
        <p:nvGraphicFramePr>
          <p:cNvPr id="328718" name="Object 14"/>
          <p:cNvGraphicFramePr>
            <a:graphicFrameLocks noChangeAspect="1"/>
          </p:cNvGraphicFramePr>
          <p:nvPr/>
        </p:nvGraphicFramePr>
        <p:xfrm>
          <a:off x="2295144" y="963740"/>
          <a:ext cx="2514600" cy="481012"/>
        </p:xfrm>
        <a:graphic>
          <a:graphicData uri="http://schemas.openxmlformats.org/presentationml/2006/ole">
            <p:oleObj spid="_x0000_s15523" name="公式" r:id="rId8" imgW="80533800" imgH="15419880" progId="Equation.3">
              <p:embed/>
            </p:oleObj>
          </a:graphicData>
        </a:graphic>
      </p:graphicFrame>
      <p:sp>
        <p:nvSpPr>
          <p:cNvPr id="328719" name="Text Box 15"/>
          <p:cNvSpPr txBox="1">
            <a:spLocks noChangeArrowheads="1"/>
          </p:cNvSpPr>
          <p:nvPr/>
        </p:nvSpPr>
        <p:spPr bwMode="auto">
          <a:xfrm>
            <a:off x="777494" y="922465"/>
            <a:ext cx="1143000" cy="519112"/>
          </a:xfrm>
          <a:prstGeom prst="rect">
            <a:avLst/>
          </a:prstGeom>
          <a:noFill/>
          <a:ln w="57150">
            <a:noFill/>
            <a:miter lim="800000"/>
            <a:headEnd/>
            <a:tailEnd/>
          </a:ln>
        </p:spPr>
        <p:txBody>
          <a:bodyPr>
            <a:spAutoFit/>
          </a:bodyPr>
          <a:lstStyle/>
          <a:p>
            <a:pPr algn="l">
              <a:spcBef>
                <a:spcPct val="50000"/>
              </a:spcBef>
            </a:pPr>
            <a:r>
              <a:rPr lang="zh-CN" altLang="en-US" sz="2800">
                <a:solidFill>
                  <a:srgbClr val="0000FF"/>
                </a:solidFill>
              </a:rPr>
              <a:t>大小</a:t>
            </a:r>
            <a:endParaRPr lang="zh-CN" altLang="en-US" sz="2800"/>
          </a:p>
        </p:txBody>
      </p:sp>
      <p:sp>
        <p:nvSpPr>
          <p:cNvPr id="328726" name="Rectangle 22"/>
          <p:cNvSpPr>
            <a:spLocks noChangeArrowheads="1"/>
          </p:cNvSpPr>
          <p:nvPr/>
        </p:nvSpPr>
        <p:spPr bwMode="auto">
          <a:xfrm>
            <a:off x="1228344" y="301752"/>
            <a:ext cx="990600" cy="519113"/>
          </a:xfrm>
          <a:prstGeom prst="rect">
            <a:avLst/>
          </a:prstGeom>
          <a:noFill/>
          <a:ln w="9525">
            <a:noFill/>
            <a:miter lim="800000"/>
            <a:headEnd/>
            <a:tailEnd/>
          </a:ln>
        </p:spPr>
        <p:txBody>
          <a:bodyPr>
            <a:spAutoFit/>
          </a:bodyPr>
          <a:lstStyle/>
          <a:p>
            <a:pPr algn="l"/>
            <a:r>
              <a:rPr lang="zh-CN" altLang="en-US" sz="2800"/>
              <a:t>向量</a:t>
            </a:r>
          </a:p>
        </p:txBody>
      </p:sp>
      <p:graphicFrame>
        <p:nvGraphicFramePr>
          <p:cNvPr id="328727" name="Object 23"/>
          <p:cNvGraphicFramePr>
            <a:graphicFrameLocks noChangeAspect="1"/>
          </p:cNvGraphicFramePr>
          <p:nvPr/>
        </p:nvGraphicFramePr>
        <p:xfrm>
          <a:off x="2079244" y="338265"/>
          <a:ext cx="1130300" cy="406400"/>
        </p:xfrm>
        <a:graphic>
          <a:graphicData uri="http://schemas.openxmlformats.org/presentationml/2006/ole">
            <p:oleObj spid="_x0000_s15524" name="Equation" r:id="rId9" imgW="1129810" imgH="406224" progId="Equation.3">
              <p:embed/>
            </p:oleObj>
          </a:graphicData>
        </a:graphic>
      </p:graphicFrame>
      <p:sp>
        <p:nvSpPr>
          <p:cNvPr id="328728" name="Rectangle 24"/>
          <p:cNvSpPr>
            <a:spLocks noChangeArrowheads="1"/>
          </p:cNvSpPr>
          <p:nvPr/>
        </p:nvSpPr>
        <p:spPr bwMode="auto">
          <a:xfrm>
            <a:off x="3133344" y="301752"/>
            <a:ext cx="1541463" cy="519113"/>
          </a:xfrm>
          <a:prstGeom prst="rect">
            <a:avLst/>
          </a:prstGeom>
          <a:noFill/>
          <a:ln w="57150">
            <a:noFill/>
            <a:miter lim="800000"/>
            <a:headEnd/>
            <a:tailEnd/>
          </a:ln>
        </p:spPr>
        <p:txBody>
          <a:bodyPr>
            <a:spAutoFit/>
          </a:bodyPr>
          <a:lstStyle/>
          <a:p>
            <a:pPr algn="l"/>
            <a:r>
              <a:rPr lang="zh-CN" altLang="en-US" sz="2800">
                <a:solidFill>
                  <a:srgbClr val="0000FF"/>
                </a:solidFill>
                <a:ea typeface="黑体" pitchFamily="2" charset="-122"/>
              </a:rPr>
              <a:t>向量积</a:t>
            </a:r>
          </a:p>
        </p:txBody>
      </p:sp>
      <p:graphicFrame>
        <p:nvGraphicFramePr>
          <p:cNvPr id="328729" name="Object 25"/>
          <p:cNvGraphicFramePr>
            <a:graphicFrameLocks noChangeAspect="1"/>
          </p:cNvGraphicFramePr>
          <p:nvPr/>
        </p:nvGraphicFramePr>
        <p:xfrm>
          <a:off x="4327144" y="352552"/>
          <a:ext cx="1625600" cy="406400"/>
        </p:xfrm>
        <a:graphic>
          <a:graphicData uri="http://schemas.openxmlformats.org/presentationml/2006/ole">
            <p:oleObj spid="_x0000_s15525" name="Equation" r:id="rId10" imgW="1624895" imgH="406224" progId="Equation.3">
              <p:embed/>
            </p:oleObj>
          </a:graphicData>
        </a:graphic>
      </p:graphicFrame>
      <p:graphicFrame>
        <p:nvGraphicFramePr>
          <p:cNvPr id="328730" name="Object 26"/>
          <p:cNvGraphicFramePr>
            <a:graphicFrameLocks noChangeAspect="1"/>
          </p:cNvGraphicFramePr>
          <p:nvPr/>
        </p:nvGraphicFramePr>
        <p:xfrm>
          <a:off x="5343144" y="987552"/>
          <a:ext cx="1828800" cy="406400"/>
        </p:xfrm>
        <a:graphic>
          <a:graphicData uri="http://schemas.openxmlformats.org/presentationml/2006/ole">
            <p:oleObj spid="_x0000_s15526" name="Equation" r:id="rId11" imgW="1828800" imgH="406400" progId="Equation.3">
              <p:embed/>
            </p:oleObj>
          </a:graphicData>
        </a:graphic>
      </p:graphicFrame>
      <p:sp>
        <p:nvSpPr>
          <p:cNvPr id="328731" name="Rectangle 27"/>
          <p:cNvSpPr>
            <a:spLocks noChangeArrowheads="1"/>
          </p:cNvSpPr>
          <p:nvPr/>
        </p:nvSpPr>
        <p:spPr bwMode="auto">
          <a:xfrm>
            <a:off x="2361819" y="1498727"/>
            <a:ext cx="2801938" cy="519113"/>
          </a:xfrm>
          <a:prstGeom prst="rect">
            <a:avLst/>
          </a:prstGeom>
          <a:noFill/>
          <a:ln w="9525">
            <a:noFill/>
            <a:miter lim="800000"/>
            <a:headEnd/>
            <a:tailEnd/>
          </a:ln>
        </p:spPr>
        <p:txBody>
          <a:bodyPr>
            <a:spAutoFit/>
          </a:bodyPr>
          <a:lstStyle/>
          <a:p>
            <a:pPr algn="l"/>
            <a:r>
              <a:rPr lang="zh-CN" altLang="en-US" sz="2800"/>
              <a:t>的方向既垂直于</a:t>
            </a:r>
          </a:p>
        </p:txBody>
      </p:sp>
      <p:sp>
        <p:nvSpPr>
          <p:cNvPr id="328732" name="Rectangle 28"/>
          <p:cNvSpPr>
            <a:spLocks noChangeArrowheads="1"/>
          </p:cNvSpPr>
          <p:nvPr/>
        </p:nvSpPr>
        <p:spPr bwMode="auto">
          <a:xfrm>
            <a:off x="5241544" y="1498727"/>
            <a:ext cx="1658938" cy="519113"/>
          </a:xfrm>
          <a:prstGeom prst="rect">
            <a:avLst/>
          </a:prstGeom>
          <a:noFill/>
          <a:ln w="9525">
            <a:noFill/>
            <a:miter lim="800000"/>
            <a:headEnd/>
            <a:tailEnd/>
          </a:ln>
        </p:spPr>
        <p:txBody>
          <a:bodyPr>
            <a:spAutoFit/>
          </a:bodyPr>
          <a:lstStyle/>
          <a:p>
            <a:pPr algn="l"/>
            <a:r>
              <a:rPr lang="zh-CN" altLang="en-US" sz="2800"/>
              <a:t>又垂直于</a:t>
            </a:r>
          </a:p>
        </p:txBody>
      </p:sp>
      <p:sp>
        <p:nvSpPr>
          <p:cNvPr id="328733" name="Rectangle 29"/>
          <p:cNvSpPr>
            <a:spLocks noChangeArrowheads="1"/>
          </p:cNvSpPr>
          <p:nvPr/>
        </p:nvSpPr>
        <p:spPr bwMode="auto">
          <a:xfrm>
            <a:off x="2001457" y="2074990"/>
            <a:ext cx="2814637" cy="519112"/>
          </a:xfrm>
          <a:prstGeom prst="rect">
            <a:avLst/>
          </a:prstGeom>
          <a:noFill/>
          <a:ln w="57150">
            <a:noFill/>
            <a:miter lim="800000"/>
            <a:headEnd/>
            <a:tailEnd/>
          </a:ln>
        </p:spPr>
        <p:txBody>
          <a:bodyPr>
            <a:spAutoFit/>
          </a:bodyPr>
          <a:lstStyle/>
          <a:p>
            <a:pPr algn="l">
              <a:spcBef>
                <a:spcPct val="50000"/>
              </a:spcBef>
            </a:pPr>
            <a:r>
              <a:rPr lang="zh-CN" altLang="en-US" sz="2800">
                <a:solidFill>
                  <a:srgbClr val="000000"/>
                </a:solidFill>
              </a:rPr>
              <a:t>指向符合右手系</a:t>
            </a:r>
            <a:r>
              <a:rPr lang="en-US" altLang="zh-CN" sz="2800">
                <a:solidFill>
                  <a:srgbClr val="000000"/>
                </a:solidFill>
              </a:rPr>
              <a:t>.</a:t>
            </a:r>
          </a:p>
        </p:txBody>
      </p:sp>
      <p:graphicFrame>
        <p:nvGraphicFramePr>
          <p:cNvPr id="328734" name="Object 30"/>
          <p:cNvGraphicFramePr>
            <a:graphicFrameLocks noChangeAspect="1"/>
          </p:cNvGraphicFramePr>
          <p:nvPr/>
        </p:nvGraphicFramePr>
        <p:xfrm>
          <a:off x="2072894" y="1643190"/>
          <a:ext cx="215900" cy="304800"/>
        </p:xfrm>
        <a:graphic>
          <a:graphicData uri="http://schemas.openxmlformats.org/presentationml/2006/ole">
            <p:oleObj spid="_x0000_s15527" name="Equation" r:id="rId12" imgW="215713" imgH="304536" progId="Equation.3">
              <p:embed/>
            </p:oleObj>
          </a:graphicData>
        </a:graphic>
      </p:graphicFrame>
      <p:graphicFrame>
        <p:nvGraphicFramePr>
          <p:cNvPr id="328735" name="Object 31"/>
          <p:cNvGraphicFramePr>
            <a:graphicFrameLocks noChangeAspect="1"/>
          </p:cNvGraphicFramePr>
          <p:nvPr/>
        </p:nvGraphicFramePr>
        <p:xfrm>
          <a:off x="4954207" y="1643190"/>
          <a:ext cx="317500" cy="355600"/>
        </p:xfrm>
        <a:graphic>
          <a:graphicData uri="http://schemas.openxmlformats.org/presentationml/2006/ole">
            <p:oleObj spid="_x0000_s15528" name="Equation" r:id="rId13" imgW="317225" imgH="355292" progId="Equation.3">
              <p:embed/>
            </p:oleObj>
          </a:graphicData>
        </a:graphic>
      </p:graphicFrame>
      <p:graphicFrame>
        <p:nvGraphicFramePr>
          <p:cNvPr id="328736" name="Object 32"/>
          <p:cNvGraphicFramePr>
            <a:graphicFrameLocks noChangeAspect="1"/>
          </p:cNvGraphicFramePr>
          <p:nvPr/>
        </p:nvGraphicFramePr>
        <p:xfrm>
          <a:off x="6754432" y="1570165"/>
          <a:ext cx="330200" cy="431800"/>
        </p:xfrm>
        <a:graphic>
          <a:graphicData uri="http://schemas.openxmlformats.org/presentationml/2006/ole">
            <p:oleObj spid="_x0000_s15529" name="Equation" r:id="rId14" imgW="330057" imgH="431613" progId="Equation.3">
              <p:embed/>
            </p:oleObj>
          </a:graphicData>
        </a:graphic>
      </p:graphicFrame>
      <p:sp>
        <p:nvSpPr>
          <p:cNvPr id="328737" name="Text Box 33"/>
          <p:cNvSpPr txBox="1">
            <a:spLocks noChangeArrowheads="1"/>
          </p:cNvSpPr>
          <p:nvPr/>
        </p:nvSpPr>
        <p:spPr bwMode="auto">
          <a:xfrm>
            <a:off x="777494" y="1498727"/>
            <a:ext cx="1143000" cy="519113"/>
          </a:xfrm>
          <a:prstGeom prst="rect">
            <a:avLst/>
          </a:prstGeom>
          <a:noFill/>
          <a:ln w="57150">
            <a:noFill/>
            <a:miter lim="800000"/>
            <a:headEnd/>
            <a:tailEnd/>
          </a:ln>
        </p:spPr>
        <p:txBody>
          <a:bodyPr>
            <a:spAutoFit/>
          </a:bodyPr>
          <a:lstStyle/>
          <a:p>
            <a:pPr algn="l">
              <a:spcBef>
                <a:spcPct val="50000"/>
              </a:spcBef>
            </a:pPr>
            <a:r>
              <a:rPr lang="zh-CN" altLang="en-US" sz="2800">
                <a:solidFill>
                  <a:srgbClr val="0000FF"/>
                </a:solidFill>
              </a:rPr>
              <a:t>方向</a:t>
            </a:r>
            <a:endParaRPr lang="zh-CN" altLang="en-US" sz="280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8726"/>
                                        </p:tgtEl>
                                        <p:attrNameLst>
                                          <p:attrName>style.visibility</p:attrName>
                                        </p:attrNameLst>
                                      </p:cBhvr>
                                      <p:to>
                                        <p:strVal val="visible"/>
                                      </p:to>
                                    </p:set>
                                    <p:animEffect transition="in" filter="wipe(left)">
                                      <p:cBhvr>
                                        <p:cTn id="7" dur="500"/>
                                        <p:tgtEl>
                                          <p:spTgt spid="3287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8727"/>
                                        </p:tgtEl>
                                        <p:attrNameLst>
                                          <p:attrName>style.visibility</p:attrName>
                                        </p:attrNameLst>
                                      </p:cBhvr>
                                      <p:to>
                                        <p:strVal val="visible"/>
                                      </p:to>
                                    </p:set>
                                    <p:animEffect transition="in" filter="wipe(left)">
                                      <p:cBhvr>
                                        <p:cTn id="12" dur="500"/>
                                        <p:tgtEl>
                                          <p:spTgt spid="3287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8728"/>
                                        </p:tgtEl>
                                        <p:attrNameLst>
                                          <p:attrName>style.visibility</p:attrName>
                                        </p:attrNameLst>
                                      </p:cBhvr>
                                      <p:to>
                                        <p:strVal val="visible"/>
                                      </p:to>
                                    </p:set>
                                    <p:animEffect transition="in" filter="wipe(left)">
                                      <p:cBhvr>
                                        <p:cTn id="17" dur="500"/>
                                        <p:tgtEl>
                                          <p:spTgt spid="3287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8729"/>
                                        </p:tgtEl>
                                        <p:attrNameLst>
                                          <p:attrName>style.visibility</p:attrName>
                                        </p:attrNameLst>
                                      </p:cBhvr>
                                      <p:to>
                                        <p:strVal val="visible"/>
                                      </p:to>
                                    </p:set>
                                    <p:animEffect transition="in" filter="wipe(left)">
                                      <p:cBhvr>
                                        <p:cTn id="22" dur="500"/>
                                        <p:tgtEl>
                                          <p:spTgt spid="32872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28719"/>
                                        </p:tgtEl>
                                        <p:attrNameLst>
                                          <p:attrName>style.visibility</p:attrName>
                                        </p:attrNameLst>
                                      </p:cBhvr>
                                      <p:to>
                                        <p:strVal val="visible"/>
                                      </p:to>
                                    </p:set>
                                    <p:anim calcmode="lin" valueType="num">
                                      <p:cBhvr additive="base">
                                        <p:cTn id="27" dur="500" fill="hold"/>
                                        <p:tgtEl>
                                          <p:spTgt spid="328719"/>
                                        </p:tgtEl>
                                        <p:attrNameLst>
                                          <p:attrName>ppt_x</p:attrName>
                                        </p:attrNameLst>
                                      </p:cBhvr>
                                      <p:tavLst>
                                        <p:tav tm="0">
                                          <p:val>
                                            <p:strVal val="0-#ppt_w/2"/>
                                          </p:val>
                                        </p:tav>
                                        <p:tav tm="100000">
                                          <p:val>
                                            <p:strVal val="#ppt_x"/>
                                          </p:val>
                                        </p:tav>
                                      </p:tavLst>
                                    </p:anim>
                                    <p:anim calcmode="lin" valueType="num">
                                      <p:cBhvr additive="base">
                                        <p:cTn id="28" dur="500" fill="hold"/>
                                        <p:tgtEl>
                                          <p:spTgt spid="32871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28718"/>
                                        </p:tgtEl>
                                        <p:attrNameLst>
                                          <p:attrName>style.visibility</p:attrName>
                                        </p:attrNameLst>
                                      </p:cBhvr>
                                      <p:to>
                                        <p:strVal val="visible"/>
                                      </p:to>
                                    </p:set>
                                    <p:animEffect transition="in" filter="wipe(left)">
                                      <p:cBhvr>
                                        <p:cTn id="33" dur="500"/>
                                        <p:tgtEl>
                                          <p:spTgt spid="32871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28730"/>
                                        </p:tgtEl>
                                        <p:attrNameLst>
                                          <p:attrName>style.visibility</p:attrName>
                                        </p:attrNameLst>
                                      </p:cBhvr>
                                      <p:to>
                                        <p:strVal val="visible"/>
                                      </p:to>
                                    </p:set>
                                    <p:animEffect transition="in" filter="wipe(left)">
                                      <p:cBhvr>
                                        <p:cTn id="38" dur="500"/>
                                        <p:tgtEl>
                                          <p:spTgt spid="328730"/>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28737"/>
                                        </p:tgtEl>
                                        <p:attrNameLst>
                                          <p:attrName>style.visibility</p:attrName>
                                        </p:attrNameLst>
                                      </p:cBhvr>
                                      <p:to>
                                        <p:strVal val="visible"/>
                                      </p:to>
                                    </p:set>
                                    <p:anim calcmode="lin" valueType="num">
                                      <p:cBhvr additive="base">
                                        <p:cTn id="43" dur="500" fill="hold"/>
                                        <p:tgtEl>
                                          <p:spTgt spid="328737"/>
                                        </p:tgtEl>
                                        <p:attrNameLst>
                                          <p:attrName>ppt_x</p:attrName>
                                        </p:attrNameLst>
                                      </p:cBhvr>
                                      <p:tavLst>
                                        <p:tav tm="0">
                                          <p:val>
                                            <p:strVal val="0-#ppt_w/2"/>
                                          </p:val>
                                        </p:tav>
                                        <p:tav tm="100000">
                                          <p:val>
                                            <p:strVal val="#ppt_x"/>
                                          </p:val>
                                        </p:tav>
                                      </p:tavLst>
                                    </p:anim>
                                    <p:anim calcmode="lin" valueType="num">
                                      <p:cBhvr additive="base">
                                        <p:cTn id="44" dur="500" fill="hold"/>
                                        <p:tgtEl>
                                          <p:spTgt spid="32873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328734"/>
                                        </p:tgtEl>
                                        <p:attrNameLst>
                                          <p:attrName>style.visibility</p:attrName>
                                        </p:attrNameLst>
                                      </p:cBhvr>
                                      <p:to>
                                        <p:strVal val="visible"/>
                                      </p:to>
                                    </p:set>
                                    <p:animEffect transition="in" filter="wipe(left)">
                                      <p:cBhvr>
                                        <p:cTn id="49" dur="500"/>
                                        <p:tgtEl>
                                          <p:spTgt spid="32873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28731"/>
                                        </p:tgtEl>
                                        <p:attrNameLst>
                                          <p:attrName>style.visibility</p:attrName>
                                        </p:attrNameLst>
                                      </p:cBhvr>
                                      <p:to>
                                        <p:strVal val="visible"/>
                                      </p:to>
                                    </p:set>
                                    <p:animEffect transition="in" filter="wipe(left)">
                                      <p:cBhvr>
                                        <p:cTn id="54" dur="500"/>
                                        <p:tgtEl>
                                          <p:spTgt spid="32873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328735"/>
                                        </p:tgtEl>
                                        <p:attrNameLst>
                                          <p:attrName>style.visibility</p:attrName>
                                        </p:attrNameLst>
                                      </p:cBhvr>
                                      <p:to>
                                        <p:strVal val="visible"/>
                                      </p:to>
                                    </p:set>
                                    <p:animEffect transition="in" filter="wipe(left)">
                                      <p:cBhvr>
                                        <p:cTn id="59" dur="500"/>
                                        <p:tgtEl>
                                          <p:spTgt spid="32873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28732"/>
                                        </p:tgtEl>
                                        <p:attrNameLst>
                                          <p:attrName>style.visibility</p:attrName>
                                        </p:attrNameLst>
                                      </p:cBhvr>
                                      <p:to>
                                        <p:strVal val="visible"/>
                                      </p:to>
                                    </p:set>
                                    <p:animEffect transition="in" filter="wipe(left)">
                                      <p:cBhvr>
                                        <p:cTn id="64" dur="500"/>
                                        <p:tgtEl>
                                          <p:spTgt spid="32873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328736"/>
                                        </p:tgtEl>
                                        <p:attrNameLst>
                                          <p:attrName>style.visibility</p:attrName>
                                        </p:attrNameLst>
                                      </p:cBhvr>
                                      <p:to>
                                        <p:strVal val="visible"/>
                                      </p:to>
                                    </p:set>
                                    <p:animEffect transition="in" filter="wipe(left)">
                                      <p:cBhvr>
                                        <p:cTn id="69" dur="500"/>
                                        <p:tgtEl>
                                          <p:spTgt spid="32873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28733"/>
                                        </p:tgtEl>
                                        <p:attrNameLst>
                                          <p:attrName>style.visibility</p:attrName>
                                        </p:attrNameLst>
                                      </p:cBhvr>
                                      <p:to>
                                        <p:strVal val="visible"/>
                                      </p:to>
                                    </p:set>
                                    <p:animEffect transition="in" filter="wipe(left)">
                                      <p:cBhvr>
                                        <p:cTn id="74" dur="500"/>
                                        <p:tgtEl>
                                          <p:spTgt spid="328733"/>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28708"/>
                                        </p:tgtEl>
                                        <p:attrNameLst>
                                          <p:attrName>style.visibility</p:attrName>
                                        </p:attrNameLst>
                                      </p:cBhvr>
                                      <p:to>
                                        <p:strVal val="visible"/>
                                      </p:to>
                                    </p:set>
                                    <p:animEffect transition="in" filter="wipe(left)">
                                      <p:cBhvr>
                                        <p:cTn id="79" dur="500"/>
                                        <p:tgtEl>
                                          <p:spTgt spid="328708"/>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328709"/>
                                        </p:tgtEl>
                                        <p:attrNameLst>
                                          <p:attrName>style.visibility</p:attrName>
                                        </p:attrNameLst>
                                      </p:cBhvr>
                                      <p:to>
                                        <p:strVal val="visible"/>
                                      </p:to>
                                    </p:set>
                                    <p:animEffect transition="in" filter="wipe(left)">
                                      <p:cBhvr>
                                        <p:cTn id="84" dur="500"/>
                                        <p:tgtEl>
                                          <p:spTgt spid="328709"/>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2"/>
                                        </p:tgtEl>
                                        <p:attrNameLst>
                                          <p:attrName>style.visibility</p:attrName>
                                        </p:attrNameLst>
                                      </p:cBhvr>
                                      <p:to>
                                        <p:strVal val="visible"/>
                                      </p:to>
                                    </p:set>
                                    <p:animEffect transition="in" filter="wipe(left)">
                                      <p:cBhvr>
                                        <p:cTn id="89" dur="500"/>
                                        <p:tgtEl>
                                          <p:spTgt spid="2"/>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328714"/>
                                        </p:tgtEl>
                                        <p:attrNameLst>
                                          <p:attrName>style.visibility</p:attrName>
                                        </p:attrNameLst>
                                      </p:cBhvr>
                                      <p:to>
                                        <p:strVal val="visible"/>
                                      </p:to>
                                    </p:set>
                                    <p:animEffect transition="in" filter="wipe(left)">
                                      <p:cBhvr>
                                        <p:cTn id="94" dur="500"/>
                                        <p:tgtEl>
                                          <p:spTgt spid="328714"/>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328715"/>
                                        </p:tgtEl>
                                        <p:attrNameLst>
                                          <p:attrName>style.visibility</p:attrName>
                                        </p:attrNameLst>
                                      </p:cBhvr>
                                      <p:to>
                                        <p:strVal val="visible"/>
                                      </p:to>
                                    </p:set>
                                    <p:animEffect transition="in" filter="wipe(left)">
                                      <p:cBhvr>
                                        <p:cTn id="99" dur="500"/>
                                        <p:tgtEl>
                                          <p:spTgt spid="328715"/>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328716"/>
                                        </p:tgtEl>
                                        <p:attrNameLst>
                                          <p:attrName>style.visibility</p:attrName>
                                        </p:attrNameLst>
                                      </p:cBhvr>
                                      <p:to>
                                        <p:strVal val="visible"/>
                                      </p:to>
                                    </p:set>
                                    <p:animEffect transition="in" filter="wipe(left)">
                                      <p:cBhvr>
                                        <p:cTn id="104" dur="500"/>
                                        <p:tgtEl>
                                          <p:spTgt spid="328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8" grpId="0" autoUpdateAnimBg="0"/>
      <p:bldP spid="328719" grpId="0" autoUpdateAnimBg="0"/>
      <p:bldP spid="328726" grpId="0" autoUpdateAnimBg="0"/>
      <p:bldP spid="328728" grpId="0" autoUpdateAnimBg="0"/>
      <p:bldP spid="328731" grpId="0" autoUpdateAnimBg="0"/>
      <p:bldP spid="328732" grpId="0" autoUpdateAnimBg="0"/>
      <p:bldP spid="328733" grpId="0" autoUpdateAnimBg="0"/>
      <p:bldP spid="328737"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4" name="灯片编号占位符 1"/>
          <p:cNvSpPr>
            <a:spLocks noGrp="1"/>
          </p:cNvSpPr>
          <p:nvPr>
            <p:ph type="sldNum" sz="quarter" idx="12"/>
          </p:nvPr>
        </p:nvSpPr>
        <p:spPr>
          <a:noFill/>
        </p:spPr>
        <p:txBody>
          <a:bodyPr/>
          <a:lstStyle/>
          <a:p>
            <a:fld id="{E4A3C99D-626F-48D2-96FD-9246247DCB74}" type="slidenum">
              <a:rPr lang="en-US" altLang="zh-CN" smtClean="0"/>
              <a:pPr/>
              <a:t>17</a:t>
            </a:fld>
            <a:endParaRPr lang="en-US" altLang="zh-CN" smtClean="0"/>
          </a:p>
        </p:txBody>
      </p:sp>
      <p:graphicFrame>
        <p:nvGraphicFramePr>
          <p:cNvPr id="329737" name="Object 9"/>
          <p:cNvGraphicFramePr>
            <a:graphicFrameLocks noChangeAspect="1"/>
          </p:cNvGraphicFramePr>
          <p:nvPr/>
        </p:nvGraphicFramePr>
        <p:xfrm>
          <a:off x="1466850" y="1277938"/>
          <a:ext cx="633413" cy="392112"/>
        </p:xfrm>
        <a:graphic>
          <a:graphicData uri="http://schemas.openxmlformats.org/presentationml/2006/ole">
            <p:oleObj spid="_x0000_s16620" name="Equation" r:id="rId3" imgW="634725" imgH="393529" progId="Equation.3">
              <p:embed/>
            </p:oleObj>
          </a:graphicData>
        </a:graphic>
      </p:graphicFrame>
      <p:graphicFrame>
        <p:nvGraphicFramePr>
          <p:cNvPr id="329738" name="Object 10"/>
          <p:cNvGraphicFramePr>
            <a:graphicFrameLocks noChangeAspect="1"/>
          </p:cNvGraphicFramePr>
          <p:nvPr/>
        </p:nvGraphicFramePr>
        <p:xfrm>
          <a:off x="4495800" y="1195388"/>
          <a:ext cx="1092200" cy="404812"/>
        </p:xfrm>
        <a:graphic>
          <a:graphicData uri="http://schemas.openxmlformats.org/presentationml/2006/ole">
            <p:oleObj spid="_x0000_s16621" name="公式" r:id="rId4" imgW="1091726" imgH="406224" progId="Equation.3">
              <p:embed/>
            </p:oleObj>
          </a:graphicData>
        </a:graphic>
      </p:graphicFrame>
      <p:graphicFrame>
        <p:nvGraphicFramePr>
          <p:cNvPr id="329739" name="Object 11"/>
          <p:cNvGraphicFramePr>
            <a:graphicFrameLocks noChangeAspect="1"/>
          </p:cNvGraphicFramePr>
          <p:nvPr/>
        </p:nvGraphicFramePr>
        <p:xfrm>
          <a:off x="6019800" y="1111250"/>
          <a:ext cx="1104900" cy="481013"/>
        </p:xfrm>
        <a:graphic>
          <a:graphicData uri="http://schemas.openxmlformats.org/presentationml/2006/ole">
            <p:oleObj spid="_x0000_s16622" name="公式" r:id="rId5" imgW="1104900" imgH="482600" progId="Equation.3">
              <p:embed/>
            </p:oleObj>
          </a:graphicData>
        </a:graphic>
      </p:graphicFrame>
      <p:graphicFrame>
        <p:nvGraphicFramePr>
          <p:cNvPr id="329740" name="Object 12"/>
          <p:cNvGraphicFramePr>
            <a:graphicFrameLocks noChangeAspect="1"/>
          </p:cNvGraphicFramePr>
          <p:nvPr/>
        </p:nvGraphicFramePr>
        <p:xfrm>
          <a:off x="2419350" y="1762125"/>
          <a:ext cx="1739900" cy="404813"/>
        </p:xfrm>
        <a:graphic>
          <a:graphicData uri="http://schemas.openxmlformats.org/presentationml/2006/ole">
            <p:oleObj spid="_x0000_s16623" name="公式" r:id="rId6" imgW="1739900" imgH="406400" progId="Equation.3">
              <p:embed/>
            </p:oleObj>
          </a:graphicData>
        </a:graphic>
      </p:graphicFrame>
      <p:graphicFrame>
        <p:nvGraphicFramePr>
          <p:cNvPr id="329741" name="Object 13"/>
          <p:cNvGraphicFramePr>
            <a:graphicFrameLocks noChangeAspect="1"/>
          </p:cNvGraphicFramePr>
          <p:nvPr/>
        </p:nvGraphicFramePr>
        <p:xfrm>
          <a:off x="4241800" y="1785938"/>
          <a:ext cx="1803400" cy="366712"/>
        </p:xfrm>
        <a:graphic>
          <a:graphicData uri="http://schemas.openxmlformats.org/presentationml/2006/ole">
            <p:oleObj spid="_x0000_s16624" name="Equation" r:id="rId7" imgW="1803400" imgH="368300" progId="Equation.3">
              <p:embed/>
            </p:oleObj>
          </a:graphicData>
        </a:graphic>
      </p:graphicFrame>
      <p:graphicFrame>
        <p:nvGraphicFramePr>
          <p:cNvPr id="329742" name="Object 14"/>
          <p:cNvGraphicFramePr>
            <a:graphicFrameLocks noChangeAspect="1"/>
          </p:cNvGraphicFramePr>
          <p:nvPr/>
        </p:nvGraphicFramePr>
        <p:xfrm>
          <a:off x="1543050" y="2376488"/>
          <a:ext cx="633413" cy="392112"/>
        </p:xfrm>
        <a:graphic>
          <a:graphicData uri="http://schemas.openxmlformats.org/presentationml/2006/ole">
            <p:oleObj spid="_x0000_s16625" name="Equation" r:id="rId8" imgW="634725" imgH="393529" progId="Equation.3">
              <p:embed/>
            </p:oleObj>
          </a:graphicData>
        </a:graphic>
      </p:graphicFrame>
      <p:graphicFrame>
        <p:nvGraphicFramePr>
          <p:cNvPr id="329743" name="Object 15"/>
          <p:cNvGraphicFramePr>
            <a:graphicFrameLocks noChangeAspect="1"/>
          </p:cNvGraphicFramePr>
          <p:nvPr/>
        </p:nvGraphicFramePr>
        <p:xfrm>
          <a:off x="3803650" y="2344738"/>
          <a:ext cx="1803400" cy="404812"/>
        </p:xfrm>
        <a:graphic>
          <a:graphicData uri="http://schemas.openxmlformats.org/presentationml/2006/ole">
            <p:oleObj spid="_x0000_s16626" name="公式" r:id="rId9" imgW="1802618" imgH="406224" progId="Equation.3">
              <p:embed/>
            </p:oleObj>
          </a:graphicData>
        </a:graphic>
      </p:graphicFrame>
      <p:graphicFrame>
        <p:nvGraphicFramePr>
          <p:cNvPr id="329744" name="Object 16"/>
          <p:cNvGraphicFramePr>
            <a:graphicFrameLocks noChangeAspect="1"/>
          </p:cNvGraphicFramePr>
          <p:nvPr/>
        </p:nvGraphicFramePr>
        <p:xfrm>
          <a:off x="6064250" y="2370138"/>
          <a:ext cx="1651000" cy="341312"/>
        </p:xfrm>
        <a:graphic>
          <a:graphicData uri="http://schemas.openxmlformats.org/presentationml/2006/ole">
            <p:oleObj spid="_x0000_s16627" name="公式" r:id="rId10" imgW="1651000" imgH="342900" progId="Equation.3">
              <p:embed/>
            </p:oleObj>
          </a:graphicData>
        </a:graphic>
      </p:graphicFrame>
      <p:graphicFrame>
        <p:nvGraphicFramePr>
          <p:cNvPr id="329745" name="Object 17"/>
          <p:cNvGraphicFramePr>
            <a:graphicFrameLocks noChangeAspect="1"/>
          </p:cNvGraphicFramePr>
          <p:nvPr/>
        </p:nvGraphicFramePr>
        <p:xfrm>
          <a:off x="2425700" y="2803525"/>
          <a:ext cx="1384300" cy="625475"/>
        </p:xfrm>
        <a:graphic>
          <a:graphicData uri="http://schemas.openxmlformats.org/presentationml/2006/ole">
            <p:oleObj spid="_x0000_s16628" name="Equation" r:id="rId11" imgW="533169" imgH="241195" progId="Equation.3">
              <p:embed/>
            </p:oleObj>
          </a:graphicData>
        </a:graphic>
      </p:graphicFrame>
      <p:sp>
        <p:nvSpPr>
          <p:cNvPr id="16405" name="Rectangle 18"/>
          <p:cNvSpPr>
            <a:spLocks noChangeArrowheads="1"/>
          </p:cNvSpPr>
          <p:nvPr/>
        </p:nvSpPr>
        <p:spPr bwMode="auto">
          <a:xfrm>
            <a:off x="838200" y="1143000"/>
            <a:ext cx="685800" cy="519113"/>
          </a:xfrm>
          <a:prstGeom prst="rect">
            <a:avLst/>
          </a:prstGeom>
          <a:noFill/>
          <a:ln w="9525">
            <a:noFill/>
            <a:miter lim="800000"/>
            <a:headEnd/>
            <a:tailEnd/>
          </a:ln>
        </p:spPr>
        <p:txBody>
          <a:bodyPr>
            <a:spAutoFit/>
          </a:bodyPr>
          <a:lstStyle/>
          <a:p>
            <a:pPr algn="l"/>
            <a:r>
              <a:rPr lang="zh-CN" altLang="en-US" sz="2800">
                <a:ea typeface="黑体" pitchFamily="2" charset="-122"/>
              </a:rPr>
              <a:t>证</a:t>
            </a:r>
          </a:p>
        </p:txBody>
      </p:sp>
      <p:grpSp>
        <p:nvGrpSpPr>
          <p:cNvPr id="2" name="Group 19"/>
          <p:cNvGrpSpPr>
            <a:grpSpLocks/>
          </p:cNvGrpSpPr>
          <p:nvPr/>
        </p:nvGrpSpPr>
        <p:grpSpPr bwMode="auto">
          <a:xfrm>
            <a:off x="6019800" y="1684338"/>
            <a:ext cx="914400" cy="525462"/>
            <a:chOff x="4168" y="816"/>
            <a:chExt cx="576" cy="331"/>
          </a:xfrm>
        </p:grpSpPr>
        <p:graphicFrame>
          <p:nvGraphicFramePr>
            <p:cNvPr id="16403" name="Object 20"/>
            <p:cNvGraphicFramePr>
              <a:graphicFrameLocks noChangeAspect="1"/>
            </p:cNvGraphicFramePr>
            <p:nvPr/>
          </p:nvGraphicFramePr>
          <p:xfrm>
            <a:off x="4168" y="844"/>
            <a:ext cx="576" cy="303"/>
          </p:xfrm>
          <a:graphic>
            <a:graphicData uri="http://schemas.openxmlformats.org/presentationml/2006/ole">
              <p:oleObj spid="_x0000_s16629" name="公式" r:id="rId12" imgW="914400" imgH="482600" progId="Equation.3">
                <p:embed/>
              </p:oleObj>
            </a:graphicData>
          </a:graphic>
        </p:graphicFrame>
        <p:sp>
          <p:nvSpPr>
            <p:cNvPr id="16412" name="Text Box 21"/>
            <p:cNvSpPr txBox="1">
              <a:spLocks noChangeArrowheads="1"/>
            </p:cNvSpPr>
            <p:nvPr/>
          </p:nvSpPr>
          <p:spPr bwMode="auto">
            <a:xfrm>
              <a:off x="4388" y="816"/>
              <a:ext cx="288" cy="327"/>
            </a:xfrm>
            <a:prstGeom prst="rect">
              <a:avLst/>
            </a:prstGeom>
            <a:noFill/>
            <a:ln w="9525">
              <a:noFill/>
              <a:miter lim="800000"/>
              <a:headEnd/>
              <a:tailEnd/>
            </a:ln>
          </p:spPr>
          <p:txBody>
            <a:bodyPr>
              <a:spAutoFit/>
            </a:bodyPr>
            <a:lstStyle/>
            <a:p>
              <a:pPr algn="l">
                <a:spcBef>
                  <a:spcPct val="50000"/>
                </a:spcBef>
              </a:pPr>
              <a:r>
                <a:rPr lang="en-US" altLang="zh-CN" sz="2800"/>
                <a:t>//</a:t>
              </a:r>
            </a:p>
          </p:txBody>
        </p:sp>
      </p:grpSp>
      <p:grpSp>
        <p:nvGrpSpPr>
          <p:cNvPr id="3" name="Group 22"/>
          <p:cNvGrpSpPr>
            <a:grpSpLocks/>
          </p:cNvGrpSpPr>
          <p:nvPr/>
        </p:nvGrpSpPr>
        <p:grpSpPr bwMode="auto">
          <a:xfrm>
            <a:off x="2330450" y="2293938"/>
            <a:ext cx="1117600" cy="525462"/>
            <a:chOff x="1544" y="1392"/>
            <a:chExt cx="704" cy="331"/>
          </a:xfrm>
        </p:grpSpPr>
        <p:graphicFrame>
          <p:nvGraphicFramePr>
            <p:cNvPr id="16402" name="Object 23"/>
            <p:cNvGraphicFramePr>
              <a:graphicFrameLocks noChangeAspect="1"/>
            </p:cNvGraphicFramePr>
            <p:nvPr/>
          </p:nvGraphicFramePr>
          <p:xfrm>
            <a:off x="1544" y="1420"/>
            <a:ext cx="704" cy="303"/>
          </p:xfrm>
          <a:graphic>
            <a:graphicData uri="http://schemas.openxmlformats.org/presentationml/2006/ole">
              <p:oleObj spid="_x0000_s16630" name="公式" r:id="rId13" imgW="1117115" imgH="482391" progId="Equation.3">
                <p:embed/>
              </p:oleObj>
            </a:graphicData>
          </a:graphic>
        </p:graphicFrame>
        <p:sp>
          <p:nvSpPr>
            <p:cNvPr id="16411" name="Text Box 24"/>
            <p:cNvSpPr txBox="1">
              <a:spLocks noChangeArrowheads="1"/>
            </p:cNvSpPr>
            <p:nvPr/>
          </p:nvSpPr>
          <p:spPr bwMode="auto">
            <a:xfrm>
              <a:off x="1900" y="1392"/>
              <a:ext cx="288" cy="327"/>
            </a:xfrm>
            <a:prstGeom prst="rect">
              <a:avLst/>
            </a:prstGeom>
            <a:noFill/>
            <a:ln w="9525">
              <a:noFill/>
              <a:miter lim="800000"/>
              <a:headEnd/>
              <a:tailEnd/>
            </a:ln>
          </p:spPr>
          <p:txBody>
            <a:bodyPr>
              <a:spAutoFit/>
            </a:bodyPr>
            <a:lstStyle/>
            <a:p>
              <a:pPr algn="l">
                <a:spcBef>
                  <a:spcPct val="50000"/>
                </a:spcBef>
              </a:pPr>
              <a:r>
                <a:rPr lang="en-US" altLang="zh-CN" sz="2800"/>
                <a:t>//</a:t>
              </a:r>
            </a:p>
          </p:txBody>
        </p:sp>
      </p:grpSp>
      <p:graphicFrame>
        <p:nvGraphicFramePr>
          <p:cNvPr id="329755" name="Object 27"/>
          <p:cNvGraphicFramePr>
            <a:graphicFrameLocks noChangeAspect="1"/>
          </p:cNvGraphicFramePr>
          <p:nvPr/>
        </p:nvGraphicFramePr>
        <p:xfrm>
          <a:off x="2362200" y="1062038"/>
          <a:ext cx="1752600" cy="538162"/>
        </p:xfrm>
        <a:graphic>
          <a:graphicData uri="http://schemas.openxmlformats.org/presentationml/2006/ole">
            <p:oleObj spid="_x0000_s16631" name="公式" r:id="rId14" imgW="698197" imgH="215806" progId="Equation.3">
              <p:embed/>
            </p:oleObj>
          </a:graphicData>
        </a:graphic>
      </p:graphicFrame>
      <p:graphicFrame>
        <p:nvGraphicFramePr>
          <p:cNvPr id="329756" name="Object 28"/>
          <p:cNvGraphicFramePr>
            <a:graphicFrameLocks noChangeAspect="1"/>
          </p:cNvGraphicFramePr>
          <p:nvPr/>
        </p:nvGraphicFramePr>
        <p:xfrm>
          <a:off x="3810000" y="2846388"/>
          <a:ext cx="2222500" cy="506412"/>
        </p:xfrm>
        <a:graphic>
          <a:graphicData uri="http://schemas.openxmlformats.org/presentationml/2006/ole">
            <p:oleObj spid="_x0000_s16632" name="Equation" r:id="rId15" imgW="1993900" imgH="457200" progId="Equation.3">
              <p:embed/>
            </p:oleObj>
          </a:graphicData>
        </a:graphic>
      </p:graphicFrame>
      <p:grpSp>
        <p:nvGrpSpPr>
          <p:cNvPr id="16408" name="Group 37"/>
          <p:cNvGrpSpPr>
            <a:grpSpLocks/>
          </p:cNvGrpSpPr>
          <p:nvPr/>
        </p:nvGrpSpPr>
        <p:grpSpPr bwMode="auto">
          <a:xfrm>
            <a:off x="1066800" y="457200"/>
            <a:ext cx="1346200" cy="525463"/>
            <a:chOff x="1488" y="3236"/>
            <a:chExt cx="848" cy="331"/>
          </a:xfrm>
        </p:grpSpPr>
        <p:graphicFrame>
          <p:nvGraphicFramePr>
            <p:cNvPr id="16401" name="Object 38"/>
            <p:cNvGraphicFramePr>
              <a:graphicFrameLocks noChangeAspect="1"/>
            </p:cNvGraphicFramePr>
            <p:nvPr/>
          </p:nvGraphicFramePr>
          <p:xfrm>
            <a:off x="1488" y="3264"/>
            <a:ext cx="848" cy="303"/>
          </p:xfrm>
          <a:graphic>
            <a:graphicData uri="http://schemas.openxmlformats.org/presentationml/2006/ole">
              <p:oleObj spid="_x0000_s16633" name="公式" r:id="rId16" imgW="1346200" imgH="482600" progId="Equation.3">
                <p:embed/>
              </p:oleObj>
            </a:graphicData>
          </a:graphic>
        </p:graphicFrame>
        <p:sp>
          <p:nvSpPr>
            <p:cNvPr id="16410" name="Text Box 39"/>
            <p:cNvSpPr txBox="1">
              <a:spLocks noChangeArrowheads="1"/>
            </p:cNvSpPr>
            <p:nvPr/>
          </p:nvSpPr>
          <p:spPr bwMode="auto">
            <a:xfrm>
              <a:off x="1988" y="3236"/>
              <a:ext cx="288" cy="327"/>
            </a:xfrm>
            <a:prstGeom prst="rect">
              <a:avLst/>
            </a:prstGeom>
            <a:noFill/>
            <a:ln w="9525">
              <a:noFill/>
              <a:miter lim="800000"/>
              <a:headEnd/>
              <a:tailEnd/>
            </a:ln>
          </p:spPr>
          <p:txBody>
            <a:bodyPr>
              <a:spAutoFit/>
            </a:bodyPr>
            <a:lstStyle/>
            <a:p>
              <a:pPr algn="l">
                <a:spcBef>
                  <a:spcPct val="50000"/>
                </a:spcBef>
              </a:pPr>
              <a:r>
                <a:rPr lang="en-US" altLang="zh-CN" sz="2800"/>
                <a:t>//</a:t>
              </a:r>
            </a:p>
          </p:txBody>
        </p:sp>
      </p:grpSp>
      <p:graphicFrame>
        <p:nvGraphicFramePr>
          <p:cNvPr id="16397" name="Object 40"/>
          <p:cNvGraphicFramePr>
            <a:graphicFrameLocks noChangeAspect="1"/>
          </p:cNvGraphicFramePr>
          <p:nvPr/>
        </p:nvGraphicFramePr>
        <p:xfrm>
          <a:off x="2546350" y="630238"/>
          <a:ext cx="800100" cy="252412"/>
        </p:xfrm>
        <a:graphic>
          <a:graphicData uri="http://schemas.openxmlformats.org/presentationml/2006/ole">
            <p:oleObj spid="_x0000_s16634" name="公式" r:id="rId17" imgW="1055160" imgH="330120" progId="Equation.3">
              <p:embed/>
            </p:oleObj>
          </a:graphicData>
        </a:graphic>
      </p:graphicFrame>
      <p:graphicFrame>
        <p:nvGraphicFramePr>
          <p:cNvPr id="16398" name="Object 41"/>
          <p:cNvGraphicFramePr>
            <a:graphicFrameLocks noChangeAspect="1"/>
          </p:cNvGraphicFramePr>
          <p:nvPr/>
        </p:nvGraphicFramePr>
        <p:xfrm>
          <a:off x="3536950" y="463550"/>
          <a:ext cx="1346200" cy="404813"/>
        </p:xfrm>
        <a:graphic>
          <a:graphicData uri="http://schemas.openxmlformats.org/presentationml/2006/ole">
            <p:oleObj spid="_x0000_s16635" name="公式" r:id="rId18" imgW="1345616" imgH="406224" progId="Equation.3">
              <p:embed/>
            </p:oleObj>
          </a:graphicData>
        </a:graphic>
      </p:graphicFrame>
      <p:graphicFrame>
        <p:nvGraphicFramePr>
          <p:cNvPr id="16399" name="Object 42"/>
          <p:cNvGraphicFramePr>
            <a:graphicFrameLocks noChangeAspect="1"/>
          </p:cNvGraphicFramePr>
          <p:nvPr/>
        </p:nvGraphicFramePr>
        <p:xfrm>
          <a:off x="5257800" y="457200"/>
          <a:ext cx="2146300" cy="481013"/>
        </p:xfrm>
        <a:graphic>
          <a:graphicData uri="http://schemas.openxmlformats.org/presentationml/2006/ole">
            <p:oleObj spid="_x0000_s16636" name="公式" r:id="rId19" imgW="2146300" imgH="482600" progId="Equation.3">
              <p:embed/>
            </p:oleObj>
          </a:graphicData>
        </a:graphic>
      </p:graphicFrame>
      <p:sp>
        <p:nvSpPr>
          <p:cNvPr id="16409" name="AutoShape 43"/>
          <p:cNvSpPr>
            <a:spLocks noChangeArrowheads="1"/>
          </p:cNvSpPr>
          <p:nvPr/>
        </p:nvSpPr>
        <p:spPr bwMode="auto">
          <a:xfrm>
            <a:off x="990600" y="457200"/>
            <a:ext cx="6629400" cy="609600"/>
          </a:xfrm>
          <a:prstGeom prst="roundRect">
            <a:avLst>
              <a:gd name="adj" fmla="val 16667"/>
            </a:avLst>
          </a:prstGeom>
          <a:noFill/>
          <a:ln w="28575">
            <a:solidFill>
              <a:srgbClr val="FF0000"/>
            </a:solidFill>
            <a:round/>
            <a:headEnd/>
            <a:tailEnd/>
          </a:ln>
        </p:spPr>
        <p:txBody>
          <a:bodyPr wrap="none" anchor="ctr"/>
          <a:lstStyle/>
          <a:p>
            <a:endParaRPr lang="zh-CN" altLang="en-US"/>
          </a:p>
        </p:txBody>
      </p:sp>
      <p:graphicFrame>
        <p:nvGraphicFramePr>
          <p:cNvPr id="329773" name="Object 45"/>
          <p:cNvGraphicFramePr>
            <a:graphicFrameLocks noChangeAspect="1"/>
          </p:cNvGraphicFramePr>
          <p:nvPr/>
        </p:nvGraphicFramePr>
        <p:xfrm>
          <a:off x="6103938" y="2955925"/>
          <a:ext cx="296862" cy="320675"/>
        </p:xfrm>
        <a:graphic>
          <a:graphicData uri="http://schemas.openxmlformats.org/presentationml/2006/ole">
            <p:oleObj spid="_x0000_s16637" name="Equation" r:id="rId20" imgW="9343800" imgH="10140480" progId="Equation.3">
              <p:embed/>
            </p:oleObj>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9737"/>
                                        </p:tgtEl>
                                        <p:attrNameLst>
                                          <p:attrName>style.visibility</p:attrName>
                                        </p:attrNameLst>
                                      </p:cBhvr>
                                      <p:to>
                                        <p:strVal val="visible"/>
                                      </p:to>
                                    </p:set>
                                    <p:animEffect transition="in" filter="wipe(left)">
                                      <p:cBhvr>
                                        <p:cTn id="7" dur="500"/>
                                        <p:tgtEl>
                                          <p:spTgt spid="3297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29755"/>
                                        </p:tgtEl>
                                        <p:attrNameLst>
                                          <p:attrName>style.visibility</p:attrName>
                                        </p:attrNameLst>
                                      </p:cBhvr>
                                      <p:to>
                                        <p:strVal val="visible"/>
                                      </p:to>
                                    </p:set>
                                    <p:animEffect transition="in" filter="wipe(left)">
                                      <p:cBhvr>
                                        <p:cTn id="11" dur="500"/>
                                        <p:tgtEl>
                                          <p:spTgt spid="32975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29738"/>
                                        </p:tgtEl>
                                        <p:attrNameLst>
                                          <p:attrName>style.visibility</p:attrName>
                                        </p:attrNameLst>
                                      </p:cBhvr>
                                      <p:to>
                                        <p:strVal val="visible"/>
                                      </p:to>
                                    </p:set>
                                    <p:animEffect transition="in" filter="wipe(left)">
                                      <p:cBhvr>
                                        <p:cTn id="16" dur="500"/>
                                        <p:tgtEl>
                                          <p:spTgt spid="32973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29739"/>
                                        </p:tgtEl>
                                        <p:attrNameLst>
                                          <p:attrName>style.visibility</p:attrName>
                                        </p:attrNameLst>
                                      </p:cBhvr>
                                      <p:to>
                                        <p:strVal val="visible"/>
                                      </p:to>
                                    </p:set>
                                    <p:animEffect transition="in" filter="wipe(left)">
                                      <p:cBhvr>
                                        <p:cTn id="21" dur="500"/>
                                        <p:tgtEl>
                                          <p:spTgt spid="32973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29740"/>
                                        </p:tgtEl>
                                        <p:attrNameLst>
                                          <p:attrName>style.visibility</p:attrName>
                                        </p:attrNameLst>
                                      </p:cBhvr>
                                      <p:to>
                                        <p:strVal val="visible"/>
                                      </p:to>
                                    </p:set>
                                    <p:animEffect transition="in" filter="wipe(left)">
                                      <p:cBhvr>
                                        <p:cTn id="26" dur="500"/>
                                        <p:tgtEl>
                                          <p:spTgt spid="32974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29741"/>
                                        </p:tgtEl>
                                        <p:attrNameLst>
                                          <p:attrName>style.visibility</p:attrName>
                                        </p:attrNameLst>
                                      </p:cBhvr>
                                      <p:to>
                                        <p:strVal val="visible"/>
                                      </p:to>
                                    </p:set>
                                    <p:animEffect transition="in" filter="wipe(left)">
                                      <p:cBhvr>
                                        <p:cTn id="31" dur="500"/>
                                        <p:tgtEl>
                                          <p:spTgt spid="329741"/>
                                        </p:tgtEl>
                                      </p:cBhvr>
                                    </p:animEffect>
                                  </p:childTnLst>
                                </p:cTn>
                              </p:par>
                            </p:childTnLst>
                          </p:cTn>
                        </p:par>
                      </p:childTnLst>
                    </p:cTn>
                  </p:par>
                  <p:par>
                    <p:cTn id="32" fill="hold">
                      <p:stCondLst>
                        <p:cond delay="indefinite"/>
                      </p:stCondLst>
                      <p:childTnLst>
                        <p:par>
                          <p:cTn id="33" fill="hold">
                            <p:stCondLst>
                              <p:cond delay="0"/>
                            </p:stCondLst>
                            <p:childTnLst>
                              <p:par>
                                <p:cTn id="34" presetID="15" presetClass="entr" presetSubtype="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p:cTn id="36" dur="1000" fill="hold"/>
                                        <p:tgtEl>
                                          <p:spTgt spid="2"/>
                                        </p:tgtEl>
                                        <p:attrNameLst>
                                          <p:attrName>ppt_w</p:attrName>
                                        </p:attrNameLst>
                                      </p:cBhvr>
                                      <p:tavLst>
                                        <p:tav tm="0">
                                          <p:val>
                                            <p:fltVal val="0"/>
                                          </p:val>
                                        </p:tav>
                                        <p:tav tm="100000">
                                          <p:val>
                                            <p:strVal val="#ppt_w"/>
                                          </p:val>
                                        </p:tav>
                                      </p:tavLst>
                                    </p:anim>
                                    <p:anim calcmode="lin" valueType="num">
                                      <p:cBhvr>
                                        <p:cTn id="37" dur="1000" fill="hold"/>
                                        <p:tgtEl>
                                          <p:spTgt spid="2"/>
                                        </p:tgtEl>
                                        <p:attrNameLst>
                                          <p:attrName>ppt_h</p:attrName>
                                        </p:attrNameLst>
                                      </p:cBhvr>
                                      <p:tavLst>
                                        <p:tav tm="0">
                                          <p:val>
                                            <p:fltVal val="0"/>
                                          </p:val>
                                        </p:tav>
                                        <p:tav tm="100000">
                                          <p:val>
                                            <p:strVal val="#ppt_h"/>
                                          </p:val>
                                        </p:tav>
                                      </p:tavLst>
                                    </p:anim>
                                    <p:anim calcmode="lin" valueType="num">
                                      <p:cBhvr>
                                        <p:cTn id="38"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29742"/>
                                        </p:tgtEl>
                                        <p:attrNameLst>
                                          <p:attrName>style.visibility</p:attrName>
                                        </p:attrNameLst>
                                      </p:cBhvr>
                                      <p:to>
                                        <p:strVal val="visible"/>
                                      </p:to>
                                    </p:set>
                                    <p:animEffect transition="in" filter="wipe(left)">
                                      <p:cBhvr>
                                        <p:cTn id="44" dur="500"/>
                                        <p:tgtEl>
                                          <p:spTgt spid="32974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wipe(left)">
                                      <p:cBhvr>
                                        <p:cTn id="49" dur="500"/>
                                        <p:tgtEl>
                                          <p:spTgt spid="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329743"/>
                                        </p:tgtEl>
                                        <p:attrNameLst>
                                          <p:attrName>style.visibility</p:attrName>
                                        </p:attrNameLst>
                                      </p:cBhvr>
                                      <p:to>
                                        <p:strVal val="visible"/>
                                      </p:to>
                                    </p:set>
                                    <p:animEffect transition="in" filter="wipe(left)">
                                      <p:cBhvr>
                                        <p:cTn id="54" dur="500"/>
                                        <p:tgtEl>
                                          <p:spTgt spid="32974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329744"/>
                                        </p:tgtEl>
                                        <p:attrNameLst>
                                          <p:attrName>style.visibility</p:attrName>
                                        </p:attrNameLst>
                                      </p:cBhvr>
                                      <p:to>
                                        <p:strVal val="visible"/>
                                      </p:to>
                                    </p:set>
                                    <p:animEffect transition="in" filter="wipe(left)">
                                      <p:cBhvr>
                                        <p:cTn id="59" dur="500"/>
                                        <p:tgtEl>
                                          <p:spTgt spid="32974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329745"/>
                                        </p:tgtEl>
                                        <p:attrNameLst>
                                          <p:attrName>style.visibility</p:attrName>
                                        </p:attrNameLst>
                                      </p:cBhvr>
                                      <p:to>
                                        <p:strVal val="visible"/>
                                      </p:to>
                                    </p:set>
                                    <p:animEffect transition="in" filter="wipe(left)">
                                      <p:cBhvr>
                                        <p:cTn id="64" dur="500"/>
                                        <p:tgtEl>
                                          <p:spTgt spid="32974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329756"/>
                                        </p:tgtEl>
                                        <p:attrNameLst>
                                          <p:attrName>style.visibility</p:attrName>
                                        </p:attrNameLst>
                                      </p:cBhvr>
                                      <p:to>
                                        <p:strVal val="visible"/>
                                      </p:to>
                                    </p:set>
                                    <p:animEffect transition="in" filter="wipe(left)">
                                      <p:cBhvr>
                                        <p:cTn id="69" dur="500"/>
                                        <p:tgtEl>
                                          <p:spTgt spid="329756"/>
                                        </p:tgtEl>
                                      </p:cBhvr>
                                    </p:animEffect>
                                  </p:childTnLst>
                                </p:cTn>
                              </p:par>
                            </p:childTnLst>
                          </p:cTn>
                        </p:par>
                      </p:childTnLst>
                    </p:cTn>
                  </p:par>
                  <p:par>
                    <p:cTn id="70" fill="hold">
                      <p:stCondLst>
                        <p:cond delay="indefinite"/>
                      </p:stCondLst>
                      <p:childTnLst>
                        <p:par>
                          <p:cTn id="71" fill="hold">
                            <p:stCondLst>
                              <p:cond delay="0"/>
                            </p:stCondLst>
                            <p:childTnLst>
                              <p:par>
                                <p:cTn id="72" presetID="15" presetClass="entr" presetSubtype="0" fill="hold" nodeType="clickEffect">
                                  <p:stCondLst>
                                    <p:cond delay="0"/>
                                  </p:stCondLst>
                                  <p:childTnLst>
                                    <p:set>
                                      <p:cBhvr>
                                        <p:cTn id="73" dur="1" fill="hold">
                                          <p:stCondLst>
                                            <p:cond delay="0"/>
                                          </p:stCondLst>
                                        </p:cTn>
                                        <p:tgtEl>
                                          <p:spTgt spid="329773"/>
                                        </p:tgtEl>
                                        <p:attrNameLst>
                                          <p:attrName>style.visibility</p:attrName>
                                        </p:attrNameLst>
                                      </p:cBhvr>
                                      <p:to>
                                        <p:strVal val="visible"/>
                                      </p:to>
                                    </p:set>
                                    <p:anim calcmode="lin" valueType="num">
                                      <p:cBhvr>
                                        <p:cTn id="74" dur="1000" fill="hold"/>
                                        <p:tgtEl>
                                          <p:spTgt spid="329773"/>
                                        </p:tgtEl>
                                        <p:attrNameLst>
                                          <p:attrName>ppt_w</p:attrName>
                                        </p:attrNameLst>
                                      </p:cBhvr>
                                      <p:tavLst>
                                        <p:tav tm="0">
                                          <p:val>
                                            <p:fltVal val="0"/>
                                          </p:val>
                                        </p:tav>
                                        <p:tav tm="100000">
                                          <p:val>
                                            <p:strVal val="#ppt_w"/>
                                          </p:val>
                                        </p:tav>
                                      </p:tavLst>
                                    </p:anim>
                                    <p:anim calcmode="lin" valueType="num">
                                      <p:cBhvr>
                                        <p:cTn id="75" dur="1000" fill="hold"/>
                                        <p:tgtEl>
                                          <p:spTgt spid="329773"/>
                                        </p:tgtEl>
                                        <p:attrNameLst>
                                          <p:attrName>ppt_h</p:attrName>
                                        </p:attrNameLst>
                                      </p:cBhvr>
                                      <p:tavLst>
                                        <p:tav tm="0">
                                          <p:val>
                                            <p:fltVal val="0"/>
                                          </p:val>
                                        </p:tav>
                                        <p:tav tm="100000">
                                          <p:val>
                                            <p:strVal val="#ppt_h"/>
                                          </p:val>
                                        </p:tav>
                                      </p:tavLst>
                                    </p:anim>
                                    <p:anim calcmode="lin" valueType="num">
                                      <p:cBhvr>
                                        <p:cTn id="76" dur="1000" fill="hold"/>
                                        <p:tgtEl>
                                          <p:spTgt spid="329773"/>
                                        </p:tgtEl>
                                        <p:attrNameLst>
                                          <p:attrName>ppt_x</p:attrName>
                                        </p:attrNameLst>
                                      </p:cBhvr>
                                      <p:tavLst>
                                        <p:tav tm="0" fmla="#ppt_x+(cos(-2*pi*(1-$))*-#ppt_x-sin(-2*pi*(1-$))*(1-#ppt_y))*(1-$)">
                                          <p:val>
                                            <p:fltVal val="0"/>
                                          </p:val>
                                        </p:tav>
                                        <p:tav tm="100000">
                                          <p:val>
                                            <p:fltVal val="1"/>
                                          </p:val>
                                        </p:tav>
                                      </p:tavLst>
                                    </p:anim>
                                    <p:anim calcmode="lin" valueType="num">
                                      <p:cBhvr>
                                        <p:cTn id="77" dur="1000" fill="hold"/>
                                        <p:tgtEl>
                                          <p:spTgt spid="32977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 name="灯片编号占位符 1"/>
          <p:cNvSpPr>
            <a:spLocks noGrp="1"/>
          </p:cNvSpPr>
          <p:nvPr>
            <p:ph type="sldNum" sz="quarter" idx="12"/>
          </p:nvPr>
        </p:nvSpPr>
        <p:spPr>
          <a:noFill/>
        </p:spPr>
        <p:txBody>
          <a:bodyPr/>
          <a:lstStyle/>
          <a:p>
            <a:fld id="{FE2D31F5-7A2C-46D6-B1B0-7E3395842D00}" type="slidenum">
              <a:rPr lang="en-US" altLang="zh-CN" smtClean="0"/>
              <a:pPr/>
              <a:t>18</a:t>
            </a:fld>
            <a:endParaRPr lang="en-US" altLang="zh-CN" smtClean="0"/>
          </a:p>
        </p:txBody>
      </p:sp>
      <p:sp>
        <p:nvSpPr>
          <p:cNvPr id="353282" name="Text Box 2"/>
          <p:cNvSpPr txBox="1">
            <a:spLocks noChangeArrowheads="1"/>
          </p:cNvSpPr>
          <p:nvPr/>
        </p:nvSpPr>
        <p:spPr bwMode="auto">
          <a:xfrm>
            <a:off x="604862" y="490736"/>
            <a:ext cx="5029200" cy="519112"/>
          </a:xfrm>
          <a:prstGeom prst="rect">
            <a:avLst/>
          </a:prstGeom>
          <a:gradFill rotWithShape="0">
            <a:gsLst>
              <a:gs pos="0">
                <a:srgbClr val="66FF33"/>
              </a:gs>
              <a:gs pos="100000">
                <a:srgbClr val="FFFFFF"/>
              </a:gs>
            </a:gsLst>
            <a:lin ang="0" scaled="1"/>
          </a:gradFill>
          <a:ln w="9525">
            <a:noFill/>
            <a:miter lim="800000"/>
            <a:headEnd/>
            <a:tailEnd/>
          </a:ln>
        </p:spPr>
        <p:txBody>
          <a:bodyPr>
            <a:spAutoFit/>
          </a:bodyPr>
          <a:lstStyle/>
          <a:p>
            <a:pPr algn="l">
              <a:spcBef>
                <a:spcPct val="50000"/>
              </a:spcBef>
            </a:pPr>
            <a:r>
              <a:rPr lang="en-US" altLang="zh-CN" sz="2800">
                <a:solidFill>
                  <a:schemeClr val="tx2"/>
                </a:solidFill>
              </a:rPr>
              <a:t>2. </a:t>
            </a:r>
            <a:r>
              <a:rPr lang="zh-CN" altLang="en-US" sz="2800">
                <a:solidFill>
                  <a:schemeClr val="tx2"/>
                </a:solidFill>
              </a:rPr>
              <a:t>向量积符合下列运算规律</a:t>
            </a:r>
            <a:endParaRPr lang="zh-CN" altLang="en-US" sz="3200">
              <a:solidFill>
                <a:schemeClr val="tx2"/>
              </a:solidFill>
            </a:endParaRPr>
          </a:p>
        </p:txBody>
      </p:sp>
      <p:sp>
        <p:nvSpPr>
          <p:cNvPr id="353283" name="Text Box 3"/>
          <p:cNvSpPr txBox="1">
            <a:spLocks noChangeArrowheads="1"/>
          </p:cNvSpPr>
          <p:nvPr/>
        </p:nvSpPr>
        <p:spPr bwMode="auto">
          <a:xfrm>
            <a:off x="604862" y="1709936"/>
            <a:ext cx="1905000" cy="519112"/>
          </a:xfrm>
          <a:prstGeom prst="rect">
            <a:avLst/>
          </a:prstGeom>
          <a:noFill/>
          <a:ln w="9525">
            <a:noFill/>
            <a:miter lim="800000"/>
            <a:headEnd/>
            <a:tailEnd/>
          </a:ln>
        </p:spPr>
        <p:txBody>
          <a:bodyPr>
            <a:spAutoFit/>
          </a:bodyPr>
          <a:lstStyle/>
          <a:p>
            <a:pPr algn="l">
              <a:spcBef>
                <a:spcPct val="50000"/>
              </a:spcBef>
            </a:pPr>
            <a:r>
              <a:rPr lang="en-US" altLang="zh-CN" sz="2800"/>
              <a:t>(2) </a:t>
            </a:r>
            <a:r>
              <a:rPr lang="zh-CN" altLang="en-US" sz="2800"/>
              <a:t>分配律</a:t>
            </a:r>
          </a:p>
        </p:txBody>
      </p:sp>
      <p:graphicFrame>
        <p:nvGraphicFramePr>
          <p:cNvPr id="353284" name="Object 4"/>
          <p:cNvGraphicFramePr>
            <a:graphicFrameLocks noChangeAspect="1"/>
          </p:cNvGraphicFramePr>
          <p:nvPr/>
        </p:nvGraphicFramePr>
        <p:xfrm>
          <a:off x="2433662" y="1636911"/>
          <a:ext cx="1981200" cy="606425"/>
        </p:xfrm>
        <a:graphic>
          <a:graphicData uri="http://schemas.openxmlformats.org/presentationml/2006/ole">
            <p:oleObj spid="_x0000_s17514" name="Equation" r:id="rId3" imgW="787400" imgH="241300" progId="Equation.3">
              <p:embed/>
            </p:oleObj>
          </a:graphicData>
        </a:graphic>
      </p:graphicFrame>
      <p:grpSp>
        <p:nvGrpSpPr>
          <p:cNvPr id="2" name="Group 5"/>
          <p:cNvGrpSpPr>
            <a:grpSpLocks/>
          </p:cNvGrpSpPr>
          <p:nvPr/>
        </p:nvGrpSpPr>
        <p:grpSpPr bwMode="auto">
          <a:xfrm>
            <a:off x="604862" y="2319536"/>
            <a:ext cx="2590800" cy="519112"/>
            <a:chOff x="720" y="3409"/>
            <a:chExt cx="1632" cy="327"/>
          </a:xfrm>
        </p:grpSpPr>
        <p:sp>
          <p:nvSpPr>
            <p:cNvPr id="17423" name="Text Box 6"/>
            <p:cNvSpPr txBox="1">
              <a:spLocks noChangeArrowheads="1"/>
            </p:cNvSpPr>
            <p:nvPr/>
          </p:nvSpPr>
          <p:spPr bwMode="auto">
            <a:xfrm>
              <a:off x="720" y="3409"/>
              <a:ext cx="1632" cy="327"/>
            </a:xfrm>
            <a:prstGeom prst="rect">
              <a:avLst/>
            </a:prstGeom>
            <a:noFill/>
            <a:ln w="9525">
              <a:noFill/>
              <a:miter lim="800000"/>
              <a:headEnd/>
              <a:tailEnd/>
            </a:ln>
          </p:spPr>
          <p:txBody>
            <a:bodyPr>
              <a:spAutoFit/>
            </a:bodyPr>
            <a:lstStyle/>
            <a:p>
              <a:pPr algn="l">
                <a:spcBef>
                  <a:spcPct val="50000"/>
                </a:spcBef>
              </a:pPr>
              <a:r>
                <a:rPr lang="en-US" altLang="zh-CN" sz="2800"/>
                <a:t>(3) </a:t>
              </a:r>
              <a:r>
                <a:rPr lang="zh-CN" altLang="en-US" sz="2800"/>
                <a:t>若   为数</a:t>
              </a:r>
            </a:p>
          </p:txBody>
        </p:sp>
        <p:graphicFrame>
          <p:nvGraphicFramePr>
            <p:cNvPr id="17417" name="Object 7"/>
            <p:cNvGraphicFramePr>
              <a:graphicFrameLocks noChangeAspect="1"/>
            </p:cNvGraphicFramePr>
            <p:nvPr/>
          </p:nvGraphicFramePr>
          <p:xfrm>
            <a:off x="1312" y="3456"/>
            <a:ext cx="176" cy="215"/>
          </p:xfrm>
          <a:graphic>
            <a:graphicData uri="http://schemas.openxmlformats.org/presentationml/2006/ole">
              <p:oleObj spid="_x0000_s17515" name="公式" r:id="rId4" imgW="279279" imgH="342751" progId="Equation.3">
                <p:embed/>
              </p:oleObj>
            </a:graphicData>
          </a:graphic>
        </p:graphicFrame>
      </p:grpSp>
      <p:graphicFrame>
        <p:nvGraphicFramePr>
          <p:cNvPr id="353288" name="Object 8"/>
          <p:cNvGraphicFramePr>
            <a:graphicFrameLocks noChangeAspect="1"/>
          </p:cNvGraphicFramePr>
          <p:nvPr/>
        </p:nvGraphicFramePr>
        <p:xfrm>
          <a:off x="2738462" y="2249686"/>
          <a:ext cx="1619250" cy="603250"/>
        </p:xfrm>
        <a:graphic>
          <a:graphicData uri="http://schemas.openxmlformats.org/presentationml/2006/ole">
            <p:oleObj spid="_x0000_s17516" name="Equation" r:id="rId5" imgW="647700" imgH="241300" progId="Equation.3">
              <p:embed/>
            </p:oleObj>
          </a:graphicData>
        </a:graphic>
      </p:graphicFrame>
      <p:graphicFrame>
        <p:nvGraphicFramePr>
          <p:cNvPr id="353305" name="Object 25"/>
          <p:cNvGraphicFramePr>
            <a:graphicFrameLocks noChangeAspect="1"/>
          </p:cNvGraphicFramePr>
          <p:nvPr/>
        </p:nvGraphicFramePr>
        <p:xfrm>
          <a:off x="3881462" y="1127323"/>
          <a:ext cx="1079500" cy="430213"/>
        </p:xfrm>
        <a:graphic>
          <a:graphicData uri="http://schemas.openxmlformats.org/presentationml/2006/ole">
            <p:oleObj spid="_x0000_s17517" name="Equation" r:id="rId6" imgW="1079032" imgH="431613" progId="Equation.3">
              <p:embed/>
            </p:oleObj>
          </a:graphicData>
        </a:graphic>
      </p:graphicFrame>
      <p:sp>
        <p:nvSpPr>
          <p:cNvPr id="353306" name="Text Box 26"/>
          <p:cNvSpPr txBox="1">
            <a:spLocks noChangeArrowheads="1"/>
          </p:cNvSpPr>
          <p:nvPr/>
        </p:nvSpPr>
        <p:spPr bwMode="auto">
          <a:xfrm>
            <a:off x="376262" y="1100336"/>
            <a:ext cx="2438400" cy="519112"/>
          </a:xfrm>
          <a:prstGeom prst="rect">
            <a:avLst/>
          </a:prstGeom>
          <a:noFill/>
          <a:ln w="57150">
            <a:noFill/>
            <a:miter lim="800000"/>
            <a:headEnd/>
            <a:tailEnd/>
          </a:ln>
        </p:spPr>
        <p:txBody>
          <a:bodyPr>
            <a:spAutoFit/>
          </a:bodyPr>
          <a:lstStyle/>
          <a:p>
            <a:pPr algn="l">
              <a:spcBef>
                <a:spcPct val="50000"/>
              </a:spcBef>
            </a:pPr>
            <a:r>
              <a:rPr lang="en-US" altLang="zh-CN" sz="2800"/>
              <a:t>  (1) </a:t>
            </a:r>
            <a:r>
              <a:rPr lang="zh-CN" altLang="en-US" sz="2800"/>
              <a:t>反交换律</a:t>
            </a:r>
            <a:endParaRPr lang="zh-CN" altLang="en-US" sz="3200">
              <a:solidFill>
                <a:schemeClr val="accent2"/>
              </a:solidFill>
            </a:endParaRPr>
          </a:p>
        </p:txBody>
      </p:sp>
      <p:graphicFrame>
        <p:nvGraphicFramePr>
          <p:cNvPr id="353309" name="Object 29"/>
          <p:cNvGraphicFramePr>
            <a:graphicFrameLocks noChangeAspect="1"/>
          </p:cNvGraphicFramePr>
          <p:nvPr/>
        </p:nvGraphicFramePr>
        <p:xfrm>
          <a:off x="4491062" y="1709936"/>
          <a:ext cx="1981200" cy="469900"/>
        </p:xfrm>
        <a:graphic>
          <a:graphicData uri="http://schemas.openxmlformats.org/presentationml/2006/ole">
            <p:oleObj spid="_x0000_s17518" name="Equation" r:id="rId7" imgW="1803400" imgH="431800" progId="Equation.3">
              <p:embed/>
            </p:oleObj>
          </a:graphicData>
        </a:graphic>
      </p:graphicFrame>
      <p:graphicFrame>
        <p:nvGraphicFramePr>
          <p:cNvPr id="353310" name="Object 30"/>
          <p:cNvGraphicFramePr>
            <a:graphicFrameLocks noChangeAspect="1"/>
          </p:cNvGraphicFramePr>
          <p:nvPr/>
        </p:nvGraphicFramePr>
        <p:xfrm>
          <a:off x="4357712" y="2243336"/>
          <a:ext cx="1600200" cy="592137"/>
        </p:xfrm>
        <a:graphic>
          <a:graphicData uri="http://schemas.openxmlformats.org/presentationml/2006/ole">
            <p:oleObj spid="_x0000_s17519" name="Equation" r:id="rId8" imgW="647700" imgH="241300" progId="Equation.3">
              <p:embed/>
            </p:oleObj>
          </a:graphicData>
        </a:graphic>
      </p:graphicFrame>
      <p:graphicFrame>
        <p:nvGraphicFramePr>
          <p:cNvPr id="353311" name="Object 31"/>
          <p:cNvGraphicFramePr>
            <a:graphicFrameLocks noChangeAspect="1"/>
          </p:cNvGraphicFramePr>
          <p:nvPr/>
        </p:nvGraphicFramePr>
        <p:xfrm>
          <a:off x="5957912" y="2243336"/>
          <a:ext cx="1422400" cy="587375"/>
        </p:xfrm>
        <a:graphic>
          <a:graphicData uri="http://schemas.openxmlformats.org/presentationml/2006/ole">
            <p:oleObj spid="_x0000_s17520" name="Equation" r:id="rId9" imgW="583947" imgH="241195" progId="Equation.3">
              <p:embed/>
            </p:oleObj>
          </a:graphicData>
        </a:graphic>
      </p:graphicFrame>
      <p:graphicFrame>
        <p:nvGraphicFramePr>
          <p:cNvPr id="353319" name="Object 39"/>
          <p:cNvGraphicFramePr>
            <a:graphicFrameLocks noChangeAspect="1"/>
          </p:cNvGraphicFramePr>
          <p:nvPr/>
        </p:nvGraphicFramePr>
        <p:xfrm>
          <a:off x="2814662" y="1100336"/>
          <a:ext cx="1016000" cy="381000"/>
        </p:xfrm>
        <a:graphic>
          <a:graphicData uri="http://schemas.openxmlformats.org/presentationml/2006/ole">
            <p:oleObj spid="_x0000_s17521" name="Equation" r:id="rId10" imgW="1016000" imgH="381000" progId="Equation.3">
              <p:embed/>
            </p:oleObj>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3282"/>
                                        </p:tgtEl>
                                        <p:attrNameLst>
                                          <p:attrName>style.visibility</p:attrName>
                                        </p:attrNameLst>
                                      </p:cBhvr>
                                      <p:to>
                                        <p:strVal val="visible"/>
                                      </p:to>
                                    </p:set>
                                    <p:animEffect transition="in" filter="wipe(left)">
                                      <p:cBhvr>
                                        <p:cTn id="7" dur="500"/>
                                        <p:tgtEl>
                                          <p:spTgt spid="3532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3306"/>
                                        </p:tgtEl>
                                        <p:attrNameLst>
                                          <p:attrName>style.visibility</p:attrName>
                                        </p:attrNameLst>
                                      </p:cBhvr>
                                      <p:to>
                                        <p:strVal val="visible"/>
                                      </p:to>
                                    </p:set>
                                    <p:animEffect transition="in" filter="wipe(left)">
                                      <p:cBhvr>
                                        <p:cTn id="12" dur="500"/>
                                        <p:tgtEl>
                                          <p:spTgt spid="35330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3319"/>
                                        </p:tgtEl>
                                        <p:attrNameLst>
                                          <p:attrName>style.visibility</p:attrName>
                                        </p:attrNameLst>
                                      </p:cBhvr>
                                      <p:to>
                                        <p:strVal val="visible"/>
                                      </p:to>
                                    </p:set>
                                    <p:animEffect transition="in" filter="wipe(left)">
                                      <p:cBhvr>
                                        <p:cTn id="17" dur="500"/>
                                        <p:tgtEl>
                                          <p:spTgt spid="3533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53305"/>
                                        </p:tgtEl>
                                        <p:attrNameLst>
                                          <p:attrName>style.visibility</p:attrName>
                                        </p:attrNameLst>
                                      </p:cBhvr>
                                      <p:to>
                                        <p:strVal val="visible"/>
                                      </p:to>
                                    </p:set>
                                    <p:animEffect transition="in" filter="wipe(left)">
                                      <p:cBhvr>
                                        <p:cTn id="22" dur="500"/>
                                        <p:tgtEl>
                                          <p:spTgt spid="35330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3283"/>
                                        </p:tgtEl>
                                        <p:attrNameLst>
                                          <p:attrName>style.visibility</p:attrName>
                                        </p:attrNameLst>
                                      </p:cBhvr>
                                      <p:to>
                                        <p:strVal val="visible"/>
                                      </p:to>
                                    </p:set>
                                    <p:animEffect transition="in" filter="wipe(left)">
                                      <p:cBhvr>
                                        <p:cTn id="27" dur="500"/>
                                        <p:tgtEl>
                                          <p:spTgt spid="35328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53284"/>
                                        </p:tgtEl>
                                        <p:attrNameLst>
                                          <p:attrName>style.visibility</p:attrName>
                                        </p:attrNameLst>
                                      </p:cBhvr>
                                      <p:to>
                                        <p:strVal val="visible"/>
                                      </p:to>
                                    </p:set>
                                    <p:animEffect transition="in" filter="wipe(left)">
                                      <p:cBhvr>
                                        <p:cTn id="32" dur="500"/>
                                        <p:tgtEl>
                                          <p:spTgt spid="35328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53309"/>
                                        </p:tgtEl>
                                        <p:attrNameLst>
                                          <p:attrName>style.visibility</p:attrName>
                                        </p:attrNameLst>
                                      </p:cBhvr>
                                      <p:to>
                                        <p:strVal val="visible"/>
                                      </p:to>
                                    </p:set>
                                    <p:animEffect transition="in" filter="wipe(left)">
                                      <p:cBhvr>
                                        <p:cTn id="37" dur="500"/>
                                        <p:tgtEl>
                                          <p:spTgt spid="35330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53288"/>
                                        </p:tgtEl>
                                        <p:attrNameLst>
                                          <p:attrName>style.visibility</p:attrName>
                                        </p:attrNameLst>
                                      </p:cBhvr>
                                      <p:to>
                                        <p:strVal val="visible"/>
                                      </p:to>
                                    </p:set>
                                    <p:animEffect transition="in" filter="wipe(left)">
                                      <p:cBhvr>
                                        <p:cTn id="47" dur="500"/>
                                        <p:tgtEl>
                                          <p:spTgt spid="35328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53310"/>
                                        </p:tgtEl>
                                        <p:attrNameLst>
                                          <p:attrName>style.visibility</p:attrName>
                                        </p:attrNameLst>
                                      </p:cBhvr>
                                      <p:to>
                                        <p:strVal val="visible"/>
                                      </p:to>
                                    </p:set>
                                    <p:animEffect transition="in" filter="wipe(left)">
                                      <p:cBhvr>
                                        <p:cTn id="52" dur="500"/>
                                        <p:tgtEl>
                                          <p:spTgt spid="3533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53311"/>
                                        </p:tgtEl>
                                        <p:attrNameLst>
                                          <p:attrName>style.visibility</p:attrName>
                                        </p:attrNameLst>
                                      </p:cBhvr>
                                      <p:to>
                                        <p:strVal val="visible"/>
                                      </p:to>
                                    </p:set>
                                    <p:animEffect transition="in" filter="wipe(left)">
                                      <p:cBhvr>
                                        <p:cTn id="57" dur="500"/>
                                        <p:tgtEl>
                                          <p:spTgt spid="353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2" grpId="0" animBg="1" autoUpdateAnimBg="0"/>
      <p:bldP spid="353283" grpId="0" autoUpdateAnimBg="0"/>
      <p:bldP spid="35330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灯片编号占位符 1"/>
          <p:cNvSpPr>
            <a:spLocks noGrp="1"/>
          </p:cNvSpPr>
          <p:nvPr>
            <p:ph type="sldNum" sz="quarter" idx="12"/>
          </p:nvPr>
        </p:nvSpPr>
        <p:spPr>
          <a:noFill/>
        </p:spPr>
        <p:txBody>
          <a:bodyPr/>
          <a:lstStyle/>
          <a:p>
            <a:fld id="{B2A8D4BF-DF24-452C-B354-AC4574FC1206}" type="slidenum">
              <a:rPr lang="en-US" altLang="zh-CN" smtClean="0"/>
              <a:pPr/>
              <a:t>19</a:t>
            </a:fld>
            <a:endParaRPr lang="en-US" altLang="zh-CN" smtClean="0"/>
          </a:p>
        </p:txBody>
      </p:sp>
      <p:grpSp>
        <p:nvGrpSpPr>
          <p:cNvPr id="18438" name="Group 2"/>
          <p:cNvGrpSpPr>
            <a:grpSpLocks/>
          </p:cNvGrpSpPr>
          <p:nvPr/>
        </p:nvGrpSpPr>
        <p:grpSpPr bwMode="auto">
          <a:xfrm>
            <a:off x="179388" y="188913"/>
            <a:ext cx="7162800" cy="600075"/>
            <a:chOff x="672" y="432"/>
            <a:chExt cx="4512" cy="378"/>
          </a:xfrm>
        </p:grpSpPr>
        <p:sp>
          <p:nvSpPr>
            <p:cNvPr id="18456" name="WordArt 3"/>
            <p:cNvSpPr>
              <a:spLocks noChangeArrowheads="1" noChangeShapeType="1" noTextEdit="1"/>
            </p:cNvSpPr>
            <p:nvPr/>
          </p:nvSpPr>
          <p:spPr bwMode="auto">
            <a:xfrm>
              <a:off x="672" y="480"/>
              <a:ext cx="168" cy="330"/>
            </a:xfrm>
            <a:prstGeom prst="rect">
              <a:avLst/>
            </a:prstGeom>
          </p:spPr>
          <p:txBody>
            <a:bodyPr wrap="none" fromWordArt="1">
              <a:prstTxWarp prst="textPlain">
                <a:avLst>
                  <a:gd name="adj" fmla="val 50000"/>
                </a:avLst>
              </a:prstTxWarp>
            </a:bodyPr>
            <a:lstStyle/>
            <a:p>
              <a:r>
                <a:rPr lang="en-US" altLang="zh-CN" sz="36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Arial Rounded MT Bold"/>
                </a:rPr>
                <a:t>?</a:t>
              </a:r>
              <a:endParaRPr lang="zh-CN" altLang="en-US" sz="36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Arial Rounded MT Bold"/>
              </a:endParaRPr>
            </a:p>
          </p:txBody>
        </p:sp>
        <p:sp>
          <p:nvSpPr>
            <p:cNvPr id="18457" name="Text Box 4"/>
            <p:cNvSpPr txBox="1">
              <a:spLocks noChangeArrowheads="1"/>
            </p:cNvSpPr>
            <p:nvPr/>
          </p:nvSpPr>
          <p:spPr bwMode="auto">
            <a:xfrm>
              <a:off x="1056" y="432"/>
              <a:ext cx="4128" cy="327"/>
            </a:xfrm>
            <a:prstGeom prst="rect">
              <a:avLst/>
            </a:prstGeom>
            <a:noFill/>
            <a:ln w="57150">
              <a:noFill/>
              <a:miter lim="800000"/>
              <a:headEnd/>
              <a:tailEnd/>
            </a:ln>
          </p:spPr>
          <p:txBody>
            <a:bodyPr>
              <a:spAutoFit/>
            </a:bodyPr>
            <a:lstStyle/>
            <a:p>
              <a:pPr algn="l">
                <a:spcBef>
                  <a:spcPct val="50000"/>
                </a:spcBef>
              </a:pPr>
              <a:r>
                <a:rPr lang="zh-CN" altLang="en-US" sz="2800"/>
                <a:t>向量的向量积是否满足消去律</a:t>
              </a:r>
            </a:p>
          </p:txBody>
        </p:sp>
      </p:grpSp>
      <p:grpSp>
        <p:nvGrpSpPr>
          <p:cNvPr id="3" name="Group 5"/>
          <p:cNvGrpSpPr>
            <a:grpSpLocks/>
          </p:cNvGrpSpPr>
          <p:nvPr/>
        </p:nvGrpSpPr>
        <p:grpSpPr bwMode="auto">
          <a:xfrm>
            <a:off x="323850" y="2133600"/>
            <a:ext cx="6819900" cy="600075"/>
            <a:chOff x="744" y="2064"/>
            <a:chExt cx="4296" cy="378"/>
          </a:xfrm>
        </p:grpSpPr>
        <p:sp>
          <p:nvSpPr>
            <p:cNvPr id="18452" name="WordArt 6"/>
            <p:cNvSpPr>
              <a:spLocks noChangeArrowheads="1" noChangeShapeType="1" noTextEdit="1"/>
            </p:cNvSpPr>
            <p:nvPr/>
          </p:nvSpPr>
          <p:spPr bwMode="auto">
            <a:xfrm>
              <a:off x="744" y="2112"/>
              <a:ext cx="168" cy="330"/>
            </a:xfrm>
            <a:prstGeom prst="rect">
              <a:avLst/>
            </a:prstGeom>
          </p:spPr>
          <p:txBody>
            <a:bodyPr wrap="none" fromWordArt="1">
              <a:prstTxWarp prst="textPlain">
                <a:avLst>
                  <a:gd name="adj" fmla="val 50000"/>
                </a:avLst>
              </a:prstTxWarp>
            </a:bodyPr>
            <a:lstStyle/>
            <a:p>
              <a:r>
                <a:rPr lang="en-US" altLang="zh-CN" sz="36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Arial Rounded MT Bold"/>
                </a:rPr>
                <a:t>?</a:t>
              </a:r>
              <a:endParaRPr lang="zh-CN" altLang="en-US" sz="36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Arial Rounded MT Bold"/>
              </a:endParaRPr>
            </a:p>
          </p:txBody>
        </p:sp>
        <p:grpSp>
          <p:nvGrpSpPr>
            <p:cNvPr id="18453" name="Group 7"/>
            <p:cNvGrpSpPr>
              <a:grpSpLocks/>
            </p:cNvGrpSpPr>
            <p:nvPr/>
          </p:nvGrpSpPr>
          <p:grpSpPr bwMode="auto">
            <a:xfrm>
              <a:off x="1056" y="2064"/>
              <a:ext cx="3984" cy="366"/>
              <a:chOff x="1056" y="2505"/>
              <a:chExt cx="3984" cy="366"/>
            </a:xfrm>
          </p:grpSpPr>
          <p:sp>
            <p:nvSpPr>
              <p:cNvPr id="18454" name="Text Box 8"/>
              <p:cNvSpPr txBox="1">
                <a:spLocks noChangeArrowheads="1"/>
              </p:cNvSpPr>
              <p:nvPr/>
            </p:nvSpPr>
            <p:spPr bwMode="auto">
              <a:xfrm>
                <a:off x="1056" y="2544"/>
                <a:ext cx="3984" cy="327"/>
              </a:xfrm>
              <a:prstGeom prst="rect">
                <a:avLst/>
              </a:prstGeom>
              <a:noFill/>
              <a:ln w="57150">
                <a:noFill/>
                <a:miter lim="800000"/>
                <a:headEnd/>
                <a:tailEnd/>
              </a:ln>
            </p:spPr>
            <p:txBody>
              <a:bodyPr>
                <a:spAutoFit/>
              </a:bodyPr>
              <a:lstStyle/>
              <a:p>
                <a:pPr algn="l">
                  <a:spcBef>
                    <a:spcPct val="50000"/>
                  </a:spcBef>
                </a:pPr>
                <a:r>
                  <a:rPr lang="zh-CN" altLang="en-US" sz="2800"/>
                  <a:t>向量的向量积是否满足交换律？</a:t>
                </a:r>
              </a:p>
            </p:txBody>
          </p:sp>
          <p:sp>
            <p:nvSpPr>
              <p:cNvPr id="18455" name="Text Box 9"/>
              <p:cNvSpPr txBox="1">
                <a:spLocks noChangeArrowheads="1"/>
              </p:cNvSpPr>
              <p:nvPr/>
            </p:nvSpPr>
            <p:spPr bwMode="auto">
              <a:xfrm>
                <a:off x="2592" y="2505"/>
                <a:ext cx="240" cy="288"/>
              </a:xfrm>
              <a:prstGeom prst="rect">
                <a:avLst/>
              </a:prstGeom>
              <a:noFill/>
              <a:ln w="57150">
                <a:noFill/>
                <a:miter lim="800000"/>
                <a:headEnd/>
                <a:tailEnd/>
              </a:ln>
            </p:spPr>
            <p:txBody>
              <a:bodyPr>
                <a:spAutoFit/>
              </a:bodyPr>
              <a:lstStyle/>
              <a:p>
                <a:pPr algn="l">
                  <a:spcBef>
                    <a:spcPct val="50000"/>
                  </a:spcBef>
                </a:pPr>
                <a:endParaRPr lang="zh-CN" altLang="zh-CN" sz="2400" b="0"/>
              </a:p>
            </p:txBody>
          </p:sp>
        </p:grpSp>
      </p:grpSp>
      <p:sp>
        <p:nvSpPr>
          <p:cNvPr id="330762" name="Text Box 10"/>
          <p:cNvSpPr txBox="1">
            <a:spLocks noChangeArrowheads="1"/>
          </p:cNvSpPr>
          <p:nvPr/>
        </p:nvSpPr>
        <p:spPr bwMode="auto">
          <a:xfrm>
            <a:off x="838200" y="836613"/>
            <a:ext cx="4648200" cy="519112"/>
          </a:xfrm>
          <a:prstGeom prst="rect">
            <a:avLst/>
          </a:prstGeom>
          <a:noFill/>
          <a:ln w="57150">
            <a:noFill/>
            <a:miter lim="800000"/>
            <a:headEnd/>
            <a:tailEnd/>
          </a:ln>
        </p:spPr>
        <p:txBody>
          <a:bodyPr>
            <a:spAutoFit/>
          </a:bodyPr>
          <a:lstStyle/>
          <a:p>
            <a:pPr algn="l">
              <a:spcBef>
                <a:spcPct val="50000"/>
              </a:spcBef>
            </a:pPr>
            <a:r>
              <a:rPr lang="zh-CN" altLang="en-US" sz="2800"/>
              <a:t>向量的向量积不满足消去律</a:t>
            </a:r>
            <a:r>
              <a:rPr lang="en-US" altLang="zh-CN" sz="2800"/>
              <a:t>,  </a:t>
            </a:r>
          </a:p>
        </p:txBody>
      </p:sp>
      <p:sp>
        <p:nvSpPr>
          <p:cNvPr id="330763" name="Text Box 11"/>
          <p:cNvSpPr txBox="1">
            <a:spLocks noChangeArrowheads="1"/>
          </p:cNvSpPr>
          <p:nvPr/>
        </p:nvSpPr>
        <p:spPr bwMode="auto">
          <a:xfrm>
            <a:off x="704850" y="3048000"/>
            <a:ext cx="6553200" cy="519113"/>
          </a:xfrm>
          <a:prstGeom prst="rect">
            <a:avLst/>
          </a:prstGeom>
          <a:noFill/>
          <a:ln w="57150">
            <a:noFill/>
            <a:miter lim="800000"/>
            <a:headEnd/>
            <a:tailEnd/>
          </a:ln>
        </p:spPr>
        <p:txBody>
          <a:bodyPr>
            <a:spAutoFit/>
          </a:bodyPr>
          <a:lstStyle/>
          <a:p>
            <a:pPr algn="l">
              <a:spcBef>
                <a:spcPct val="50000"/>
              </a:spcBef>
            </a:pPr>
            <a:r>
              <a:rPr lang="en-US" altLang="zh-CN" sz="2800"/>
              <a:t>  </a:t>
            </a:r>
            <a:r>
              <a:rPr lang="zh-CN" altLang="en-US" sz="2800"/>
              <a:t>向量的向量积不满足交换律</a:t>
            </a:r>
            <a:r>
              <a:rPr lang="en-US" altLang="zh-CN" sz="2800"/>
              <a:t>.</a:t>
            </a:r>
          </a:p>
        </p:txBody>
      </p:sp>
      <p:sp>
        <p:nvSpPr>
          <p:cNvPr id="330764" name="Text Box 12"/>
          <p:cNvSpPr txBox="1">
            <a:spLocks noChangeArrowheads="1"/>
          </p:cNvSpPr>
          <p:nvPr/>
        </p:nvSpPr>
        <p:spPr bwMode="auto">
          <a:xfrm>
            <a:off x="552450" y="4038600"/>
            <a:ext cx="6096000" cy="519113"/>
          </a:xfrm>
          <a:prstGeom prst="rect">
            <a:avLst/>
          </a:prstGeom>
          <a:gradFill rotWithShape="0">
            <a:gsLst>
              <a:gs pos="0">
                <a:srgbClr val="FF99FF"/>
              </a:gs>
              <a:gs pos="50000">
                <a:srgbClr val="00FF99"/>
              </a:gs>
              <a:gs pos="100000">
                <a:srgbClr val="FF99FF"/>
              </a:gs>
            </a:gsLst>
            <a:lin ang="5400000" scaled="1"/>
          </a:gradFill>
          <a:ln w="57150">
            <a:noFill/>
            <a:miter lim="800000"/>
            <a:headEnd/>
            <a:tailEnd/>
          </a:ln>
        </p:spPr>
        <p:txBody>
          <a:bodyPr>
            <a:spAutoFit/>
          </a:bodyPr>
          <a:lstStyle/>
          <a:p>
            <a:pPr algn="l">
              <a:spcBef>
                <a:spcPct val="50000"/>
              </a:spcBef>
            </a:pPr>
            <a:r>
              <a:rPr lang="en-US" altLang="zh-CN" sz="2800"/>
              <a:t>   </a:t>
            </a:r>
            <a:r>
              <a:rPr lang="zh-CN" altLang="en-US" sz="2800"/>
              <a:t>向量积有明显的物理意义</a:t>
            </a:r>
            <a:r>
              <a:rPr lang="en-US" altLang="zh-CN" sz="2800"/>
              <a:t>, </a:t>
            </a:r>
            <a:r>
              <a:rPr lang="en-US" altLang="zh-CN" sz="2800" i="1"/>
              <a:t>P</a:t>
            </a:r>
            <a:r>
              <a:rPr lang="en-US" altLang="zh-CN" sz="2800"/>
              <a:t>19</a:t>
            </a:r>
            <a:r>
              <a:rPr lang="zh-CN" altLang="en-US" sz="2800"/>
              <a:t>例</a:t>
            </a:r>
            <a:r>
              <a:rPr lang="en-US" altLang="zh-CN" sz="2800"/>
              <a:t>6.</a:t>
            </a:r>
          </a:p>
        </p:txBody>
      </p:sp>
      <p:grpSp>
        <p:nvGrpSpPr>
          <p:cNvPr id="5" name="Group 13"/>
          <p:cNvGrpSpPr>
            <a:grpSpLocks/>
          </p:cNvGrpSpPr>
          <p:nvPr/>
        </p:nvGrpSpPr>
        <p:grpSpPr bwMode="auto">
          <a:xfrm>
            <a:off x="0" y="822325"/>
            <a:ext cx="1066800" cy="762000"/>
            <a:chOff x="3360" y="1248"/>
            <a:chExt cx="672" cy="480"/>
          </a:xfrm>
        </p:grpSpPr>
        <p:sp>
          <p:nvSpPr>
            <p:cNvPr id="18450" name="Oval 14"/>
            <p:cNvSpPr>
              <a:spLocks noChangeArrowheads="1"/>
            </p:cNvSpPr>
            <p:nvPr/>
          </p:nvSpPr>
          <p:spPr bwMode="auto">
            <a:xfrm>
              <a:off x="3360" y="1248"/>
              <a:ext cx="480" cy="480"/>
            </a:xfrm>
            <a:prstGeom prst="ellipse">
              <a:avLst/>
            </a:prstGeom>
            <a:gradFill rotWithShape="0">
              <a:gsLst>
                <a:gs pos="0">
                  <a:srgbClr val="FFFFFF"/>
                </a:gs>
                <a:gs pos="100000">
                  <a:srgbClr val="930FD5"/>
                </a:gs>
              </a:gsLst>
              <a:path path="shape">
                <a:fillToRect l="50000" t="50000" r="50000" b="50000"/>
              </a:path>
            </a:gradFill>
            <a:ln w="57150">
              <a:noFill/>
              <a:round/>
              <a:headEnd/>
              <a:tailEnd/>
            </a:ln>
          </p:spPr>
          <p:txBody>
            <a:bodyPr wrap="none" anchor="ctr"/>
            <a:lstStyle/>
            <a:p>
              <a:endParaRPr lang="zh-CN" altLang="en-US"/>
            </a:p>
          </p:txBody>
        </p:sp>
        <p:sp>
          <p:nvSpPr>
            <p:cNvPr id="18451" name="Text Box 15"/>
            <p:cNvSpPr txBox="1">
              <a:spLocks noChangeArrowheads="1"/>
            </p:cNvSpPr>
            <p:nvPr/>
          </p:nvSpPr>
          <p:spPr bwMode="auto">
            <a:xfrm>
              <a:off x="3360" y="1305"/>
              <a:ext cx="672" cy="327"/>
            </a:xfrm>
            <a:prstGeom prst="rect">
              <a:avLst/>
            </a:prstGeom>
            <a:noFill/>
            <a:ln w="57150">
              <a:noFill/>
              <a:miter lim="800000"/>
              <a:headEnd/>
              <a:tailEnd/>
            </a:ln>
          </p:spPr>
          <p:txBody>
            <a:bodyPr>
              <a:spAutoFit/>
            </a:bodyPr>
            <a:lstStyle/>
            <a:p>
              <a:pPr algn="l">
                <a:spcBef>
                  <a:spcPct val="50000"/>
                </a:spcBef>
              </a:pPr>
              <a:r>
                <a:rPr lang="en-US" altLang="zh-CN" sz="2800">
                  <a:solidFill>
                    <a:srgbClr val="FF3300"/>
                  </a:solidFill>
                </a:rPr>
                <a:t> </a:t>
              </a:r>
              <a:r>
                <a:rPr lang="zh-CN" altLang="en-US" sz="2800">
                  <a:solidFill>
                    <a:srgbClr val="FF3300"/>
                  </a:solidFill>
                </a:rPr>
                <a:t>注</a:t>
              </a:r>
            </a:p>
          </p:txBody>
        </p:sp>
      </p:grpSp>
      <p:graphicFrame>
        <p:nvGraphicFramePr>
          <p:cNvPr id="330768" name="Object 16"/>
          <p:cNvGraphicFramePr>
            <a:graphicFrameLocks noChangeAspect="1"/>
          </p:cNvGraphicFramePr>
          <p:nvPr/>
        </p:nvGraphicFramePr>
        <p:xfrm>
          <a:off x="914400" y="1431925"/>
          <a:ext cx="2058988" cy="649288"/>
        </p:xfrm>
        <a:graphic>
          <a:graphicData uri="http://schemas.openxmlformats.org/presentationml/2006/ole">
            <p:oleObj spid="_x0000_s18473" name="Equation" r:id="rId3" imgW="799753" imgH="253890" progId="Equation.3">
              <p:embed/>
            </p:oleObj>
          </a:graphicData>
        </a:graphic>
      </p:graphicFrame>
      <p:grpSp>
        <p:nvGrpSpPr>
          <p:cNvPr id="6" name="Group 17"/>
          <p:cNvGrpSpPr>
            <a:grpSpLocks/>
          </p:cNvGrpSpPr>
          <p:nvPr/>
        </p:nvGrpSpPr>
        <p:grpSpPr bwMode="auto">
          <a:xfrm>
            <a:off x="4038600" y="1431925"/>
            <a:ext cx="1470025" cy="587375"/>
            <a:chOff x="3394" y="1358"/>
            <a:chExt cx="926" cy="370"/>
          </a:xfrm>
        </p:grpSpPr>
        <p:sp>
          <p:nvSpPr>
            <p:cNvPr id="18449" name="Line 18"/>
            <p:cNvSpPr>
              <a:spLocks noChangeShapeType="1"/>
            </p:cNvSpPr>
            <p:nvPr/>
          </p:nvSpPr>
          <p:spPr bwMode="auto">
            <a:xfrm>
              <a:off x="3456" y="1440"/>
              <a:ext cx="144" cy="288"/>
            </a:xfrm>
            <a:prstGeom prst="line">
              <a:avLst/>
            </a:prstGeom>
            <a:noFill/>
            <a:ln w="38100">
              <a:solidFill>
                <a:srgbClr val="FF0000"/>
              </a:solidFill>
              <a:round/>
              <a:headEnd/>
              <a:tailEnd/>
            </a:ln>
          </p:spPr>
          <p:txBody>
            <a:bodyPr wrap="none" anchor="ctr"/>
            <a:lstStyle/>
            <a:p>
              <a:endParaRPr lang="zh-CN" altLang="en-US"/>
            </a:p>
          </p:txBody>
        </p:sp>
        <p:graphicFrame>
          <p:nvGraphicFramePr>
            <p:cNvPr id="18436" name="Object 19"/>
            <p:cNvGraphicFramePr>
              <a:graphicFrameLocks noChangeAspect="1"/>
            </p:cNvGraphicFramePr>
            <p:nvPr/>
          </p:nvGraphicFramePr>
          <p:xfrm>
            <a:off x="3394" y="1358"/>
            <a:ext cx="926" cy="370"/>
          </p:xfrm>
          <a:graphic>
            <a:graphicData uri="http://schemas.openxmlformats.org/presentationml/2006/ole">
              <p:oleObj spid="_x0000_s18474" name="公式" r:id="rId4" imgW="571252" imgH="228501" progId="Equation.3">
                <p:embed/>
              </p:oleObj>
            </a:graphicData>
          </a:graphic>
        </p:graphicFrame>
      </p:grpSp>
      <p:grpSp>
        <p:nvGrpSpPr>
          <p:cNvPr id="7" name="Group 20"/>
          <p:cNvGrpSpPr>
            <a:grpSpLocks/>
          </p:cNvGrpSpPr>
          <p:nvPr/>
        </p:nvGrpSpPr>
        <p:grpSpPr bwMode="auto">
          <a:xfrm>
            <a:off x="171450" y="2895600"/>
            <a:ext cx="1066800" cy="762000"/>
            <a:chOff x="3360" y="1248"/>
            <a:chExt cx="672" cy="480"/>
          </a:xfrm>
        </p:grpSpPr>
        <p:sp>
          <p:nvSpPr>
            <p:cNvPr id="18447" name="Oval 21"/>
            <p:cNvSpPr>
              <a:spLocks noChangeArrowheads="1"/>
            </p:cNvSpPr>
            <p:nvPr/>
          </p:nvSpPr>
          <p:spPr bwMode="auto">
            <a:xfrm>
              <a:off x="3360" y="1248"/>
              <a:ext cx="480" cy="480"/>
            </a:xfrm>
            <a:prstGeom prst="ellipse">
              <a:avLst/>
            </a:prstGeom>
            <a:gradFill rotWithShape="0">
              <a:gsLst>
                <a:gs pos="0">
                  <a:srgbClr val="FFFFFF"/>
                </a:gs>
                <a:gs pos="100000">
                  <a:srgbClr val="930FD5"/>
                </a:gs>
              </a:gsLst>
              <a:path path="shape">
                <a:fillToRect l="50000" t="50000" r="50000" b="50000"/>
              </a:path>
            </a:gradFill>
            <a:ln w="57150">
              <a:noFill/>
              <a:round/>
              <a:headEnd/>
              <a:tailEnd/>
            </a:ln>
          </p:spPr>
          <p:txBody>
            <a:bodyPr wrap="none" anchor="ctr"/>
            <a:lstStyle/>
            <a:p>
              <a:endParaRPr lang="zh-CN" altLang="en-US"/>
            </a:p>
          </p:txBody>
        </p:sp>
        <p:sp>
          <p:nvSpPr>
            <p:cNvPr id="18448" name="Text Box 22"/>
            <p:cNvSpPr txBox="1">
              <a:spLocks noChangeArrowheads="1"/>
            </p:cNvSpPr>
            <p:nvPr/>
          </p:nvSpPr>
          <p:spPr bwMode="auto">
            <a:xfrm>
              <a:off x="3360" y="1305"/>
              <a:ext cx="672" cy="327"/>
            </a:xfrm>
            <a:prstGeom prst="rect">
              <a:avLst/>
            </a:prstGeom>
            <a:noFill/>
            <a:ln w="57150">
              <a:noFill/>
              <a:miter lim="800000"/>
              <a:headEnd/>
              <a:tailEnd/>
            </a:ln>
          </p:spPr>
          <p:txBody>
            <a:bodyPr>
              <a:spAutoFit/>
            </a:bodyPr>
            <a:lstStyle/>
            <a:p>
              <a:pPr algn="l">
                <a:spcBef>
                  <a:spcPct val="50000"/>
                </a:spcBef>
              </a:pPr>
              <a:r>
                <a:rPr lang="en-US" altLang="zh-CN" sz="2800">
                  <a:solidFill>
                    <a:srgbClr val="FF3300"/>
                  </a:solidFill>
                </a:rPr>
                <a:t> </a:t>
              </a:r>
              <a:r>
                <a:rPr lang="zh-CN" altLang="en-US" sz="2800">
                  <a:solidFill>
                    <a:srgbClr val="FF3300"/>
                  </a:solidFill>
                </a:rPr>
                <a:t>注</a:t>
              </a:r>
            </a:p>
          </p:txBody>
        </p:sp>
      </p:grpSp>
      <p:sp>
        <p:nvSpPr>
          <p:cNvPr id="330775" name="Rectangle 23"/>
          <p:cNvSpPr>
            <a:spLocks noChangeArrowheads="1"/>
          </p:cNvSpPr>
          <p:nvPr/>
        </p:nvSpPr>
        <p:spPr bwMode="auto">
          <a:xfrm>
            <a:off x="5257800" y="822325"/>
            <a:ext cx="2895600" cy="519113"/>
          </a:xfrm>
          <a:prstGeom prst="rect">
            <a:avLst/>
          </a:prstGeom>
          <a:noFill/>
          <a:ln w="57150">
            <a:noFill/>
            <a:miter lim="800000"/>
            <a:headEnd/>
            <a:tailEnd/>
          </a:ln>
        </p:spPr>
        <p:txBody>
          <a:bodyPr>
            <a:spAutoFit/>
          </a:bodyPr>
          <a:lstStyle/>
          <a:p>
            <a:pPr algn="l">
              <a:spcBef>
                <a:spcPct val="50000"/>
              </a:spcBef>
            </a:pPr>
            <a:r>
              <a:rPr lang="zh-CN" altLang="en-US" sz="2800"/>
              <a:t>即在一般情况下</a:t>
            </a:r>
            <a:r>
              <a:rPr lang="en-US" altLang="zh-CN" sz="2800"/>
              <a:t>, </a:t>
            </a:r>
          </a:p>
        </p:txBody>
      </p:sp>
      <p:graphicFrame>
        <p:nvGraphicFramePr>
          <p:cNvPr id="330776" name="Object 24"/>
          <p:cNvGraphicFramePr>
            <a:graphicFrameLocks noChangeAspect="1"/>
          </p:cNvGraphicFramePr>
          <p:nvPr/>
        </p:nvGraphicFramePr>
        <p:xfrm>
          <a:off x="3048000" y="1431925"/>
          <a:ext cx="914400" cy="584200"/>
        </p:xfrm>
        <a:graphic>
          <a:graphicData uri="http://schemas.openxmlformats.org/presentationml/2006/ole">
            <p:oleObj spid="_x0000_s18475" name="Equation" r:id="rId5" imgW="355446" imgH="228501"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0762"/>
                                        </p:tgtEl>
                                        <p:attrNameLst>
                                          <p:attrName>style.visibility</p:attrName>
                                        </p:attrNameLst>
                                      </p:cBhvr>
                                      <p:to>
                                        <p:strVal val="visible"/>
                                      </p:to>
                                    </p:set>
                                    <p:animEffect transition="in" filter="wipe(left)">
                                      <p:cBhvr>
                                        <p:cTn id="12" dur="500"/>
                                        <p:tgtEl>
                                          <p:spTgt spid="3307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0775"/>
                                        </p:tgtEl>
                                        <p:attrNameLst>
                                          <p:attrName>style.visibility</p:attrName>
                                        </p:attrNameLst>
                                      </p:cBhvr>
                                      <p:to>
                                        <p:strVal val="visible"/>
                                      </p:to>
                                    </p:set>
                                    <p:animEffect transition="in" filter="wipe(left)">
                                      <p:cBhvr>
                                        <p:cTn id="17" dur="500"/>
                                        <p:tgtEl>
                                          <p:spTgt spid="3307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0768"/>
                                        </p:tgtEl>
                                        <p:attrNameLst>
                                          <p:attrName>style.visibility</p:attrName>
                                        </p:attrNameLst>
                                      </p:cBhvr>
                                      <p:to>
                                        <p:strVal val="visible"/>
                                      </p:to>
                                    </p:set>
                                    <p:animEffect transition="in" filter="wipe(left)">
                                      <p:cBhvr>
                                        <p:cTn id="22" dur="500"/>
                                        <p:tgtEl>
                                          <p:spTgt spid="3307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30776"/>
                                        </p:tgtEl>
                                        <p:attrNameLst>
                                          <p:attrName>style.visibility</p:attrName>
                                        </p:attrNameLst>
                                      </p:cBhvr>
                                      <p:to>
                                        <p:strVal val="visible"/>
                                      </p:to>
                                    </p:set>
                                    <p:animEffect transition="in" filter="wipe(left)">
                                      <p:cBhvr>
                                        <p:cTn id="27" dur="500"/>
                                        <p:tgtEl>
                                          <p:spTgt spid="33077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30763"/>
                                        </p:tgtEl>
                                        <p:attrNameLst>
                                          <p:attrName>style.visibility</p:attrName>
                                        </p:attrNameLst>
                                      </p:cBhvr>
                                      <p:to>
                                        <p:strVal val="visible"/>
                                      </p:to>
                                    </p:set>
                                    <p:animEffect transition="in" filter="wipe(left)">
                                      <p:cBhvr>
                                        <p:cTn id="47" dur="500"/>
                                        <p:tgtEl>
                                          <p:spTgt spid="33076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30764"/>
                                        </p:tgtEl>
                                        <p:attrNameLst>
                                          <p:attrName>style.visibility</p:attrName>
                                        </p:attrNameLst>
                                      </p:cBhvr>
                                      <p:to>
                                        <p:strVal val="visible"/>
                                      </p:to>
                                    </p:set>
                                    <p:animEffect transition="in" filter="wipe(left)">
                                      <p:cBhvr>
                                        <p:cTn id="52" dur="500"/>
                                        <p:tgtEl>
                                          <p:spTgt spid="330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62" grpId="0" autoUpdateAnimBg="0"/>
      <p:bldP spid="330763" grpId="0" autoUpdateAnimBg="0"/>
      <p:bldP spid="330764" grpId="0" animBg="1" autoUpdateAnimBg="0"/>
      <p:bldP spid="33077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2" name="Rectangle 10"/>
          <p:cNvSpPr>
            <a:spLocks noGrp="1" noChangeArrowheads="1"/>
          </p:cNvSpPr>
          <p:nvPr>
            <p:ph type="title"/>
          </p:nvPr>
        </p:nvSpPr>
        <p:spPr bwMode="auto">
          <a:xfrm>
            <a:off x="0" y="0"/>
            <a:ext cx="7772400" cy="11430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zh-CN" altLang="en-US" sz="4000" b="1" dirty="0" smtClean="0">
                <a:latin typeface="黑体" pitchFamily="49" charset="-122"/>
                <a:ea typeface="黑体" pitchFamily="49" charset="-122"/>
              </a:rPr>
              <a:t>一、两向量的数量积</a:t>
            </a:r>
          </a:p>
        </p:txBody>
      </p:sp>
      <p:sp>
        <p:nvSpPr>
          <p:cNvPr id="1037" name="灯片编号占位符 2"/>
          <p:cNvSpPr>
            <a:spLocks noGrp="1"/>
          </p:cNvSpPr>
          <p:nvPr>
            <p:ph type="sldNum" sz="quarter" idx="12"/>
          </p:nvPr>
        </p:nvSpPr>
        <p:spPr>
          <a:noFill/>
        </p:spPr>
        <p:txBody>
          <a:bodyPr/>
          <a:lstStyle/>
          <a:p>
            <a:fld id="{DA21FC2C-5822-40AE-BC62-EDB8733FA7C1}" type="slidenum">
              <a:rPr lang="en-US" altLang="zh-CN" smtClean="0"/>
              <a:pPr/>
              <a:t>2</a:t>
            </a:fld>
            <a:endParaRPr lang="en-US" altLang="zh-CN" smtClean="0"/>
          </a:p>
        </p:txBody>
      </p:sp>
      <p:sp>
        <p:nvSpPr>
          <p:cNvPr id="314370" name="AutoShape 2"/>
          <p:cNvSpPr>
            <a:spLocks noChangeArrowheads="1"/>
          </p:cNvSpPr>
          <p:nvPr/>
        </p:nvSpPr>
        <p:spPr bwMode="auto">
          <a:xfrm>
            <a:off x="3851275" y="4221163"/>
            <a:ext cx="228600" cy="381000"/>
          </a:xfrm>
          <a:prstGeom prst="wedgeRoundRectCallout">
            <a:avLst>
              <a:gd name="adj1" fmla="val 483333"/>
              <a:gd name="adj2" fmla="val 30417"/>
              <a:gd name="adj3" fmla="val 16667"/>
            </a:avLst>
          </a:prstGeom>
          <a:gradFill rotWithShape="0">
            <a:gsLst>
              <a:gs pos="0">
                <a:srgbClr val="FFFFFF"/>
              </a:gs>
              <a:gs pos="100000">
                <a:srgbClr val="FF99FF"/>
              </a:gs>
            </a:gsLst>
            <a:path path="rect">
              <a:fillToRect l="50000" t="50000" r="50000" b="50000"/>
            </a:path>
          </a:gradFill>
          <a:ln w="9525">
            <a:solidFill>
              <a:srgbClr val="FF0000"/>
            </a:solidFill>
            <a:miter lim="800000"/>
            <a:headEnd/>
            <a:tailEnd/>
          </a:ln>
        </p:spPr>
        <p:txBody>
          <a:bodyPr/>
          <a:lstStyle/>
          <a:p>
            <a:endParaRPr lang="zh-CN" altLang="zh-CN"/>
          </a:p>
        </p:txBody>
      </p:sp>
      <p:sp>
        <p:nvSpPr>
          <p:cNvPr id="314371" name="AutoShape 3"/>
          <p:cNvSpPr>
            <a:spLocks noChangeArrowheads="1"/>
          </p:cNvSpPr>
          <p:nvPr/>
        </p:nvSpPr>
        <p:spPr bwMode="auto">
          <a:xfrm>
            <a:off x="3635375" y="2636838"/>
            <a:ext cx="228600" cy="381000"/>
          </a:xfrm>
          <a:prstGeom prst="wedgeRoundRectCallout">
            <a:avLst>
              <a:gd name="adj1" fmla="val 586111"/>
              <a:gd name="adj2" fmla="val 20833"/>
              <a:gd name="adj3" fmla="val 16667"/>
            </a:avLst>
          </a:prstGeom>
          <a:gradFill rotWithShape="0">
            <a:gsLst>
              <a:gs pos="0">
                <a:srgbClr val="FFFFFF"/>
              </a:gs>
              <a:gs pos="100000">
                <a:srgbClr val="FF99FF"/>
              </a:gs>
            </a:gsLst>
            <a:path path="rect">
              <a:fillToRect l="50000" t="50000" r="50000" b="50000"/>
            </a:path>
          </a:gradFill>
          <a:ln w="9525">
            <a:solidFill>
              <a:srgbClr val="FF0000"/>
            </a:solidFill>
            <a:miter lim="800000"/>
            <a:headEnd/>
            <a:tailEnd/>
          </a:ln>
        </p:spPr>
        <p:txBody>
          <a:bodyPr/>
          <a:lstStyle/>
          <a:p>
            <a:endParaRPr lang="zh-CN" altLang="zh-CN"/>
          </a:p>
        </p:txBody>
      </p:sp>
      <p:graphicFrame>
        <p:nvGraphicFramePr>
          <p:cNvPr id="314372" name="Object 4"/>
          <p:cNvGraphicFramePr>
            <a:graphicFrameLocks noChangeAspect="1"/>
          </p:cNvGraphicFramePr>
          <p:nvPr/>
        </p:nvGraphicFramePr>
        <p:xfrm>
          <a:off x="1427163" y="2601913"/>
          <a:ext cx="2463800" cy="457200"/>
        </p:xfrm>
        <a:graphic>
          <a:graphicData uri="http://schemas.openxmlformats.org/presentationml/2006/ole">
            <p:oleObj spid="_x0000_s1169" name="Equation" r:id="rId3" imgW="2463800" imgH="457200" progId="Equation.3">
              <p:embed/>
            </p:oleObj>
          </a:graphicData>
        </a:graphic>
      </p:graphicFrame>
      <p:graphicFrame>
        <p:nvGraphicFramePr>
          <p:cNvPr id="314373" name="Object 5"/>
          <p:cNvGraphicFramePr>
            <a:graphicFrameLocks noChangeAspect="1"/>
          </p:cNvGraphicFramePr>
          <p:nvPr/>
        </p:nvGraphicFramePr>
        <p:xfrm>
          <a:off x="1346200" y="4191000"/>
          <a:ext cx="2794000" cy="481013"/>
        </p:xfrm>
        <a:graphic>
          <a:graphicData uri="http://schemas.openxmlformats.org/presentationml/2006/ole">
            <p:oleObj spid="_x0000_s1170" name="公式" r:id="rId4" imgW="89483400" imgH="15419880" progId="Equation.3">
              <p:embed/>
            </p:oleObj>
          </a:graphicData>
        </a:graphic>
      </p:graphicFrame>
      <p:sp>
        <p:nvSpPr>
          <p:cNvPr id="314374" name="Rectangle 6"/>
          <p:cNvSpPr>
            <a:spLocks noChangeArrowheads="1"/>
          </p:cNvSpPr>
          <p:nvPr/>
        </p:nvSpPr>
        <p:spPr bwMode="auto">
          <a:xfrm>
            <a:off x="690563" y="1250950"/>
            <a:ext cx="1066800" cy="519113"/>
          </a:xfrm>
          <a:prstGeom prst="rect">
            <a:avLst/>
          </a:prstGeom>
          <a:noFill/>
          <a:ln w="9525">
            <a:noFill/>
            <a:miter lim="800000"/>
            <a:headEnd/>
            <a:tailEnd/>
          </a:ln>
        </p:spPr>
        <p:txBody>
          <a:bodyPr>
            <a:spAutoFit/>
          </a:bodyPr>
          <a:lstStyle/>
          <a:p>
            <a:pPr algn="l"/>
            <a:r>
              <a:rPr lang="zh-CN" altLang="en-US" sz="2800" i="1" u="sng">
                <a:solidFill>
                  <a:schemeClr val="accent2"/>
                </a:solidFill>
              </a:rPr>
              <a:t>实例</a:t>
            </a:r>
          </a:p>
        </p:txBody>
      </p:sp>
      <p:sp>
        <p:nvSpPr>
          <p:cNvPr id="314377" name="Rectangle 9"/>
          <p:cNvSpPr>
            <a:spLocks noChangeArrowheads="1"/>
          </p:cNvSpPr>
          <p:nvPr/>
        </p:nvSpPr>
        <p:spPr bwMode="auto">
          <a:xfrm>
            <a:off x="773113" y="3443288"/>
            <a:ext cx="1066800" cy="519112"/>
          </a:xfrm>
          <a:prstGeom prst="rect">
            <a:avLst/>
          </a:prstGeom>
          <a:noFill/>
          <a:ln w="9525">
            <a:noFill/>
            <a:miter lim="800000"/>
            <a:headEnd/>
            <a:tailEnd/>
          </a:ln>
        </p:spPr>
        <p:txBody>
          <a:bodyPr>
            <a:spAutoFit/>
          </a:bodyPr>
          <a:lstStyle/>
          <a:p>
            <a:pPr algn="l"/>
            <a:r>
              <a:rPr lang="zh-CN" altLang="en-US" sz="2800">
                <a:solidFill>
                  <a:schemeClr val="accent2"/>
                </a:solidFill>
                <a:ea typeface="黑体" pitchFamily="2" charset="-122"/>
              </a:rPr>
              <a:t>定义</a:t>
            </a:r>
          </a:p>
        </p:txBody>
      </p:sp>
      <p:sp>
        <p:nvSpPr>
          <p:cNvPr id="314379" name="Text Box 11"/>
          <p:cNvSpPr txBox="1">
            <a:spLocks noChangeArrowheads="1"/>
          </p:cNvSpPr>
          <p:nvPr/>
        </p:nvSpPr>
        <p:spPr bwMode="auto">
          <a:xfrm>
            <a:off x="603920" y="749647"/>
            <a:ext cx="1447800" cy="519113"/>
          </a:xfrm>
          <a:prstGeom prst="rect">
            <a:avLst/>
          </a:prstGeom>
          <a:gradFill rotWithShape="0">
            <a:gsLst>
              <a:gs pos="0">
                <a:srgbClr val="66FF33"/>
              </a:gs>
              <a:gs pos="100000">
                <a:srgbClr val="FFFFFF"/>
              </a:gs>
            </a:gsLst>
            <a:lin ang="0" scaled="1"/>
          </a:gradFill>
          <a:ln w="57150">
            <a:noFill/>
            <a:miter lim="800000"/>
            <a:headEnd/>
            <a:tailEnd/>
          </a:ln>
        </p:spPr>
        <p:txBody>
          <a:bodyPr>
            <a:spAutoFit/>
          </a:bodyPr>
          <a:lstStyle/>
          <a:p>
            <a:pPr algn="l">
              <a:spcBef>
                <a:spcPct val="50000"/>
              </a:spcBef>
            </a:pPr>
            <a:r>
              <a:rPr lang="en-US" altLang="zh-CN" sz="2800">
                <a:solidFill>
                  <a:schemeClr val="tx2"/>
                </a:solidFill>
              </a:rPr>
              <a:t>1. </a:t>
            </a:r>
            <a:r>
              <a:rPr lang="zh-CN" altLang="en-US" sz="2800">
                <a:solidFill>
                  <a:schemeClr val="tx2"/>
                </a:solidFill>
              </a:rPr>
              <a:t>定义</a:t>
            </a:r>
            <a:endParaRPr lang="zh-CN" altLang="en-US" sz="2400" b="0">
              <a:solidFill>
                <a:schemeClr val="tx2"/>
              </a:solidFill>
            </a:endParaRPr>
          </a:p>
        </p:txBody>
      </p:sp>
      <p:sp>
        <p:nvSpPr>
          <p:cNvPr id="314385" name="Rectangle 17"/>
          <p:cNvSpPr>
            <a:spLocks noChangeArrowheads="1"/>
          </p:cNvSpPr>
          <p:nvPr/>
        </p:nvSpPr>
        <p:spPr bwMode="auto">
          <a:xfrm>
            <a:off x="1763713" y="1268413"/>
            <a:ext cx="2514600" cy="519112"/>
          </a:xfrm>
          <a:prstGeom prst="rect">
            <a:avLst/>
          </a:prstGeom>
          <a:noFill/>
          <a:ln w="9525">
            <a:noFill/>
            <a:miter lim="800000"/>
            <a:headEnd/>
            <a:tailEnd/>
          </a:ln>
        </p:spPr>
        <p:txBody>
          <a:bodyPr>
            <a:spAutoFit/>
          </a:bodyPr>
          <a:lstStyle/>
          <a:p>
            <a:pPr algn="l"/>
            <a:r>
              <a:rPr lang="zh-CN" altLang="en-US" sz="2800"/>
              <a:t>一物体在常力</a:t>
            </a:r>
          </a:p>
        </p:txBody>
      </p:sp>
      <p:sp>
        <p:nvSpPr>
          <p:cNvPr id="314386" name="Rectangle 18"/>
          <p:cNvSpPr>
            <a:spLocks noChangeArrowheads="1"/>
          </p:cNvSpPr>
          <p:nvPr/>
        </p:nvSpPr>
        <p:spPr bwMode="auto">
          <a:xfrm>
            <a:off x="4278313" y="1282700"/>
            <a:ext cx="3276600" cy="519113"/>
          </a:xfrm>
          <a:prstGeom prst="rect">
            <a:avLst/>
          </a:prstGeom>
          <a:noFill/>
          <a:ln w="9525">
            <a:noFill/>
            <a:miter lim="800000"/>
            <a:headEnd/>
            <a:tailEnd/>
          </a:ln>
        </p:spPr>
        <p:txBody>
          <a:bodyPr>
            <a:spAutoFit/>
          </a:bodyPr>
          <a:lstStyle/>
          <a:p>
            <a:pPr algn="l"/>
            <a:r>
              <a:rPr lang="zh-CN" altLang="en-US" sz="2800"/>
              <a:t>作用下沿直线从点</a:t>
            </a:r>
          </a:p>
        </p:txBody>
      </p:sp>
      <p:sp>
        <p:nvSpPr>
          <p:cNvPr id="314387" name="Rectangle 19"/>
          <p:cNvSpPr>
            <a:spLocks noChangeArrowheads="1"/>
          </p:cNvSpPr>
          <p:nvPr/>
        </p:nvSpPr>
        <p:spPr bwMode="auto">
          <a:xfrm>
            <a:off x="3135313" y="1892300"/>
            <a:ext cx="1905000" cy="519113"/>
          </a:xfrm>
          <a:prstGeom prst="rect">
            <a:avLst/>
          </a:prstGeom>
          <a:noFill/>
          <a:ln w="9525">
            <a:noFill/>
            <a:miter lim="800000"/>
            <a:headEnd/>
            <a:tailEnd/>
          </a:ln>
        </p:spPr>
        <p:txBody>
          <a:bodyPr>
            <a:spAutoFit/>
          </a:bodyPr>
          <a:lstStyle/>
          <a:p>
            <a:pPr algn="l"/>
            <a:r>
              <a:rPr lang="zh-CN" altLang="en-US" sz="2800"/>
              <a:t>表示位移</a:t>
            </a:r>
            <a:r>
              <a:rPr lang="en-US" altLang="zh-CN" sz="2800"/>
              <a:t>,</a:t>
            </a:r>
          </a:p>
        </p:txBody>
      </p:sp>
      <p:graphicFrame>
        <p:nvGraphicFramePr>
          <p:cNvPr id="314388" name="Object 20"/>
          <p:cNvGraphicFramePr>
            <a:graphicFrameLocks noChangeAspect="1"/>
          </p:cNvGraphicFramePr>
          <p:nvPr/>
        </p:nvGraphicFramePr>
        <p:xfrm>
          <a:off x="4067175" y="1341438"/>
          <a:ext cx="317500" cy="368300"/>
        </p:xfrm>
        <a:graphic>
          <a:graphicData uri="http://schemas.openxmlformats.org/presentationml/2006/ole">
            <p:oleObj spid="_x0000_s1171" name="Equation" r:id="rId5" imgW="317362" imgH="368140" progId="Equation.3">
              <p:embed/>
            </p:oleObj>
          </a:graphicData>
        </a:graphic>
      </p:graphicFrame>
      <p:graphicFrame>
        <p:nvGraphicFramePr>
          <p:cNvPr id="314389" name="Object 21"/>
          <p:cNvGraphicFramePr>
            <a:graphicFrameLocks noChangeAspect="1"/>
          </p:cNvGraphicFramePr>
          <p:nvPr/>
        </p:nvGraphicFramePr>
        <p:xfrm>
          <a:off x="7235825" y="1341438"/>
          <a:ext cx="482600" cy="419100"/>
        </p:xfrm>
        <a:graphic>
          <a:graphicData uri="http://schemas.openxmlformats.org/presentationml/2006/ole">
            <p:oleObj spid="_x0000_s1172" name="Equation" r:id="rId6" imgW="482391" imgH="418918" progId="Equation.3">
              <p:embed/>
            </p:oleObj>
          </a:graphicData>
        </a:graphic>
      </p:graphicFrame>
      <p:graphicFrame>
        <p:nvGraphicFramePr>
          <p:cNvPr id="314390" name="Object 22"/>
          <p:cNvGraphicFramePr>
            <a:graphicFrameLocks noChangeAspect="1"/>
          </p:cNvGraphicFramePr>
          <p:nvPr/>
        </p:nvGraphicFramePr>
        <p:xfrm>
          <a:off x="2268538" y="1989138"/>
          <a:ext cx="622300" cy="419100"/>
        </p:xfrm>
        <a:graphic>
          <a:graphicData uri="http://schemas.openxmlformats.org/presentationml/2006/ole">
            <p:oleObj spid="_x0000_s1173" name="Equation" r:id="rId7" imgW="622030" imgH="418918" progId="Equation.3">
              <p:embed/>
            </p:oleObj>
          </a:graphicData>
        </a:graphic>
      </p:graphicFrame>
      <p:graphicFrame>
        <p:nvGraphicFramePr>
          <p:cNvPr id="314391" name="Object 23"/>
          <p:cNvGraphicFramePr>
            <a:graphicFrameLocks noChangeAspect="1"/>
          </p:cNvGraphicFramePr>
          <p:nvPr/>
        </p:nvGraphicFramePr>
        <p:xfrm>
          <a:off x="3059113" y="1989138"/>
          <a:ext cx="215900" cy="304800"/>
        </p:xfrm>
        <a:graphic>
          <a:graphicData uri="http://schemas.openxmlformats.org/presentationml/2006/ole">
            <p:oleObj spid="_x0000_s1174" name="Equation" r:id="rId8" imgW="215713" imgH="304536" progId="Equation.3">
              <p:embed/>
            </p:oleObj>
          </a:graphicData>
        </a:graphic>
      </p:graphicFrame>
      <p:graphicFrame>
        <p:nvGraphicFramePr>
          <p:cNvPr id="314392" name="Object 24"/>
          <p:cNvGraphicFramePr>
            <a:graphicFrameLocks noChangeAspect="1"/>
          </p:cNvGraphicFramePr>
          <p:nvPr/>
        </p:nvGraphicFramePr>
        <p:xfrm>
          <a:off x="4787900" y="1916113"/>
          <a:ext cx="673100" cy="406400"/>
        </p:xfrm>
        <a:graphic>
          <a:graphicData uri="http://schemas.openxmlformats.org/presentationml/2006/ole">
            <p:oleObj spid="_x0000_s1175" name="Equation" r:id="rId9" imgW="672808" imgH="406224" progId="Equation.3">
              <p:embed/>
            </p:oleObj>
          </a:graphicData>
        </a:graphic>
      </p:graphicFrame>
      <p:sp>
        <p:nvSpPr>
          <p:cNvPr id="314393" name="Rectangle 25"/>
          <p:cNvSpPr>
            <a:spLocks noChangeArrowheads="1"/>
          </p:cNvSpPr>
          <p:nvPr/>
        </p:nvSpPr>
        <p:spPr bwMode="auto">
          <a:xfrm>
            <a:off x="5345113" y="1878013"/>
            <a:ext cx="2667000" cy="519112"/>
          </a:xfrm>
          <a:prstGeom prst="rect">
            <a:avLst/>
          </a:prstGeom>
          <a:noFill/>
          <a:ln w="9525">
            <a:noFill/>
            <a:miter lim="800000"/>
            <a:headEnd/>
            <a:tailEnd/>
          </a:ln>
        </p:spPr>
        <p:txBody>
          <a:bodyPr>
            <a:spAutoFit/>
          </a:bodyPr>
          <a:lstStyle/>
          <a:p>
            <a:pPr algn="l"/>
            <a:r>
              <a:rPr lang="zh-CN" altLang="en-US" sz="2800"/>
              <a:t>所作的功为</a:t>
            </a:r>
          </a:p>
        </p:txBody>
      </p:sp>
      <p:sp>
        <p:nvSpPr>
          <p:cNvPr id="314394" name="Rectangle 26"/>
          <p:cNvSpPr>
            <a:spLocks noChangeArrowheads="1"/>
          </p:cNvSpPr>
          <p:nvPr/>
        </p:nvSpPr>
        <p:spPr bwMode="auto">
          <a:xfrm>
            <a:off x="696913" y="1878013"/>
            <a:ext cx="1905000" cy="519112"/>
          </a:xfrm>
          <a:prstGeom prst="rect">
            <a:avLst/>
          </a:prstGeom>
          <a:noFill/>
          <a:ln w="9525">
            <a:noFill/>
            <a:miter lim="800000"/>
            <a:headEnd/>
            <a:tailEnd/>
          </a:ln>
        </p:spPr>
        <p:txBody>
          <a:bodyPr>
            <a:spAutoFit/>
          </a:bodyPr>
          <a:lstStyle/>
          <a:p>
            <a:pPr algn="l"/>
            <a:r>
              <a:rPr lang="zh-CN" altLang="en-US" sz="2800"/>
              <a:t>移动到点</a:t>
            </a:r>
          </a:p>
        </p:txBody>
      </p:sp>
      <p:graphicFrame>
        <p:nvGraphicFramePr>
          <p:cNvPr id="314395" name="Object 27"/>
          <p:cNvGraphicFramePr>
            <a:graphicFrameLocks noChangeAspect="1"/>
          </p:cNvGraphicFramePr>
          <p:nvPr/>
        </p:nvGraphicFramePr>
        <p:xfrm>
          <a:off x="5148263" y="2608263"/>
          <a:ext cx="1854200" cy="406400"/>
        </p:xfrm>
        <a:graphic>
          <a:graphicData uri="http://schemas.openxmlformats.org/presentationml/2006/ole">
            <p:oleObj spid="_x0000_s1176" name="Equation" r:id="rId10" imgW="1853396" imgH="406224" progId="Equation.3">
              <p:embed/>
            </p:oleObj>
          </a:graphicData>
        </a:graphic>
      </p:graphicFrame>
      <p:sp>
        <p:nvSpPr>
          <p:cNvPr id="314397" name="Rectangle 29"/>
          <p:cNvSpPr>
            <a:spLocks noChangeArrowheads="1"/>
          </p:cNvSpPr>
          <p:nvPr/>
        </p:nvSpPr>
        <p:spPr bwMode="auto">
          <a:xfrm>
            <a:off x="1763713" y="3429000"/>
            <a:ext cx="990600" cy="519113"/>
          </a:xfrm>
          <a:prstGeom prst="rect">
            <a:avLst/>
          </a:prstGeom>
          <a:noFill/>
          <a:ln w="9525">
            <a:noFill/>
            <a:miter lim="800000"/>
            <a:headEnd/>
            <a:tailEnd/>
          </a:ln>
        </p:spPr>
        <p:txBody>
          <a:bodyPr>
            <a:spAutoFit/>
          </a:bodyPr>
          <a:lstStyle/>
          <a:p>
            <a:pPr algn="l"/>
            <a:r>
              <a:rPr lang="zh-CN" altLang="en-US" sz="2800"/>
              <a:t>向量</a:t>
            </a:r>
          </a:p>
        </p:txBody>
      </p:sp>
      <p:graphicFrame>
        <p:nvGraphicFramePr>
          <p:cNvPr id="314398" name="Object 30"/>
          <p:cNvGraphicFramePr>
            <a:graphicFrameLocks noChangeAspect="1"/>
          </p:cNvGraphicFramePr>
          <p:nvPr/>
        </p:nvGraphicFramePr>
        <p:xfrm>
          <a:off x="2614613" y="3465513"/>
          <a:ext cx="1130300" cy="406400"/>
        </p:xfrm>
        <a:graphic>
          <a:graphicData uri="http://schemas.openxmlformats.org/presentationml/2006/ole">
            <p:oleObj spid="_x0000_s1177" name="Equation" r:id="rId11" imgW="1129810" imgH="406224" progId="Equation.3">
              <p:embed/>
            </p:oleObj>
          </a:graphicData>
        </a:graphic>
      </p:graphicFrame>
      <p:sp>
        <p:nvSpPr>
          <p:cNvPr id="314399" name="Rectangle 31"/>
          <p:cNvSpPr>
            <a:spLocks noChangeArrowheads="1"/>
          </p:cNvSpPr>
          <p:nvPr/>
        </p:nvSpPr>
        <p:spPr bwMode="auto">
          <a:xfrm>
            <a:off x="3668713" y="3429000"/>
            <a:ext cx="1541462" cy="519113"/>
          </a:xfrm>
          <a:prstGeom prst="rect">
            <a:avLst/>
          </a:prstGeom>
          <a:noFill/>
          <a:ln w="57150">
            <a:noFill/>
            <a:miter lim="800000"/>
            <a:headEnd/>
            <a:tailEnd/>
          </a:ln>
        </p:spPr>
        <p:txBody>
          <a:bodyPr>
            <a:spAutoFit/>
          </a:bodyPr>
          <a:lstStyle/>
          <a:p>
            <a:pPr algn="l"/>
            <a:r>
              <a:rPr lang="zh-CN" altLang="en-US" sz="2800">
                <a:solidFill>
                  <a:srgbClr val="0000FF"/>
                </a:solidFill>
                <a:ea typeface="黑体" pitchFamily="2" charset="-122"/>
              </a:rPr>
              <a:t>数量积</a:t>
            </a:r>
          </a:p>
        </p:txBody>
      </p:sp>
      <p:graphicFrame>
        <p:nvGraphicFramePr>
          <p:cNvPr id="314400" name="Object 32"/>
          <p:cNvGraphicFramePr>
            <a:graphicFrameLocks noChangeAspect="1"/>
          </p:cNvGraphicFramePr>
          <p:nvPr/>
        </p:nvGraphicFramePr>
        <p:xfrm>
          <a:off x="4887913" y="3479800"/>
          <a:ext cx="977900" cy="406400"/>
        </p:xfrm>
        <a:graphic>
          <a:graphicData uri="http://schemas.openxmlformats.org/presentationml/2006/ole">
            <p:oleObj spid="_x0000_s1178" name="Equation" r:id="rId12" imgW="977476" imgH="406224" progId="Equation.3">
              <p:embed/>
            </p:oleObj>
          </a:graphicData>
        </a:graphic>
      </p:graphicFrame>
      <p:graphicFrame>
        <p:nvGraphicFramePr>
          <p:cNvPr id="314401" name="Object 33"/>
          <p:cNvGraphicFramePr>
            <a:graphicFrameLocks noChangeAspect="1"/>
          </p:cNvGraphicFramePr>
          <p:nvPr/>
        </p:nvGraphicFramePr>
        <p:xfrm>
          <a:off x="5187950" y="4248150"/>
          <a:ext cx="1828800" cy="406400"/>
        </p:xfrm>
        <a:graphic>
          <a:graphicData uri="http://schemas.openxmlformats.org/presentationml/2006/ole">
            <p:oleObj spid="_x0000_s1179" name="Equation" r:id="rId13" imgW="1828800" imgH="406400" progId="Equation.3">
              <p:embed/>
            </p:oleObj>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4379"/>
                                        </p:tgtEl>
                                        <p:attrNameLst>
                                          <p:attrName>style.visibility</p:attrName>
                                        </p:attrNameLst>
                                      </p:cBhvr>
                                      <p:to>
                                        <p:strVal val="visible"/>
                                      </p:to>
                                    </p:set>
                                    <p:animEffect transition="in" filter="wipe(left)">
                                      <p:cBhvr>
                                        <p:cTn id="7" dur="500"/>
                                        <p:tgtEl>
                                          <p:spTgt spid="3143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4374"/>
                                        </p:tgtEl>
                                        <p:attrNameLst>
                                          <p:attrName>style.visibility</p:attrName>
                                        </p:attrNameLst>
                                      </p:cBhvr>
                                      <p:to>
                                        <p:strVal val="visible"/>
                                      </p:to>
                                    </p:set>
                                    <p:animEffect transition="in" filter="wipe(left)">
                                      <p:cBhvr>
                                        <p:cTn id="12" dur="500"/>
                                        <p:tgtEl>
                                          <p:spTgt spid="3143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4385"/>
                                        </p:tgtEl>
                                        <p:attrNameLst>
                                          <p:attrName>style.visibility</p:attrName>
                                        </p:attrNameLst>
                                      </p:cBhvr>
                                      <p:to>
                                        <p:strVal val="visible"/>
                                      </p:to>
                                    </p:set>
                                    <p:animEffect transition="in" filter="wipe(left)">
                                      <p:cBhvr>
                                        <p:cTn id="17" dur="500"/>
                                        <p:tgtEl>
                                          <p:spTgt spid="3143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4388"/>
                                        </p:tgtEl>
                                        <p:attrNameLst>
                                          <p:attrName>style.visibility</p:attrName>
                                        </p:attrNameLst>
                                      </p:cBhvr>
                                      <p:to>
                                        <p:strVal val="visible"/>
                                      </p:to>
                                    </p:set>
                                    <p:animEffect transition="in" filter="wipe(left)">
                                      <p:cBhvr>
                                        <p:cTn id="22" dur="500"/>
                                        <p:tgtEl>
                                          <p:spTgt spid="31438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4386"/>
                                        </p:tgtEl>
                                        <p:attrNameLst>
                                          <p:attrName>style.visibility</p:attrName>
                                        </p:attrNameLst>
                                      </p:cBhvr>
                                      <p:to>
                                        <p:strVal val="visible"/>
                                      </p:to>
                                    </p:set>
                                    <p:animEffect transition="in" filter="wipe(left)">
                                      <p:cBhvr>
                                        <p:cTn id="27" dur="500"/>
                                        <p:tgtEl>
                                          <p:spTgt spid="31438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4389"/>
                                        </p:tgtEl>
                                        <p:attrNameLst>
                                          <p:attrName>style.visibility</p:attrName>
                                        </p:attrNameLst>
                                      </p:cBhvr>
                                      <p:to>
                                        <p:strVal val="visible"/>
                                      </p:to>
                                    </p:set>
                                    <p:animEffect transition="in" filter="wipe(left)">
                                      <p:cBhvr>
                                        <p:cTn id="32" dur="500"/>
                                        <p:tgtEl>
                                          <p:spTgt spid="31438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4394"/>
                                        </p:tgtEl>
                                        <p:attrNameLst>
                                          <p:attrName>style.visibility</p:attrName>
                                        </p:attrNameLst>
                                      </p:cBhvr>
                                      <p:to>
                                        <p:strVal val="visible"/>
                                      </p:to>
                                    </p:set>
                                    <p:animEffect transition="in" filter="wipe(left)">
                                      <p:cBhvr>
                                        <p:cTn id="37" dur="500"/>
                                        <p:tgtEl>
                                          <p:spTgt spid="31439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14390"/>
                                        </p:tgtEl>
                                        <p:attrNameLst>
                                          <p:attrName>style.visibility</p:attrName>
                                        </p:attrNameLst>
                                      </p:cBhvr>
                                      <p:to>
                                        <p:strVal val="visible"/>
                                      </p:to>
                                    </p:set>
                                    <p:animEffect transition="in" filter="wipe(left)">
                                      <p:cBhvr>
                                        <p:cTn id="42" dur="500"/>
                                        <p:tgtEl>
                                          <p:spTgt spid="31439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14391"/>
                                        </p:tgtEl>
                                        <p:attrNameLst>
                                          <p:attrName>style.visibility</p:attrName>
                                        </p:attrNameLst>
                                      </p:cBhvr>
                                      <p:to>
                                        <p:strVal val="visible"/>
                                      </p:to>
                                    </p:set>
                                    <p:animEffect transition="in" filter="wipe(left)">
                                      <p:cBhvr>
                                        <p:cTn id="47" dur="500"/>
                                        <p:tgtEl>
                                          <p:spTgt spid="31439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14387"/>
                                        </p:tgtEl>
                                        <p:attrNameLst>
                                          <p:attrName>style.visibility</p:attrName>
                                        </p:attrNameLst>
                                      </p:cBhvr>
                                      <p:to>
                                        <p:strVal val="visible"/>
                                      </p:to>
                                    </p:set>
                                    <p:animEffect transition="in" filter="wipe(left)">
                                      <p:cBhvr>
                                        <p:cTn id="52" dur="500"/>
                                        <p:tgtEl>
                                          <p:spTgt spid="31438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14392"/>
                                        </p:tgtEl>
                                        <p:attrNameLst>
                                          <p:attrName>style.visibility</p:attrName>
                                        </p:attrNameLst>
                                      </p:cBhvr>
                                      <p:to>
                                        <p:strVal val="visible"/>
                                      </p:to>
                                    </p:set>
                                    <p:animEffect transition="in" filter="wipe(left)">
                                      <p:cBhvr>
                                        <p:cTn id="57" dur="500"/>
                                        <p:tgtEl>
                                          <p:spTgt spid="31439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14393"/>
                                        </p:tgtEl>
                                        <p:attrNameLst>
                                          <p:attrName>style.visibility</p:attrName>
                                        </p:attrNameLst>
                                      </p:cBhvr>
                                      <p:to>
                                        <p:strVal val="visible"/>
                                      </p:to>
                                    </p:set>
                                    <p:animEffect transition="in" filter="wipe(left)">
                                      <p:cBhvr>
                                        <p:cTn id="62" dur="500"/>
                                        <p:tgtEl>
                                          <p:spTgt spid="31439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14372"/>
                                        </p:tgtEl>
                                        <p:attrNameLst>
                                          <p:attrName>style.visibility</p:attrName>
                                        </p:attrNameLst>
                                      </p:cBhvr>
                                      <p:to>
                                        <p:strVal val="visible"/>
                                      </p:to>
                                    </p:set>
                                    <p:animEffect transition="in" filter="wipe(left)">
                                      <p:cBhvr>
                                        <p:cTn id="67" dur="500"/>
                                        <p:tgtEl>
                                          <p:spTgt spid="314372"/>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314371"/>
                                        </p:tgtEl>
                                        <p:attrNameLst>
                                          <p:attrName>style.visibility</p:attrName>
                                        </p:attrNameLst>
                                      </p:cBhvr>
                                      <p:to>
                                        <p:strVal val="visible"/>
                                      </p:to>
                                    </p:set>
                                    <p:anim calcmode="lin" valueType="num">
                                      <p:cBhvr additive="base">
                                        <p:cTn id="72" dur="500" fill="hold"/>
                                        <p:tgtEl>
                                          <p:spTgt spid="314371"/>
                                        </p:tgtEl>
                                        <p:attrNameLst>
                                          <p:attrName>ppt_x</p:attrName>
                                        </p:attrNameLst>
                                      </p:cBhvr>
                                      <p:tavLst>
                                        <p:tav tm="0">
                                          <p:val>
                                            <p:strVal val="0-#ppt_w/2"/>
                                          </p:val>
                                        </p:tav>
                                        <p:tav tm="100000">
                                          <p:val>
                                            <p:strVal val="#ppt_x"/>
                                          </p:val>
                                        </p:tav>
                                      </p:tavLst>
                                    </p:anim>
                                    <p:anim calcmode="lin" valueType="num">
                                      <p:cBhvr additive="base">
                                        <p:cTn id="73" dur="500" fill="hold"/>
                                        <p:tgtEl>
                                          <p:spTgt spid="314371"/>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314395"/>
                                        </p:tgtEl>
                                        <p:attrNameLst>
                                          <p:attrName>style.visibility</p:attrName>
                                        </p:attrNameLst>
                                      </p:cBhvr>
                                      <p:to>
                                        <p:strVal val="visible"/>
                                      </p:to>
                                    </p:set>
                                    <p:animEffect transition="in" filter="wipe(left)">
                                      <p:cBhvr>
                                        <p:cTn id="78" dur="500"/>
                                        <p:tgtEl>
                                          <p:spTgt spid="314395"/>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314377"/>
                                        </p:tgtEl>
                                        <p:attrNameLst>
                                          <p:attrName>style.visibility</p:attrName>
                                        </p:attrNameLst>
                                      </p:cBhvr>
                                      <p:to>
                                        <p:strVal val="visible"/>
                                      </p:to>
                                    </p:set>
                                    <p:animEffect transition="in" filter="wipe(left)">
                                      <p:cBhvr>
                                        <p:cTn id="83" dur="500"/>
                                        <p:tgtEl>
                                          <p:spTgt spid="314377"/>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314397"/>
                                        </p:tgtEl>
                                        <p:attrNameLst>
                                          <p:attrName>style.visibility</p:attrName>
                                        </p:attrNameLst>
                                      </p:cBhvr>
                                      <p:to>
                                        <p:strVal val="visible"/>
                                      </p:to>
                                    </p:set>
                                    <p:animEffect transition="in" filter="wipe(left)">
                                      <p:cBhvr>
                                        <p:cTn id="88" dur="500"/>
                                        <p:tgtEl>
                                          <p:spTgt spid="314397"/>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314398"/>
                                        </p:tgtEl>
                                        <p:attrNameLst>
                                          <p:attrName>style.visibility</p:attrName>
                                        </p:attrNameLst>
                                      </p:cBhvr>
                                      <p:to>
                                        <p:strVal val="visible"/>
                                      </p:to>
                                    </p:set>
                                    <p:animEffect transition="in" filter="wipe(left)">
                                      <p:cBhvr>
                                        <p:cTn id="93" dur="500"/>
                                        <p:tgtEl>
                                          <p:spTgt spid="314398"/>
                                        </p:tgtEl>
                                      </p:cBhvr>
                                    </p:animEffect>
                                  </p:childTnLst>
                                </p:cTn>
                              </p:par>
                            </p:childTnLst>
                          </p:cTn>
                        </p:par>
                      </p:childTnLst>
                    </p:cTn>
                  </p:par>
                  <p:par>
                    <p:cTn id="94" fill="hold">
                      <p:stCondLst>
                        <p:cond delay="indefinite"/>
                      </p:stCondLst>
                      <p:childTnLst>
                        <p:par>
                          <p:cTn id="95" fill="hold">
                            <p:stCondLst>
                              <p:cond delay="0"/>
                            </p:stCondLst>
                            <p:childTnLst>
                              <p:par>
                                <p:cTn id="96" presetID="23" presetClass="entr" presetSubtype="16" fill="hold" grpId="0" nodeType="clickEffect">
                                  <p:stCondLst>
                                    <p:cond delay="0"/>
                                  </p:stCondLst>
                                  <p:childTnLst>
                                    <p:set>
                                      <p:cBhvr>
                                        <p:cTn id="97" dur="1" fill="hold">
                                          <p:stCondLst>
                                            <p:cond delay="0"/>
                                          </p:stCondLst>
                                        </p:cTn>
                                        <p:tgtEl>
                                          <p:spTgt spid="314399"/>
                                        </p:tgtEl>
                                        <p:attrNameLst>
                                          <p:attrName>style.visibility</p:attrName>
                                        </p:attrNameLst>
                                      </p:cBhvr>
                                      <p:to>
                                        <p:strVal val="visible"/>
                                      </p:to>
                                    </p:set>
                                    <p:anim calcmode="lin" valueType="num">
                                      <p:cBhvr>
                                        <p:cTn id="98" dur="500" fill="hold"/>
                                        <p:tgtEl>
                                          <p:spTgt spid="314399"/>
                                        </p:tgtEl>
                                        <p:attrNameLst>
                                          <p:attrName>ppt_w</p:attrName>
                                        </p:attrNameLst>
                                      </p:cBhvr>
                                      <p:tavLst>
                                        <p:tav tm="0">
                                          <p:val>
                                            <p:fltVal val="0"/>
                                          </p:val>
                                        </p:tav>
                                        <p:tav tm="100000">
                                          <p:val>
                                            <p:strVal val="#ppt_w"/>
                                          </p:val>
                                        </p:tav>
                                      </p:tavLst>
                                    </p:anim>
                                    <p:anim calcmode="lin" valueType="num">
                                      <p:cBhvr>
                                        <p:cTn id="99" dur="500" fill="hold"/>
                                        <p:tgtEl>
                                          <p:spTgt spid="314399"/>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314400"/>
                                        </p:tgtEl>
                                        <p:attrNameLst>
                                          <p:attrName>style.visibility</p:attrName>
                                        </p:attrNameLst>
                                      </p:cBhvr>
                                      <p:to>
                                        <p:strVal val="visible"/>
                                      </p:to>
                                    </p:set>
                                    <p:animEffect transition="in" filter="wipe(left)">
                                      <p:cBhvr>
                                        <p:cTn id="104" dur="500"/>
                                        <p:tgtEl>
                                          <p:spTgt spid="314400"/>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314373"/>
                                        </p:tgtEl>
                                        <p:attrNameLst>
                                          <p:attrName>style.visibility</p:attrName>
                                        </p:attrNameLst>
                                      </p:cBhvr>
                                      <p:to>
                                        <p:strVal val="visible"/>
                                      </p:to>
                                    </p:set>
                                    <p:animEffect transition="in" filter="wipe(left)">
                                      <p:cBhvr>
                                        <p:cTn id="109" dur="500"/>
                                        <p:tgtEl>
                                          <p:spTgt spid="314373"/>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314370"/>
                                        </p:tgtEl>
                                        <p:attrNameLst>
                                          <p:attrName>style.visibility</p:attrName>
                                        </p:attrNameLst>
                                      </p:cBhvr>
                                      <p:to>
                                        <p:strVal val="visible"/>
                                      </p:to>
                                    </p:set>
                                    <p:animEffect transition="in" filter="wipe(left)">
                                      <p:cBhvr>
                                        <p:cTn id="114" dur="500"/>
                                        <p:tgtEl>
                                          <p:spTgt spid="314370"/>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314401"/>
                                        </p:tgtEl>
                                        <p:attrNameLst>
                                          <p:attrName>style.visibility</p:attrName>
                                        </p:attrNameLst>
                                      </p:cBhvr>
                                      <p:to>
                                        <p:strVal val="visible"/>
                                      </p:to>
                                    </p:set>
                                    <p:animEffect transition="in" filter="wipe(left)">
                                      <p:cBhvr>
                                        <p:cTn id="119" dur="500"/>
                                        <p:tgtEl>
                                          <p:spTgt spid="314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0" grpId="0" animBg="1" autoUpdateAnimBg="0"/>
      <p:bldP spid="314371" grpId="0" animBg="1" autoUpdateAnimBg="0"/>
      <p:bldP spid="314374" grpId="0" autoUpdateAnimBg="0"/>
      <p:bldP spid="314377" grpId="0" autoUpdateAnimBg="0"/>
      <p:bldP spid="314379" grpId="0" animBg="1" autoUpdateAnimBg="0"/>
      <p:bldP spid="314385" grpId="0" autoUpdateAnimBg="0"/>
      <p:bldP spid="314386" grpId="0" autoUpdateAnimBg="0"/>
      <p:bldP spid="314387" grpId="0" autoUpdateAnimBg="0"/>
      <p:bldP spid="314393" grpId="0" autoUpdateAnimBg="0"/>
      <p:bldP spid="314394" grpId="0" autoUpdateAnimBg="0"/>
      <p:bldP spid="314397" grpId="0" autoUpdateAnimBg="0"/>
      <p:bldP spid="314399"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1" name="灯片编号占位符 1"/>
          <p:cNvSpPr>
            <a:spLocks noGrp="1"/>
          </p:cNvSpPr>
          <p:nvPr>
            <p:ph type="sldNum" sz="quarter" idx="12"/>
          </p:nvPr>
        </p:nvSpPr>
        <p:spPr>
          <a:noFill/>
        </p:spPr>
        <p:txBody>
          <a:bodyPr/>
          <a:lstStyle/>
          <a:p>
            <a:fld id="{58BB8854-1CD9-4F24-A724-5BC3659DD61A}" type="slidenum">
              <a:rPr lang="en-US" altLang="zh-CN" smtClean="0"/>
              <a:pPr/>
              <a:t>20</a:t>
            </a:fld>
            <a:endParaRPr lang="en-US" altLang="zh-CN" smtClean="0"/>
          </a:p>
        </p:txBody>
      </p:sp>
      <p:graphicFrame>
        <p:nvGraphicFramePr>
          <p:cNvPr id="331778" name="Object 2"/>
          <p:cNvGraphicFramePr>
            <a:graphicFrameLocks noChangeAspect="1"/>
          </p:cNvGraphicFramePr>
          <p:nvPr/>
        </p:nvGraphicFramePr>
        <p:xfrm>
          <a:off x="868684" y="826815"/>
          <a:ext cx="3073400" cy="544512"/>
        </p:xfrm>
        <a:graphic>
          <a:graphicData uri="http://schemas.openxmlformats.org/presentationml/2006/ole">
            <p:oleObj spid="_x0000_s19627" name="公式" r:id="rId3" imgW="3073400" imgH="546100" progId="Equation.3">
              <p:embed/>
            </p:oleObj>
          </a:graphicData>
        </a:graphic>
      </p:graphicFrame>
      <p:graphicFrame>
        <p:nvGraphicFramePr>
          <p:cNvPr id="331779" name="Object 3"/>
          <p:cNvGraphicFramePr>
            <a:graphicFrameLocks noChangeAspect="1"/>
          </p:cNvGraphicFramePr>
          <p:nvPr/>
        </p:nvGraphicFramePr>
        <p:xfrm>
          <a:off x="4392934" y="826815"/>
          <a:ext cx="2921000" cy="544512"/>
        </p:xfrm>
        <a:graphic>
          <a:graphicData uri="http://schemas.openxmlformats.org/presentationml/2006/ole">
            <p:oleObj spid="_x0000_s19628" name="公式" r:id="rId4" imgW="2921000" imgH="546100" progId="Equation.3">
              <p:embed/>
            </p:oleObj>
          </a:graphicData>
        </a:graphic>
      </p:graphicFrame>
      <p:sp>
        <p:nvSpPr>
          <p:cNvPr id="331780" name="Text Box 4"/>
          <p:cNvSpPr txBox="1">
            <a:spLocks noChangeArrowheads="1"/>
          </p:cNvSpPr>
          <p:nvPr/>
        </p:nvSpPr>
        <p:spPr bwMode="auto">
          <a:xfrm>
            <a:off x="349254" y="819766"/>
            <a:ext cx="762000" cy="519113"/>
          </a:xfrm>
          <a:prstGeom prst="rect">
            <a:avLst/>
          </a:prstGeom>
          <a:noFill/>
          <a:ln w="9525">
            <a:noFill/>
            <a:miter lim="800000"/>
            <a:headEnd/>
            <a:tailEnd/>
          </a:ln>
        </p:spPr>
        <p:txBody>
          <a:bodyPr>
            <a:spAutoFit/>
          </a:bodyPr>
          <a:lstStyle/>
          <a:p>
            <a:pPr algn="l">
              <a:spcBef>
                <a:spcPct val="50000"/>
              </a:spcBef>
            </a:pPr>
            <a:r>
              <a:rPr lang="zh-CN" altLang="en-US" sz="2800"/>
              <a:t>设</a:t>
            </a:r>
          </a:p>
        </p:txBody>
      </p:sp>
      <p:graphicFrame>
        <p:nvGraphicFramePr>
          <p:cNvPr id="331781" name="Object 5"/>
          <p:cNvGraphicFramePr>
            <a:graphicFrameLocks noChangeAspect="1"/>
          </p:cNvGraphicFramePr>
          <p:nvPr/>
        </p:nvGraphicFramePr>
        <p:xfrm>
          <a:off x="474984" y="1588815"/>
          <a:ext cx="1079500" cy="404812"/>
        </p:xfrm>
        <a:graphic>
          <a:graphicData uri="http://schemas.openxmlformats.org/presentationml/2006/ole">
            <p:oleObj spid="_x0000_s19629" name="公式" r:id="rId5" imgW="1079032" imgH="406224" progId="Equation.3">
              <p:embed/>
            </p:oleObj>
          </a:graphicData>
        </a:graphic>
      </p:graphicFrame>
      <p:graphicFrame>
        <p:nvGraphicFramePr>
          <p:cNvPr id="331782" name="Object 6"/>
          <p:cNvGraphicFramePr>
            <a:graphicFrameLocks noChangeAspect="1"/>
          </p:cNvGraphicFramePr>
          <p:nvPr/>
        </p:nvGraphicFramePr>
        <p:xfrm>
          <a:off x="1548134" y="1588815"/>
          <a:ext cx="2641600" cy="544512"/>
        </p:xfrm>
        <a:graphic>
          <a:graphicData uri="http://schemas.openxmlformats.org/presentationml/2006/ole">
            <p:oleObj spid="_x0000_s19630" name="公式" r:id="rId6" imgW="2641600" imgH="546100" progId="Equation.3">
              <p:embed/>
            </p:oleObj>
          </a:graphicData>
        </a:graphic>
      </p:graphicFrame>
      <p:graphicFrame>
        <p:nvGraphicFramePr>
          <p:cNvPr id="331783" name="Object 7"/>
          <p:cNvGraphicFramePr>
            <a:graphicFrameLocks noChangeAspect="1"/>
          </p:cNvGraphicFramePr>
          <p:nvPr/>
        </p:nvGraphicFramePr>
        <p:xfrm>
          <a:off x="4253234" y="1588815"/>
          <a:ext cx="2832100" cy="544512"/>
        </p:xfrm>
        <a:graphic>
          <a:graphicData uri="http://schemas.openxmlformats.org/presentationml/2006/ole">
            <p:oleObj spid="_x0000_s19631" name="公式" r:id="rId7" imgW="2832100" imgH="546100" progId="Equation.3">
              <p:embed/>
            </p:oleObj>
          </a:graphicData>
        </a:graphic>
      </p:graphicFrame>
      <p:graphicFrame>
        <p:nvGraphicFramePr>
          <p:cNvPr id="331784" name="Object 8"/>
          <p:cNvGraphicFramePr>
            <a:graphicFrameLocks noChangeAspect="1"/>
          </p:cNvGraphicFramePr>
          <p:nvPr/>
        </p:nvGraphicFramePr>
        <p:xfrm>
          <a:off x="1522734" y="2928665"/>
          <a:ext cx="1765300" cy="481012"/>
        </p:xfrm>
        <a:graphic>
          <a:graphicData uri="http://schemas.openxmlformats.org/presentationml/2006/ole">
            <p:oleObj spid="_x0000_s19632" name="公式" r:id="rId8" imgW="1765300" imgH="482600" progId="Equation.3">
              <p:embed/>
            </p:oleObj>
          </a:graphicData>
        </a:graphic>
      </p:graphicFrame>
      <p:graphicFrame>
        <p:nvGraphicFramePr>
          <p:cNvPr id="331785" name="Object 9"/>
          <p:cNvGraphicFramePr>
            <a:graphicFrameLocks noChangeAspect="1"/>
          </p:cNvGraphicFramePr>
          <p:nvPr/>
        </p:nvGraphicFramePr>
        <p:xfrm>
          <a:off x="1522734" y="2250802"/>
          <a:ext cx="3975100" cy="481013"/>
        </p:xfrm>
        <a:graphic>
          <a:graphicData uri="http://schemas.openxmlformats.org/presentationml/2006/ole">
            <p:oleObj spid="_x0000_s19633" name="公式" r:id="rId9" imgW="3975100" imgH="482600" progId="Equation.3">
              <p:embed/>
            </p:oleObj>
          </a:graphicData>
        </a:graphic>
      </p:graphicFrame>
      <p:graphicFrame>
        <p:nvGraphicFramePr>
          <p:cNvPr id="331786" name="Object 10"/>
          <p:cNvGraphicFramePr>
            <a:graphicFrameLocks noChangeAspect="1"/>
          </p:cNvGraphicFramePr>
          <p:nvPr/>
        </p:nvGraphicFramePr>
        <p:xfrm>
          <a:off x="5637534" y="2936602"/>
          <a:ext cx="1358900" cy="481013"/>
        </p:xfrm>
        <a:graphic>
          <a:graphicData uri="http://schemas.openxmlformats.org/presentationml/2006/ole">
            <p:oleObj spid="_x0000_s19634" name="公式" r:id="rId10" imgW="1358310" imgH="482391" progId="Equation.3">
              <p:embed/>
            </p:oleObj>
          </a:graphicData>
        </a:graphic>
      </p:graphicFrame>
      <p:graphicFrame>
        <p:nvGraphicFramePr>
          <p:cNvPr id="331787" name="Object 11"/>
          <p:cNvGraphicFramePr>
            <a:graphicFrameLocks noChangeAspect="1"/>
          </p:cNvGraphicFramePr>
          <p:nvPr/>
        </p:nvGraphicFramePr>
        <p:xfrm>
          <a:off x="3808734" y="2928665"/>
          <a:ext cx="1358900" cy="481012"/>
        </p:xfrm>
        <a:graphic>
          <a:graphicData uri="http://schemas.openxmlformats.org/presentationml/2006/ole">
            <p:oleObj spid="_x0000_s19635" name="公式" r:id="rId11" imgW="1358310" imgH="482391" progId="Equation.3">
              <p:embed/>
            </p:oleObj>
          </a:graphicData>
        </a:graphic>
      </p:graphicFrame>
      <p:graphicFrame>
        <p:nvGraphicFramePr>
          <p:cNvPr id="331788" name="Object 12"/>
          <p:cNvGraphicFramePr>
            <a:graphicFrameLocks noChangeAspect="1"/>
          </p:cNvGraphicFramePr>
          <p:nvPr/>
        </p:nvGraphicFramePr>
        <p:xfrm>
          <a:off x="1630684" y="3614465"/>
          <a:ext cx="1701800" cy="481012"/>
        </p:xfrm>
        <a:graphic>
          <a:graphicData uri="http://schemas.openxmlformats.org/presentationml/2006/ole">
            <p:oleObj spid="_x0000_s19636" name="公式" r:id="rId12" imgW="1701800" imgH="482600" progId="Equation.3">
              <p:embed/>
            </p:oleObj>
          </a:graphicData>
        </a:graphic>
      </p:graphicFrame>
      <p:graphicFrame>
        <p:nvGraphicFramePr>
          <p:cNvPr id="331789" name="Object 13"/>
          <p:cNvGraphicFramePr>
            <a:graphicFrameLocks noChangeAspect="1"/>
          </p:cNvGraphicFramePr>
          <p:nvPr/>
        </p:nvGraphicFramePr>
        <p:xfrm>
          <a:off x="5650234" y="3622402"/>
          <a:ext cx="1587500" cy="481013"/>
        </p:xfrm>
        <a:graphic>
          <a:graphicData uri="http://schemas.openxmlformats.org/presentationml/2006/ole">
            <p:oleObj spid="_x0000_s19637" name="公式" r:id="rId13" imgW="1586811" imgH="482391" progId="Equation.3">
              <p:embed/>
            </p:oleObj>
          </a:graphicData>
        </a:graphic>
      </p:graphicFrame>
      <p:graphicFrame>
        <p:nvGraphicFramePr>
          <p:cNvPr id="331790" name="Object 14"/>
          <p:cNvGraphicFramePr>
            <a:graphicFrameLocks noChangeAspect="1"/>
          </p:cNvGraphicFramePr>
          <p:nvPr/>
        </p:nvGraphicFramePr>
        <p:xfrm>
          <a:off x="3745234" y="3614465"/>
          <a:ext cx="1587500" cy="481012"/>
        </p:xfrm>
        <a:graphic>
          <a:graphicData uri="http://schemas.openxmlformats.org/presentationml/2006/ole">
            <p:oleObj spid="_x0000_s19638" name="公式" r:id="rId14" imgW="1586811" imgH="482391" progId="Equation.3">
              <p:embed/>
            </p:oleObj>
          </a:graphicData>
        </a:graphic>
      </p:graphicFrame>
      <p:sp>
        <p:nvSpPr>
          <p:cNvPr id="331791" name="Line 15"/>
          <p:cNvSpPr>
            <a:spLocks noChangeShapeType="1"/>
          </p:cNvSpPr>
          <p:nvPr/>
        </p:nvSpPr>
        <p:spPr bwMode="auto">
          <a:xfrm>
            <a:off x="987747" y="1988865"/>
            <a:ext cx="0" cy="2286000"/>
          </a:xfrm>
          <a:prstGeom prst="line">
            <a:avLst/>
          </a:prstGeom>
          <a:noFill/>
          <a:ln w="28575">
            <a:solidFill>
              <a:schemeClr val="accent2"/>
            </a:solidFill>
            <a:round/>
            <a:headEnd/>
            <a:tailEnd type="triangle" w="med" len="med"/>
          </a:ln>
        </p:spPr>
        <p:txBody>
          <a:bodyPr wrap="none" anchor="ctr"/>
          <a:lstStyle/>
          <a:p>
            <a:endParaRPr lang="zh-CN" altLang="en-US"/>
          </a:p>
        </p:txBody>
      </p:sp>
      <p:graphicFrame>
        <p:nvGraphicFramePr>
          <p:cNvPr id="331792" name="Object 16"/>
          <p:cNvGraphicFramePr>
            <a:graphicFrameLocks noChangeAspect="1"/>
          </p:cNvGraphicFramePr>
          <p:nvPr/>
        </p:nvGraphicFramePr>
        <p:xfrm>
          <a:off x="627384" y="4293915"/>
          <a:ext cx="7596188" cy="544512"/>
        </p:xfrm>
        <a:graphic>
          <a:graphicData uri="http://schemas.openxmlformats.org/presentationml/2006/ole">
            <p:oleObj spid="_x0000_s19639" name="公式" r:id="rId15" imgW="243253800" imgH="17450640" progId="Equation.3">
              <p:embed/>
            </p:oleObj>
          </a:graphicData>
        </a:graphic>
      </p:graphicFrame>
      <p:sp>
        <p:nvSpPr>
          <p:cNvPr id="331793" name="Text Box 17"/>
          <p:cNvSpPr txBox="1">
            <a:spLocks noChangeArrowheads="1"/>
          </p:cNvSpPr>
          <p:nvPr/>
        </p:nvSpPr>
        <p:spPr bwMode="auto">
          <a:xfrm>
            <a:off x="5162872" y="4870177"/>
            <a:ext cx="3657600" cy="519113"/>
          </a:xfrm>
          <a:prstGeom prst="rect">
            <a:avLst/>
          </a:prstGeom>
          <a:noFill/>
          <a:ln w="9525">
            <a:noFill/>
            <a:miter lim="800000"/>
            <a:headEnd/>
            <a:tailEnd/>
          </a:ln>
        </p:spPr>
        <p:txBody>
          <a:bodyPr>
            <a:spAutoFit/>
          </a:bodyPr>
          <a:lstStyle/>
          <a:p>
            <a:pPr algn="l">
              <a:spcBef>
                <a:spcPct val="50000"/>
              </a:spcBef>
            </a:pPr>
            <a:r>
              <a:rPr lang="zh-CN" altLang="en-US" sz="2800">
                <a:solidFill>
                  <a:srgbClr val="FF3300"/>
                </a:solidFill>
              </a:rPr>
              <a:t>向量积的坐标表达式</a:t>
            </a:r>
            <a:endParaRPr lang="zh-CN" altLang="en-US" sz="2800"/>
          </a:p>
        </p:txBody>
      </p:sp>
      <p:sp>
        <p:nvSpPr>
          <p:cNvPr id="19475" name="Text Box 18"/>
          <p:cNvSpPr txBox="1">
            <a:spLocks noChangeArrowheads="1"/>
          </p:cNvSpPr>
          <p:nvPr/>
        </p:nvSpPr>
        <p:spPr bwMode="auto">
          <a:xfrm>
            <a:off x="411484" y="188640"/>
            <a:ext cx="5181600" cy="519112"/>
          </a:xfrm>
          <a:prstGeom prst="rect">
            <a:avLst/>
          </a:prstGeom>
          <a:gradFill rotWithShape="0">
            <a:gsLst>
              <a:gs pos="0">
                <a:srgbClr val="66FF33"/>
              </a:gs>
              <a:gs pos="100000">
                <a:srgbClr val="FFFFFF"/>
              </a:gs>
            </a:gsLst>
            <a:lin ang="0" scaled="1"/>
          </a:gradFill>
          <a:ln w="57150">
            <a:noFill/>
            <a:miter lim="800000"/>
            <a:headEnd/>
            <a:tailEnd/>
          </a:ln>
        </p:spPr>
        <p:txBody>
          <a:bodyPr>
            <a:spAutoFit/>
          </a:bodyPr>
          <a:lstStyle/>
          <a:p>
            <a:pPr algn="l">
              <a:spcBef>
                <a:spcPct val="50000"/>
              </a:spcBef>
            </a:pPr>
            <a:r>
              <a:rPr lang="en-US" altLang="zh-CN" sz="2800">
                <a:solidFill>
                  <a:schemeClr val="tx2"/>
                </a:solidFill>
              </a:rPr>
              <a:t>3. </a:t>
            </a:r>
            <a:r>
              <a:rPr lang="zh-CN" altLang="en-US" sz="2800">
                <a:solidFill>
                  <a:schemeClr val="tx2"/>
                </a:solidFill>
              </a:rPr>
              <a:t>用坐标表示式计算向量积</a:t>
            </a:r>
          </a:p>
        </p:txBody>
      </p:sp>
      <p:sp>
        <p:nvSpPr>
          <p:cNvPr id="331795" name="Text Box 19"/>
          <p:cNvSpPr txBox="1">
            <a:spLocks noChangeArrowheads="1"/>
          </p:cNvSpPr>
          <p:nvPr/>
        </p:nvSpPr>
        <p:spPr bwMode="auto">
          <a:xfrm>
            <a:off x="411484" y="2349227"/>
            <a:ext cx="611188" cy="1600200"/>
          </a:xfrm>
          <a:prstGeom prst="rect">
            <a:avLst/>
          </a:prstGeom>
          <a:noFill/>
          <a:ln w="57150">
            <a:noFill/>
            <a:miter lim="800000"/>
            <a:headEnd/>
            <a:tailEnd/>
          </a:ln>
        </p:spPr>
        <p:txBody>
          <a:bodyPr vert="eaVert">
            <a:spAutoFit/>
          </a:bodyPr>
          <a:lstStyle/>
          <a:p>
            <a:pPr algn="l">
              <a:spcBef>
                <a:spcPct val="50000"/>
              </a:spcBef>
            </a:pPr>
            <a:r>
              <a:rPr lang="zh-CN" altLang="en-US" sz="2800">
                <a:solidFill>
                  <a:srgbClr val="FF3300"/>
                </a:solidFill>
              </a:rPr>
              <a:t>分配律</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1780"/>
                                        </p:tgtEl>
                                        <p:attrNameLst>
                                          <p:attrName>style.visibility</p:attrName>
                                        </p:attrNameLst>
                                      </p:cBhvr>
                                      <p:to>
                                        <p:strVal val="visible"/>
                                      </p:to>
                                    </p:set>
                                    <p:animEffect transition="in" filter="wipe(left)">
                                      <p:cBhvr>
                                        <p:cTn id="7" dur="500"/>
                                        <p:tgtEl>
                                          <p:spTgt spid="3317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1778"/>
                                        </p:tgtEl>
                                        <p:attrNameLst>
                                          <p:attrName>style.visibility</p:attrName>
                                        </p:attrNameLst>
                                      </p:cBhvr>
                                      <p:to>
                                        <p:strVal val="visible"/>
                                      </p:to>
                                    </p:set>
                                    <p:animEffect transition="in" filter="wipe(left)">
                                      <p:cBhvr>
                                        <p:cTn id="12" dur="500"/>
                                        <p:tgtEl>
                                          <p:spTgt spid="33177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31779"/>
                                        </p:tgtEl>
                                        <p:attrNameLst>
                                          <p:attrName>style.visibility</p:attrName>
                                        </p:attrNameLst>
                                      </p:cBhvr>
                                      <p:to>
                                        <p:strVal val="visible"/>
                                      </p:to>
                                    </p:set>
                                    <p:animEffect transition="in" filter="wipe(left)">
                                      <p:cBhvr>
                                        <p:cTn id="17" dur="500"/>
                                        <p:tgtEl>
                                          <p:spTgt spid="33177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1781"/>
                                        </p:tgtEl>
                                        <p:attrNameLst>
                                          <p:attrName>style.visibility</p:attrName>
                                        </p:attrNameLst>
                                      </p:cBhvr>
                                      <p:to>
                                        <p:strVal val="visible"/>
                                      </p:to>
                                    </p:set>
                                    <p:animEffect transition="in" filter="wipe(left)">
                                      <p:cBhvr>
                                        <p:cTn id="22" dur="500"/>
                                        <p:tgtEl>
                                          <p:spTgt spid="33178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31782"/>
                                        </p:tgtEl>
                                        <p:attrNameLst>
                                          <p:attrName>style.visibility</p:attrName>
                                        </p:attrNameLst>
                                      </p:cBhvr>
                                      <p:to>
                                        <p:strVal val="visible"/>
                                      </p:to>
                                    </p:set>
                                    <p:animEffect transition="in" filter="wipe(left)">
                                      <p:cBhvr>
                                        <p:cTn id="27" dur="500"/>
                                        <p:tgtEl>
                                          <p:spTgt spid="33178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31783"/>
                                        </p:tgtEl>
                                        <p:attrNameLst>
                                          <p:attrName>style.visibility</p:attrName>
                                        </p:attrNameLst>
                                      </p:cBhvr>
                                      <p:to>
                                        <p:strVal val="visible"/>
                                      </p:to>
                                    </p:set>
                                    <p:animEffect transition="in" filter="wipe(left)">
                                      <p:cBhvr>
                                        <p:cTn id="32" dur="500"/>
                                        <p:tgtEl>
                                          <p:spTgt spid="33178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31791"/>
                                        </p:tgtEl>
                                        <p:attrNameLst>
                                          <p:attrName>style.visibility</p:attrName>
                                        </p:attrNameLst>
                                      </p:cBhvr>
                                      <p:to>
                                        <p:strVal val="visible"/>
                                      </p:to>
                                    </p:set>
                                    <p:animEffect transition="in" filter="wipe(up)">
                                      <p:cBhvr>
                                        <p:cTn id="37" dur="500"/>
                                        <p:tgtEl>
                                          <p:spTgt spid="33179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31795"/>
                                        </p:tgtEl>
                                        <p:attrNameLst>
                                          <p:attrName>style.visibility</p:attrName>
                                        </p:attrNameLst>
                                      </p:cBhvr>
                                      <p:to>
                                        <p:strVal val="visible"/>
                                      </p:to>
                                    </p:set>
                                    <p:animEffect transition="in" filter="wipe(left)">
                                      <p:cBhvr>
                                        <p:cTn id="42" dur="500"/>
                                        <p:tgtEl>
                                          <p:spTgt spid="33179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31785"/>
                                        </p:tgtEl>
                                        <p:attrNameLst>
                                          <p:attrName>style.visibility</p:attrName>
                                        </p:attrNameLst>
                                      </p:cBhvr>
                                      <p:to>
                                        <p:strVal val="visible"/>
                                      </p:to>
                                    </p:set>
                                    <p:animEffect transition="in" filter="wipe(left)">
                                      <p:cBhvr>
                                        <p:cTn id="47" dur="500"/>
                                        <p:tgtEl>
                                          <p:spTgt spid="33178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31784"/>
                                        </p:tgtEl>
                                        <p:attrNameLst>
                                          <p:attrName>style.visibility</p:attrName>
                                        </p:attrNameLst>
                                      </p:cBhvr>
                                      <p:to>
                                        <p:strVal val="visible"/>
                                      </p:to>
                                    </p:set>
                                    <p:animEffect transition="in" filter="wipe(left)">
                                      <p:cBhvr>
                                        <p:cTn id="52" dur="500"/>
                                        <p:tgtEl>
                                          <p:spTgt spid="33178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31787"/>
                                        </p:tgtEl>
                                        <p:attrNameLst>
                                          <p:attrName>style.visibility</p:attrName>
                                        </p:attrNameLst>
                                      </p:cBhvr>
                                      <p:to>
                                        <p:strVal val="visible"/>
                                      </p:to>
                                    </p:set>
                                    <p:animEffect transition="in" filter="wipe(left)">
                                      <p:cBhvr>
                                        <p:cTn id="57" dur="500"/>
                                        <p:tgtEl>
                                          <p:spTgt spid="33178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31786"/>
                                        </p:tgtEl>
                                        <p:attrNameLst>
                                          <p:attrName>style.visibility</p:attrName>
                                        </p:attrNameLst>
                                      </p:cBhvr>
                                      <p:to>
                                        <p:strVal val="visible"/>
                                      </p:to>
                                    </p:set>
                                    <p:animEffect transition="in" filter="wipe(left)">
                                      <p:cBhvr>
                                        <p:cTn id="62" dur="500"/>
                                        <p:tgtEl>
                                          <p:spTgt spid="33178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31788"/>
                                        </p:tgtEl>
                                        <p:attrNameLst>
                                          <p:attrName>style.visibility</p:attrName>
                                        </p:attrNameLst>
                                      </p:cBhvr>
                                      <p:to>
                                        <p:strVal val="visible"/>
                                      </p:to>
                                    </p:set>
                                    <p:animEffect transition="in" filter="wipe(left)">
                                      <p:cBhvr>
                                        <p:cTn id="67" dur="500"/>
                                        <p:tgtEl>
                                          <p:spTgt spid="33178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331790"/>
                                        </p:tgtEl>
                                        <p:attrNameLst>
                                          <p:attrName>style.visibility</p:attrName>
                                        </p:attrNameLst>
                                      </p:cBhvr>
                                      <p:to>
                                        <p:strVal val="visible"/>
                                      </p:to>
                                    </p:set>
                                    <p:animEffect transition="in" filter="wipe(left)">
                                      <p:cBhvr>
                                        <p:cTn id="72" dur="500"/>
                                        <p:tgtEl>
                                          <p:spTgt spid="33179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31789"/>
                                        </p:tgtEl>
                                        <p:attrNameLst>
                                          <p:attrName>style.visibility</p:attrName>
                                        </p:attrNameLst>
                                      </p:cBhvr>
                                      <p:to>
                                        <p:strVal val="visible"/>
                                      </p:to>
                                    </p:set>
                                    <p:animEffect transition="in" filter="wipe(left)">
                                      <p:cBhvr>
                                        <p:cTn id="77" dur="500"/>
                                        <p:tgtEl>
                                          <p:spTgt spid="33178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331792"/>
                                        </p:tgtEl>
                                        <p:attrNameLst>
                                          <p:attrName>style.visibility</p:attrName>
                                        </p:attrNameLst>
                                      </p:cBhvr>
                                      <p:to>
                                        <p:strVal val="visible"/>
                                      </p:to>
                                    </p:set>
                                    <p:animEffect transition="in" filter="wipe(left)">
                                      <p:cBhvr>
                                        <p:cTn id="82" dur="500"/>
                                        <p:tgtEl>
                                          <p:spTgt spid="33179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331793"/>
                                        </p:tgtEl>
                                        <p:attrNameLst>
                                          <p:attrName>style.visibility</p:attrName>
                                        </p:attrNameLst>
                                      </p:cBhvr>
                                      <p:to>
                                        <p:strVal val="visible"/>
                                      </p:to>
                                    </p:set>
                                    <p:animEffect transition="in" filter="wipe(left)">
                                      <p:cBhvr>
                                        <p:cTn id="87" dur="500"/>
                                        <p:tgtEl>
                                          <p:spTgt spid="331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0" grpId="0" autoUpdateAnimBg="0"/>
      <p:bldP spid="331791" grpId="0" animBg="1"/>
      <p:bldP spid="331793" grpId="0" autoUpdateAnimBg="0"/>
      <p:bldP spid="33179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灯片编号占位符 1"/>
          <p:cNvSpPr>
            <a:spLocks noGrp="1"/>
          </p:cNvSpPr>
          <p:nvPr>
            <p:ph type="sldNum" sz="quarter" idx="12"/>
          </p:nvPr>
        </p:nvSpPr>
        <p:spPr>
          <a:noFill/>
        </p:spPr>
        <p:txBody>
          <a:bodyPr/>
          <a:lstStyle/>
          <a:p>
            <a:fld id="{5CC9996C-052C-472A-8C58-B8838E473B8A}" type="slidenum">
              <a:rPr lang="en-US" altLang="zh-CN" smtClean="0"/>
              <a:pPr/>
              <a:t>21</a:t>
            </a:fld>
            <a:endParaRPr lang="en-US" altLang="zh-CN" smtClean="0"/>
          </a:p>
        </p:txBody>
      </p:sp>
      <p:sp>
        <p:nvSpPr>
          <p:cNvPr id="20485" name="Text Box 8"/>
          <p:cNvSpPr txBox="1">
            <a:spLocks noChangeArrowheads="1"/>
          </p:cNvSpPr>
          <p:nvPr/>
        </p:nvSpPr>
        <p:spPr bwMode="auto">
          <a:xfrm>
            <a:off x="395288" y="435099"/>
            <a:ext cx="7848600" cy="519112"/>
          </a:xfrm>
          <a:prstGeom prst="rect">
            <a:avLst/>
          </a:prstGeom>
          <a:noFill/>
          <a:ln w="9525">
            <a:noFill/>
            <a:miter lim="800000"/>
            <a:headEnd/>
            <a:tailEnd/>
          </a:ln>
        </p:spPr>
        <p:txBody>
          <a:bodyPr>
            <a:spAutoFit/>
          </a:bodyPr>
          <a:lstStyle/>
          <a:p>
            <a:pPr algn="l">
              <a:spcBef>
                <a:spcPct val="50000"/>
              </a:spcBef>
            </a:pPr>
            <a:r>
              <a:rPr lang="en-US" altLang="zh-CN" sz="2800"/>
              <a:t>    </a:t>
            </a:r>
            <a:r>
              <a:rPr lang="zh-CN" altLang="en-US" sz="2800"/>
              <a:t>向量积还可用三阶行列式表示</a:t>
            </a:r>
          </a:p>
        </p:txBody>
      </p:sp>
      <p:graphicFrame>
        <p:nvGraphicFramePr>
          <p:cNvPr id="332809" name="Object 9"/>
          <p:cNvGraphicFramePr>
            <a:graphicFrameLocks noChangeAspect="1"/>
          </p:cNvGraphicFramePr>
          <p:nvPr/>
        </p:nvGraphicFramePr>
        <p:xfrm>
          <a:off x="900113" y="1155824"/>
          <a:ext cx="2832100" cy="1612900"/>
        </p:xfrm>
        <a:graphic>
          <a:graphicData uri="http://schemas.openxmlformats.org/presentationml/2006/ole">
            <p:oleObj spid="_x0000_s20508" name="Equation" r:id="rId3" imgW="2832100" imgH="1612900" progId="Equation.3">
              <p:embed/>
            </p:oleObj>
          </a:graphicData>
        </a:graphic>
      </p:graphicFrame>
      <p:graphicFrame>
        <p:nvGraphicFramePr>
          <p:cNvPr id="20483" name="Object 0"/>
          <p:cNvGraphicFramePr>
            <a:graphicFrameLocks noChangeAspect="1"/>
          </p:cNvGraphicFramePr>
          <p:nvPr/>
        </p:nvGraphicFramePr>
        <p:xfrm>
          <a:off x="684213" y="3100511"/>
          <a:ext cx="7596187" cy="544513"/>
        </p:xfrm>
        <a:graphic>
          <a:graphicData uri="http://schemas.openxmlformats.org/presentationml/2006/ole">
            <p:oleObj spid="_x0000_s20509" name="公式" r:id="rId4" imgW="10119240" imgH="710640" progId="Equation.3">
              <p:embed/>
            </p:oleObj>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2809"/>
                                        </p:tgtEl>
                                        <p:attrNameLst>
                                          <p:attrName>style.visibility</p:attrName>
                                        </p:attrNameLst>
                                      </p:cBhvr>
                                      <p:to>
                                        <p:strVal val="visible"/>
                                      </p:to>
                                    </p:set>
                                    <p:animEffect transition="in" filter="wipe(left)">
                                      <p:cBhvr>
                                        <p:cTn id="7" dur="500"/>
                                        <p:tgtEl>
                                          <p:spTgt spid="332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3" name="灯片编号占位符 1"/>
          <p:cNvSpPr>
            <a:spLocks noGrp="1"/>
          </p:cNvSpPr>
          <p:nvPr>
            <p:ph type="sldNum" sz="quarter" idx="12"/>
          </p:nvPr>
        </p:nvSpPr>
        <p:spPr>
          <a:noFill/>
        </p:spPr>
        <p:txBody>
          <a:bodyPr/>
          <a:lstStyle/>
          <a:p>
            <a:fld id="{9A56AAC3-80B0-4384-B19F-81FECD63EDB9}" type="slidenum">
              <a:rPr lang="en-US" altLang="zh-CN" smtClean="0"/>
              <a:pPr/>
              <a:t>22</a:t>
            </a:fld>
            <a:endParaRPr lang="en-US" altLang="zh-CN" smtClean="0"/>
          </a:p>
        </p:txBody>
      </p:sp>
      <p:sp>
        <p:nvSpPr>
          <p:cNvPr id="354306" name="Oval 2" descr="花束"/>
          <p:cNvSpPr>
            <a:spLocks noChangeArrowheads="1"/>
          </p:cNvSpPr>
          <p:nvPr/>
        </p:nvSpPr>
        <p:spPr bwMode="auto">
          <a:xfrm>
            <a:off x="250825" y="3561184"/>
            <a:ext cx="5105400" cy="1524000"/>
          </a:xfrm>
          <a:prstGeom prst="ellipse">
            <a:avLst/>
          </a:prstGeom>
          <a:blipFill dpi="0" rotWithShape="0">
            <a:blip r:embed="rId3" cstate="print"/>
            <a:srcRect/>
            <a:tile tx="0" ty="0" sx="100000" sy="100000" flip="none" algn="tl"/>
          </a:blipFill>
          <a:ln w="19050">
            <a:solidFill>
              <a:srgbClr val="FF0000"/>
            </a:solidFill>
            <a:round/>
            <a:headEnd/>
            <a:tailEnd/>
          </a:ln>
        </p:spPr>
        <p:txBody>
          <a:bodyPr wrap="none" anchor="ctr"/>
          <a:lstStyle/>
          <a:p>
            <a:endParaRPr lang="zh-CN" altLang="en-US"/>
          </a:p>
        </p:txBody>
      </p:sp>
      <p:sp>
        <p:nvSpPr>
          <p:cNvPr id="354307" name="AutoShape 3"/>
          <p:cNvSpPr>
            <a:spLocks noChangeArrowheads="1"/>
          </p:cNvSpPr>
          <p:nvPr/>
        </p:nvSpPr>
        <p:spPr bwMode="auto">
          <a:xfrm>
            <a:off x="6154738" y="3273846"/>
            <a:ext cx="1905000" cy="838200"/>
          </a:xfrm>
          <a:prstGeom prst="parallelogram">
            <a:avLst>
              <a:gd name="adj" fmla="val 56818"/>
            </a:avLst>
          </a:prstGeom>
          <a:gradFill rotWithShape="0">
            <a:gsLst>
              <a:gs pos="0">
                <a:srgbClr val="FFCCFF"/>
              </a:gs>
              <a:gs pos="50000">
                <a:srgbClr val="99FF99"/>
              </a:gs>
              <a:gs pos="100000">
                <a:srgbClr val="FFCCFF"/>
              </a:gs>
            </a:gsLst>
            <a:lin ang="18900000" scaled="1"/>
          </a:gradFill>
          <a:ln w="28575">
            <a:solidFill>
              <a:srgbClr val="FF3300"/>
            </a:solidFill>
            <a:miter lim="800000"/>
            <a:headEnd/>
            <a:tailEnd/>
          </a:ln>
        </p:spPr>
        <p:txBody>
          <a:bodyPr wrap="none" anchor="ctr"/>
          <a:lstStyle/>
          <a:p>
            <a:endParaRPr lang="zh-CN" altLang="zh-CN" sz="2800"/>
          </a:p>
        </p:txBody>
      </p:sp>
      <p:grpSp>
        <p:nvGrpSpPr>
          <p:cNvPr id="2" name="Group 6"/>
          <p:cNvGrpSpPr>
            <a:grpSpLocks/>
          </p:cNvGrpSpPr>
          <p:nvPr/>
        </p:nvGrpSpPr>
        <p:grpSpPr bwMode="auto">
          <a:xfrm>
            <a:off x="395288" y="1125959"/>
            <a:ext cx="914400" cy="525462"/>
            <a:chOff x="4168" y="816"/>
            <a:chExt cx="576" cy="331"/>
          </a:xfrm>
        </p:grpSpPr>
        <p:graphicFrame>
          <p:nvGraphicFramePr>
            <p:cNvPr id="21522" name="Object 7"/>
            <p:cNvGraphicFramePr>
              <a:graphicFrameLocks noChangeAspect="1"/>
            </p:cNvGraphicFramePr>
            <p:nvPr/>
          </p:nvGraphicFramePr>
          <p:xfrm>
            <a:off x="4168" y="844"/>
            <a:ext cx="576" cy="303"/>
          </p:xfrm>
          <a:graphic>
            <a:graphicData uri="http://schemas.openxmlformats.org/presentationml/2006/ole">
              <p:oleObj spid="_x0000_s21727" name="公式" r:id="rId4" imgW="914400" imgH="482600" progId="Equation.3">
                <p:embed/>
              </p:oleObj>
            </a:graphicData>
          </a:graphic>
        </p:graphicFrame>
        <p:sp>
          <p:nvSpPr>
            <p:cNvPr id="21545" name="Text Box 8"/>
            <p:cNvSpPr txBox="1">
              <a:spLocks noChangeArrowheads="1"/>
            </p:cNvSpPr>
            <p:nvPr/>
          </p:nvSpPr>
          <p:spPr bwMode="auto">
            <a:xfrm>
              <a:off x="4388" y="816"/>
              <a:ext cx="288" cy="327"/>
            </a:xfrm>
            <a:prstGeom prst="rect">
              <a:avLst/>
            </a:prstGeom>
            <a:noFill/>
            <a:ln w="9525">
              <a:noFill/>
              <a:miter lim="800000"/>
              <a:headEnd/>
              <a:tailEnd/>
            </a:ln>
          </p:spPr>
          <p:txBody>
            <a:bodyPr>
              <a:spAutoFit/>
            </a:bodyPr>
            <a:lstStyle/>
            <a:p>
              <a:pPr algn="l">
                <a:spcBef>
                  <a:spcPct val="50000"/>
                </a:spcBef>
              </a:pPr>
              <a:r>
                <a:rPr lang="en-US" altLang="zh-CN" sz="2800"/>
                <a:t>//</a:t>
              </a:r>
            </a:p>
          </p:txBody>
        </p:sp>
      </p:grpSp>
      <p:graphicFrame>
        <p:nvGraphicFramePr>
          <p:cNvPr id="354313" name="Object 9"/>
          <p:cNvGraphicFramePr>
            <a:graphicFrameLocks noChangeAspect="1"/>
          </p:cNvGraphicFramePr>
          <p:nvPr/>
        </p:nvGraphicFramePr>
        <p:xfrm>
          <a:off x="1347788" y="1278359"/>
          <a:ext cx="800100" cy="252412"/>
        </p:xfrm>
        <a:graphic>
          <a:graphicData uri="http://schemas.openxmlformats.org/presentationml/2006/ole">
            <p:oleObj spid="_x0000_s21728" name="公式" r:id="rId5" imgW="1055160" imgH="330120" progId="Equation.3">
              <p:embed/>
            </p:oleObj>
          </a:graphicData>
        </a:graphic>
      </p:graphicFrame>
      <p:graphicFrame>
        <p:nvGraphicFramePr>
          <p:cNvPr id="354314" name="Object 10"/>
          <p:cNvGraphicFramePr>
            <a:graphicFrameLocks noChangeAspect="1"/>
          </p:cNvGraphicFramePr>
          <p:nvPr/>
        </p:nvGraphicFramePr>
        <p:xfrm>
          <a:off x="2312988" y="897359"/>
          <a:ext cx="1968500" cy="1066800"/>
        </p:xfrm>
        <a:graphic>
          <a:graphicData uri="http://schemas.openxmlformats.org/presentationml/2006/ole">
            <p:oleObj spid="_x0000_s21729" name="公式" r:id="rId6" imgW="1968500" imgH="1066800" progId="Equation.3">
              <p:embed/>
            </p:oleObj>
          </a:graphicData>
        </a:graphic>
      </p:graphicFrame>
      <p:sp>
        <p:nvSpPr>
          <p:cNvPr id="354315" name="Text Box 11"/>
          <p:cNvSpPr txBox="1">
            <a:spLocks noChangeArrowheads="1"/>
          </p:cNvSpPr>
          <p:nvPr/>
        </p:nvSpPr>
        <p:spPr bwMode="auto">
          <a:xfrm>
            <a:off x="323850" y="392534"/>
            <a:ext cx="2514600" cy="519112"/>
          </a:xfrm>
          <a:prstGeom prst="rect">
            <a:avLst/>
          </a:prstGeom>
          <a:noFill/>
          <a:ln w="9525">
            <a:noFill/>
            <a:miter lim="800000"/>
            <a:headEnd/>
            <a:tailEnd/>
          </a:ln>
        </p:spPr>
        <p:txBody>
          <a:bodyPr>
            <a:spAutoFit/>
          </a:bodyPr>
          <a:lstStyle/>
          <a:p>
            <a:pPr algn="l">
              <a:spcBef>
                <a:spcPct val="50000"/>
              </a:spcBef>
            </a:pPr>
            <a:r>
              <a:rPr lang="zh-CN" altLang="en-US" sz="2800"/>
              <a:t>由上式可推出</a:t>
            </a:r>
          </a:p>
        </p:txBody>
      </p:sp>
      <p:graphicFrame>
        <p:nvGraphicFramePr>
          <p:cNvPr id="354316" name="Object 12"/>
          <p:cNvGraphicFramePr>
            <a:graphicFrameLocks noChangeAspect="1"/>
          </p:cNvGraphicFramePr>
          <p:nvPr/>
        </p:nvGraphicFramePr>
        <p:xfrm>
          <a:off x="969963" y="2553121"/>
          <a:ext cx="1968500" cy="1041400"/>
        </p:xfrm>
        <a:graphic>
          <a:graphicData uri="http://schemas.openxmlformats.org/presentationml/2006/ole">
            <p:oleObj spid="_x0000_s21730" name="公式" r:id="rId7" imgW="1968500" imgH="1041400" progId="Equation.3">
              <p:embed/>
            </p:oleObj>
          </a:graphicData>
        </a:graphic>
      </p:graphicFrame>
      <p:graphicFrame>
        <p:nvGraphicFramePr>
          <p:cNvPr id="354317" name="Object 13"/>
          <p:cNvGraphicFramePr>
            <a:graphicFrameLocks noChangeAspect="1"/>
          </p:cNvGraphicFramePr>
          <p:nvPr/>
        </p:nvGraphicFramePr>
        <p:xfrm>
          <a:off x="3103563" y="2807121"/>
          <a:ext cx="2667000" cy="508000"/>
        </p:xfrm>
        <a:graphic>
          <a:graphicData uri="http://schemas.openxmlformats.org/presentationml/2006/ole">
            <p:oleObj spid="_x0000_s21731" name="公式" r:id="rId8" imgW="2667000" imgH="508000" progId="Equation.3">
              <p:embed/>
            </p:oleObj>
          </a:graphicData>
        </a:graphic>
      </p:graphicFrame>
      <p:sp>
        <p:nvSpPr>
          <p:cNvPr id="354318" name="Text Box 14"/>
          <p:cNvSpPr txBox="1">
            <a:spLocks noChangeArrowheads="1"/>
          </p:cNvSpPr>
          <p:nvPr/>
        </p:nvSpPr>
        <p:spPr bwMode="auto">
          <a:xfrm>
            <a:off x="1355725" y="4558134"/>
            <a:ext cx="3200400" cy="519112"/>
          </a:xfrm>
          <a:prstGeom prst="rect">
            <a:avLst/>
          </a:prstGeom>
          <a:noFill/>
          <a:ln w="57150">
            <a:noFill/>
            <a:miter lim="800000"/>
            <a:headEnd/>
            <a:tailEnd/>
          </a:ln>
        </p:spPr>
        <p:txBody>
          <a:bodyPr>
            <a:spAutoFit/>
          </a:bodyPr>
          <a:lstStyle/>
          <a:p>
            <a:pPr algn="l">
              <a:spcBef>
                <a:spcPct val="50000"/>
              </a:spcBef>
            </a:pPr>
            <a:r>
              <a:rPr lang="zh-CN" altLang="en-US" sz="2800">
                <a:solidFill>
                  <a:srgbClr val="FF0000"/>
                </a:solidFill>
                <a:ea typeface="黑体" pitchFamily="2" charset="-122"/>
              </a:rPr>
              <a:t>向量积的几何意义</a:t>
            </a:r>
          </a:p>
        </p:txBody>
      </p:sp>
      <p:sp>
        <p:nvSpPr>
          <p:cNvPr id="354319" name="Line 15"/>
          <p:cNvSpPr>
            <a:spLocks noChangeShapeType="1"/>
          </p:cNvSpPr>
          <p:nvPr/>
        </p:nvSpPr>
        <p:spPr bwMode="auto">
          <a:xfrm>
            <a:off x="969963" y="4858171"/>
            <a:ext cx="533400" cy="0"/>
          </a:xfrm>
          <a:prstGeom prst="line">
            <a:avLst/>
          </a:prstGeom>
          <a:noFill/>
          <a:ln w="28575">
            <a:solidFill>
              <a:srgbClr val="FF0000"/>
            </a:solidFill>
            <a:round/>
            <a:headEnd/>
            <a:tailEnd/>
          </a:ln>
        </p:spPr>
        <p:txBody>
          <a:bodyPr wrap="none" anchor="ctr"/>
          <a:lstStyle/>
          <a:p>
            <a:endParaRPr lang="zh-CN" altLang="en-US"/>
          </a:p>
        </p:txBody>
      </p:sp>
      <p:sp>
        <p:nvSpPr>
          <p:cNvPr id="354320" name="Text Box 16"/>
          <p:cNvSpPr txBox="1">
            <a:spLocks noChangeArrowheads="1"/>
          </p:cNvSpPr>
          <p:nvPr/>
        </p:nvSpPr>
        <p:spPr bwMode="auto">
          <a:xfrm>
            <a:off x="284163" y="2781721"/>
            <a:ext cx="838200" cy="519113"/>
          </a:xfrm>
          <a:prstGeom prst="rect">
            <a:avLst/>
          </a:prstGeom>
          <a:noFill/>
          <a:ln w="9525">
            <a:noFill/>
            <a:miter lim="800000"/>
            <a:headEnd/>
            <a:tailEnd/>
          </a:ln>
        </p:spPr>
        <p:txBody>
          <a:bodyPr>
            <a:spAutoFit/>
          </a:bodyPr>
          <a:lstStyle/>
          <a:p>
            <a:pPr algn="l">
              <a:spcBef>
                <a:spcPct val="50000"/>
              </a:spcBef>
            </a:pPr>
            <a:r>
              <a:rPr lang="zh-CN" altLang="en-US" sz="2800">
                <a:ea typeface="黑体" pitchFamily="2" charset="-122"/>
              </a:rPr>
              <a:t>例</a:t>
            </a:r>
            <a:endParaRPr lang="zh-CN" altLang="en-US" sz="2800"/>
          </a:p>
        </p:txBody>
      </p:sp>
      <p:sp>
        <p:nvSpPr>
          <p:cNvPr id="354326" name="Text Box 22"/>
          <p:cNvSpPr txBox="1">
            <a:spLocks noChangeArrowheads="1"/>
          </p:cNvSpPr>
          <p:nvPr/>
        </p:nvSpPr>
        <p:spPr bwMode="auto">
          <a:xfrm>
            <a:off x="1619250" y="1978446"/>
            <a:ext cx="2590800" cy="519113"/>
          </a:xfrm>
          <a:prstGeom prst="rect">
            <a:avLst/>
          </a:prstGeom>
          <a:noFill/>
          <a:ln w="9525">
            <a:noFill/>
            <a:miter lim="800000"/>
            <a:headEnd/>
            <a:tailEnd/>
          </a:ln>
        </p:spPr>
        <p:txBody>
          <a:bodyPr>
            <a:spAutoFit/>
          </a:bodyPr>
          <a:lstStyle/>
          <a:p>
            <a:pPr algn="l">
              <a:spcBef>
                <a:spcPct val="50000"/>
              </a:spcBef>
            </a:pPr>
            <a:r>
              <a:rPr lang="zh-CN" altLang="en-US" sz="2800"/>
              <a:t>不能同时为零</a:t>
            </a:r>
            <a:r>
              <a:rPr lang="en-US" altLang="zh-CN" sz="2800"/>
              <a:t>,</a:t>
            </a:r>
          </a:p>
        </p:txBody>
      </p:sp>
      <p:sp>
        <p:nvSpPr>
          <p:cNvPr id="354327" name="Text Box 23"/>
          <p:cNvSpPr txBox="1">
            <a:spLocks noChangeArrowheads="1"/>
          </p:cNvSpPr>
          <p:nvPr/>
        </p:nvSpPr>
        <p:spPr bwMode="auto">
          <a:xfrm>
            <a:off x="3905250" y="1978446"/>
            <a:ext cx="3124200" cy="519113"/>
          </a:xfrm>
          <a:prstGeom prst="rect">
            <a:avLst/>
          </a:prstGeom>
          <a:noFill/>
          <a:ln w="9525">
            <a:noFill/>
            <a:miter lim="800000"/>
            <a:headEnd/>
            <a:tailEnd/>
          </a:ln>
        </p:spPr>
        <p:txBody>
          <a:bodyPr>
            <a:spAutoFit/>
          </a:bodyPr>
          <a:lstStyle/>
          <a:p>
            <a:pPr algn="l">
              <a:spcBef>
                <a:spcPct val="50000"/>
              </a:spcBef>
            </a:pPr>
            <a:r>
              <a:rPr lang="zh-CN" altLang="en-US" sz="2800"/>
              <a:t>但允许两个为零</a:t>
            </a:r>
            <a:r>
              <a:rPr lang="en-US" altLang="zh-CN" sz="2800"/>
              <a:t>.</a:t>
            </a:r>
          </a:p>
        </p:txBody>
      </p:sp>
      <p:graphicFrame>
        <p:nvGraphicFramePr>
          <p:cNvPr id="354328" name="Object 24"/>
          <p:cNvGraphicFramePr>
            <a:graphicFrameLocks noChangeAspect="1"/>
          </p:cNvGraphicFramePr>
          <p:nvPr/>
        </p:nvGraphicFramePr>
        <p:xfrm>
          <a:off x="385763" y="1976859"/>
          <a:ext cx="1282700" cy="500062"/>
        </p:xfrm>
        <a:graphic>
          <a:graphicData uri="http://schemas.openxmlformats.org/presentationml/2006/ole">
            <p:oleObj spid="_x0000_s21732" name="Equation" r:id="rId9" imgW="1206500" imgH="469900" progId="Equation.3">
              <p:embed/>
            </p:oleObj>
          </a:graphicData>
        </a:graphic>
      </p:graphicFrame>
      <p:graphicFrame>
        <p:nvGraphicFramePr>
          <p:cNvPr id="354329" name="Object 25"/>
          <p:cNvGraphicFramePr>
            <a:graphicFrameLocks noChangeAspect="1"/>
          </p:cNvGraphicFramePr>
          <p:nvPr/>
        </p:nvGraphicFramePr>
        <p:xfrm>
          <a:off x="1330325" y="3705646"/>
          <a:ext cx="1066800" cy="504825"/>
        </p:xfrm>
        <a:graphic>
          <a:graphicData uri="http://schemas.openxmlformats.org/presentationml/2006/ole">
            <p:oleObj spid="_x0000_s21733" name="Equation" r:id="rId10" imgW="965200" imgH="457200" progId="Equation.3">
              <p:embed/>
            </p:oleObj>
          </a:graphicData>
        </a:graphic>
      </p:graphicFrame>
      <p:sp>
        <p:nvSpPr>
          <p:cNvPr id="354330" name="Text Box 26"/>
          <p:cNvSpPr txBox="1">
            <a:spLocks noChangeArrowheads="1"/>
          </p:cNvSpPr>
          <p:nvPr/>
        </p:nvSpPr>
        <p:spPr bwMode="auto">
          <a:xfrm>
            <a:off x="2320925" y="3705646"/>
            <a:ext cx="1371600" cy="519113"/>
          </a:xfrm>
          <a:prstGeom prst="rect">
            <a:avLst/>
          </a:prstGeom>
          <a:noFill/>
          <a:ln w="9525">
            <a:noFill/>
            <a:miter lim="800000"/>
            <a:headEnd/>
            <a:tailEnd/>
          </a:ln>
        </p:spPr>
        <p:txBody>
          <a:bodyPr>
            <a:spAutoFit/>
          </a:bodyPr>
          <a:lstStyle/>
          <a:p>
            <a:pPr algn="l">
              <a:spcBef>
                <a:spcPct val="50000"/>
              </a:spcBef>
            </a:pPr>
            <a:r>
              <a:rPr lang="zh-CN" altLang="en-US" sz="2800"/>
              <a:t>表示以</a:t>
            </a:r>
          </a:p>
        </p:txBody>
      </p:sp>
      <p:sp>
        <p:nvSpPr>
          <p:cNvPr id="354331" name="Text Box 27"/>
          <p:cNvSpPr txBox="1">
            <a:spLocks noChangeArrowheads="1"/>
          </p:cNvSpPr>
          <p:nvPr/>
        </p:nvSpPr>
        <p:spPr bwMode="auto">
          <a:xfrm>
            <a:off x="365125" y="4162846"/>
            <a:ext cx="4724400" cy="519113"/>
          </a:xfrm>
          <a:prstGeom prst="rect">
            <a:avLst/>
          </a:prstGeom>
          <a:noFill/>
          <a:ln w="9525">
            <a:noFill/>
            <a:miter lim="800000"/>
            <a:headEnd/>
            <a:tailEnd/>
          </a:ln>
        </p:spPr>
        <p:txBody>
          <a:bodyPr>
            <a:spAutoFit/>
          </a:bodyPr>
          <a:lstStyle/>
          <a:p>
            <a:pPr algn="l">
              <a:spcBef>
                <a:spcPct val="50000"/>
              </a:spcBef>
            </a:pPr>
            <a:r>
              <a:rPr lang="zh-CN" altLang="en-US" sz="2800"/>
              <a:t>为邻边的平行四边形的面积</a:t>
            </a:r>
            <a:r>
              <a:rPr lang="en-US" altLang="zh-CN" sz="2800"/>
              <a:t>.</a:t>
            </a:r>
          </a:p>
        </p:txBody>
      </p:sp>
      <p:graphicFrame>
        <p:nvGraphicFramePr>
          <p:cNvPr id="354332" name="Object 28"/>
          <p:cNvGraphicFramePr>
            <a:graphicFrameLocks noChangeAspect="1"/>
          </p:cNvGraphicFramePr>
          <p:nvPr/>
        </p:nvGraphicFramePr>
        <p:xfrm>
          <a:off x="3463925" y="3756446"/>
          <a:ext cx="787400" cy="406400"/>
        </p:xfrm>
        <a:graphic>
          <a:graphicData uri="http://schemas.openxmlformats.org/presentationml/2006/ole">
            <p:oleObj spid="_x0000_s21734" name="Equation" r:id="rId11" imgW="787058" imgH="406224" progId="Equation.3">
              <p:embed/>
            </p:oleObj>
          </a:graphicData>
        </a:graphic>
      </p:graphicFrame>
      <p:grpSp>
        <p:nvGrpSpPr>
          <p:cNvPr id="3" name="Group 29"/>
          <p:cNvGrpSpPr>
            <a:grpSpLocks/>
          </p:cNvGrpSpPr>
          <p:nvPr/>
        </p:nvGrpSpPr>
        <p:grpSpPr bwMode="auto">
          <a:xfrm>
            <a:off x="5364163" y="276646"/>
            <a:ext cx="3200400" cy="609600"/>
            <a:chOff x="2544" y="0"/>
            <a:chExt cx="2016" cy="384"/>
          </a:xfrm>
        </p:grpSpPr>
        <p:grpSp>
          <p:nvGrpSpPr>
            <p:cNvPr id="21542" name="Group 30"/>
            <p:cNvGrpSpPr>
              <a:grpSpLocks/>
            </p:cNvGrpSpPr>
            <p:nvPr/>
          </p:nvGrpSpPr>
          <p:grpSpPr bwMode="auto">
            <a:xfrm>
              <a:off x="2544" y="48"/>
              <a:ext cx="480" cy="327"/>
              <a:chOff x="2592" y="48"/>
              <a:chExt cx="480" cy="327"/>
            </a:xfrm>
          </p:grpSpPr>
          <p:graphicFrame>
            <p:nvGraphicFramePr>
              <p:cNvPr id="21521" name="Object 31"/>
              <p:cNvGraphicFramePr>
                <a:graphicFrameLocks noChangeAspect="1"/>
              </p:cNvGraphicFramePr>
              <p:nvPr/>
            </p:nvGraphicFramePr>
            <p:xfrm>
              <a:off x="2592" y="84"/>
              <a:ext cx="480" cy="287"/>
            </p:xfrm>
            <a:graphic>
              <a:graphicData uri="http://schemas.openxmlformats.org/presentationml/2006/ole">
                <p:oleObj spid="_x0000_s21735" name="Equation" r:id="rId12" imgW="762000" imgH="457200" progId="Equation.3">
                  <p:embed/>
                </p:oleObj>
              </a:graphicData>
            </a:graphic>
          </p:graphicFrame>
          <p:sp>
            <p:nvSpPr>
              <p:cNvPr id="21544" name="Text Box 32"/>
              <p:cNvSpPr txBox="1">
                <a:spLocks noChangeArrowheads="1"/>
              </p:cNvSpPr>
              <p:nvPr/>
            </p:nvSpPr>
            <p:spPr bwMode="auto">
              <a:xfrm>
                <a:off x="2752" y="48"/>
                <a:ext cx="288" cy="327"/>
              </a:xfrm>
              <a:prstGeom prst="rect">
                <a:avLst/>
              </a:prstGeom>
              <a:noFill/>
              <a:ln w="9525">
                <a:noFill/>
                <a:miter lim="800000"/>
                <a:headEnd/>
                <a:tailEnd/>
              </a:ln>
            </p:spPr>
            <p:txBody>
              <a:bodyPr>
                <a:spAutoFit/>
              </a:bodyPr>
              <a:lstStyle/>
              <a:p>
                <a:pPr algn="l">
                  <a:spcBef>
                    <a:spcPct val="50000"/>
                  </a:spcBef>
                </a:pPr>
                <a:r>
                  <a:rPr lang="en-US" altLang="zh-CN" sz="2800"/>
                  <a:t>//</a:t>
                </a:r>
              </a:p>
            </p:txBody>
          </p:sp>
        </p:grpSp>
        <p:graphicFrame>
          <p:nvGraphicFramePr>
            <p:cNvPr id="21519" name="Object 33"/>
            <p:cNvGraphicFramePr>
              <a:graphicFrameLocks noChangeAspect="1"/>
            </p:cNvGraphicFramePr>
            <p:nvPr/>
          </p:nvGraphicFramePr>
          <p:xfrm>
            <a:off x="3048" y="157"/>
            <a:ext cx="504" cy="159"/>
          </p:xfrm>
          <a:graphic>
            <a:graphicData uri="http://schemas.openxmlformats.org/presentationml/2006/ole">
              <p:oleObj spid="_x0000_s21736" name="公式" r:id="rId13" imgW="1055160" imgH="330120" progId="Equation.3">
                <p:embed/>
              </p:oleObj>
            </a:graphicData>
          </a:graphic>
        </p:graphicFrame>
        <p:graphicFrame>
          <p:nvGraphicFramePr>
            <p:cNvPr id="21520" name="Object 34"/>
            <p:cNvGraphicFramePr>
              <a:graphicFrameLocks noChangeAspect="1"/>
            </p:cNvGraphicFramePr>
            <p:nvPr/>
          </p:nvGraphicFramePr>
          <p:xfrm>
            <a:off x="3600" y="52"/>
            <a:ext cx="848" cy="255"/>
          </p:xfrm>
          <a:graphic>
            <a:graphicData uri="http://schemas.openxmlformats.org/presentationml/2006/ole">
              <p:oleObj spid="_x0000_s21737" name="公式" r:id="rId14" imgW="1345616" imgH="406224" progId="Equation.3">
                <p:embed/>
              </p:oleObj>
            </a:graphicData>
          </a:graphic>
        </p:graphicFrame>
        <p:sp>
          <p:nvSpPr>
            <p:cNvPr id="21543" name="AutoShape 35"/>
            <p:cNvSpPr>
              <a:spLocks noChangeArrowheads="1"/>
            </p:cNvSpPr>
            <p:nvPr/>
          </p:nvSpPr>
          <p:spPr bwMode="auto">
            <a:xfrm>
              <a:off x="2544" y="0"/>
              <a:ext cx="2016" cy="384"/>
            </a:xfrm>
            <a:prstGeom prst="flowChartTerminator">
              <a:avLst/>
            </a:prstGeom>
            <a:noFill/>
            <a:ln w="28575">
              <a:solidFill>
                <a:srgbClr val="FF0000"/>
              </a:solidFill>
              <a:miter lim="800000"/>
              <a:headEnd/>
              <a:tailEnd/>
            </a:ln>
          </p:spPr>
          <p:txBody>
            <a:bodyPr wrap="none" anchor="ctr"/>
            <a:lstStyle/>
            <a:p>
              <a:endParaRPr lang="zh-CN" altLang="en-US"/>
            </a:p>
          </p:txBody>
        </p:sp>
      </p:grpSp>
      <p:grpSp>
        <p:nvGrpSpPr>
          <p:cNvPr id="5" name="Group 37"/>
          <p:cNvGrpSpPr>
            <a:grpSpLocks/>
          </p:cNvGrpSpPr>
          <p:nvPr/>
        </p:nvGrpSpPr>
        <p:grpSpPr bwMode="auto">
          <a:xfrm>
            <a:off x="5449888" y="1041821"/>
            <a:ext cx="3657600" cy="762000"/>
            <a:chOff x="1392" y="1728"/>
            <a:chExt cx="2304" cy="480"/>
          </a:xfrm>
        </p:grpSpPr>
        <p:sp>
          <p:nvSpPr>
            <p:cNvPr id="21541" name="AutoShape 38"/>
            <p:cNvSpPr>
              <a:spLocks noChangeArrowheads="1"/>
            </p:cNvSpPr>
            <p:nvPr/>
          </p:nvSpPr>
          <p:spPr bwMode="auto">
            <a:xfrm>
              <a:off x="1392" y="1728"/>
              <a:ext cx="2304" cy="480"/>
            </a:xfrm>
            <a:prstGeom prst="bevel">
              <a:avLst>
                <a:gd name="adj" fmla="val 12500"/>
              </a:avLst>
            </a:prstGeom>
            <a:gradFill rotWithShape="0">
              <a:gsLst>
                <a:gs pos="0">
                  <a:srgbClr val="00FF99"/>
                </a:gs>
                <a:gs pos="50000">
                  <a:srgbClr val="FFCC99"/>
                </a:gs>
                <a:gs pos="100000">
                  <a:srgbClr val="00FF99"/>
                </a:gs>
              </a:gsLst>
              <a:lin ang="5400000" scaled="1"/>
            </a:gradFill>
            <a:ln w="12700">
              <a:solidFill>
                <a:srgbClr val="FF0000"/>
              </a:solidFill>
              <a:miter lim="800000"/>
              <a:headEnd/>
              <a:tailEnd/>
            </a:ln>
          </p:spPr>
          <p:txBody>
            <a:bodyPr wrap="none" anchor="ctr"/>
            <a:lstStyle/>
            <a:p>
              <a:endParaRPr lang="zh-CN" altLang="en-US"/>
            </a:p>
          </p:txBody>
        </p:sp>
        <p:graphicFrame>
          <p:nvGraphicFramePr>
            <p:cNvPr id="21517" name="Object 39"/>
            <p:cNvGraphicFramePr>
              <a:graphicFrameLocks noChangeAspect="1"/>
            </p:cNvGraphicFramePr>
            <p:nvPr/>
          </p:nvGraphicFramePr>
          <p:xfrm>
            <a:off x="1536" y="1793"/>
            <a:ext cx="825" cy="319"/>
          </p:xfrm>
          <a:graphic>
            <a:graphicData uri="http://schemas.openxmlformats.org/presentationml/2006/ole">
              <p:oleObj spid="_x0000_s21738" name="Equation" r:id="rId15" imgW="1181100" imgH="457200" progId="Equation.3">
                <p:embed/>
              </p:oleObj>
            </a:graphicData>
          </a:graphic>
        </p:graphicFrame>
        <p:graphicFrame>
          <p:nvGraphicFramePr>
            <p:cNvPr id="21518" name="Object 40"/>
            <p:cNvGraphicFramePr>
              <a:graphicFrameLocks noChangeAspect="1"/>
            </p:cNvGraphicFramePr>
            <p:nvPr/>
          </p:nvGraphicFramePr>
          <p:xfrm>
            <a:off x="2400" y="1793"/>
            <a:ext cx="1195" cy="319"/>
          </p:xfrm>
          <a:graphic>
            <a:graphicData uri="http://schemas.openxmlformats.org/presentationml/2006/ole">
              <p:oleObj spid="_x0000_s21739" name="Equation" r:id="rId16" imgW="1701800" imgH="457200" progId="Equation.3">
                <p:embed/>
              </p:oleObj>
            </a:graphicData>
          </a:graphic>
        </p:graphicFrame>
      </p:grpSp>
      <p:sp>
        <p:nvSpPr>
          <p:cNvPr id="354345" name="Line 41"/>
          <p:cNvSpPr>
            <a:spLocks noChangeShapeType="1"/>
          </p:cNvSpPr>
          <p:nvPr/>
        </p:nvSpPr>
        <p:spPr bwMode="auto">
          <a:xfrm>
            <a:off x="6659563" y="3273846"/>
            <a:ext cx="0" cy="838200"/>
          </a:xfrm>
          <a:prstGeom prst="line">
            <a:avLst/>
          </a:prstGeom>
          <a:noFill/>
          <a:ln w="28575">
            <a:solidFill>
              <a:schemeClr val="accent2"/>
            </a:solidFill>
            <a:round/>
            <a:headEnd/>
            <a:tailEnd/>
          </a:ln>
        </p:spPr>
        <p:txBody>
          <a:bodyPr wrap="none" anchor="ctr"/>
          <a:lstStyle/>
          <a:p>
            <a:endParaRPr lang="zh-CN" altLang="en-US"/>
          </a:p>
        </p:txBody>
      </p:sp>
      <p:graphicFrame>
        <p:nvGraphicFramePr>
          <p:cNvPr id="354346" name="Object 42"/>
          <p:cNvGraphicFramePr>
            <a:graphicFrameLocks noChangeAspect="1"/>
          </p:cNvGraphicFramePr>
          <p:nvPr/>
        </p:nvGraphicFramePr>
        <p:xfrm>
          <a:off x="6731000" y="3345284"/>
          <a:ext cx="992188" cy="366712"/>
        </p:xfrm>
        <a:graphic>
          <a:graphicData uri="http://schemas.openxmlformats.org/presentationml/2006/ole">
            <p:oleObj spid="_x0000_s21740" name="Equation" r:id="rId17" imgW="39447000" imgH="14607720" progId="Equation.3">
              <p:embed/>
            </p:oleObj>
          </a:graphicData>
        </a:graphic>
      </p:graphicFrame>
      <p:grpSp>
        <p:nvGrpSpPr>
          <p:cNvPr id="6" name="Group 43"/>
          <p:cNvGrpSpPr>
            <a:grpSpLocks/>
          </p:cNvGrpSpPr>
          <p:nvPr/>
        </p:nvGrpSpPr>
        <p:grpSpPr bwMode="auto">
          <a:xfrm>
            <a:off x="6083300" y="3273846"/>
            <a:ext cx="1517650" cy="1111250"/>
            <a:chOff x="3940" y="3168"/>
            <a:chExt cx="956" cy="700"/>
          </a:xfrm>
        </p:grpSpPr>
        <p:graphicFrame>
          <p:nvGraphicFramePr>
            <p:cNvPr id="21514" name="Object 44"/>
            <p:cNvGraphicFramePr>
              <a:graphicFrameLocks noChangeAspect="1"/>
            </p:cNvGraphicFramePr>
            <p:nvPr/>
          </p:nvGraphicFramePr>
          <p:xfrm>
            <a:off x="4385" y="3696"/>
            <a:ext cx="127" cy="172"/>
          </p:xfrm>
          <a:graphic>
            <a:graphicData uri="http://schemas.openxmlformats.org/presentationml/2006/ole">
              <p:oleObj spid="_x0000_s21741" name="Equation" r:id="rId18" imgW="228501" imgH="304668" progId="Equation.3">
                <p:embed/>
              </p:oleObj>
            </a:graphicData>
          </a:graphic>
        </p:graphicFrame>
        <p:graphicFrame>
          <p:nvGraphicFramePr>
            <p:cNvPr id="21515" name="Object 45"/>
            <p:cNvGraphicFramePr>
              <a:graphicFrameLocks noChangeAspect="1"/>
            </p:cNvGraphicFramePr>
            <p:nvPr/>
          </p:nvGraphicFramePr>
          <p:xfrm>
            <a:off x="3940" y="3232"/>
            <a:ext cx="140" cy="224"/>
          </p:xfrm>
          <a:graphic>
            <a:graphicData uri="http://schemas.openxmlformats.org/presentationml/2006/ole">
              <p:oleObj spid="_x0000_s21742" name="Equation" r:id="rId19" imgW="241195" imgH="380835" progId="Equation.3">
                <p:embed/>
              </p:oleObj>
            </a:graphicData>
          </a:graphic>
        </p:graphicFrame>
        <p:graphicFrame>
          <p:nvGraphicFramePr>
            <p:cNvPr id="21516" name="Object 46"/>
            <p:cNvGraphicFramePr>
              <a:graphicFrameLocks noChangeAspect="1"/>
            </p:cNvGraphicFramePr>
            <p:nvPr/>
          </p:nvGraphicFramePr>
          <p:xfrm>
            <a:off x="4059" y="3504"/>
            <a:ext cx="152" cy="192"/>
          </p:xfrm>
          <a:graphic>
            <a:graphicData uri="http://schemas.openxmlformats.org/presentationml/2006/ole">
              <p:oleObj spid="_x0000_s21743" name="公式" r:id="rId20" imgW="139579" imgH="177646" progId="Equation.3">
                <p:embed/>
              </p:oleObj>
            </a:graphicData>
          </a:graphic>
        </p:graphicFrame>
        <p:sp>
          <p:nvSpPr>
            <p:cNvPr id="21539" name="Line 47"/>
            <p:cNvSpPr>
              <a:spLocks noChangeShapeType="1"/>
            </p:cNvSpPr>
            <p:nvPr/>
          </p:nvSpPr>
          <p:spPr bwMode="auto">
            <a:xfrm>
              <a:off x="3984" y="3696"/>
              <a:ext cx="912" cy="0"/>
            </a:xfrm>
            <a:prstGeom prst="line">
              <a:avLst/>
            </a:prstGeom>
            <a:noFill/>
            <a:ln w="28575">
              <a:solidFill>
                <a:schemeClr val="tx2"/>
              </a:solidFill>
              <a:round/>
              <a:headEnd/>
              <a:tailEnd type="triangle" w="med" len="med"/>
            </a:ln>
          </p:spPr>
          <p:txBody>
            <a:bodyPr/>
            <a:lstStyle/>
            <a:p>
              <a:endParaRPr lang="zh-CN" altLang="en-US"/>
            </a:p>
          </p:txBody>
        </p:sp>
        <p:sp>
          <p:nvSpPr>
            <p:cNvPr id="21540" name="Line 48"/>
            <p:cNvSpPr>
              <a:spLocks noChangeShapeType="1"/>
            </p:cNvSpPr>
            <p:nvPr/>
          </p:nvSpPr>
          <p:spPr bwMode="auto">
            <a:xfrm flipV="1">
              <a:off x="3967" y="3168"/>
              <a:ext cx="305" cy="528"/>
            </a:xfrm>
            <a:prstGeom prst="line">
              <a:avLst/>
            </a:prstGeom>
            <a:noFill/>
            <a:ln w="28575">
              <a:solidFill>
                <a:schemeClr val="tx2"/>
              </a:solidFill>
              <a:round/>
              <a:headEnd/>
              <a:tailEnd type="triangle" w="med" len="med"/>
            </a:ln>
          </p:spPr>
          <p:txBody>
            <a:bodyPr/>
            <a:lstStyle/>
            <a:p>
              <a:endParaRPr lang="zh-CN" altLang="en-US"/>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4315"/>
                                        </p:tgtEl>
                                        <p:attrNameLst>
                                          <p:attrName>style.visibility</p:attrName>
                                        </p:attrNameLst>
                                      </p:cBhvr>
                                      <p:to>
                                        <p:strVal val="visible"/>
                                      </p:to>
                                    </p:set>
                                    <p:animEffect transition="in" filter="wipe(left)">
                                      <p:cBhvr>
                                        <p:cTn id="7" dur="500"/>
                                        <p:tgtEl>
                                          <p:spTgt spid="3543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54313"/>
                                        </p:tgtEl>
                                        <p:attrNameLst>
                                          <p:attrName>style.visibility</p:attrName>
                                        </p:attrNameLst>
                                      </p:cBhvr>
                                      <p:to>
                                        <p:strVal val="visible"/>
                                      </p:to>
                                    </p:set>
                                    <p:animEffect transition="in" filter="wipe(left)">
                                      <p:cBhvr>
                                        <p:cTn id="23" dur="500"/>
                                        <p:tgtEl>
                                          <p:spTgt spid="3543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54314"/>
                                        </p:tgtEl>
                                        <p:attrNameLst>
                                          <p:attrName>style.visibility</p:attrName>
                                        </p:attrNameLst>
                                      </p:cBhvr>
                                      <p:to>
                                        <p:strVal val="visible"/>
                                      </p:to>
                                    </p:set>
                                    <p:animEffect transition="in" filter="wipe(left)">
                                      <p:cBhvr>
                                        <p:cTn id="28" dur="500"/>
                                        <p:tgtEl>
                                          <p:spTgt spid="3543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54328"/>
                                        </p:tgtEl>
                                        <p:attrNameLst>
                                          <p:attrName>style.visibility</p:attrName>
                                        </p:attrNameLst>
                                      </p:cBhvr>
                                      <p:to>
                                        <p:strVal val="visible"/>
                                      </p:to>
                                    </p:set>
                                    <p:animEffect transition="in" filter="wipe(left)">
                                      <p:cBhvr>
                                        <p:cTn id="33" dur="500"/>
                                        <p:tgtEl>
                                          <p:spTgt spid="35432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54326"/>
                                        </p:tgtEl>
                                        <p:attrNameLst>
                                          <p:attrName>style.visibility</p:attrName>
                                        </p:attrNameLst>
                                      </p:cBhvr>
                                      <p:to>
                                        <p:strVal val="visible"/>
                                      </p:to>
                                    </p:set>
                                    <p:animEffect transition="in" filter="wipe(left)">
                                      <p:cBhvr>
                                        <p:cTn id="38" dur="500"/>
                                        <p:tgtEl>
                                          <p:spTgt spid="35432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54327"/>
                                        </p:tgtEl>
                                        <p:attrNameLst>
                                          <p:attrName>style.visibility</p:attrName>
                                        </p:attrNameLst>
                                      </p:cBhvr>
                                      <p:to>
                                        <p:strVal val="visible"/>
                                      </p:to>
                                    </p:set>
                                    <p:animEffect transition="in" filter="wipe(left)">
                                      <p:cBhvr>
                                        <p:cTn id="43" dur="500"/>
                                        <p:tgtEl>
                                          <p:spTgt spid="35432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54320"/>
                                        </p:tgtEl>
                                        <p:attrNameLst>
                                          <p:attrName>style.visibility</p:attrName>
                                        </p:attrNameLst>
                                      </p:cBhvr>
                                      <p:to>
                                        <p:strVal val="visible"/>
                                      </p:to>
                                    </p:set>
                                    <p:animEffect transition="in" filter="wipe(left)">
                                      <p:cBhvr>
                                        <p:cTn id="48" dur="500"/>
                                        <p:tgtEl>
                                          <p:spTgt spid="35432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354316"/>
                                        </p:tgtEl>
                                        <p:attrNameLst>
                                          <p:attrName>style.visibility</p:attrName>
                                        </p:attrNameLst>
                                      </p:cBhvr>
                                      <p:to>
                                        <p:strVal val="visible"/>
                                      </p:to>
                                    </p:set>
                                    <p:animEffect transition="in" filter="wipe(left)">
                                      <p:cBhvr>
                                        <p:cTn id="53" dur="500"/>
                                        <p:tgtEl>
                                          <p:spTgt spid="35431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354317"/>
                                        </p:tgtEl>
                                        <p:attrNameLst>
                                          <p:attrName>style.visibility</p:attrName>
                                        </p:attrNameLst>
                                      </p:cBhvr>
                                      <p:to>
                                        <p:strVal val="visible"/>
                                      </p:to>
                                    </p:set>
                                    <p:animEffect transition="in" filter="wipe(left)">
                                      <p:cBhvr>
                                        <p:cTn id="58" dur="500"/>
                                        <p:tgtEl>
                                          <p:spTgt spid="35431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354329"/>
                                        </p:tgtEl>
                                        <p:attrNameLst>
                                          <p:attrName>style.visibility</p:attrName>
                                        </p:attrNameLst>
                                      </p:cBhvr>
                                      <p:to>
                                        <p:strVal val="visible"/>
                                      </p:to>
                                    </p:set>
                                    <p:animEffect transition="in" filter="wipe(left)">
                                      <p:cBhvr>
                                        <p:cTn id="63" dur="500"/>
                                        <p:tgtEl>
                                          <p:spTgt spid="354329"/>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8" fill="hold" nodeType="clickEffect">
                                  <p:stCondLst>
                                    <p:cond delay="0"/>
                                  </p:stCondLst>
                                  <p:childTnLst>
                                    <p:set>
                                      <p:cBhvr>
                                        <p:cTn id="67" dur="1" fill="hold">
                                          <p:stCondLst>
                                            <p:cond delay="0"/>
                                          </p:stCondLst>
                                        </p:cTn>
                                        <p:tgtEl>
                                          <p:spTgt spid="5"/>
                                        </p:tgtEl>
                                        <p:attrNameLst>
                                          <p:attrName>style.visibility</p:attrName>
                                        </p:attrNameLst>
                                      </p:cBhvr>
                                      <p:to>
                                        <p:strVal val="visible"/>
                                      </p:to>
                                    </p:set>
                                    <p:anim calcmode="lin" valueType="num">
                                      <p:cBhvr additive="base">
                                        <p:cTn id="68" dur="500" fill="hold"/>
                                        <p:tgtEl>
                                          <p:spTgt spid="5"/>
                                        </p:tgtEl>
                                        <p:attrNameLst>
                                          <p:attrName>ppt_x</p:attrName>
                                        </p:attrNameLst>
                                      </p:cBhvr>
                                      <p:tavLst>
                                        <p:tav tm="0">
                                          <p:val>
                                            <p:strVal val="0-#ppt_w/2"/>
                                          </p:val>
                                        </p:tav>
                                        <p:tav tm="100000">
                                          <p:val>
                                            <p:strVal val="#ppt_x"/>
                                          </p:val>
                                        </p:tav>
                                      </p:tavLst>
                                    </p:anim>
                                    <p:anim calcmode="lin" valueType="num">
                                      <p:cBhvr additive="base">
                                        <p:cTn id="69"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54330"/>
                                        </p:tgtEl>
                                        <p:attrNameLst>
                                          <p:attrName>style.visibility</p:attrName>
                                        </p:attrNameLst>
                                      </p:cBhvr>
                                      <p:to>
                                        <p:strVal val="visible"/>
                                      </p:to>
                                    </p:set>
                                    <p:animEffect transition="in" filter="wipe(left)">
                                      <p:cBhvr>
                                        <p:cTn id="74" dur="500"/>
                                        <p:tgtEl>
                                          <p:spTgt spid="354330"/>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354332"/>
                                        </p:tgtEl>
                                        <p:attrNameLst>
                                          <p:attrName>style.visibility</p:attrName>
                                        </p:attrNameLst>
                                      </p:cBhvr>
                                      <p:to>
                                        <p:strVal val="visible"/>
                                      </p:to>
                                    </p:set>
                                    <p:animEffect transition="in" filter="wipe(left)">
                                      <p:cBhvr>
                                        <p:cTn id="79" dur="500"/>
                                        <p:tgtEl>
                                          <p:spTgt spid="35433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354331"/>
                                        </p:tgtEl>
                                        <p:attrNameLst>
                                          <p:attrName>style.visibility</p:attrName>
                                        </p:attrNameLst>
                                      </p:cBhvr>
                                      <p:to>
                                        <p:strVal val="visible"/>
                                      </p:to>
                                    </p:set>
                                    <p:animEffect transition="in" filter="wipe(left)">
                                      <p:cBhvr>
                                        <p:cTn id="84" dur="500"/>
                                        <p:tgtEl>
                                          <p:spTgt spid="354331"/>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354319"/>
                                        </p:tgtEl>
                                        <p:attrNameLst>
                                          <p:attrName>style.visibility</p:attrName>
                                        </p:attrNameLst>
                                      </p:cBhvr>
                                      <p:to>
                                        <p:strVal val="visible"/>
                                      </p:to>
                                    </p:set>
                                    <p:animEffect transition="in" filter="wipe(left)">
                                      <p:cBhvr>
                                        <p:cTn id="89" dur="500"/>
                                        <p:tgtEl>
                                          <p:spTgt spid="354319"/>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54318"/>
                                        </p:tgtEl>
                                        <p:attrNameLst>
                                          <p:attrName>style.visibility</p:attrName>
                                        </p:attrNameLst>
                                      </p:cBhvr>
                                      <p:to>
                                        <p:strVal val="visible"/>
                                      </p:to>
                                    </p:set>
                                    <p:animEffect transition="in" filter="wipe(left)">
                                      <p:cBhvr>
                                        <p:cTn id="94" dur="500"/>
                                        <p:tgtEl>
                                          <p:spTgt spid="354318"/>
                                        </p:tgtEl>
                                      </p:cBhvr>
                                    </p:animEffect>
                                  </p:childTnLst>
                                </p:cTn>
                              </p:par>
                            </p:childTnLst>
                          </p:cTn>
                        </p:par>
                      </p:childTnLst>
                    </p:cTn>
                  </p:par>
                  <p:par>
                    <p:cTn id="95" fill="hold">
                      <p:stCondLst>
                        <p:cond delay="indefinite"/>
                      </p:stCondLst>
                      <p:childTnLst>
                        <p:par>
                          <p:cTn id="96" fill="hold">
                            <p:stCondLst>
                              <p:cond delay="0"/>
                            </p:stCondLst>
                            <p:childTnLst>
                              <p:par>
                                <p:cTn id="97" presetID="18" presetClass="entr" presetSubtype="12" fill="hold" grpId="0" nodeType="clickEffect">
                                  <p:stCondLst>
                                    <p:cond delay="0"/>
                                  </p:stCondLst>
                                  <p:childTnLst>
                                    <p:set>
                                      <p:cBhvr>
                                        <p:cTn id="98" dur="1" fill="hold">
                                          <p:stCondLst>
                                            <p:cond delay="0"/>
                                          </p:stCondLst>
                                        </p:cTn>
                                        <p:tgtEl>
                                          <p:spTgt spid="354306"/>
                                        </p:tgtEl>
                                        <p:attrNameLst>
                                          <p:attrName>style.visibility</p:attrName>
                                        </p:attrNameLst>
                                      </p:cBhvr>
                                      <p:to>
                                        <p:strVal val="visible"/>
                                      </p:to>
                                    </p:set>
                                    <p:animEffect transition="in" filter="strips(downLeft)">
                                      <p:cBhvr>
                                        <p:cTn id="99" dur="500"/>
                                        <p:tgtEl>
                                          <p:spTgt spid="354306"/>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nodeType="clickEffect">
                                  <p:stCondLst>
                                    <p:cond delay="0"/>
                                  </p:stCondLst>
                                  <p:childTnLst>
                                    <p:set>
                                      <p:cBhvr>
                                        <p:cTn id="103" dur="1" fill="hold">
                                          <p:stCondLst>
                                            <p:cond delay="0"/>
                                          </p:stCondLst>
                                        </p:cTn>
                                        <p:tgtEl>
                                          <p:spTgt spid="6"/>
                                        </p:tgtEl>
                                        <p:attrNameLst>
                                          <p:attrName>style.visibility</p:attrName>
                                        </p:attrNameLst>
                                      </p:cBhvr>
                                      <p:to>
                                        <p:strVal val="visible"/>
                                      </p:to>
                                    </p:set>
                                    <p:animEffect transition="in" filter="dissolve">
                                      <p:cBhvr>
                                        <p:cTn id="104" dur="500"/>
                                        <p:tgtEl>
                                          <p:spTgt spid="6"/>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354307"/>
                                        </p:tgtEl>
                                        <p:attrNameLst>
                                          <p:attrName>style.visibility</p:attrName>
                                        </p:attrNameLst>
                                      </p:cBhvr>
                                      <p:to>
                                        <p:strVal val="visible"/>
                                      </p:to>
                                    </p:set>
                                    <p:animEffect transition="in" filter="dissolve">
                                      <p:cBhvr>
                                        <p:cTn id="109" dur="500"/>
                                        <p:tgtEl>
                                          <p:spTgt spid="354307"/>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354345"/>
                                        </p:tgtEl>
                                        <p:attrNameLst>
                                          <p:attrName>style.visibility</p:attrName>
                                        </p:attrNameLst>
                                      </p:cBhvr>
                                      <p:to>
                                        <p:strVal val="visible"/>
                                      </p:to>
                                    </p:set>
                                    <p:animEffect transition="in" filter="wipe(left)">
                                      <p:cBhvr>
                                        <p:cTn id="114" dur="500"/>
                                        <p:tgtEl>
                                          <p:spTgt spid="354345"/>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354346"/>
                                        </p:tgtEl>
                                        <p:attrNameLst>
                                          <p:attrName>style.visibility</p:attrName>
                                        </p:attrNameLst>
                                      </p:cBhvr>
                                      <p:to>
                                        <p:strVal val="visible"/>
                                      </p:to>
                                    </p:set>
                                    <p:animEffect transition="in" filter="wipe(left)">
                                      <p:cBhvr>
                                        <p:cTn id="119" dur="500"/>
                                        <p:tgtEl>
                                          <p:spTgt spid="354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6" grpId="0" animBg="1"/>
      <p:bldP spid="354307" grpId="0" animBg="1" autoUpdateAnimBg="0"/>
      <p:bldP spid="354315" grpId="0" autoUpdateAnimBg="0"/>
      <p:bldP spid="354318" grpId="0" autoUpdateAnimBg="0"/>
      <p:bldP spid="354319" grpId="0" animBg="1"/>
      <p:bldP spid="354320" grpId="0" autoUpdateAnimBg="0"/>
      <p:bldP spid="354326" grpId="0" autoUpdateAnimBg="0"/>
      <p:bldP spid="354327" grpId="0" autoUpdateAnimBg="0"/>
      <p:bldP spid="354330" grpId="0" autoUpdateAnimBg="0"/>
      <p:bldP spid="354331" grpId="0" autoUpdateAnimBg="0"/>
      <p:bldP spid="35434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20F0A65-8F2C-47E0-BD69-CF759292DE99}" type="slidenum">
              <a:rPr lang="en-US" altLang="zh-CN" smtClean="0"/>
              <a:pPr>
                <a:defRPr/>
              </a:pPr>
              <a:t>23</a:t>
            </a:fld>
            <a:endParaRPr lang="en-US" altLang="zh-CN"/>
          </a:p>
        </p:txBody>
      </p:sp>
      <p:sp>
        <p:nvSpPr>
          <p:cNvPr id="3" name="圆角矩形 2"/>
          <p:cNvSpPr/>
          <p:nvPr>
            <p:custDataLst>
              <p:tags r:id="rId3"/>
            </p:custDataLst>
          </p:nvPr>
        </p:nvSpPr>
        <p:spPr>
          <a:xfrm>
            <a:off x="8064500" y="63500"/>
            <a:ext cx="1016000" cy="457200"/>
          </a:xfrm>
          <a:prstGeom prst="roundRect">
            <a:avLst/>
          </a:prstGeom>
          <a:solidFill>
            <a:srgbClr val="36A3E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smtClean="0">
                <a:solidFill>
                  <a:srgbClr val="FFFFFF"/>
                </a:solidFill>
              </a:rPr>
              <a:t>设置</a:t>
            </a:r>
            <a:endParaRPr lang="zh-CN" altLang="en-US" sz="2200" dirty="0">
              <a:solidFill>
                <a:srgbClr val="FFFFFF"/>
              </a:solidFill>
            </a:endParaRPr>
          </a:p>
        </p:txBody>
      </p:sp>
      <p:sp>
        <p:nvSpPr>
          <p:cNvPr id="8" name="矩形 7"/>
          <p:cNvSpPr/>
          <p:nvPr/>
        </p:nvSpPr>
        <p:spPr>
          <a:xfrm>
            <a:off x="1828800" y="5357813"/>
            <a:ext cx="6400800" cy="642937"/>
          </a:xfrm>
          <a:prstGeom prst="rect">
            <a:avLst/>
          </a:prstGeom>
          <a:noFill/>
          <a:ln w="25400" cap="flat" cmpd="sng" algn="ctr">
            <a:noFill/>
            <a:prstDash val="soli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600" dirty="0" smtClean="0">
                <a:solidFill>
                  <a:srgbClr val="000000"/>
                </a:solidFill>
              </a:rPr>
              <a:t>不确定</a:t>
            </a:r>
            <a:endParaRPr lang="zh-CN" altLang="en-US" sz="2600" dirty="0">
              <a:solidFill>
                <a:srgbClr val="000000"/>
              </a:solidFill>
            </a:endParaRPr>
          </a:p>
        </p:txBody>
      </p:sp>
      <p:sp>
        <p:nvSpPr>
          <p:cNvPr id="9" name="椭圆 8"/>
          <p:cNvSpPr>
            <a:spLocks noChangeAspect="1"/>
          </p:cNvSpPr>
          <p:nvPr>
            <p:custDataLst>
              <p:tags r:id="rId4"/>
            </p:custDataLst>
          </p:nvPr>
        </p:nvSpPr>
        <p:spPr>
          <a:xfrm>
            <a:off x="1114425" y="2850356"/>
            <a:ext cx="514350" cy="514350"/>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rgbClr val="FFFFFF"/>
                </a:solidFill>
              </a:rPr>
              <a:t>A</a:t>
            </a:r>
            <a:endParaRPr lang="zh-CN" altLang="en-US" sz="1600">
              <a:solidFill>
                <a:srgbClr val="FFFFFF"/>
              </a:solidFill>
            </a:endParaRPr>
          </a:p>
        </p:txBody>
      </p:sp>
      <p:sp>
        <p:nvSpPr>
          <p:cNvPr id="10" name="椭圆 9"/>
          <p:cNvSpPr>
            <a:spLocks noChangeAspect="1"/>
          </p:cNvSpPr>
          <p:nvPr>
            <p:custDataLst>
              <p:tags r:id="rId5"/>
            </p:custDataLst>
          </p:nvPr>
        </p:nvSpPr>
        <p:spPr>
          <a:xfrm>
            <a:off x="1114425" y="3707606"/>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rgbClr val="FFFFFF"/>
                </a:solidFill>
              </a:rPr>
              <a:t>B</a:t>
            </a:r>
            <a:endParaRPr lang="zh-CN" altLang="en-US" sz="1600">
              <a:solidFill>
                <a:srgbClr val="FFFFFF"/>
              </a:solidFill>
            </a:endParaRPr>
          </a:p>
        </p:txBody>
      </p:sp>
      <p:sp>
        <p:nvSpPr>
          <p:cNvPr id="11" name="椭圆 10"/>
          <p:cNvSpPr>
            <a:spLocks noChangeAspect="1"/>
          </p:cNvSpPr>
          <p:nvPr>
            <p:custDataLst>
              <p:tags r:id="rId6"/>
            </p:custDataLst>
          </p:nvPr>
        </p:nvSpPr>
        <p:spPr>
          <a:xfrm>
            <a:off x="1114425" y="4564856"/>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rgbClr val="FFFFFF"/>
                </a:solidFill>
              </a:rPr>
              <a:t>C</a:t>
            </a:r>
            <a:endParaRPr lang="zh-CN" altLang="en-US" sz="1600">
              <a:solidFill>
                <a:srgbClr val="FFFFFF"/>
              </a:solidFill>
            </a:endParaRPr>
          </a:p>
        </p:txBody>
      </p:sp>
      <p:sp>
        <p:nvSpPr>
          <p:cNvPr id="12" name="椭圆 11"/>
          <p:cNvSpPr>
            <a:spLocks noChangeAspect="1"/>
          </p:cNvSpPr>
          <p:nvPr>
            <p:custDataLst>
              <p:tags r:id="rId7"/>
            </p:custDataLst>
          </p:nvPr>
        </p:nvSpPr>
        <p:spPr>
          <a:xfrm>
            <a:off x="1114425" y="5422106"/>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solidFill>
                  <a:srgbClr val="FFFFFF"/>
                </a:solidFill>
              </a:rPr>
              <a:t>D</a:t>
            </a:r>
            <a:endParaRPr lang="zh-CN" altLang="en-US" sz="1600">
              <a:solidFill>
                <a:srgbClr val="FFFFFF"/>
              </a:solidFill>
            </a:endParaRPr>
          </a:p>
        </p:txBody>
      </p:sp>
      <p:sp>
        <p:nvSpPr>
          <p:cNvPr id="13" name="圆角矩形 12"/>
          <p:cNvSpPr/>
          <p:nvPr>
            <p:custDataLst>
              <p:tags r:id="rId8"/>
            </p:custDataLst>
          </p:nvPr>
        </p:nvSpPr>
        <p:spPr>
          <a:xfrm>
            <a:off x="6172200" y="6215063"/>
            <a:ext cx="1543050" cy="411480"/>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solidFill>
                  <a:srgbClr val="FFFFFF"/>
                </a:solidFill>
              </a:rPr>
              <a:t>提交</a:t>
            </a:r>
            <a:endParaRPr lang="zh-CN" altLang="en-US" sz="1600">
              <a:solidFill>
                <a:srgbClr val="FFFFFF"/>
              </a:solidFill>
            </a:endParaRPr>
          </a:p>
        </p:txBody>
      </p:sp>
      <p:grpSp>
        <p:nvGrpSpPr>
          <p:cNvPr id="16" name="组合 15"/>
          <p:cNvGrpSpPr/>
          <p:nvPr>
            <p:custDataLst>
              <p:tags r:id="rId9"/>
            </p:custDataLst>
          </p:nvPr>
        </p:nvGrpSpPr>
        <p:grpSpPr>
          <a:xfrm>
            <a:off x="0" y="0"/>
            <a:ext cx="1574800" cy="635000"/>
            <a:chOff x="0" y="0"/>
            <a:chExt cx="1574800" cy="635000"/>
          </a:xfrm>
        </p:grpSpPr>
        <p:sp>
          <p:nvSpPr>
            <p:cNvPr id="14" name="ColorBlock"/>
            <p:cNvSpPr/>
            <p:nvPr>
              <p:custDataLst>
                <p:tags r:id="rId10"/>
              </p:custDataLst>
            </p:nvPr>
          </p:nvSpPr>
          <p:spPr>
            <a:xfrm>
              <a:off x="0" y="0"/>
              <a:ext cx="254000" cy="635000"/>
            </a:xfrm>
            <a:prstGeom prst="rect">
              <a:avLst/>
            </a:prstGeom>
            <a:solidFill>
              <a:srgbClr val="36A3E1"/>
            </a:solidFill>
            <a:ln w="25400" cap="flat" cmpd="sng" algn="ctr">
              <a:noFill/>
              <a:prstDash val="solid"/>
            </a:ln>
            <a:effectLst/>
            <a:extLs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p:nvPr>
              <p:custDataLst>
                <p:tags r:id="rId11"/>
              </p:custDataLst>
            </p:nvPr>
          </p:nvSpPr>
          <p:spPr>
            <a:xfrm>
              <a:off x="304800" y="0"/>
              <a:ext cx="1270000" cy="635000"/>
            </a:xfrm>
            <a:prstGeom prst="rect">
              <a:avLst/>
            </a:prstGeom>
            <a:noFill/>
            <a:ln w="25400" cap="flat" cmpd="sng" algn="ctr">
              <a:noFill/>
              <a:prstDash val="soli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600" smtClean="0">
                  <a:solidFill>
                    <a:srgbClr val="000000"/>
                  </a:solidFill>
                </a:rPr>
                <a:t>单选题</a:t>
              </a:r>
              <a:endParaRPr lang="zh-CN" altLang="en-US" sz="2600">
                <a:solidFill>
                  <a:srgbClr val="000000"/>
                </a:solidFill>
              </a:endParaRPr>
            </a:p>
          </p:txBody>
        </p:sp>
      </p:grpSp>
      <p:sp>
        <p:nvSpPr>
          <p:cNvPr id="17" name="Text Box 2"/>
          <p:cNvSpPr txBox="1">
            <a:spLocks noChangeArrowheads="1"/>
          </p:cNvSpPr>
          <p:nvPr/>
        </p:nvSpPr>
        <p:spPr bwMode="auto">
          <a:xfrm>
            <a:off x="1331640" y="1037680"/>
            <a:ext cx="5410200" cy="519112"/>
          </a:xfrm>
          <a:prstGeom prst="rect">
            <a:avLst/>
          </a:prstGeom>
          <a:noFill/>
          <a:ln w="57150">
            <a:noFill/>
            <a:miter lim="800000"/>
            <a:headEnd/>
            <a:tailEnd/>
          </a:ln>
        </p:spPr>
        <p:txBody>
          <a:bodyPr>
            <a:spAutoFit/>
          </a:bodyPr>
          <a:lstStyle/>
          <a:p>
            <a:pPr algn="l">
              <a:spcBef>
                <a:spcPct val="50000"/>
              </a:spcBef>
            </a:pPr>
            <a:r>
              <a:rPr lang="zh-CN" altLang="en-US" sz="2800" dirty="0"/>
              <a:t>下列</a:t>
            </a:r>
            <a:r>
              <a:rPr lang="zh-CN" altLang="en-US" sz="2800" dirty="0" smtClean="0"/>
              <a:t>命题错误的是（  ）</a:t>
            </a:r>
            <a:endParaRPr lang="zh-CN" altLang="en-US" sz="2800" dirty="0"/>
          </a:p>
        </p:txBody>
      </p:sp>
      <p:graphicFrame>
        <p:nvGraphicFramePr>
          <p:cNvPr id="18" name="对象 17"/>
          <p:cNvGraphicFramePr>
            <a:graphicFrameLocks noChangeAspect="1"/>
          </p:cNvGraphicFramePr>
          <p:nvPr>
            <p:extLst>
              <p:ext uri="{D42A27DB-BD31-4B8C-83A1-F6EECF244321}">
                <p14:modId xmlns:p14="http://schemas.microsoft.com/office/powerpoint/2010/main" xmlns="" val="366579107"/>
              </p:ext>
            </p:extLst>
          </p:nvPr>
        </p:nvGraphicFramePr>
        <p:xfrm>
          <a:off x="1763688" y="2654300"/>
          <a:ext cx="5040313" cy="677863"/>
        </p:xfrm>
        <a:graphic>
          <a:graphicData uri="http://schemas.openxmlformats.org/presentationml/2006/ole">
            <p:oleObj spid="_x0000_s29717" name="Equation" r:id="rId13" imgW="1790640" imgH="241200" progId="Equation.DSMT4">
              <p:embed/>
            </p:oleObj>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xmlns="" val="2791679803"/>
              </p:ext>
            </p:extLst>
          </p:nvPr>
        </p:nvGraphicFramePr>
        <p:xfrm>
          <a:off x="1711544" y="3575505"/>
          <a:ext cx="3444875" cy="649288"/>
        </p:xfrm>
        <a:graphic>
          <a:graphicData uri="http://schemas.openxmlformats.org/presentationml/2006/ole">
            <p:oleObj spid="_x0000_s29718" name="Equation" r:id="rId14" imgW="1269720" imgH="241200" progId="Equation.DSMT4">
              <p:embed/>
            </p:oleObj>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xmlns="" val="535898865"/>
              </p:ext>
            </p:extLst>
          </p:nvPr>
        </p:nvGraphicFramePr>
        <p:xfrm>
          <a:off x="1763688" y="4507904"/>
          <a:ext cx="3444875" cy="649288"/>
        </p:xfrm>
        <a:graphic>
          <a:graphicData uri="http://schemas.openxmlformats.org/presentationml/2006/ole">
            <p:oleObj spid="_x0000_s29719" name="Equation" r:id="rId15" imgW="1269720" imgH="241200" progId="Equation.DSMT4">
              <p:embed/>
            </p:oleObj>
          </a:graphicData>
        </a:graphic>
      </p:graphicFrame>
    </p:spTree>
    <p:custDataLst>
      <p:tags r:id="rId2"/>
    </p:custDataLst>
    <p:extLst>
      <p:ext uri="{BB962C8B-B14F-4D97-AF65-F5344CB8AC3E}">
        <p14:creationId xmlns:p14="http://schemas.microsoft.com/office/powerpoint/2010/main" xmlns="" val="12972671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2" name="灯片编号占位符 1"/>
          <p:cNvSpPr>
            <a:spLocks noGrp="1"/>
          </p:cNvSpPr>
          <p:nvPr>
            <p:ph type="sldNum" sz="quarter" idx="12"/>
          </p:nvPr>
        </p:nvSpPr>
        <p:spPr>
          <a:noFill/>
        </p:spPr>
        <p:txBody>
          <a:bodyPr/>
          <a:lstStyle/>
          <a:p>
            <a:fld id="{BCE8D13A-B095-4529-AA5C-169E548DBDDC}" type="slidenum">
              <a:rPr lang="en-US" altLang="zh-CN" smtClean="0"/>
              <a:pPr/>
              <a:t>24</a:t>
            </a:fld>
            <a:endParaRPr lang="en-US" altLang="zh-CN" smtClean="0"/>
          </a:p>
        </p:txBody>
      </p:sp>
      <p:sp>
        <p:nvSpPr>
          <p:cNvPr id="334850" name="Text Box 2"/>
          <p:cNvSpPr txBox="1">
            <a:spLocks noChangeArrowheads="1"/>
          </p:cNvSpPr>
          <p:nvPr/>
        </p:nvSpPr>
        <p:spPr bwMode="auto">
          <a:xfrm>
            <a:off x="402336" y="2034018"/>
            <a:ext cx="1130300" cy="519112"/>
          </a:xfrm>
          <a:prstGeom prst="rect">
            <a:avLst/>
          </a:prstGeom>
          <a:noFill/>
          <a:ln w="9525">
            <a:noFill/>
            <a:miter lim="800000"/>
            <a:headEnd/>
            <a:tailEnd/>
          </a:ln>
        </p:spPr>
        <p:txBody>
          <a:bodyPr>
            <a:spAutoFit/>
          </a:bodyPr>
          <a:lstStyle/>
          <a:p>
            <a:pPr algn="l">
              <a:spcBef>
                <a:spcPct val="50000"/>
              </a:spcBef>
            </a:pPr>
            <a:r>
              <a:rPr lang="zh-CN" altLang="en-US" sz="2800">
                <a:ea typeface="黑体" pitchFamily="2" charset="-122"/>
              </a:rPr>
              <a:t>解</a:t>
            </a:r>
          </a:p>
        </p:txBody>
      </p:sp>
      <p:graphicFrame>
        <p:nvGraphicFramePr>
          <p:cNvPr id="334851" name="Object 3"/>
          <p:cNvGraphicFramePr>
            <a:graphicFrameLocks noChangeAspect="1"/>
          </p:cNvGraphicFramePr>
          <p:nvPr/>
        </p:nvGraphicFramePr>
        <p:xfrm>
          <a:off x="971550" y="1455787"/>
          <a:ext cx="3619500" cy="1727200"/>
        </p:xfrm>
        <a:graphic>
          <a:graphicData uri="http://schemas.openxmlformats.org/presentationml/2006/ole">
            <p:oleObj spid="_x0000_s23658" name="公式" r:id="rId3" imgW="3619500" imgH="1727200" progId="Equation.3">
              <p:embed/>
            </p:oleObj>
          </a:graphicData>
        </a:graphic>
      </p:graphicFrame>
      <p:graphicFrame>
        <p:nvGraphicFramePr>
          <p:cNvPr id="334852" name="Object 4"/>
          <p:cNvGraphicFramePr>
            <a:graphicFrameLocks noChangeAspect="1"/>
          </p:cNvGraphicFramePr>
          <p:nvPr/>
        </p:nvGraphicFramePr>
        <p:xfrm>
          <a:off x="4572000" y="1455787"/>
          <a:ext cx="2286000" cy="1701800"/>
        </p:xfrm>
        <a:graphic>
          <a:graphicData uri="http://schemas.openxmlformats.org/presentationml/2006/ole">
            <p:oleObj spid="_x0000_s23659" name="公式" r:id="rId4" imgW="2286000" imgH="1701800" progId="Equation.3">
              <p:embed/>
            </p:oleObj>
          </a:graphicData>
        </a:graphic>
      </p:graphicFrame>
      <p:graphicFrame>
        <p:nvGraphicFramePr>
          <p:cNvPr id="334853" name="Object 5"/>
          <p:cNvGraphicFramePr>
            <a:graphicFrameLocks noChangeAspect="1"/>
          </p:cNvGraphicFramePr>
          <p:nvPr/>
        </p:nvGraphicFramePr>
        <p:xfrm>
          <a:off x="6804025" y="2030462"/>
          <a:ext cx="1689100" cy="481012"/>
        </p:xfrm>
        <a:graphic>
          <a:graphicData uri="http://schemas.openxmlformats.org/presentationml/2006/ole">
            <p:oleObj spid="_x0000_s23660" name="公式" r:id="rId5" imgW="1688367" imgH="482391" progId="Equation.3">
              <p:embed/>
            </p:oleObj>
          </a:graphicData>
        </a:graphic>
      </p:graphicFrame>
      <p:graphicFrame>
        <p:nvGraphicFramePr>
          <p:cNvPr id="334854" name="Object 6"/>
          <p:cNvGraphicFramePr>
            <a:graphicFrameLocks noChangeAspect="1"/>
          </p:cNvGraphicFramePr>
          <p:nvPr/>
        </p:nvGraphicFramePr>
        <p:xfrm>
          <a:off x="999108" y="3687812"/>
          <a:ext cx="3644900" cy="520700"/>
        </p:xfrm>
        <a:graphic>
          <a:graphicData uri="http://schemas.openxmlformats.org/presentationml/2006/ole">
            <p:oleObj spid="_x0000_s23661" name="公式" r:id="rId6" imgW="3644900" imgH="520700" progId="Equation.3">
              <p:embed/>
            </p:oleObj>
          </a:graphicData>
        </a:graphic>
      </p:graphicFrame>
      <p:grpSp>
        <p:nvGrpSpPr>
          <p:cNvPr id="2" name="Group 0"/>
          <p:cNvGrpSpPr>
            <a:grpSpLocks/>
          </p:cNvGrpSpPr>
          <p:nvPr/>
        </p:nvGrpSpPr>
        <p:grpSpPr bwMode="auto">
          <a:xfrm>
            <a:off x="971600" y="4555777"/>
            <a:ext cx="1800225" cy="1003300"/>
            <a:chOff x="2653" y="1936"/>
            <a:chExt cx="1134" cy="632"/>
          </a:xfrm>
        </p:grpSpPr>
        <p:graphicFrame>
          <p:nvGraphicFramePr>
            <p:cNvPr id="23561" name="Object 8"/>
            <p:cNvGraphicFramePr>
              <a:graphicFrameLocks noChangeAspect="1"/>
            </p:cNvGraphicFramePr>
            <p:nvPr/>
          </p:nvGraphicFramePr>
          <p:xfrm>
            <a:off x="2653" y="1936"/>
            <a:ext cx="1134" cy="632"/>
          </p:xfrm>
          <a:graphic>
            <a:graphicData uri="http://schemas.openxmlformats.org/presentationml/2006/ole">
              <p:oleObj spid="_x0000_s23662" name="公式" r:id="rId7" imgW="774364" imgH="431613" progId="Equation.3">
                <p:embed/>
              </p:oleObj>
            </a:graphicData>
          </a:graphic>
        </p:graphicFrame>
        <p:sp>
          <p:nvSpPr>
            <p:cNvPr id="23568" name="Line 9"/>
            <p:cNvSpPr>
              <a:spLocks noChangeShapeType="1"/>
            </p:cNvSpPr>
            <p:nvPr/>
          </p:nvSpPr>
          <p:spPr bwMode="auto">
            <a:xfrm>
              <a:off x="2845" y="2075"/>
              <a:ext cx="240" cy="0"/>
            </a:xfrm>
            <a:prstGeom prst="line">
              <a:avLst/>
            </a:prstGeom>
            <a:noFill/>
            <a:ln w="9525">
              <a:solidFill>
                <a:schemeClr val="tx1"/>
              </a:solidFill>
              <a:round/>
              <a:headEnd/>
              <a:tailEnd type="triangle" w="med" len="med"/>
            </a:ln>
          </p:spPr>
          <p:txBody>
            <a:bodyPr wrap="none" anchor="ctr"/>
            <a:lstStyle/>
            <a:p>
              <a:endParaRPr lang="zh-CN" altLang="en-US"/>
            </a:p>
          </p:txBody>
        </p:sp>
      </p:grpSp>
      <p:graphicFrame>
        <p:nvGraphicFramePr>
          <p:cNvPr id="334858" name="Object 10"/>
          <p:cNvGraphicFramePr>
            <a:graphicFrameLocks noChangeAspect="1"/>
          </p:cNvGraphicFramePr>
          <p:nvPr/>
        </p:nvGraphicFramePr>
        <p:xfrm>
          <a:off x="2844850" y="4624040"/>
          <a:ext cx="2794000" cy="965200"/>
        </p:xfrm>
        <a:graphic>
          <a:graphicData uri="http://schemas.openxmlformats.org/presentationml/2006/ole">
            <p:oleObj spid="_x0000_s23663" name="公式" r:id="rId8" imgW="2794000" imgH="965200" progId="Equation.3">
              <p:embed/>
            </p:oleObj>
          </a:graphicData>
        </a:graphic>
      </p:graphicFrame>
      <p:graphicFrame>
        <p:nvGraphicFramePr>
          <p:cNvPr id="23559" name="Object 16"/>
          <p:cNvGraphicFramePr>
            <a:graphicFrameLocks noChangeAspect="1"/>
          </p:cNvGraphicFramePr>
          <p:nvPr/>
        </p:nvGraphicFramePr>
        <p:xfrm>
          <a:off x="2268538" y="519162"/>
          <a:ext cx="2489200" cy="460375"/>
        </p:xfrm>
        <a:graphic>
          <a:graphicData uri="http://schemas.openxmlformats.org/presentationml/2006/ole">
            <p:oleObj spid="_x0000_s23664" name="Equation" r:id="rId9" imgW="2489200" imgH="457200" progId="Equation.3">
              <p:embed/>
            </p:oleObj>
          </a:graphicData>
        </a:graphic>
      </p:graphicFrame>
      <p:graphicFrame>
        <p:nvGraphicFramePr>
          <p:cNvPr id="23560" name="Object 17"/>
          <p:cNvGraphicFramePr>
            <a:graphicFrameLocks noChangeAspect="1"/>
          </p:cNvGraphicFramePr>
          <p:nvPr/>
        </p:nvGraphicFramePr>
        <p:xfrm>
          <a:off x="5003800" y="519162"/>
          <a:ext cx="2171700" cy="485775"/>
        </p:xfrm>
        <a:graphic>
          <a:graphicData uri="http://schemas.openxmlformats.org/presentationml/2006/ole">
            <p:oleObj spid="_x0000_s23665" r:id="rId10" imgW="2171700" imgH="482600" progId="Equation.3">
              <p:embed/>
            </p:oleObj>
          </a:graphicData>
        </a:graphic>
      </p:graphicFrame>
      <p:sp>
        <p:nvSpPr>
          <p:cNvPr id="23565" name="Text Box 18"/>
          <p:cNvSpPr txBox="1">
            <a:spLocks noChangeArrowheads="1"/>
          </p:cNvSpPr>
          <p:nvPr/>
        </p:nvSpPr>
        <p:spPr bwMode="auto">
          <a:xfrm>
            <a:off x="395288" y="446137"/>
            <a:ext cx="647700" cy="519112"/>
          </a:xfrm>
          <a:prstGeom prst="rect">
            <a:avLst/>
          </a:prstGeom>
          <a:noFill/>
          <a:ln w="9525">
            <a:noFill/>
            <a:miter lim="800000"/>
            <a:headEnd/>
            <a:tailEnd/>
          </a:ln>
        </p:spPr>
        <p:txBody>
          <a:bodyPr>
            <a:spAutoFit/>
          </a:bodyPr>
          <a:lstStyle/>
          <a:p>
            <a:pPr algn="l">
              <a:spcBef>
                <a:spcPct val="50000"/>
              </a:spcBef>
            </a:pPr>
            <a:r>
              <a:rPr lang="zh-CN" altLang="en-US" sz="2800">
                <a:ea typeface="黑体" pitchFamily="2" charset="-122"/>
              </a:rPr>
              <a:t>例</a:t>
            </a:r>
          </a:p>
        </p:txBody>
      </p:sp>
      <p:sp>
        <p:nvSpPr>
          <p:cNvPr id="23566" name="Text Box 19"/>
          <p:cNvSpPr txBox="1">
            <a:spLocks noChangeArrowheads="1"/>
          </p:cNvSpPr>
          <p:nvPr/>
        </p:nvSpPr>
        <p:spPr bwMode="auto">
          <a:xfrm>
            <a:off x="1187450" y="446137"/>
            <a:ext cx="1219200" cy="519112"/>
          </a:xfrm>
          <a:prstGeom prst="rect">
            <a:avLst/>
          </a:prstGeom>
          <a:noFill/>
          <a:ln w="57150">
            <a:noFill/>
            <a:miter lim="800000"/>
            <a:headEnd/>
            <a:tailEnd/>
          </a:ln>
        </p:spPr>
        <p:txBody>
          <a:bodyPr>
            <a:spAutoFit/>
          </a:bodyPr>
          <a:lstStyle/>
          <a:p>
            <a:pPr algn="l">
              <a:spcBef>
                <a:spcPct val="50000"/>
              </a:spcBef>
            </a:pPr>
            <a:r>
              <a:rPr lang="zh-CN" altLang="en-US" sz="2800"/>
              <a:t>求与</a:t>
            </a:r>
          </a:p>
        </p:txBody>
      </p:sp>
      <p:sp>
        <p:nvSpPr>
          <p:cNvPr id="23567" name="Text Box 20"/>
          <p:cNvSpPr txBox="1">
            <a:spLocks noChangeArrowheads="1"/>
          </p:cNvSpPr>
          <p:nvPr/>
        </p:nvSpPr>
        <p:spPr bwMode="auto">
          <a:xfrm>
            <a:off x="1116013" y="950962"/>
            <a:ext cx="3429000" cy="519112"/>
          </a:xfrm>
          <a:prstGeom prst="rect">
            <a:avLst/>
          </a:prstGeom>
          <a:noFill/>
          <a:ln w="57150">
            <a:noFill/>
            <a:miter lim="800000"/>
            <a:headEnd/>
            <a:tailEnd/>
          </a:ln>
        </p:spPr>
        <p:txBody>
          <a:bodyPr>
            <a:spAutoFit/>
          </a:bodyPr>
          <a:lstStyle/>
          <a:p>
            <a:pPr algn="l">
              <a:spcBef>
                <a:spcPct val="50000"/>
              </a:spcBef>
            </a:pPr>
            <a:r>
              <a:rPr lang="zh-CN" altLang="en-US" sz="2800"/>
              <a:t>都垂直的单位向量</a:t>
            </a:r>
            <a:r>
              <a:rPr lang="en-US" altLang="zh-CN" sz="2800"/>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4850"/>
                                        </p:tgtEl>
                                        <p:attrNameLst>
                                          <p:attrName>style.visibility</p:attrName>
                                        </p:attrNameLst>
                                      </p:cBhvr>
                                      <p:to>
                                        <p:strVal val="visible"/>
                                      </p:to>
                                    </p:set>
                                    <p:animEffect transition="in" filter="wipe(left)">
                                      <p:cBhvr>
                                        <p:cTn id="7" dur="500"/>
                                        <p:tgtEl>
                                          <p:spTgt spid="3348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4851"/>
                                        </p:tgtEl>
                                        <p:attrNameLst>
                                          <p:attrName>style.visibility</p:attrName>
                                        </p:attrNameLst>
                                      </p:cBhvr>
                                      <p:to>
                                        <p:strVal val="visible"/>
                                      </p:to>
                                    </p:set>
                                    <p:animEffect transition="in" filter="wipe(left)">
                                      <p:cBhvr>
                                        <p:cTn id="12" dur="500"/>
                                        <p:tgtEl>
                                          <p:spTgt spid="3348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34852"/>
                                        </p:tgtEl>
                                        <p:attrNameLst>
                                          <p:attrName>style.visibility</p:attrName>
                                        </p:attrNameLst>
                                      </p:cBhvr>
                                      <p:to>
                                        <p:strVal val="visible"/>
                                      </p:to>
                                    </p:set>
                                    <p:animEffect transition="in" filter="wipe(left)">
                                      <p:cBhvr>
                                        <p:cTn id="17" dur="500"/>
                                        <p:tgtEl>
                                          <p:spTgt spid="3348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4853"/>
                                        </p:tgtEl>
                                        <p:attrNameLst>
                                          <p:attrName>style.visibility</p:attrName>
                                        </p:attrNameLst>
                                      </p:cBhvr>
                                      <p:to>
                                        <p:strVal val="visible"/>
                                      </p:to>
                                    </p:set>
                                    <p:animEffect transition="in" filter="wipe(left)">
                                      <p:cBhvr>
                                        <p:cTn id="22" dur="500"/>
                                        <p:tgtEl>
                                          <p:spTgt spid="33485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34854"/>
                                        </p:tgtEl>
                                        <p:attrNameLst>
                                          <p:attrName>style.visibility</p:attrName>
                                        </p:attrNameLst>
                                      </p:cBhvr>
                                      <p:to>
                                        <p:strVal val="visible"/>
                                      </p:to>
                                    </p:set>
                                    <p:animEffect transition="in" filter="wipe(left)">
                                      <p:cBhvr>
                                        <p:cTn id="27" dur="500"/>
                                        <p:tgtEl>
                                          <p:spTgt spid="33485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34858"/>
                                        </p:tgtEl>
                                        <p:attrNameLst>
                                          <p:attrName>style.visibility</p:attrName>
                                        </p:attrNameLst>
                                      </p:cBhvr>
                                      <p:to>
                                        <p:strVal val="visible"/>
                                      </p:to>
                                    </p:set>
                                    <p:animEffect transition="in" filter="wipe(left)">
                                      <p:cBhvr>
                                        <p:cTn id="36" dur="500"/>
                                        <p:tgtEl>
                                          <p:spTgt spid="334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5" name="灯片编号占位符 1"/>
          <p:cNvSpPr>
            <a:spLocks noGrp="1"/>
          </p:cNvSpPr>
          <p:nvPr>
            <p:ph type="sldNum" sz="quarter" idx="12"/>
          </p:nvPr>
        </p:nvSpPr>
        <p:spPr>
          <a:noFill/>
        </p:spPr>
        <p:txBody>
          <a:bodyPr/>
          <a:lstStyle/>
          <a:p>
            <a:fld id="{94A49189-614D-4CB1-AA44-BCE7208DAF1D}" type="slidenum">
              <a:rPr lang="en-US" altLang="zh-CN" smtClean="0"/>
              <a:pPr/>
              <a:t>25</a:t>
            </a:fld>
            <a:endParaRPr lang="en-US" altLang="zh-CN" smtClean="0"/>
          </a:p>
        </p:txBody>
      </p:sp>
      <p:sp>
        <p:nvSpPr>
          <p:cNvPr id="335876" name="AutoShape 4"/>
          <p:cNvSpPr>
            <a:spLocks noChangeArrowheads="1"/>
          </p:cNvSpPr>
          <p:nvPr/>
        </p:nvSpPr>
        <p:spPr bwMode="auto">
          <a:xfrm>
            <a:off x="6732588" y="1243203"/>
            <a:ext cx="2133600" cy="1066800"/>
          </a:xfrm>
          <a:prstGeom prst="triangle">
            <a:avLst>
              <a:gd name="adj" fmla="val 82736"/>
            </a:avLst>
          </a:prstGeom>
          <a:gradFill rotWithShape="0">
            <a:gsLst>
              <a:gs pos="0">
                <a:srgbClr val="99FF66"/>
              </a:gs>
              <a:gs pos="100000">
                <a:srgbClr val="FFCCFF"/>
              </a:gs>
            </a:gsLst>
            <a:lin ang="18900000" scaled="1"/>
          </a:gradFill>
          <a:ln w="28575">
            <a:solidFill>
              <a:srgbClr val="0000FF"/>
            </a:solidFill>
            <a:miter lim="800000"/>
            <a:headEnd/>
            <a:tailEnd/>
          </a:ln>
        </p:spPr>
        <p:txBody>
          <a:bodyPr wrap="none" anchor="ctr"/>
          <a:lstStyle/>
          <a:p>
            <a:endParaRPr lang="zh-CN" altLang="en-US"/>
          </a:p>
        </p:txBody>
      </p:sp>
      <p:graphicFrame>
        <p:nvGraphicFramePr>
          <p:cNvPr id="335877" name="Object 5"/>
          <p:cNvGraphicFramePr>
            <a:graphicFrameLocks noChangeAspect="1"/>
          </p:cNvGraphicFramePr>
          <p:nvPr/>
        </p:nvGraphicFramePr>
        <p:xfrm>
          <a:off x="6443663" y="2251265"/>
          <a:ext cx="217487" cy="225425"/>
        </p:xfrm>
        <a:graphic>
          <a:graphicData uri="http://schemas.openxmlformats.org/presentationml/2006/ole">
            <p:oleObj spid="_x0000_s24799" name="Equation" r:id="rId3" imgW="291973" imgH="304668" progId="Equation.3">
              <p:embed/>
            </p:oleObj>
          </a:graphicData>
        </a:graphic>
      </p:graphicFrame>
      <p:graphicFrame>
        <p:nvGraphicFramePr>
          <p:cNvPr id="335878" name="Object 6"/>
          <p:cNvGraphicFramePr>
            <a:graphicFrameLocks noChangeAspect="1"/>
          </p:cNvGraphicFramePr>
          <p:nvPr/>
        </p:nvGraphicFramePr>
        <p:xfrm>
          <a:off x="8388350" y="1027303"/>
          <a:ext cx="215900" cy="214312"/>
        </p:xfrm>
        <a:graphic>
          <a:graphicData uri="http://schemas.openxmlformats.org/presentationml/2006/ole">
            <p:oleObj spid="_x0000_s24800" name="Equation" r:id="rId4" imgW="291973" imgH="291973" progId="Equation.3">
              <p:embed/>
            </p:oleObj>
          </a:graphicData>
        </a:graphic>
      </p:graphicFrame>
      <p:graphicFrame>
        <p:nvGraphicFramePr>
          <p:cNvPr id="335879" name="Object 7"/>
          <p:cNvGraphicFramePr>
            <a:graphicFrameLocks noChangeAspect="1"/>
          </p:cNvGraphicFramePr>
          <p:nvPr/>
        </p:nvGraphicFramePr>
        <p:xfrm>
          <a:off x="8764588" y="2322703"/>
          <a:ext cx="234950" cy="244475"/>
        </p:xfrm>
        <a:graphic>
          <a:graphicData uri="http://schemas.openxmlformats.org/presentationml/2006/ole">
            <p:oleObj spid="_x0000_s24801" name="公式" r:id="rId5" imgW="317362" imgH="330057" progId="Equation.3">
              <p:embed/>
            </p:oleObj>
          </a:graphicData>
        </a:graphic>
      </p:graphicFrame>
      <p:sp>
        <p:nvSpPr>
          <p:cNvPr id="335880" name="Text Box 8"/>
          <p:cNvSpPr txBox="1">
            <a:spLocks noChangeArrowheads="1"/>
          </p:cNvSpPr>
          <p:nvPr/>
        </p:nvSpPr>
        <p:spPr bwMode="auto">
          <a:xfrm>
            <a:off x="790414" y="1340768"/>
            <a:ext cx="1054100" cy="519112"/>
          </a:xfrm>
          <a:prstGeom prst="rect">
            <a:avLst/>
          </a:prstGeom>
          <a:noFill/>
          <a:ln w="9525">
            <a:noFill/>
            <a:miter lim="800000"/>
            <a:headEnd/>
            <a:tailEnd/>
          </a:ln>
        </p:spPr>
        <p:txBody>
          <a:bodyPr>
            <a:spAutoFit/>
          </a:bodyPr>
          <a:lstStyle/>
          <a:p>
            <a:pPr algn="l">
              <a:spcBef>
                <a:spcPct val="50000"/>
              </a:spcBef>
            </a:pPr>
            <a:r>
              <a:rPr lang="zh-CN" altLang="en-US" sz="2800" dirty="0">
                <a:ea typeface="黑体" pitchFamily="2" charset="-122"/>
              </a:rPr>
              <a:t>解</a:t>
            </a:r>
          </a:p>
        </p:txBody>
      </p:sp>
      <p:sp>
        <p:nvSpPr>
          <p:cNvPr id="335881" name="Line 9"/>
          <p:cNvSpPr>
            <a:spLocks noChangeShapeType="1"/>
          </p:cNvSpPr>
          <p:nvPr/>
        </p:nvSpPr>
        <p:spPr bwMode="auto">
          <a:xfrm flipH="1">
            <a:off x="8459788" y="1243203"/>
            <a:ext cx="0" cy="1066800"/>
          </a:xfrm>
          <a:prstGeom prst="line">
            <a:avLst/>
          </a:prstGeom>
          <a:noFill/>
          <a:ln w="28575">
            <a:solidFill>
              <a:srgbClr val="FF0000"/>
            </a:solidFill>
            <a:round/>
            <a:headEnd/>
            <a:tailEnd/>
          </a:ln>
        </p:spPr>
        <p:txBody>
          <a:bodyPr wrap="none" anchor="ctr"/>
          <a:lstStyle/>
          <a:p>
            <a:endParaRPr lang="zh-CN" altLang="en-US"/>
          </a:p>
        </p:txBody>
      </p:sp>
      <p:graphicFrame>
        <p:nvGraphicFramePr>
          <p:cNvPr id="335882" name="Object 10"/>
          <p:cNvGraphicFramePr>
            <a:graphicFrameLocks noChangeAspect="1"/>
          </p:cNvGraphicFramePr>
          <p:nvPr/>
        </p:nvGraphicFramePr>
        <p:xfrm>
          <a:off x="8315325" y="2322703"/>
          <a:ext cx="247650" cy="228600"/>
        </p:xfrm>
        <a:graphic>
          <a:graphicData uri="http://schemas.openxmlformats.org/presentationml/2006/ole">
            <p:oleObj spid="_x0000_s24802" name="公式" r:id="rId6" imgW="342603" imgH="317225" progId="Equation.3">
              <p:embed/>
            </p:oleObj>
          </a:graphicData>
        </a:graphic>
      </p:graphicFrame>
      <p:grpSp>
        <p:nvGrpSpPr>
          <p:cNvPr id="2" name="Group 11"/>
          <p:cNvGrpSpPr>
            <a:grpSpLocks/>
          </p:cNvGrpSpPr>
          <p:nvPr/>
        </p:nvGrpSpPr>
        <p:grpSpPr bwMode="auto">
          <a:xfrm>
            <a:off x="1879526" y="1423970"/>
            <a:ext cx="2095500" cy="436563"/>
            <a:chOff x="1032" y="1309"/>
            <a:chExt cx="1320" cy="275"/>
          </a:xfrm>
        </p:grpSpPr>
        <p:graphicFrame>
          <p:nvGraphicFramePr>
            <p:cNvPr id="24594" name="Object 12"/>
            <p:cNvGraphicFramePr>
              <a:graphicFrameLocks noChangeAspect="1"/>
            </p:cNvGraphicFramePr>
            <p:nvPr/>
          </p:nvGraphicFramePr>
          <p:xfrm>
            <a:off x="1032" y="1336"/>
            <a:ext cx="1320" cy="248"/>
          </p:xfrm>
          <a:graphic>
            <a:graphicData uri="http://schemas.openxmlformats.org/presentationml/2006/ole">
              <p:oleObj spid="_x0000_s24803" name="Equation" r:id="rId7" imgW="2095500" imgH="393700" progId="Equation.3">
                <p:embed/>
              </p:oleObj>
            </a:graphicData>
          </a:graphic>
        </p:graphicFrame>
        <p:sp>
          <p:nvSpPr>
            <p:cNvPr id="24614" name="Line 13"/>
            <p:cNvSpPr>
              <a:spLocks noChangeShapeType="1"/>
            </p:cNvSpPr>
            <p:nvPr/>
          </p:nvSpPr>
          <p:spPr bwMode="auto">
            <a:xfrm>
              <a:off x="1080" y="1309"/>
              <a:ext cx="336" cy="0"/>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3" name="Group 14"/>
          <p:cNvGrpSpPr>
            <a:grpSpLocks/>
          </p:cNvGrpSpPr>
          <p:nvPr/>
        </p:nvGrpSpPr>
        <p:grpSpPr bwMode="auto">
          <a:xfrm>
            <a:off x="4394126" y="1450958"/>
            <a:ext cx="2070100" cy="430212"/>
            <a:chOff x="1008" y="1645"/>
            <a:chExt cx="1304" cy="271"/>
          </a:xfrm>
        </p:grpSpPr>
        <p:graphicFrame>
          <p:nvGraphicFramePr>
            <p:cNvPr id="24593" name="Object 15"/>
            <p:cNvGraphicFramePr>
              <a:graphicFrameLocks noChangeAspect="1"/>
            </p:cNvGraphicFramePr>
            <p:nvPr/>
          </p:nvGraphicFramePr>
          <p:xfrm>
            <a:off x="1008" y="1669"/>
            <a:ext cx="1304" cy="247"/>
          </p:xfrm>
          <a:graphic>
            <a:graphicData uri="http://schemas.openxmlformats.org/presentationml/2006/ole">
              <p:oleObj spid="_x0000_s24804" name="Equation" r:id="rId8" imgW="2070100" imgH="393700" progId="Equation.3">
                <p:embed/>
              </p:oleObj>
            </a:graphicData>
          </a:graphic>
        </p:graphicFrame>
        <p:sp>
          <p:nvSpPr>
            <p:cNvPr id="24613" name="Line 16"/>
            <p:cNvSpPr>
              <a:spLocks noChangeShapeType="1"/>
            </p:cNvSpPr>
            <p:nvPr/>
          </p:nvSpPr>
          <p:spPr bwMode="auto">
            <a:xfrm>
              <a:off x="1024" y="1645"/>
              <a:ext cx="336" cy="0"/>
            </a:xfrm>
            <a:prstGeom prst="line">
              <a:avLst/>
            </a:prstGeom>
            <a:noFill/>
            <a:ln w="9525">
              <a:solidFill>
                <a:schemeClr val="tx1"/>
              </a:solidFill>
              <a:round/>
              <a:headEnd/>
              <a:tailEnd type="triangle" w="med" len="med"/>
            </a:ln>
          </p:spPr>
          <p:txBody>
            <a:bodyPr wrap="none" anchor="ctr"/>
            <a:lstStyle/>
            <a:p>
              <a:endParaRPr lang="zh-CN" altLang="en-US"/>
            </a:p>
          </p:txBody>
        </p:sp>
      </p:grpSp>
      <p:sp>
        <p:nvSpPr>
          <p:cNvPr id="335889" name="Text Box 17"/>
          <p:cNvSpPr txBox="1">
            <a:spLocks noChangeArrowheads="1"/>
          </p:cNvSpPr>
          <p:nvPr/>
        </p:nvSpPr>
        <p:spPr bwMode="auto">
          <a:xfrm>
            <a:off x="755576" y="1860533"/>
            <a:ext cx="3886200" cy="519112"/>
          </a:xfrm>
          <a:prstGeom prst="rect">
            <a:avLst/>
          </a:prstGeom>
          <a:noFill/>
          <a:ln w="9525">
            <a:noFill/>
            <a:miter lim="800000"/>
            <a:headEnd/>
            <a:tailEnd/>
          </a:ln>
        </p:spPr>
        <p:txBody>
          <a:bodyPr>
            <a:spAutoFit/>
          </a:bodyPr>
          <a:lstStyle/>
          <a:p>
            <a:pPr algn="l">
              <a:spcBef>
                <a:spcPct val="50000"/>
              </a:spcBef>
            </a:pPr>
            <a:r>
              <a:rPr lang="zh-CN" altLang="en-US" sz="2800"/>
              <a:t>三角形</a:t>
            </a:r>
            <a:r>
              <a:rPr lang="en-US" altLang="zh-CN" sz="2800" i="1"/>
              <a:t>ABC</a:t>
            </a:r>
            <a:r>
              <a:rPr lang="zh-CN" altLang="en-US" sz="2800"/>
              <a:t>的面积为</a:t>
            </a:r>
          </a:p>
        </p:txBody>
      </p:sp>
      <p:grpSp>
        <p:nvGrpSpPr>
          <p:cNvPr id="4" name="Group 18"/>
          <p:cNvGrpSpPr>
            <a:grpSpLocks/>
          </p:cNvGrpSpPr>
          <p:nvPr/>
        </p:nvGrpSpPr>
        <p:grpSpPr bwMode="auto">
          <a:xfrm>
            <a:off x="798388" y="2636912"/>
            <a:ext cx="2679700" cy="889000"/>
            <a:chOff x="1200" y="2464"/>
            <a:chExt cx="1688" cy="560"/>
          </a:xfrm>
        </p:grpSpPr>
        <p:graphicFrame>
          <p:nvGraphicFramePr>
            <p:cNvPr id="24592" name="Object 19"/>
            <p:cNvGraphicFramePr>
              <a:graphicFrameLocks noChangeAspect="1"/>
            </p:cNvGraphicFramePr>
            <p:nvPr/>
          </p:nvGraphicFramePr>
          <p:xfrm>
            <a:off x="1200" y="2464"/>
            <a:ext cx="1688" cy="560"/>
          </p:xfrm>
          <a:graphic>
            <a:graphicData uri="http://schemas.openxmlformats.org/presentationml/2006/ole">
              <p:oleObj spid="_x0000_s24805" name="公式" r:id="rId9" imgW="2679700" imgH="889000" progId="Equation.3">
                <p:embed/>
              </p:oleObj>
            </a:graphicData>
          </a:graphic>
        </p:graphicFrame>
        <p:sp>
          <p:nvSpPr>
            <p:cNvPr id="24611" name="Line 20"/>
            <p:cNvSpPr>
              <a:spLocks noChangeShapeType="1"/>
            </p:cNvSpPr>
            <p:nvPr/>
          </p:nvSpPr>
          <p:spPr bwMode="auto">
            <a:xfrm>
              <a:off x="1920" y="2592"/>
              <a:ext cx="288"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4612" name="Line 21"/>
            <p:cNvSpPr>
              <a:spLocks noChangeShapeType="1"/>
            </p:cNvSpPr>
            <p:nvPr/>
          </p:nvSpPr>
          <p:spPr bwMode="auto">
            <a:xfrm>
              <a:off x="2496" y="2592"/>
              <a:ext cx="288" cy="0"/>
            </a:xfrm>
            <a:prstGeom prst="line">
              <a:avLst/>
            </a:prstGeom>
            <a:noFill/>
            <a:ln w="9525">
              <a:solidFill>
                <a:schemeClr val="tx1"/>
              </a:solidFill>
              <a:round/>
              <a:headEnd/>
              <a:tailEnd type="triangle" w="med" len="med"/>
            </a:ln>
          </p:spPr>
          <p:txBody>
            <a:bodyPr wrap="none" anchor="ctr"/>
            <a:lstStyle/>
            <a:p>
              <a:endParaRPr lang="zh-CN" altLang="en-US"/>
            </a:p>
          </p:txBody>
        </p:sp>
      </p:grpSp>
      <p:graphicFrame>
        <p:nvGraphicFramePr>
          <p:cNvPr id="335894" name="Object 22"/>
          <p:cNvGraphicFramePr>
            <a:graphicFrameLocks noChangeAspect="1"/>
          </p:cNvGraphicFramePr>
          <p:nvPr/>
        </p:nvGraphicFramePr>
        <p:xfrm>
          <a:off x="3535238" y="2708350"/>
          <a:ext cx="2832100" cy="803275"/>
        </p:xfrm>
        <a:graphic>
          <a:graphicData uri="http://schemas.openxmlformats.org/presentationml/2006/ole">
            <p:oleObj spid="_x0000_s24806" name="公式" r:id="rId10" imgW="3136900" imgH="889000" progId="Equation.3">
              <p:embed/>
            </p:oleObj>
          </a:graphicData>
        </a:graphic>
      </p:graphicFrame>
      <p:graphicFrame>
        <p:nvGraphicFramePr>
          <p:cNvPr id="335895" name="Object 23"/>
          <p:cNvGraphicFramePr>
            <a:graphicFrameLocks noChangeAspect="1"/>
          </p:cNvGraphicFramePr>
          <p:nvPr/>
        </p:nvGraphicFramePr>
        <p:xfrm>
          <a:off x="6343525" y="2636912"/>
          <a:ext cx="749300" cy="889000"/>
        </p:xfrm>
        <a:graphic>
          <a:graphicData uri="http://schemas.openxmlformats.org/presentationml/2006/ole">
            <p:oleObj spid="_x0000_s24807" name="公式" r:id="rId11" imgW="749300" imgH="889000" progId="Equation.3">
              <p:embed/>
            </p:oleObj>
          </a:graphicData>
        </a:graphic>
      </p:graphicFrame>
      <p:grpSp>
        <p:nvGrpSpPr>
          <p:cNvPr id="5" name="Group 24"/>
          <p:cNvGrpSpPr>
            <a:grpSpLocks/>
          </p:cNvGrpSpPr>
          <p:nvPr/>
        </p:nvGrpSpPr>
        <p:grpSpPr bwMode="auto">
          <a:xfrm>
            <a:off x="772988" y="3860875"/>
            <a:ext cx="862013" cy="436562"/>
            <a:chOff x="1181" y="3216"/>
            <a:chExt cx="543" cy="275"/>
          </a:xfrm>
        </p:grpSpPr>
        <p:graphicFrame>
          <p:nvGraphicFramePr>
            <p:cNvPr id="24591" name="Object 25"/>
            <p:cNvGraphicFramePr>
              <a:graphicFrameLocks noChangeAspect="1"/>
            </p:cNvGraphicFramePr>
            <p:nvPr/>
          </p:nvGraphicFramePr>
          <p:xfrm>
            <a:off x="1181" y="3236"/>
            <a:ext cx="543" cy="255"/>
          </p:xfrm>
          <a:graphic>
            <a:graphicData uri="http://schemas.openxmlformats.org/presentationml/2006/ole">
              <p:oleObj spid="_x0000_s24808" name="公式" r:id="rId12" imgW="863225" imgH="406224" progId="Equation.3">
                <p:embed/>
              </p:oleObj>
            </a:graphicData>
          </a:graphic>
        </p:graphicFrame>
        <p:sp>
          <p:nvSpPr>
            <p:cNvPr id="24610" name="Line 26"/>
            <p:cNvSpPr>
              <a:spLocks noChangeShapeType="1"/>
            </p:cNvSpPr>
            <p:nvPr/>
          </p:nvSpPr>
          <p:spPr bwMode="auto">
            <a:xfrm>
              <a:off x="1296" y="3216"/>
              <a:ext cx="336" cy="0"/>
            </a:xfrm>
            <a:prstGeom prst="line">
              <a:avLst/>
            </a:prstGeom>
            <a:noFill/>
            <a:ln w="9525">
              <a:solidFill>
                <a:schemeClr val="tx1"/>
              </a:solidFill>
              <a:round/>
              <a:headEnd/>
              <a:tailEnd type="triangle" w="med" len="med"/>
            </a:ln>
          </p:spPr>
          <p:txBody>
            <a:bodyPr wrap="none" anchor="ctr"/>
            <a:lstStyle/>
            <a:p>
              <a:endParaRPr lang="zh-CN" altLang="en-US"/>
            </a:p>
          </p:txBody>
        </p:sp>
      </p:grpSp>
      <p:graphicFrame>
        <p:nvGraphicFramePr>
          <p:cNvPr id="335899" name="Object 27"/>
          <p:cNvGraphicFramePr>
            <a:graphicFrameLocks noChangeAspect="1"/>
          </p:cNvGraphicFramePr>
          <p:nvPr/>
        </p:nvGraphicFramePr>
        <p:xfrm>
          <a:off x="1638176" y="3764037"/>
          <a:ext cx="2717800" cy="531813"/>
        </p:xfrm>
        <a:graphic>
          <a:graphicData uri="http://schemas.openxmlformats.org/presentationml/2006/ole">
            <p:oleObj spid="_x0000_s24809" name="公式" r:id="rId13" imgW="2717800" imgH="533400" progId="Equation.3">
              <p:embed/>
            </p:oleObj>
          </a:graphicData>
        </a:graphic>
      </p:graphicFrame>
      <p:grpSp>
        <p:nvGrpSpPr>
          <p:cNvPr id="6" name="Group 28"/>
          <p:cNvGrpSpPr>
            <a:grpSpLocks/>
          </p:cNvGrpSpPr>
          <p:nvPr/>
        </p:nvGrpSpPr>
        <p:grpSpPr bwMode="auto">
          <a:xfrm>
            <a:off x="827459" y="4484216"/>
            <a:ext cx="2705100" cy="889000"/>
            <a:chOff x="1360" y="3300"/>
            <a:chExt cx="1704" cy="560"/>
          </a:xfrm>
        </p:grpSpPr>
        <p:graphicFrame>
          <p:nvGraphicFramePr>
            <p:cNvPr id="24589" name="Object 29"/>
            <p:cNvGraphicFramePr>
              <a:graphicFrameLocks noChangeAspect="1"/>
            </p:cNvGraphicFramePr>
            <p:nvPr/>
          </p:nvGraphicFramePr>
          <p:xfrm>
            <a:off x="1360" y="3300"/>
            <a:ext cx="1704" cy="560"/>
          </p:xfrm>
          <a:graphic>
            <a:graphicData uri="http://schemas.openxmlformats.org/presentationml/2006/ole">
              <p:oleObj spid="_x0000_s24810" name="公式" r:id="rId14" imgW="2705100" imgH="889000" progId="Equation.3">
                <p:embed/>
              </p:oleObj>
            </a:graphicData>
          </a:graphic>
        </p:graphicFrame>
        <p:grpSp>
          <p:nvGrpSpPr>
            <p:cNvPr id="24608" name="Group 30"/>
            <p:cNvGrpSpPr>
              <a:grpSpLocks/>
            </p:cNvGrpSpPr>
            <p:nvPr/>
          </p:nvGrpSpPr>
          <p:grpSpPr bwMode="auto">
            <a:xfrm>
              <a:off x="1920" y="3456"/>
              <a:ext cx="543" cy="275"/>
              <a:chOff x="1181" y="3216"/>
              <a:chExt cx="543" cy="275"/>
            </a:xfrm>
          </p:grpSpPr>
          <p:graphicFrame>
            <p:nvGraphicFramePr>
              <p:cNvPr id="24590" name="Object 31"/>
              <p:cNvGraphicFramePr>
                <a:graphicFrameLocks noChangeAspect="1"/>
              </p:cNvGraphicFramePr>
              <p:nvPr/>
            </p:nvGraphicFramePr>
            <p:xfrm>
              <a:off x="1181" y="3236"/>
              <a:ext cx="543" cy="255"/>
            </p:xfrm>
            <a:graphic>
              <a:graphicData uri="http://schemas.openxmlformats.org/presentationml/2006/ole">
                <p:oleObj spid="_x0000_s24811" name="公式" r:id="rId15" imgW="863225" imgH="406224" progId="Equation.3">
                  <p:embed/>
                </p:oleObj>
              </a:graphicData>
            </a:graphic>
          </p:graphicFrame>
          <p:sp>
            <p:nvSpPr>
              <p:cNvPr id="24609" name="Line 32"/>
              <p:cNvSpPr>
                <a:spLocks noChangeShapeType="1"/>
              </p:cNvSpPr>
              <p:nvPr/>
            </p:nvSpPr>
            <p:spPr bwMode="auto">
              <a:xfrm>
                <a:off x="1296" y="3216"/>
                <a:ext cx="336" cy="0"/>
              </a:xfrm>
              <a:prstGeom prst="line">
                <a:avLst/>
              </a:prstGeom>
              <a:noFill/>
              <a:ln w="9525">
                <a:solidFill>
                  <a:schemeClr val="tx1"/>
                </a:solidFill>
                <a:round/>
                <a:headEnd/>
                <a:tailEnd type="triangle" w="med" len="med"/>
              </a:ln>
            </p:spPr>
            <p:txBody>
              <a:bodyPr wrap="none" anchor="ctr"/>
              <a:lstStyle/>
              <a:p>
                <a:endParaRPr lang="zh-CN" altLang="en-US"/>
              </a:p>
            </p:txBody>
          </p:sp>
        </p:grpSp>
      </p:grpSp>
      <p:graphicFrame>
        <p:nvGraphicFramePr>
          <p:cNvPr id="335905" name="Object 33"/>
          <p:cNvGraphicFramePr>
            <a:graphicFrameLocks noChangeAspect="1"/>
          </p:cNvGraphicFramePr>
          <p:nvPr/>
        </p:nvGraphicFramePr>
        <p:xfrm>
          <a:off x="3624758" y="4484688"/>
          <a:ext cx="1811338" cy="865187"/>
        </p:xfrm>
        <a:graphic>
          <a:graphicData uri="http://schemas.openxmlformats.org/presentationml/2006/ole">
            <p:oleObj spid="_x0000_s24812" name="Equation" r:id="rId16" imgW="825480" imgH="393480" progId="Equation.DSMT4">
              <p:embed/>
            </p:oleObj>
          </a:graphicData>
        </a:graphic>
      </p:graphicFrame>
      <p:graphicFrame>
        <p:nvGraphicFramePr>
          <p:cNvPr id="335906" name="Object 34"/>
          <p:cNvGraphicFramePr>
            <a:graphicFrameLocks noChangeAspect="1"/>
          </p:cNvGraphicFramePr>
          <p:nvPr/>
        </p:nvGraphicFramePr>
        <p:xfrm>
          <a:off x="836960" y="5688484"/>
          <a:ext cx="1574800" cy="404812"/>
        </p:xfrm>
        <a:graphic>
          <a:graphicData uri="http://schemas.openxmlformats.org/presentationml/2006/ole">
            <p:oleObj spid="_x0000_s24813" name="公式" r:id="rId17" imgW="1574117" imgH="406224" progId="Equation.3">
              <p:embed/>
            </p:oleObj>
          </a:graphicData>
        </a:graphic>
      </p:graphicFrame>
      <p:sp>
        <p:nvSpPr>
          <p:cNvPr id="24605" name="Text Box 40"/>
          <p:cNvSpPr txBox="1">
            <a:spLocks noChangeArrowheads="1"/>
          </p:cNvSpPr>
          <p:nvPr/>
        </p:nvSpPr>
        <p:spPr bwMode="auto">
          <a:xfrm>
            <a:off x="838200" y="143065"/>
            <a:ext cx="1054100" cy="519113"/>
          </a:xfrm>
          <a:prstGeom prst="rect">
            <a:avLst/>
          </a:prstGeom>
          <a:noFill/>
          <a:ln w="9525">
            <a:noFill/>
            <a:miter lim="800000"/>
            <a:headEnd/>
            <a:tailEnd/>
          </a:ln>
        </p:spPr>
        <p:txBody>
          <a:bodyPr>
            <a:spAutoFit/>
          </a:bodyPr>
          <a:lstStyle/>
          <a:p>
            <a:pPr algn="l">
              <a:spcBef>
                <a:spcPct val="50000"/>
              </a:spcBef>
            </a:pPr>
            <a:r>
              <a:rPr lang="zh-CN" altLang="en-US" sz="2800" dirty="0">
                <a:ea typeface="黑体" pitchFamily="2" charset="-122"/>
              </a:rPr>
              <a:t>例</a:t>
            </a:r>
          </a:p>
        </p:txBody>
      </p:sp>
      <p:sp>
        <p:nvSpPr>
          <p:cNvPr id="24606" name="Text Box 41"/>
          <p:cNvSpPr txBox="1">
            <a:spLocks noChangeArrowheads="1"/>
          </p:cNvSpPr>
          <p:nvPr/>
        </p:nvSpPr>
        <p:spPr bwMode="auto">
          <a:xfrm>
            <a:off x="1447800" y="143065"/>
            <a:ext cx="3200400" cy="519113"/>
          </a:xfrm>
          <a:prstGeom prst="rect">
            <a:avLst/>
          </a:prstGeom>
          <a:noFill/>
          <a:ln w="9525">
            <a:noFill/>
            <a:miter lim="800000"/>
            <a:headEnd/>
            <a:tailEnd/>
          </a:ln>
        </p:spPr>
        <p:txBody>
          <a:bodyPr>
            <a:spAutoFit/>
          </a:bodyPr>
          <a:lstStyle/>
          <a:p>
            <a:pPr algn="l">
              <a:spcBef>
                <a:spcPct val="50000"/>
              </a:spcBef>
            </a:pPr>
            <a:r>
              <a:rPr lang="zh-CN" altLang="en-US" sz="2800" dirty="0"/>
              <a:t>已知三角形的顶点</a:t>
            </a:r>
          </a:p>
        </p:txBody>
      </p:sp>
      <p:graphicFrame>
        <p:nvGraphicFramePr>
          <p:cNvPr id="24587" name="Object 42"/>
          <p:cNvGraphicFramePr>
            <a:graphicFrameLocks noChangeAspect="1"/>
          </p:cNvGraphicFramePr>
          <p:nvPr/>
        </p:nvGraphicFramePr>
        <p:xfrm>
          <a:off x="4495800" y="282765"/>
          <a:ext cx="3073400" cy="393700"/>
        </p:xfrm>
        <a:graphic>
          <a:graphicData uri="http://schemas.openxmlformats.org/presentationml/2006/ole">
            <p:oleObj spid="_x0000_s24814" name="Equation" r:id="rId18" imgW="3073400" imgH="393700" progId="Equation.3">
              <p:embed/>
            </p:oleObj>
          </a:graphicData>
        </a:graphic>
      </p:graphicFrame>
      <p:graphicFrame>
        <p:nvGraphicFramePr>
          <p:cNvPr id="24588" name="Object 43"/>
          <p:cNvGraphicFramePr>
            <a:graphicFrameLocks noChangeAspect="1"/>
          </p:cNvGraphicFramePr>
          <p:nvPr/>
        </p:nvGraphicFramePr>
        <p:xfrm>
          <a:off x="914400" y="816165"/>
          <a:ext cx="1511300" cy="393700"/>
        </p:xfrm>
        <a:graphic>
          <a:graphicData uri="http://schemas.openxmlformats.org/presentationml/2006/ole">
            <p:oleObj spid="_x0000_s24815" name="Equation" r:id="rId19" imgW="1511300" imgH="393700" progId="Equation.3">
              <p:embed/>
            </p:oleObj>
          </a:graphicData>
        </a:graphic>
      </p:graphicFrame>
      <p:sp>
        <p:nvSpPr>
          <p:cNvPr id="24607" name="Text Box 44"/>
          <p:cNvSpPr txBox="1">
            <a:spLocks noChangeArrowheads="1"/>
          </p:cNvSpPr>
          <p:nvPr/>
        </p:nvSpPr>
        <p:spPr bwMode="auto">
          <a:xfrm>
            <a:off x="2362200" y="752665"/>
            <a:ext cx="6324600" cy="519113"/>
          </a:xfrm>
          <a:prstGeom prst="rect">
            <a:avLst/>
          </a:prstGeom>
          <a:noFill/>
          <a:ln w="9525">
            <a:noFill/>
            <a:miter lim="800000"/>
            <a:headEnd/>
            <a:tailEnd/>
          </a:ln>
        </p:spPr>
        <p:txBody>
          <a:bodyPr>
            <a:spAutoFit/>
          </a:bodyPr>
          <a:lstStyle/>
          <a:p>
            <a:pPr algn="l">
              <a:spcBef>
                <a:spcPct val="50000"/>
              </a:spcBef>
            </a:pPr>
            <a:r>
              <a:rPr lang="zh-CN" altLang="en-US" sz="2800"/>
              <a:t>计算从顶点</a:t>
            </a:r>
            <a:r>
              <a:rPr lang="en-US" altLang="zh-CN" sz="2800" i="1"/>
              <a:t>B</a:t>
            </a:r>
            <a:r>
              <a:rPr lang="zh-CN" altLang="en-US" sz="2800"/>
              <a:t>到边</a:t>
            </a:r>
            <a:r>
              <a:rPr lang="en-US" altLang="zh-CN" sz="2800" i="1"/>
              <a:t>AC</a:t>
            </a:r>
            <a:r>
              <a:rPr lang="zh-CN" altLang="en-US" sz="2800"/>
              <a:t>的高的长度</a:t>
            </a:r>
            <a:r>
              <a:rPr lang="en-US" altLang="zh-CN" sz="2800" i="1"/>
              <a:t>BD.</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5877"/>
                                        </p:tgtEl>
                                        <p:attrNameLst>
                                          <p:attrName>style.visibility</p:attrName>
                                        </p:attrNameLst>
                                      </p:cBhvr>
                                      <p:to>
                                        <p:strVal val="visible"/>
                                      </p:to>
                                    </p:set>
                                    <p:animEffect transition="in" filter="wipe(left)">
                                      <p:cBhvr>
                                        <p:cTn id="7" dur="500"/>
                                        <p:tgtEl>
                                          <p:spTgt spid="3358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5878"/>
                                        </p:tgtEl>
                                        <p:attrNameLst>
                                          <p:attrName>style.visibility</p:attrName>
                                        </p:attrNameLst>
                                      </p:cBhvr>
                                      <p:to>
                                        <p:strVal val="visible"/>
                                      </p:to>
                                    </p:set>
                                    <p:animEffect transition="in" filter="wipe(left)">
                                      <p:cBhvr>
                                        <p:cTn id="12" dur="500"/>
                                        <p:tgtEl>
                                          <p:spTgt spid="33587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35879"/>
                                        </p:tgtEl>
                                        <p:attrNameLst>
                                          <p:attrName>style.visibility</p:attrName>
                                        </p:attrNameLst>
                                      </p:cBhvr>
                                      <p:to>
                                        <p:strVal val="visible"/>
                                      </p:to>
                                    </p:set>
                                    <p:animEffect transition="in" filter="wipe(left)">
                                      <p:cBhvr>
                                        <p:cTn id="17" dur="500"/>
                                        <p:tgtEl>
                                          <p:spTgt spid="33587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35876"/>
                                        </p:tgtEl>
                                        <p:attrNameLst>
                                          <p:attrName>style.visibility</p:attrName>
                                        </p:attrNameLst>
                                      </p:cBhvr>
                                      <p:to>
                                        <p:strVal val="visible"/>
                                      </p:to>
                                    </p:set>
                                    <p:animEffect transition="in" filter="dissolve">
                                      <p:cBhvr>
                                        <p:cTn id="22" dur="500"/>
                                        <p:tgtEl>
                                          <p:spTgt spid="33587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35881"/>
                                        </p:tgtEl>
                                        <p:attrNameLst>
                                          <p:attrName>style.visibility</p:attrName>
                                        </p:attrNameLst>
                                      </p:cBhvr>
                                      <p:to>
                                        <p:strVal val="visible"/>
                                      </p:to>
                                    </p:set>
                                    <p:animEffect transition="in" filter="wipe(up)">
                                      <p:cBhvr>
                                        <p:cTn id="27" dur="500"/>
                                        <p:tgtEl>
                                          <p:spTgt spid="33588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35882"/>
                                        </p:tgtEl>
                                        <p:attrNameLst>
                                          <p:attrName>style.visibility</p:attrName>
                                        </p:attrNameLst>
                                      </p:cBhvr>
                                      <p:to>
                                        <p:strVal val="visible"/>
                                      </p:to>
                                    </p:set>
                                    <p:animEffect transition="in" filter="dissolve">
                                      <p:cBhvr>
                                        <p:cTn id="32" dur="500"/>
                                        <p:tgtEl>
                                          <p:spTgt spid="33588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5880"/>
                                        </p:tgtEl>
                                        <p:attrNameLst>
                                          <p:attrName>style.visibility</p:attrName>
                                        </p:attrNameLst>
                                      </p:cBhvr>
                                      <p:to>
                                        <p:strVal val="visible"/>
                                      </p:to>
                                    </p:set>
                                    <p:animEffect transition="in" filter="wipe(left)">
                                      <p:cBhvr>
                                        <p:cTn id="37" dur="500"/>
                                        <p:tgtEl>
                                          <p:spTgt spid="33588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left)">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35889"/>
                                        </p:tgtEl>
                                        <p:attrNameLst>
                                          <p:attrName>style.visibility</p:attrName>
                                        </p:attrNameLst>
                                      </p:cBhvr>
                                      <p:to>
                                        <p:strVal val="visible"/>
                                      </p:to>
                                    </p:set>
                                    <p:animEffect transition="in" filter="wipe(left)">
                                      <p:cBhvr>
                                        <p:cTn id="52" dur="500"/>
                                        <p:tgtEl>
                                          <p:spTgt spid="33588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wipe(left)">
                                      <p:cBhvr>
                                        <p:cTn id="57" dur="500"/>
                                        <p:tgtEl>
                                          <p:spTgt spid="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35894"/>
                                        </p:tgtEl>
                                        <p:attrNameLst>
                                          <p:attrName>style.visibility</p:attrName>
                                        </p:attrNameLst>
                                      </p:cBhvr>
                                      <p:to>
                                        <p:strVal val="visible"/>
                                      </p:to>
                                    </p:set>
                                    <p:animEffect transition="in" filter="wipe(left)">
                                      <p:cBhvr>
                                        <p:cTn id="62" dur="500"/>
                                        <p:tgtEl>
                                          <p:spTgt spid="33589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35895"/>
                                        </p:tgtEl>
                                        <p:attrNameLst>
                                          <p:attrName>style.visibility</p:attrName>
                                        </p:attrNameLst>
                                      </p:cBhvr>
                                      <p:to>
                                        <p:strVal val="visible"/>
                                      </p:to>
                                    </p:set>
                                    <p:animEffect transition="in" filter="wipe(left)">
                                      <p:cBhvr>
                                        <p:cTn id="67" dur="500"/>
                                        <p:tgtEl>
                                          <p:spTgt spid="33589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left)">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35899"/>
                                        </p:tgtEl>
                                        <p:attrNameLst>
                                          <p:attrName>style.visibility</p:attrName>
                                        </p:attrNameLst>
                                      </p:cBhvr>
                                      <p:to>
                                        <p:strVal val="visible"/>
                                      </p:to>
                                    </p:set>
                                    <p:animEffect transition="in" filter="wipe(left)">
                                      <p:cBhvr>
                                        <p:cTn id="77" dur="500"/>
                                        <p:tgtEl>
                                          <p:spTgt spid="33589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6"/>
                                        </p:tgtEl>
                                        <p:attrNameLst>
                                          <p:attrName>style.visibility</p:attrName>
                                        </p:attrNameLst>
                                      </p:cBhvr>
                                      <p:to>
                                        <p:strVal val="visible"/>
                                      </p:to>
                                    </p:set>
                                    <p:animEffect transition="in" filter="wipe(left)">
                                      <p:cBhvr>
                                        <p:cTn id="82" dur="500"/>
                                        <p:tgtEl>
                                          <p:spTgt spid="6"/>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335905"/>
                                        </p:tgtEl>
                                        <p:attrNameLst>
                                          <p:attrName>style.visibility</p:attrName>
                                        </p:attrNameLst>
                                      </p:cBhvr>
                                      <p:to>
                                        <p:strVal val="visible"/>
                                      </p:to>
                                    </p:set>
                                    <p:animEffect transition="in" filter="wipe(left)">
                                      <p:cBhvr>
                                        <p:cTn id="87" dur="500"/>
                                        <p:tgtEl>
                                          <p:spTgt spid="33590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335906"/>
                                        </p:tgtEl>
                                        <p:attrNameLst>
                                          <p:attrName>style.visibility</p:attrName>
                                        </p:attrNameLst>
                                      </p:cBhvr>
                                      <p:to>
                                        <p:strVal val="visible"/>
                                      </p:to>
                                    </p:set>
                                    <p:animEffect transition="in" filter="wipe(left)">
                                      <p:cBhvr>
                                        <p:cTn id="92" dur="500"/>
                                        <p:tgtEl>
                                          <p:spTgt spid="335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6" grpId="0" animBg="1"/>
      <p:bldP spid="335880" grpId="0" autoUpdateAnimBg="0"/>
      <p:bldP spid="335881" grpId="0" animBg="1"/>
      <p:bldP spid="33588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3" name="灯片编号占位符 1"/>
          <p:cNvSpPr>
            <a:spLocks noGrp="1"/>
          </p:cNvSpPr>
          <p:nvPr>
            <p:ph type="sldNum" sz="quarter" idx="12"/>
          </p:nvPr>
        </p:nvSpPr>
        <p:spPr>
          <a:noFill/>
        </p:spPr>
        <p:txBody>
          <a:bodyPr/>
          <a:lstStyle/>
          <a:p>
            <a:fld id="{106ECEA2-7D2A-4BAA-94E6-357B979A5168}" type="slidenum">
              <a:rPr lang="en-US" altLang="zh-CN" smtClean="0"/>
              <a:pPr/>
              <a:t>26</a:t>
            </a:fld>
            <a:endParaRPr lang="en-US" altLang="zh-CN" smtClean="0"/>
          </a:p>
        </p:txBody>
      </p:sp>
      <p:sp>
        <p:nvSpPr>
          <p:cNvPr id="25614" name="Text Box 2"/>
          <p:cNvSpPr txBox="1">
            <a:spLocks noChangeArrowheads="1"/>
          </p:cNvSpPr>
          <p:nvPr/>
        </p:nvSpPr>
        <p:spPr bwMode="auto">
          <a:xfrm>
            <a:off x="250825" y="165100"/>
            <a:ext cx="7162800" cy="1074738"/>
          </a:xfrm>
          <a:prstGeom prst="rect">
            <a:avLst/>
          </a:prstGeom>
          <a:noFill/>
          <a:ln w="57150">
            <a:noFill/>
            <a:miter lim="800000"/>
            <a:headEnd/>
            <a:tailEnd/>
          </a:ln>
        </p:spPr>
        <p:txBody>
          <a:bodyPr>
            <a:spAutoFit/>
          </a:bodyPr>
          <a:lstStyle/>
          <a:p>
            <a:pPr algn="l">
              <a:spcBef>
                <a:spcPct val="50000"/>
              </a:spcBef>
            </a:pPr>
            <a:r>
              <a:rPr lang="en-US" altLang="zh-CN" sz="2800"/>
              <a:t>           </a:t>
            </a:r>
            <a:r>
              <a:rPr lang="zh-CN" altLang="en-US" sz="2800"/>
              <a:t>求同时垂直于向量</a:t>
            </a:r>
            <a:r>
              <a:rPr lang="zh-CN" altLang="en-US" sz="2800" i="1"/>
              <a:t>                    </a:t>
            </a:r>
            <a:r>
              <a:rPr lang="zh-CN" altLang="en-US" sz="2800"/>
              <a:t>和</a:t>
            </a:r>
            <a:r>
              <a:rPr lang="en-US" altLang="zh-CN" sz="2800" i="1"/>
              <a:t>x</a:t>
            </a:r>
            <a:r>
              <a:rPr lang="zh-CN" altLang="en-US" sz="2800"/>
              <a:t>轴的</a:t>
            </a:r>
          </a:p>
          <a:p>
            <a:pPr algn="l">
              <a:lnSpc>
                <a:spcPct val="80000"/>
              </a:lnSpc>
              <a:spcBef>
                <a:spcPct val="50000"/>
              </a:spcBef>
            </a:pPr>
            <a:r>
              <a:rPr lang="zh-CN" altLang="en-US" sz="2800"/>
              <a:t>    单位向量</a:t>
            </a:r>
            <a:r>
              <a:rPr lang="en-US" altLang="zh-CN" sz="2800"/>
              <a:t>.</a:t>
            </a:r>
          </a:p>
        </p:txBody>
      </p:sp>
      <p:sp>
        <p:nvSpPr>
          <p:cNvPr id="337923" name="Text Box 3"/>
          <p:cNvSpPr txBox="1">
            <a:spLocks noChangeArrowheads="1"/>
          </p:cNvSpPr>
          <p:nvPr/>
        </p:nvSpPr>
        <p:spPr bwMode="auto">
          <a:xfrm>
            <a:off x="1403350" y="1387475"/>
            <a:ext cx="1828800" cy="519113"/>
          </a:xfrm>
          <a:prstGeom prst="rect">
            <a:avLst/>
          </a:prstGeom>
          <a:noFill/>
          <a:ln w="57150">
            <a:noFill/>
            <a:miter lim="800000"/>
            <a:headEnd/>
            <a:tailEnd/>
          </a:ln>
        </p:spPr>
        <p:txBody>
          <a:bodyPr>
            <a:spAutoFit/>
          </a:bodyPr>
          <a:lstStyle/>
          <a:p>
            <a:pPr algn="l">
              <a:spcBef>
                <a:spcPct val="50000"/>
              </a:spcBef>
            </a:pPr>
            <a:r>
              <a:rPr lang="zh-CN" altLang="en-US" sz="2800">
                <a:solidFill>
                  <a:schemeClr val="tx2"/>
                </a:solidFill>
              </a:rPr>
              <a:t>两种方法</a:t>
            </a:r>
            <a:r>
              <a:rPr lang="en-US" altLang="zh-CN" sz="2800">
                <a:solidFill>
                  <a:schemeClr val="tx2"/>
                </a:solidFill>
              </a:rPr>
              <a:t>:</a:t>
            </a:r>
            <a:endParaRPr lang="en-US" altLang="zh-CN" sz="2800" i="1">
              <a:solidFill>
                <a:srgbClr val="0000FF"/>
              </a:solidFill>
            </a:endParaRPr>
          </a:p>
        </p:txBody>
      </p:sp>
      <p:graphicFrame>
        <p:nvGraphicFramePr>
          <p:cNvPr id="25602" name="Object 5"/>
          <p:cNvGraphicFramePr>
            <a:graphicFrameLocks noChangeAspect="1"/>
          </p:cNvGraphicFramePr>
          <p:nvPr/>
        </p:nvGraphicFramePr>
        <p:xfrm>
          <a:off x="4211638" y="234950"/>
          <a:ext cx="1676400" cy="427038"/>
        </p:xfrm>
        <a:graphic>
          <a:graphicData uri="http://schemas.openxmlformats.org/presentationml/2006/ole">
            <p:oleObj spid="_x0000_s25745" name="Equation" r:id="rId3" imgW="1562100" imgH="393700" progId="Equation.3">
              <p:embed/>
            </p:oleObj>
          </a:graphicData>
        </a:graphic>
      </p:graphicFrame>
      <p:sp>
        <p:nvSpPr>
          <p:cNvPr id="25616" name="WordArt 6"/>
          <p:cNvSpPr>
            <a:spLocks noChangeArrowheads="1" noChangeShapeType="1" noTextEdit="1"/>
          </p:cNvSpPr>
          <p:nvPr/>
        </p:nvSpPr>
        <p:spPr bwMode="auto">
          <a:xfrm>
            <a:off x="98425" y="119063"/>
            <a:ext cx="838200" cy="655637"/>
          </a:xfrm>
          <a:prstGeom prst="rect">
            <a:avLst/>
          </a:prstGeom>
        </p:spPr>
        <p:txBody>
          <a:bodyPr wrap="none" fromWordArt="1">
            <a:prstTxWarp prst="textCascadeUp">
              <a:avLst>
                <a:gd name="adj" fmla="val 44444"/>
              </a:avLst>
            </a:prstTxWarp>
            <a:scene3d>
              <a:camera prst="legacyPerspectiveFront">
                <a:rot lat="20519994" lon="1080000" rev="0"/>
              </a:camera>
              <a:lightRig rig="legacyHarsh2" dir="b"/>
            </a:scene3d>
            <a:sp3d extrusionH="430200" prstMaterial="legacyMatte">
              <a:extrusionClr>
                <a:srgbClr val="FF6600"/>
              </a:extrusionClr>
            </a:sp3d>
          </a:bodyPr>
          <a:lstStyle/>
          <a:p>
            <a:r>
              <a:rPr lang="zh-CN" altLang="en-US" sz="3600" kern="10">
                <a:ln w="9525">
                  <a:round/>
                  <a:headEnd/>
                  <a:tailEnd/>
                </a:ln>
                <a:gradFill rotWithShape="1">
                  <a:gsLst>
                    <a:gs pos="0">
                      <a:srgbClr val="FFE701"/>
                    </a:gs>
                    <a:gs pos="100000">
                      <a:srgbClr val="FE3E02"/>
                    </a:gs>
                  </a:gsLst>
                  <a:lin ang="5400000" scaled="1"/>
                </a:gradFill>
                <a:latin typeface="华文行楷"/>
                <a:ea typeface="华文行楷"/>
              </a:rPr>
              <a:t>练习</a:t>
            </a:r>
          </a:p>
        </p:txBody>
      </p:sp>
      <p:sp>
        <p:nvSpPr>
          <p:cNvPr id="337927" name="Rectangle 7"/>
          <p:cNvSpPr>
            <a:spLocks noChangeArrowheads="1"/>
          </p:cNvSpPr>
          <p:nvPr/>
        </p:nvSpPr>
        <p:spPr bwMode="auto">
          <a:xfrm>
            <a:off x="1547813" y="2035175"/>
            <a:ext cx="1295400" cy="519113"/>
          </a:xfrm>
          <a:prstGeom prst="rect">
            <a:avLst/>
          </a:prstGeom>
          <a:noFill/>
          <a:ln w="57150">
            <a:noFill/>
            <a:miter lim="800000"/>
            <a:headEnd/>
            <a:tailEnd/>
          </a:ln>
        </p:spPr>
        <p:txBody>
          <a:bodyPr>
            <a:spAutoFit/>
          </a:bodyPr>
          <a:lstStyle/>
          <a:p>
            <a:pPr algn="l"/>
            <a:r>
              <a:rPr lang="zh-CN" altLang="en-US" sz="2800">
                <a:solidFill>
                  <a:schemeClr val="accent2"/>
                </a:solidFill>
              </a:rPr>
              <a:t>法一</a:t>
            </a:r>
            <a:endParaRPr lang="zh-CN" altLang="en-US" sz="2800"/>
          </a:p>
        </p:txBody>
      </p:sp>
      <p:sp>
        <p:nvSpPr>
          <p:cNvPr id="337928" name="Text Box 8"/>
          <p:cNvSpPr txBox="1">
            <a:spLocks noChangeArrowheads="1"/>
          </p:cNvSpPr>
          <p:nvPr/>
        </p:nvSpPr>
        <p:spPr bwMode="auto">
          <a:xfrm>
            <a:off x="990600" y="2035175"/>
            <a:ext cx="1143000" cy="519113"/>
          </a:xfrm>
          <a:prstGeom prst="rect">
            <a:avLst/>
          </a:prstGeom>
          <a:noFill/>
          <a:ln w="57150">
            <a:noFill/>
            <a:miter lim="800000"/>
            <a:headEnd/>
            <a:tailEnd/>
          </a:ln>
        </p:spPr>
        <p:txBody>
          <a:bodyPr>
            <a:spAutoFit/>
          </a:bodyPr>
          <a:lstStyle/>
          <a:p>
            <a:pPr algn="l">
              <a:spcBef>
                <a:spcPct val="50000"/>
              </a:spcBef>
            </a:pPr>
            <a:r>
              <a:rPr lang="zh-CN" altLang="en-US" sz="2800">
                <a:ea typeface="黑体" pitchFamily="2" charset="-122"/>
              </a:rPr>
              <a:t>解</a:t>
            </a:r>
          </a:p>
        </p:txBody>
      </p:sp>
      <p:sp>
        <p:nvSpPr>
          <p:cNvPr id="337929" name="Rectangle 9"/>
          <p:cNvSpPr>
            <a:spLocks noChangeArrowheads="1"/>
          </p:cNvSpPr>
          <p:nvPr/>
        </p:nvSpPr>
        <p:spPr bwMode="auto">
          <a:xfrm>
            <a:off x="2362200" y="2049463"/>
            <a:ext cx="1879600" cy="519112"/>
          </a:xfrm>
          <a:prstGeom prst="rect">
            <a:avLst/>
          </a:prstGeom>
          <a:noFill/>
          <a:ln w="57150">
            <a:noFill/>
            <a:miter lim="800000"/>
            <a:headEnd/>
            <a:tailEnd/>
          </a:ln>
        </p:spPr>
        <p:txBody>
          <a:bodyPr wrap="none">
            <a:spAutoFit/>
          </a:bodyPr>
          <a:lstStyle/>
          <a:p>
            <a:pPr algn="l"/>
            <a:r>
              <a:rPr lang="zh-CN" altLang="en-US" sz="2800"/>
              <a:t>用</a:t>
            </a:r>
            <a:r>
              <a:rPr lang="zh-CN" altLang="en-US" sz="2800">
                <a:solidFill>
                  <a:srgbClr val="0000FF"/>
                </a:solidFill>
              </a:rPr>
              <a:t>向量积</a:t>
            </a:r>
            <a:r>
              <a:rPr lang="en-US" altLang="zh-CN" sz="2800"/>
              <a:t>.  </a:t>
            </a:r>
          </a:p>
        </p:txBody>
      </p:sp>
      <p:sp>
        <p:nvSpPr>
          <p:cNvPr id="337932" name="Rectangle 12"/>
          <p:cNvSpPr>
            <a:spLocks noChangeArrowheads="1"/>
          </p:cNvSpPr>
          <p:nvPr/>
        </p:nvSpPr>
        <p:spPr bwMode="auto">
          <a:xfrm>
            <a:off x="4067175" y="2035175"/>
            <a:ext cx="1522413" cy="519113"/>
          </a:xfrm>
          <a:prstGeom prst="rect">
            <a:avLst/>
          </a:prstGeom>
          <a:noFill/>
          <a:ln w="57150">
            <a:noFill/>
            <a:miter lim="800000"/>
            <a:headEnd/>
            <a:tailEnd/>
          </a:ln>
        </p:spPr>
        <p:txBody>
          <a:bodyPr wrap="none">
            <a:spAutoFit/>
          </a:bodyPr>
          <a:lstStyle/>
          <a:p>
            <a:pPr algn="l"/>
            <a:r>
              <a:rPr lang="zh-CN" altLang="en-US" sz="2800"/>
              <a:t>设</a:t>
            </a:r>
            <a:r>
              <a:rPr lang="en-US" altLang="zh-CN" sz="2800" i="1"/>
              <a:t>x</a:t>
            </a:r>
            <a:r>
              <a:rPr lang="zh-CN" altLang="en-US" sz="2800"/>
              <a:t>轴为</a:t>
            </a:r>
            <a:r>
              <a:rPr lang="zh-CN" altLang="en-US" sz="2800" i="1"/>
              <a:t> </a:t>
            </a:r>
            <a:endParaRPr lang="zh-CN" altLang="en-US" sz="2800"/>
          </a:p>
        </p:txBody>
      </p:sp>
      <p:sp>
        <p:nvSpPr>
          <p:cNvPr id="337935" name="Rectangle 15"/>
          <p:cNvSpPr>
            <a:spLocks noChangeArrowheads="1"/>
          </p:cNvSpPr>
          <p:nvPr/>
        </p:nvSpPr>
        <p:spPr bwMode="auto">
          <a:xfrm>
            <a:off x="5654675" y="2020888"/>
            <a:ext cx="2222500" cy="519112"/>
          </a:xfrm>
          <a:prstGeom prst="rect">
            <a:avLst/>
          </a:prstGeom>
          <a:noFill/>
          <a:ln w="57150">
            <a:noFill/>
            <a:miter lim="800000"/>
            <a:headEnd/>
            <a:tailEnd/>
          </a:ln>
        </p:spPr>
        <p:txBody>
          <a:bodyPr>
            <a:spAutoFit/>
          </a:bodyPr>
          <a:lstStyle/>
          <a:p>
            <a:pPr algn="l"/>
            <a:r>
              <a:rPr lang="zh-CN" altLang="zh-CN" sz="2800"/>
              <a:t>单位向量为</a:t>
            </a:r>
            <a:endParaRPr lang="zh-CN" altLang="en-US" sz="2800"/>
          </a:p>
        </p:txBody>
      </p:sp>
      <p:graphicFrame>
        <p:nvGraphicFramePr>
          <p:cNvPr id="337936" name="Object 16"/>
          <p:cNvGraphicFramePr>
            <a:graphicFrameLocks noChangeAspect="1"/>
          </p:cNvGraphicFramePr>
          <p:nvPr/>
        </p:nvGraphicFramePr>
        <p:xfrm>
          <a:off x="1490663" y="2787650"/>
          <a:ext cx="557212" cy="322263"/>
        </p:xfrm>
        <a:graphic>
          <a:graphicData uri="http://schemas.openxmlformats.org/presentationml/2006/ole">
            <p:oleObj spid="_x0000_s25746" name="Equation" r:id="rId4" imgW="520474" imgH="304668" progId="Equation.3">
              <p:embed/>
            </p:oleObj>
          </a:graphicData>
        </a:graphic>
      </p:graphicFrame>
      <p:graphicFrame>
        <p:nvGraphicFramePr>
          <p:cNvPr id="337937" name="Object 17"/>
          <p:cNvGraphicFramePr>
            <a:graphicFrameLocks noChangeAspect="1"/>
          </p:cNvGraphicFramePr>
          <p:nvPr/>
        </p:nvGraphicFramePr>
        <p:xfrm>
          <a:off x="1519238" y="3400425"/>
          <a:ext cx="1158875" cy="1011238"/>
        </p:xfrm>
        <a:graphic>
          <a:graphicData uri="http://schemas.openxmlformats.org/presentationml/2006/ole">
            <p:oleObj spid="_x0000_s25747" name="Equation" r:id="rId5" imgW="1041400" imgH="914400" progId="Equation.3">
              <p:embed/>
            </p:oleObj>
          </a:graphicData>
        </a:graphic>
      </p:graphicFrame>
      <p:graphicFrame>
        <p:nvGraphicFramePr>
          <p:cNvPr id="337938" name="Object 18"/>
          <p:cNvGraphicFramePr>
            <a:graphicFrameLocks noChangeAspect="1"/>
          </p:cNvGraphicFramePr>
          <p:nvPr/>
        </p:nvGraphicFramePr>
        <p:xfrm>
          <a:off x="2771775" y="3476625"/>
          <a:ext cx="2725738" cy="960438"/>
        </p:xfrm>
        <a:graphic>
          <a:graphicData uri="http://schemas.openxmlformats.org/presentationml/2006/ole">
            <p:oleObj spid="_x0000_s25748" name="Equation" r:id="rId6" imgW="2692400" imgH="952500" progId="Equation.3">
              <p:embed/>
            </p:oleObj>
          </a:graphicData>
        </a:graphic>
      </p:graphicFrame>
      <p:graphicFrame>
        <p:nvGraphicFramePr>
          <p:cNvPr id="337939" name="Object 19"/>
          <p:cNvGraphicFramePr>
            <a:graphicFrameLocks noChangeAspect="1"/>
          </p:cNvGraphicFramePr>
          <p:nvPr/>
        </p:nvGraphicFramePr>
        <p:xfrm>
          <a:off x="5497513" y="3486150"/>
          <a:ext cx="1981200" cy="904875"/>
        </p:xfrm>
        <a:graphic>
          <a:graphicData uri="http://schemas.openxmlformats.org/presentationml/2006/ole">
            <p:oleObj spid="_x0000_s25749" name="Equation" r:id="rId7" imgW="1968500" imgH="901700" progId="Equation.3">
              <p:embed/>
            </p:oleObj>
          </a:graphicData>
        </a:graphic>
      </p:graphicFrame>
      <p:graphicFrame>
        <p:nvGraphicFramePr>
          <p:cNvPr id="337945" name="Object 25"/>
          <p:cNvGraphicFramePr>
            <a:graphicFrameLocks noChangeAspect="1"/>
          </p:cNvGraphicFramePr>
          <p:nvPr/>
        </p:nvGraphicFramePr>
        <p:xfrm>
          <a:off x="2124075" y="2684463"/>
          <a:ext cx="788988" cy="425450"/>
        </p:xfrm>
        <a:graphic>
          <a:graphicData uri="http://schemas.openxmlformats.org/presentationml/2006/ole">
            <p:oleObj spid="_x0000_s25750" name="Equation" r:id="rId8" imgW="22361400" imgH="12170880" progId="Equation.3">
              <p:embed/>
            </p:oleObj>
          </a:graphicData>
        </a:graphic>
      </p:graphicFrame>
      <p:graphicFrame>
        <p:nvGraphicFramePr>
          <p:cNvPr id="337946" name="Object 26"/>
          <p:cNvGraphicFramePr>
            <a:graphicFrameLocks noChangeAspect="1"/>
          </p:cNvGraphicFramePr>
          <p:nvPr/>
        </p:nvGraphicFramePr>
        <p:xfrm>
          <a:off x="2843213" y="2827338"/>
          <a:ext cx="344487" cy="249237"/>
        </p:xfrm>
        <a:graphic>
          <a:graphicData uri="http://schemas.openxmlformats.org/presentationml/2006/ole">
            <p:oleObj spid="_x0000_s25751" name="Equation" r:id="rId9" imgW="139639" imgH="101556" progId="Equation.3">
              <p:embed/>
            </p:oleObj>
          </a:graphicData>
        </a:graphic>
      </p:graphicFrame>
      <p:graphicFrame>
        <p:nvGraphicFramePr>
          <p:cNvPr id="337947" name="Object 27"/>
          <p:cNvGraphicFramePr>
            <a:graphicFrameLocks noChangeAspect="1"/>
          </p:cNvGraphicFramePr>
          <p:nvPr/>
        </p:nvGraphicFramePr>
        <p:xfrm>
          <a:off x="3190875" y="2778125"/>
          <a:ext cx="2305050" cy="407988"/>
        </p:xfrm>
        <a:graphic>
          <a:graphicData uri="http://schemas.openxmlformats.org/presentationml/2006/ole">
            <p:oleObj spid="_x0000_s25752" name="Equation" r:id="rId10" imgW="2209800" imgH="393700" progId="Equation.3">
              <p:embed/>
            </p:oleObj>
          </a:graphicData>
        </a:graphic>
      </p:graphicFrame>
      <p:graphicFrame>
        <p:nvGraphicFramePr>
          <p:cNvPr id="337948" name="Object 28"/>
          <p:cNvGraphicFramePr>
            <a:graphicFrameLocks noChangeAspect="1"/>
          </p:cNvGraphicFramePr>
          <p:nvPr/>
        </p:nvGraphicFramePr>
        <p:xfrm>
          <a:off x="5472113" y="2779713"/>
          <a:ext cx="1528762" cy="406400"/>
        </p:xfrm>
        <a:graphic>
          <a:graphicData uri="http://schemas.openxmlformats.org/presentationml/2006/ole">
            <p:oleObj spid="_x0000_s25753" name="Equation" r:id="rId11" imgW="1485900" imgH="393700" progId="Equation.3">
              <p:embed/>
            </p:oleObj>
          </a:graphicData>
        </a:graphic>
      </p:graphicFrame>
      <p:sp>
        <p:nvSpPr>
          <p:cNvPr id="337949" name="Rectangle 29"/>
          <p:cNvSpPr>
            <a:spLocks noChangeArrowheads="1"/>
          </p:cNvSpPr>
          <p:nvPr/>
        </p:nvSpPr>
        <p:spPr bwMode="auto">
          <a:xfrm>
            <a:off x="179388" y="1387475"/>
            <a:ext cx="1130300" cy="519113"/>
          </a:xfrm>
          <a:prstGeom prst="rect">
            <a:avLst/>
          </a:prstGeom>
          <a:gradFill rotWithShape="0">
            <a:gsLst>
              <a:gs pos="0">
                <a:srgbClr val="00CCFF"/>
              </a:gs>
              <a:gs pos="100000">
                <a:srgbClr val="FFFFFF"/>
              </a:gs>
            </a:gsLst>
            <a:lin ang="0" scaled="1"/>
          </a:gradFill>
          <a:ln w="57150">
            <a:noFill/>
            <a:miter lim="800000"/>
            <a:headEnd/>
            <a:tailEnd/>
          </a:ln>
        </p:spPr>
        <p:txBody>
          <a:bodyPr>
            <a:spAutoFit/>
          </a:bodyPr>
          <a:lstStyle/>
          <a:p>
            <a:pPr algn="l" eaLnBrk="0" hangingPunct="0"/>
            <a:r>
              <a:rPr lang="en-US" altLang="zh-CN" sz="2800">
                <a:solidFill>
                  <a:schemeClr val="tx2"/>
                </a:solidFill>
              </a:rPr>
              <a:t> </a:t>
            </a:r>
            <a:r>
              <a:rPr lang="zh-CN" altLang="en-US" sz="2800">
                <a:solidFill>
                  <a:schemeClr val="tx2"/>
                </a:solidFill>
              </a:rPr>
              <a:t>提示</a:t>
            </a:r>
          </a:p>
        </p:txBody>
      </p:sp>
      <p:sp>
        <p:nvSpPr>
          <p:cNvPr id="337950" name="Rectangle 30"/>
          <p:cNvSpPr>
            <a:spLocks noChangeArrowheads="1"/>
          </p:cNvSpPr>
          <p:nvPr/>
        </p:nvSpPr>
        <p:spPr bwMode="auto">
          <a:xfrm>
            <a:off x="3132138" y="1387475"/>
            <a:ext cx="3581400" cy="519113"/>
          </a:xfrm>
          <a:prstGeom prst="rect">
            <a:avLst/>
          </a:prstGeom>
          <a:noFill/>
          <a:ln w="57150">
            <a:noFill/>
            <a:miter lim="800000"/>
            <a:headEnd/>
            <a:tailEnd/>
          </a:ln>
        </p:spPr>
        <p:txBody>
          <a:bodyPr>
            <a:spAutoFit/>
          </a:bodyPr>
          <a:lstStyle/>
          <a:p>
            <a:pPr algn="l">
              <a:spcBef>
                <a:spcPct val="50000"/>
              </a:spcBef>
            </a:pPr>
            <a:r>
              <a:rPr lang="zh-CN" altLang="en-US" sz="2800">
                <a:solidFill>
                  <a:schemeClr val="tx2"/>
                </a:solidFill>
              </a:rPr>
              <a:t>用</a:t>
            </a:r>
            <a:r>
              <a:rPr lang="zh-CN" altLang="en-US" sz="2800">
                <a:solidFill>
                  <a:srgbClr val="0000FF"/>
                </a:solidFill>
              </a:rPr>
              <a:t>向量积</a:t>
            </a:r>
            <a:r>
              <a:rPr lang="zh-CN" altLang="en-US" sz="2800">
                <a:solidFill>
                  <a:schemeClr val="tx2"/>
                </a:solidFill>
              </a:rPr>
              <a:t>或</a:t>
            </a:r>
            <a:r>
              <a:rPr lang="zh-CN" altLang="en-US" sz="2800">
                <a:solidFill>
                  <a:srgbClr val="0000FF"/>
                </a:solidFill>
              </a:rPr>
              <a:t>数量积</a:t>
            </a:r>
            <a:r>
              <a:rPr lang="en-US" altLang="zh-CN" sz="2800">
                <a:solidFill>
                  <a:srgbClr val="0000FF"/>
                </a:solidFill>
              </a:rPr>
              <a:t>.</a:t>
            </a:r>
          </a:p>
        </p:txBody>
      </p:sp>
      <p:grpSp>
        <p:nvGrpSpPr>
          <p:cNvPr id="2" name="Group 54"/>
          <p:cNvGrpSpPr>
            <a:grpSpLocks/>
          </p:cNvGrpSpPr>
          <p:nvPr/>
        </p:nvGrpSpPr>
        <p:grpSpPr bwMode="auto">
          <a:xfrm>
            <a:off x="7551738" y="2020888"/>
            <a:ext cx="411162" cy="457200"/>
            <a:chOff x="4691" y="1632"/>
            <a:chExt cx="259" cy="288"/>
          </a:xfrm>
        </p:grpSpPr>
        <p:graphicFrame>
          <p:nvGraphicFramePr>
            <p:cNvPr id="25612" name="Object 48"/>
            <p:cNvGraphicFramePr>
              <a:graphicFrameLocks noChangeAspect="1"/>
            </p:cNvGraphicFramePr>
            <p:nvPr/>
          </p:nvGraphicFramePr>
          <p:xfrm>
            <a:off x="4691" y="1632"/>
            <a:ext cx="259" cy="288"/>
          </p:xfrm>
          <a:graphic>
            <a:graphicData uri="http://schemas.openxmlformats.org/presentationml/2006/ole">
              <p:oleObj spid="_x0000_s25754" name="Equation" r:id="rId12" imgW="355292" imgH="393359" progId="Equation.3">
                <p:embed/>
              </p:oleObj>
            </a:graphicData>
          </a:graphic>
        </p:graphicFrame>
        <p:sp>
          <p:nvSpPr>
            <p:cNvPr id="25632" name="Line 49"/>
            <p:cNvSpPr>
              <a:spLocks noChangeShapeType="1"/>
            </p:cNvSpPr>
            <p:nvPr/>
          </p:nvSpPr>
          <p:spPr bwMode="auto">
            <a:xfrm>
              <a:off x="4704" y="1632"/>
              <a:ext cx="192" cy="0"/>
            </a:xfrm>
            <a:prstGeom prst="line">
              <a:avLst/>
            </a:prstGeom>
            <a:noFill/>
            <a:ln w="12700">
              <a:solidFill>
                <a:schemeClr val="tx2"/>
              </a:solidFill>
              <a:round/>
              <a:headEnd/>
              <a:tailEnd type="triangle" w="med" len="med"/>
            </a:ln>
          </p:spPr>
          <p:txBody>
            <a:bodyPr/>
            <a:lstStyle/>
            <a:p>
              <a:endParaRPr lang="zh-CN" altLang="en-US"/>
            </a:p>
          </p:txBody>
        </p:sp>
      </p:grpSp>
      <p:grpSp>
        <p:nvGrpSpPr>
          <p:cNvPr id="3" name="Group 55"/>
          <p:cNvGrpSpPr>
            <a:grpSpLocks/>
          </p:cNvGrpSpPr>
          <p:nvPr/>
        </p:nvGrpSpPr>
        <p:grpSpPr bwMode="auto">
          <a:xfrm>
            <a:off x="1154113" y="3552825"/>
            <a:ext cx="411162" cy="457200"/>
            <a:chOff x="4691" y="1632"/>
            <a:chExt cx="259" cy="288"/>
          </a:xfrm>
        </p:grpSpPr>
        <p:graphicFrame>
          <p:nvGraphicFramePr>
            <p:cNvPr id="25611" name="Object 56"/>
            <p:cNvGraphicFramePr>
              <a:graphicFrameLocks noChangeAspect="1"/>
            </p:cNvGraphicFramePr>
            <p:nvPr/>
          </p:nvGraphicFramePr>
          <p:xfrm>
            <a:off x="4691" y="1632"/>
            <a:ext cx="259" cy="288"/>
          </p:xfrm>
          <a:graphic>
            <a:graphicData uri="http://schemas.openxmlformats.org/presentationml/2006/ole">
              <p:oleObj spid="_x0000_s25755" name="Equation" r:id="rId13" imgW="355292" imgH="393359" progId="Equation.3">
                <p:embed/>
              </p:oleObj>
            </a:graphicData>
          </a:graphic>
        </p:graphicFrame>
        <p:sp>
          <p:nvSpPr>
            <p:cNvPr id="25631" name="Line 57"/>
            <p:cNvSpPr>
              <a:spLocks noChangeShapeType="1"/>
            </p:cNvSpPr>
            <p:nvPr/>
          </p:nvSpPr>
          <p:spPr bwMode="auto">
            <a:xfrm>
              <a:off x="4704" y="1632"/>
              <a:ext cx="192" cy="0"/>
            </a:xfrm>
            <a:prstGeom prst="line">
              <a:avLst/>
            </a:prstGeom>
            <a:noFill/>
            <a:ln w="12700">
              <a:solidFill>
                <a:schemeClr val="tx2"/>
              </a:solidFill>
              <a:round/>
              <a:headEnd/>
              <a:tailEnd type="triangle" w="med" len="med"/>
            </a:ln>
          </p:spPr>
          <p:txBody>
            <a:bodyPr/>
            <a:lstStyle/>
            <a:p>
              <a:endParaRPr lang="zh-CN" altLang="en-US"/>
            </a:p>
          </p:txBody>
        </p:sp>
      </p:grpSp>
      <p:grpSp>
        <p:nvGrpSpPr>
          <p:cNvPr id="4" name="Group 69"/>
          <p:cNvGrpSpPr>
            <a:grpSpLocks noChangeAspect="1"/>
          </p:cNvGrpSpPr>
          <p:nvPr/>
        </p:nvGrpSpPr>
        <p:grpSpPr bwMode="auto">
          <a:xfrm>
            <a:off x="5399088" y="1598613"/>
            <a:ext cx="425450" cy="971550"/>
            <a:chOff x="3335" y="1366"/>
            <a:chExt cx="268" cy="612"/>
          </a:xfrm>
        </p:grpSpPr>
        <p:sp>
          <p:nvSpPr>
            <p:cNvPr id="25627" name="AutoShape 68"/>
            <p:cNvSpPr>
              <a:spLocks noChangeAspect="1" noChangeArrowheads="1" noTextEdit="1"/>
            </p:cNvSpPr>
            <p:nvPr/>
          </p:nvSpPr>
          <p:spPr bwMode="auto">
            <a:xfrm>
              <a:off x="3335" y="1632"/>
              <a:ext cx="217" cy="325"/>
            </a:xfrm>
            <a:prstGeom prst="rect">
              <a:avLst/>
            </a:prstGeom>
            <a:noFill/>
            <a:ln w="9525">
              <a:noFill/>
              <a:miter lim="800000"/>
              <a:headEnd/>
              <a:tailEnd/>
            </a:ln>
          </p:spPr>
          <p:txBody>
            <a:bodyPr/>
            <a:lstStyle/>
            <a:p>
              <a:endParaRPr lang="zh-CN" altLang="en-US"/>
            </a:p>
          </p:txBody>
        </p:sp>
        <p:sp>
          <p:nvSpPr>
            <p:cNvPr id="25628" name="Rectangle 70"/>
            <p:cNvSpPr>
              <a:spLocks noChangeArrowheads="1"/>
            </p:cNvSpPr>
            <p:nvPr/>
          </p:nvSpPr>
          <p:spPr bwMode="auto">
            <a:xfrm>
              <a:off x="3535" y="1652"/>
              <a:ext cx="68" cy="326"/>
            </a:xfrm>
            <a:prstGeom prst="rect">
              <a:avLst/>
            </a:prstGeom>
            <a:noFill/>
            <a:ln w="9525">
              <a:noFill/>
              <a:miter lim="800000"/>
              <a:headEnd/>
              <a:tailEnd/>
            </a:ln>
          </p:spPr>
          <p:txBody>
            <a:bodyPr wrap="none" lIns="0" tIns="0" rIns="0" bIns="0">
              <a:spAutoFit/>
            </a:bodyPr>
            <a:lstStyle/>
            <a:p>
              <a:r>
                <a:rPr lang="en-US" altLang="zh-CN" sz="3400">
                  <a:solidFill>
                    <a:srgbClr val="000000"/>
                  </a:solidFill>
                </a:rPr>
                <a:t>,</a:t>
              </a:r>
              <a:endParaRPr lang="en-US" altLang="zh-CN"/>
            </a:p>
          </p:txBody>
        </p:sp>
        <p:sp>
          <p:nvSpPr>
            <p:cNvPr id="25629" name="Rectangle 71"/>
            <p:cNvSpPr>
              <a:spLocks noChangeArrowheads="1"/>
            </p:cNvSpPr>
            <p:nvPr/>
          </p:nvSpPr>
          <p:spPr bwMode="auto">
            <a:xfrm>
              <a:off x="3404" y="1652"/>
              <a:ext cx="76" cy="326"/>
            </a:xfrm>
            <a:prstGeom prst="rect">
              <a:avLst/>
            </a:prstGeom>
            <a:noFill/>
            <a:ln w="9525">
              <a:noFill/>
              <a:miter lim="800000"/>
              <a:headEnd/>
              <a:tailEnd/>
            </a:ln>
          </p:spPr>
          <p:txBody>
            <a:bodyPr wrap="none" lIns="0" tIns="0" rIns="0" bIns="0">
              <a:spAutoFit/>
            </a:bodyPr>
            <a:lstStyle/>
            <a:p>
              <a:r>
                <a:rPr lang="en-US" altLang="zh-CN" sz="3400" i="1">
                  <a:solidFill>
                    <a:srgbClr val="000000"/>
                  </a:solidFill>
                </a:rPr>
                <a:t>i</a:t>
              </a:r>
              <a:endParaRPr lang="en-US" altLang="zh-CN"/>
            </a:p>
          </p:txBody>
        </p:sp>
        <p:sp>
          <p:nvSpPr>
            <p:cNvPr id="25630" name="Rectangle 72"/>
            <p:cNvSpPr>
              <a:spLocks noChangeArrowheads="1"/>
            </p:cNvSpPr>
            <p:nvPr/>
          </p:nvSpPr>
          <p:spPr bwMode="auto">
            <a:xfrm>
              <a:off x="3448" y="1366"/>
              <a:ext cx="112" cy="326"/>
            </a:xfrm>
            <a:prstGeom prst="rect">
              <a:avLst/>
            </a:prstGeom>
            <a:noFill/>
            <a:ln w="9525">
              <a:noFill/>
              <a:miter lim="800000"/>
              <a:headEnd/>
              <a:tailEnd/>
            </a:ln>
          </p:spPr>
          <p:txBody>
            <a:bodyPr wrap="none" lIns="0" tIns="0" rIns="0" bIns="0">
              <a:spAutoFit/>
            </a:bodyPr>
            <a:lstStyle/>
            <a:p>
              <a:r>
                <a:rPr lang="en-US" altLang="zh-CN" sz="3400" b="0">
                  <a:solidFill>
                    <a:srgbClr val="000000"/>
                  </a:solidFill>
                  <a:latin typeface="MT Extra" pitchFamily="18" charset="2"/>
                </a:rPr>
                <a:t>r</a:t>
              </a:r>
              <a:endParaRPr lang="en-US" altLang="zh-CN"/>
            </a:p>
          </p:txBody>
        </p:sp>
      </p:grpSp>
      <p:grpSp>
        <p:nvGrpSpPr>
          <p:cNvPr id="33" name="Group 19"/>
          <p:cNvGrpSpPr>
            <a:grpSpLocks noChangeAspect="1"/>
          </p:cNvGrpSpPr>
          <p:nvPr/>
        </p:nvGrpSpPr>
        <p:grpSpPr bwMode="auto">
          <a:xfrm>
            <a:off x="4056409" y="4509120"/>
            <a:ext cx="2963863" cy="563562"/>
            <a:chOff x="2595" y="3071"/>
            <a:chExt cx="1867" cy="355"/>
          </a:xfrm>
        </p:grpSpPr>
        <p:sp>
          <p:nvSpPr>
            <p:cNvPr id="34" name="AutoShape 20"/>
            <p:cNvSpPr>
              <a:spLocks noChangeAspect="1" noChangeArrowheads="1" noTextEdit="1"/>
            </p:cNvSpPr>
            <p:nvPr/>
          </p:nvSpPr>
          <p:spPr bwMode="auto">
            <a:xfrm>
              <a:off x="2595" y="3072"/>
              <a:ext cx="1821" cy="354"/>
            </a:xfrm>
            <a:prstGeom prst="rect">
              <a:avLst/>
            </a:prstGeom>
            <a:noFill/>
            <a:ln w="9525">
              <a:noFill/>
              <a:miter lim="800000"/>
              <a:headEnd/>
              <a:tailEnd/>
            </a:ln>
          </p:spPr>
          <p:txBody>
            <a:bodyPr/>
            <a:lstStyle/>
            <a:p>
              <a:endParaRPr lang="zh-CN" altLang="en-US"/>
            </a:p>
          </p:txBody>
        </p:sp>
        <p:sp>
          <p:nvSpPr>
            <p:cNvPr id="35" name="Rectangle 21"/>
            <p:cNvSpPr>
              <a:spLocks noChangeArrowheads="1"/>
            </p:cNvSpPr>
            <p:nvPr/>
          </p:nvSpPr>
          <p:spPr bwMode="auto">
            <a:xfrm>
              <a:off x="4382" y="3099"/>
              <a:ext cx="80" cy="288"/>
            </a:xfrm>
            <a:prstGeom prst="rect">
              <a:avLst/>
            </a:prstGeom>
            <a:noFill/>
            <a:ln w="9525">
              <a:noFill/>
              <a:miter lim="800000"/>
              <a:headEnd/>
              <a:tailEnd/>
            </a:ln>
          </p:spPr>
          <p:txBody>
            <a:bodyPr wrap="none" lIns="0" tIns="0" rIns="0" bIns="0">
              <a:spAutoFit/>
            </a:bodyPr>
            <a:lstStyle/>
            <a:p>
              <a:r>
                <a:rPr lang="en-US" altLang="zh-CN" sz="3000">
                  <a:solidFill>
                    <a:srgbClr val="000000"/>
                  </a:solidFill>
                </a:rPr>
                <a:t>)</a:t>
              </a:r>
              <a:endParaRPr lang="en-US" altLang="zh-CN"/>
            </a:p>
          </p:txBody>
        </p:sp>
        <p:sp>
          <p:nvSpPr>
            <p:cNvPr id="36" name="Rectangle 22"/>
            <p:cNvSpPr>
              <a:spLocks noChangeArrowheads="1"/>
            </p:cNvSpPr>
            <p:nvPr/>
          </p:nvSpPr>
          <p:spPr bwMode="auto">
            <a:xfrm>
              <a:off x="4071" y="3099"/>
              <a:ext cx="60" cy="288"/>
            </a:xfrm>
            <a:prstGeom prst="rect">
              <a:avLst/>
            </a:prstGeom>
            <a:noFill/>
            <a:ln w="9525">
              <a:noFill/>
              <a:miter lim="800000"/>
              <a:headEnd/>
              <a:tailEnd/>
            </a:ln>
          </p:spPr>
          <p:txBody>
            <a:bodyPr wrap="none" lIns="0" tIns="0" rIns="0" bIns="0">
              <a:spAutoFit/>
            </a:bodyPr>
            <a:lstStyle/>
            <a:p>
              <a:r>
                <a:rPr lang="en-US" altLang="zh-CN" sz="3000">
                  <a:solidFill>
                    <a:srgbClr val="000000"/>
                  </a:solidFill>
                </a:rPr>
                <a:t>,</a:t>
              </a:r>
              <a:endParaRPr lang="en-US" altLang="zh-CN"/>
            </a:p>
          </p:txBody>
        </p:sp>
        <p:sp>
          <p:nvSpPr>
            <p:cNvPr id="37" name="Rectangle 23"/>
            <p:cNvSpPr>
              <a:spLocks noChangeArrowheads="1"/>
            </p:cNvSpPr>
            <p:nvPr/>
          </p:nvSpPr>
          <p:spPr bwMode="auto">
            <a:xfrm>
              <a:off x="3743" y="3099"/>
              <a:ext cx="60" cy="288"/>
            </a:xfrm>
            <a:prstGeom prst="rect">
              <a:avLst/>
            </a:prstGeom>
            <a:noFill/>
            <a:ln w="9525">
              <a:noFill/>
              <a:miter lim="800000"/>
              <a:headEnd/>
              <a:tailEnd/>
            </a:ln>
          </p:spPr>
          <p:txBody>
            <a:bodyPr wrap="none" lIns="0" tIns="0" rIns="0" bIns="0">
              <a:spAutoFit/>
            </a:bodyPr>
            <a:lstStyle/>
            <a:p>
              <a:r>
                <a:rPr lang="en-US" altLang="zh-CN" sz="3000">
                  <a:solidFill>
                    <a:srgbClr val="000000"/>
                  </a:solidFill>
                </a:rPr>
                <a:t>,</a:t>
              </a:r>
              <a:endParaRPr lang="en-US" altLang="zh-CN"/>
            </a:p>
          </p:txBody>
        </p:sp>
        <p:sp>
          <p:nvSpPr>
            <p:cNvPr id="38" name="Rectangle 24"/>
            <p:cNvSpPr>
              <a:spLocks noChangeArrowheads="1"/>
            </p:cNvSpPr>
            <p:nvPr/>
          </p:nvSpPr>
          <p:spPr bwMode="auto">
            <a:xfrm>
              <a:off x="3406" y="3099"/>
              <a:ext cx="80" cy="288"/>
            </a:xfrm>
            <a:prstGeom prst="rect">
              <a:avLst/>
            </a:prstGeom>
            <a:noFill/>
            <a:ln w="9525">
              <a:noFill/>
              <a:miter lim="800000"/>
              <a:headEnd/>
              <a:tailEnd/>
            </a:ln>
          </p:spPr>
          <p:txBody>
            <a:bodyPr wrap="none" lIns="0" tIns="0" rIns="0" bIns="0">
              <a:spAutoFit/>
            </a:bodyPr>
            <a:lstStyle/>
            <a:p>
              <a:r>
                <a:rPr lang="en-US" altLang="zh-CN" sz="3000">
                  <a:solidFill>
                    <a:srgbClr val="000000"/>
                  </a:solidFill>
                </a:rPr>
                <a:t>(</a:t>
              </a:r>
              <a:endParaRPr lang="en-US" altLang="zh-CN"/>
            </a:p>
          </p:txBody>
        </p:sp>
        <p:sp>
          <p:nvSpPr>
            <p:cNvPr id="39" name="Rectangle 25"/>
            <p:cNvSpPr>
              <a:spLocks noChangeArrowheads="1"/>
            </p:cNvSpPr>
            <p:nvPr/>
          </p:nvSpPr>
          <p:spPr bwMode="auto">
            <a:xfrm>
              <a:off x="3043" y="3074"/>
              <a:ext cx="72" cy="173"/>
            </a:xfrm>
            <a:prstGeom prst="rect">
              <a:avLst/>
            </a:prstGeom>
            <a:noFill/>
            <a:ln w="9525">
              <a:noFill/>
              <a:miter lim="800000"/>
              <a:headEnd/>
              <a:tailEnd/>
            </a:ln>
          </p:spPr>
          <p:txBody>
            <a:bodyPr wrap="none" lIns="0" tIns="0" rIns="0" bIns="0">
              <a:spAutoFit/>
            </a:bodyPr>
            <a:lstStyle/>
            <a:p>
              <a:r>
                <a:rPr lang="en-US" altLang="zh-CN" sz="1800">
                  <a:solidFill>
                    <a:srgbClr val="000000"/>
                  </a:solidFill>
                </a:rPr>
                <a:t>o</a:t>
              </a:r>
              <a:endParaRPr lang="en-US" altLang="zh-CN"/>
            </a:p>
          </p:txBody>
        </p:sp>
        <p:sp>
          <p:nvSpPr>
            <p:cNvPr id="40" name="Rectangle 26"/>
            <p:cNvSpPr>
              <a:spLocks noChangeArrowheads="1"/>
            </p:cNvSpPr>
            <p:nvPr/>
          </p:nvSpPr>
          <p:spPr bwMode="auto">
            <a:xfrm>
              <a:off x="4269" y="3243"/>
              <a:ext cx="56" cy="173"/>
            </a:xfrm>
            <a:prstGeom prst="rect">
              <a:avLst/>
            </a:prstGeom>
            <a:noFill/>
            <a:ln w="9525">
              <a:noFill/>
              <a:miter lim="800000"/>
              <a:headEnd/>
              <a:tailEnd/>
            </a:ln>
          </p:spPr>
          <p:txBody>
            <a:bodyPr wrap="none" lIns="0" tIns="0" rIns="0" bIns="0">
              <a:spAutoFit/>
            </a:bodyPr>
            <a:lstStyle/>
            <a:p>
              <a:r>
                <a:rPr lang="en-US" altLang="zh-CN" sz="1800" i="1">
                  <a:solidFill>
                    <a:srgbClr val="000000"/>
                  </a:solidFill>
                </a:rPr>
                <a:t>z</a:t>
              </a:r>
              <a:endParaRPr lang="en-US" altLang="zh-CN"/>
            </a:p>
          </p:txBody>
        </p:sp>
        <p:sp>
          <p:nvSpPr>
            <p:cNvPr id="41" name="Rectangle 27"/>
            <p:cNvSpPr>
              <a:spLocks noChangeArrowheads="1"/>
            </p:cNvSpPr>
            <p:nvPr/>
          </p:nvSpPr>
          <p:spPr bwMode="auto">
            <a:xfrm>
              <a:off x="3954" y="3243"/>
              <a:ext cx="64" cy="173"/>
            </a:xfrm>
            <a:prstGeom prst="rect">
              <a:avLst/>
            </a:prstGeom>
            <a:noFill/>
            <a:ln w="9525">
              <a:noFill/>
              <a:miter lim="800000"/>
              <a:headEnd/>
              <a:tailEnd/>
            </a:ln>
          </p:spPr>
          <p:txBody>
            <a:bodyPr wrap="none" lIns="0" tIns="0" rIns="0" bIns="0">
              <a:spAutoFit/>
            </a:bodyPr>
            <a:lstStyle/>
            <a:p>
              <a:r>
                <a:rPr lang="en-US" altLang="zh-CN" sz="1800" i="1">
                  <a:solidFill>
                    <a:srgbClr val="000000"/>
                  </a:solidFill>
                </a:rPr>
                <a:t>y</a:t>
              </a:r>
              <a:endParaRPr lang="en-US" altLang="zh-CN"/>
            </a:p>
          </p:txBody>
        </p:sp>
        <p:sp>
          <p:nvSpPr>
            <p:cNvPr id="42" name="Rectangle 28"/>
            <p:cNvSpPr>
              <a:spLocks noChangeArrowheads="1"/>
            </p:cNvSpPr>
            <p:nvPr/>
          </p:nvSpPr>
          <p:spPr bwMode="auto">
            <a:xfrm>
              <a:off x="3617" y="3243"/>
              <a:ext cx="72" cy="173"/>
            </a:xfrm>
            <a:prstGeom prst="rect">
              <a:avLst/>
            </a:prstGeom>
            <a:noFill/>
            <a:ln w="9525">
              <a:noFill/>
              <a:miter lim="800000"/>
              <a:headEnd/>
              <a:tailEnd/>
            </a:ln>
          </p:spPr>
          <p:txBody>
            <a:bodyPr wrap="none" lIns="0" tIns="0" rIns="0" bIns="0">
              <a:spAutoFit/>
            </a:bodyPr>
            <a:lstStyle/>
            <a:p>
              <a:r>
                <a:rPr lang="en-US" altLang="zh-CN" sz="1800" i="1">
                  <a:solidFill>
                    <a:srgbClr val="000000"/>
                  </a:solidFill>
                </a:rPr>
                <a:t>x</a:t>
              </a:r>
              <a:endParaRPr lang="en-US" altLang="zh-CN"/>
            </a:p>
          </p:txBody>
        </p:sp>
        <p:sp>
          <p:nvSpPr>
            <p:cNvPr id="43" name="Rectangle 29"/>
            <p:cNvSpPr>
              <a:spLocks noChangeArrowheads="1"/>
            </p:cNvSpPr>
            <p:nvPr/>
          </p:nvSpPr>
          <p:spPr bwMode="auto">
            <a:xfrm>
              <a:off x="4156" y="3099"/>
              <a:ext cx="133" cy="288"/>
            </a:xfrm>
            <a:prstGeom prst="rect">
              <a:avLst/>
            </a:prstGeom>
            <a:noFill/>
            <a:ln w="9525">
              <a:noFill/>
              <a:miter lim="800000"/>
              <a:headEnd/>
              <a:tailEnd/>
            </a:ln>
          </p:spPr>
          <p:txBody>
            <a:bodyPr wrap="none" lIns="0" tIns="0" rIns="0" bIns="0">
              <a:spAutoFit/>
            </a:bodyPr>
            <a:lstStyle/>
            <a:p>
              <a:r>
                <a:rPr lang="en-US" altLang="zh-CN" sz="3000" i="1">
                  <a:solidFill>
                    <a:srgbClr val="000000"/>
                  </a:solidFill>
                </a:rPr>
                <a:t>n</a:t>
              </a:r>
              <a:endParaRPr lang="en-US" altLang="zh-CN"/>
            </a:p>
          </p:txBody>
        </p:sp>
        <p:sp>
          <p:nvSpPr>
            <p:cNvPr id="44" name="Rectangle 30"/>
            <p:cNvSpPr>
              <a:spLocks noChangeArrowheads="1"/>
            </p:cNvSpPr>
            <p:nvPr/>
          </p:nvSpPr>
          <p:spPr bwMode="auto">
            <a:xfrm>
              <a:off x="3828" y="3099"/>
              <a:ext cx="133" cy="288"/>
            </a:xfrm>
            <a:prstGeom prst="rect">
              <a:avLst/>
            </a:prstGeom>
            <a:noFill/>
            <a:ln w="9525">
              <a:noFill/>
              <a:miter lim="800000"/>
              <a:headEnd/>
              <a:tailEnd/>
            </a:ln>
          </p:spPr>
          <p:txBody>
            <a:bodyPr wrap="none" lIns="0" tIns="0" rIns="0" bIns="0">
              <a:spAutoFit/>
            </a:bodyPr>
            <a:lstStyle/>
            <a:p>
              <a:r>
                <a:rPr lang="en-US" altLang="zh-CN" sz="3000" i="1">
                  <a:solidFill>
                    <a:srgbClr val="000000"/>
                  </a:solidFill>
                </a:rPr>
                <a:t>n</a:t>
              </a:r>
              <a:endParaRPr lang="en-US" altLang="zh-CN"/>
            </a:p>
          </p:txBody>
        </p:sp>
        <p:sp>
          <p:nvSpPr>
            <p:cNvPr id="45" name="Rectangle 31"/>
            <p:cNvSpPr>
              <a:spLocks noChangeArrowheads="1"/>
            </p:cNvSpPr>
            <p:nvPr/>
          </p:nvSpPr>
          <p:spPr bwMode="auto">
            <a:xfrm>
              <a:off x="3497" y="3099"/>
              <a:ext cx="133" cy="288"/>
            </a:xfrm>
            <a:prstGeom prst="rect">
              <a:avLst/>
            </a:prstGeom>
            <a:noFill/>
            <a:ln w="9525">
              <a:noFill/>
              <a:miter lim="800000"/>
              <a:headEnd/>
              <a:tailEnd/>
            </a:ln>
          </p:spPr>
          <p:txBody>
            <a:bodyPr wrap="none" lIns="0" tIns="0" rIns="0" bIns="0">
              <a:spAutoFit/>
            </a:bodyPr>
            <a:lstStyle/>
            <a:p>
              <a:r>
                <a:rPr lang="en-US" altLang="zh-CN" sz="3000" i="1">
                  <a:solidFill>
                    <a:srgbClr val="000000"/>
                  </a:solidFill>
                </a:rPr>
                <a:t>n</a:t>
              </a:r>
              <a:endParaRPr lang="en-US" altLang="zh-CN"/>
            </a:p>
          </p:txBody>
        </p:sp>
        <p:sp>
          <p:nvSpPr>
            <p:cNvPr id="46" name="Rectangle 32"/>
            <p:cNvSpPr>
              <a:spLocks noChangeArrowheads="1"/>
            </p:cNvSpPr>
            <p:nvPr/>
          </p:nvSpPr>
          <p:spPr bwMode="auto">
            <a:xfrm>
              <a:off x="2925" y="3099"/>
              <a:ext cx="133" cy="288"/>
            </a:xfrm>
            <a:prstGeom prst="rect">
              <a:avLst/>
            </a:prstGeom>
            <a:noFill/>
            <a:ln w="9525">
              <a:noFill/>
              <a:miter lim="800000"/>
              <a:headEnd/>
              <a:tailEnd/>
            </a:ln>
          </p:spPr>
          <p:txBody>
            <a:bodyPr wrap="none" lIns="0" tIns="0" rIns="0" bIns="0">
              <a:spAutoFit/>
            </a:bodyPr>
            <a:lstStyle/>
            <a:p>
              <a:r>
                <a:rPr lang="en-US" altLang="zh-CN" sz="3000" i="1">
                  <a:solidFill>
                    <a:srgbClr val="000000"/>
                  </a:solidFill>
                </a:rPr>
                <a:t>n</a:t>
              </a:r>
              <a:endParaRPr lang="en-US" altLang="zh-CN"/>
            </a:p>
          </p:txBody>
        </p:sp>
        <p:sp>
          <p:nvSpPr>
            <p:cNvPr id="47" name="Rectangle 33"/>
            <p:cNvSpPr>
              <a:spLocks noChangeArrowheads="1"/>
            </p:cNvSpPr>
            <p:nvPr/>
          </p:nvSpPr>
          <p:spPr bwMode="auto">
            <a:xfrm>
              <a:off x="3239" y="3071"/>
              <a:ext cx="132" cy="288"/>
            </a:xfrm>
            <a:prstGeom prst="rect">
              <a:avLst/>
            </a:prstGeom>
            <a:noFill/>
            <a:ln w="9525">
              <a:noFill/>
              <a:miter lim="800000"/>
              <a:headEnd/>
              <a:tailEnd/>
            </a:ln>
          </p:spPr>
          <p:txBody>
            <a:bodyPr wrap="none" lIns="0" tIns="0" rIns="0" bIns="0">
              <a:spAutoFit/>
            </a:bodyPr>
            <a:lstStyle/>
            <a:p>
              <a:r>
                <a:rPr lang="en-US" altLang="zh-CN" sz="3000">
                  <a:solidFill>
                    <a:srgbClr val="000000"/>
                  </a:solidFill>
                  <a:latin typeface="Symbol" pitchFamily="18" charset="2"/>
                </a:rPr>
                <a:t>=</a:t>
              </a:r>
              <a:endParaRPr lang="en-US" altLang="zh-CN"/>
            </a:p>
          </p:txBody>
        </p:sp>
        <p:sp>
          <p:nvSpPr>
            <p:cNvPr id="48" name="Rectangle 34"/>
            <p:cNvSpPr>
              <a:spLocks noChangeArrowheads="1"/>
            </p:cNvSpPr>
            <p:nvPr/>
          </p:nvSpPr>
          <p:spPr bwMode="auto">
            <a:xfrm>
              <a:off x="2667" y="3106"/>
              <a:ext cx="241" cy="288"/>
            </a:xfrm>
            <a:prstGeom prst="rect">
              <a:avLst/>
            </a:prstGeom>
            <a:noFill/>
            <a:ln w="9525">
              <a:noFill/>
              <a:miter lim="800000"/>
              <a:headEnd/>
              <a:tailEnd/>
            </a:ln>
          </p:spPr>
          <p:txBody>
            <a:bodyPr wrap="none" lIns="0" tIns="0" rIns="0" bIns="0">
              <a:spAutoFit/>
            </a:bodyPr>
            <a:lstStyle/>
            <a:p>
              <a:r>
                <a:rPr lang="zh-CN" altLang="en-US" sz="3000">
                  <a:solidFill>
                    <a:srgbClr val="000000"/>
                  </a:solidFill>
                  <a:latin typeface="宋体-18030" pitchFamily="49" charset="-122"/>
                  <a:ea typeface="宋体-18030" pitchFamily="49" charset="-122"/>
                </a:rPr>
                <a:t>设</a:t>
              </a:r>
              <a:endParaRPr lang="zh-CN" altLang="en-US"/>
            </a:p>
          </p:txBody>
        </p:sp>
      </p:grpSp>
      <p:sp>
        <p:nvSpPr>
          <p:cNvPr id="49" name="Text Box 4"/>
          <p:cNvSpPr txBox="1">
            <a:spLocks noChangeArrowheads="1"/>
          </p:cNvSpPr>
          <p:nvPr/>
        </p:nvSpPr>
        <p:spPr bwMode="auto">
          <a:xfrm>
            <a:off x="1506884" y="4536107"/>
            <a:ext cx="1143000" cy="519113"/>
          </a:xfrm>
          <a:prstGeom prst="rect">
            <a:avLst/>
          </a:prstGeom>
          <a:noFill/>
          <a:ln w="57150">
            <a:noFill/>
            <a:miter lim="800000"/>
            <a:headEnd/>
            <a:tailEnd/>
          </a:ln>
        </p:spPr>
        <p:txBody>
          <a:bodyPr>
            <a:spAutoFit/>
          </a:bodyPr>
          <a:lstStyle/>
          <a:p>
            <a:pPr algn="l">
              <a:spcBef>
                <a:spcPct val="50000"/>
              </a:spcBef>
            </a:pPr>
            <a:r>
              <a:rPr lang="zh-CN" altLang="en-US" sz="2800">
                <a:solidFill>
                  <a:schemeClr val="accent2"/>
                </a:solidFill>
              </a:rPr>
              <a:t>法二</a:t>
            </a:r>
            <a:endParaRPr lang="zh-CN" altLang="en-US" sz="2800" b="0"/>
          </a:p>
        </p:txBody>
      </p:sp>
      <p:sp>
        <p:nvSpPr>
          <p:cNvPr id="50" name="Rectangle 5"/>
          <p:cNvSpPr>
            <a:spLocks noChangeArrowheads="1"/>
          </p:cNvSpPr>
          <p:nvPr/>
        </p:nvSpPr>
        <p:spPr bwMode="auto">
          <a:xfrm>
            <a:off x="2372072" y="4536107"/>
            <a:ext cx="1905000" cy="519113"/>
          </a:xfrm>
          <a:prstGeom prst="rect">
            <a:avLst/>
          </a:prstGeom>
          <a:noFill/>
          <a:ln w="57150">
            <a:noFill/>
            <a:miter lim="800000"/>
            <a:headEnd/>
            <a:tailEnd/>
          </a:ln>
        </p:spPr>
        <p:txBody>
          <a:bodyPr>
            <a:spAutoFit/>
          </a:bodyPr>
          <a:lstStyle/>
          <a:p>
            <a:pPr algn="l"/>
            <a:r>
              <a:rPr lang="zh-CN" altLang="en-US" sz="2800"/>
              <a:t>用</a:t>
            </a:r>
            <a:r>
              <a:rPr lang="zh-CN" altLang="en-US" sz="2800">
                <a:solidFill>
                  <a:srgbClr val="0000FF"/>
                </a:solidFill>
              </a:rPr>
              <a:t>数量积</a:t>
            </a:r>
            <a:r>
              <a:rPr lang="en-US" altLang="zh-CN" sz="2800">
                <a:solidFill>
                  <a:srgbClr val="0000FF"/>
                </a:solidFill>
              </a:rPr>
              <a:t>.</a:t>
            </a:r>
            <a:endParaRPr lang="en-US" altLang="zh-CN" sz="2800"/>
          </a:p>
        </p:txBody>
      </p:sp>
      <p:sp>
        <p:nvSpPr>
          <p:cNvPr id="51" name="Text Box 6"/>
          <p:cNvSpPr txBox="1">
            <a:spLocks noChangeArrowheads="1"/>
          </p:cNvSpPr>
          <p:nvPr/>
        </p:nvSpPr>
        <p:spPr bwMode="auto">
          <a:xfrm>
            <a:off x="1391816" y="6006231"/>
            <a:ext cx="1524000" cy="519113"/>
          </a:xfrm>
          <a:prstGeom prst="rect">
            <a:avLst/>
          </a:prstGeom>
          <a:noFill/>
          <a:ln w="57150">
            <a:noFill/>
            <a:miter lim="800000"/>
            <a:headEnd/>
            <a:tailEnd/>
          </a:ln>
        </p:spPr>
        <p:txBody>
          <a:bodyPr>
            <a:spAutoFit/>
          </a:bodyPr>
          <a:lstStyle/>
          <a:p>
            <a:pPr algn="l">
              <a:spcBef>
                <a:spcPct val="50000"/>
              </a:spcBef>
            </a:pPr>
            <a:r>
              <a:rPr lang="zh-CN" altLang="en-US" sz="2800" dirty="0"/>
              <a:t>即可得</a:t>
            </a:r>
            <a:r>
              <a:rPr lang="en-US" altLang="zh-CN" sz="2800" dirty="0"/>
              <a:t>.</a:t>
            </a:r>
          </a:p>
        </p:txBody>
      </p:sp>
      <p:graphicFrame>
        <p:nvGraphicFramePr>
          <p:cNvPr id="52" name="Object 7"/>
          <p:cNvGraphicFramePr>
            <a:graphicFrameLocks noChangeAspect="1"/>
          </p:cNvGraphicFramePr>
          <p:nvPr/>
        </p:nvGraphicFramePr>
        <p:xfrm>
          <a:off x="2411760" y="5409977"/>
          <a:ext cx="446087" cy="369887"/>
        </p:xfrm>
        <a:graphic>
          <a:graphicData uri="http://schemas.openxmlformats.org/presentationml/2006/ole">
            <p:oleObj spid="_x0000_s25756" name="Equation" r:id="rId14" imgW="368140" imgH="304668" progId="Equation.3">
              <p:embed/>
            </p:oleObj>
          </a:graphicData>
        </a:graphic>
      </p:graphicFrame>
      <p:graphicFrame>
        <p:nvGraphicFramePr>
          <p:cNvPr id="53" name="Object 8"/>
          <p:cNvGraphicFramePr>
            <a:graphicFrameLocks noChangeAspect="1"/>
          </p:cNvGraphicFramePr>
          <p:nvPr/>
        </p:nvGraphicFramePr>
        <p:xfrm>
          <a:off x="4420667" y="5315354"/>
          <a:ext cx="401637" cy="446087"/>
        </p:xfrm>
        <a:graphic>
          <a:graphicData uri="http://schemas.openxmlformats.org/presentationml/2006/ole">
            <p:oleObj spid="_x0000_s25757" name="Equation" r:id="rId15" imgW="342751" imgH="380835" progId="Equation.3">
              <p:embed/>
            </p:oleObj>
          </a:graphicData>
        </a:graphic>
      </p:graphicFrame>
      <p:graphicFrame>
        <p:nvGraphicFramePr>
          <p:cNvPr id="54" name="Object 9"/>
          <p:cNvGraphicFramePr>
            <a:graphicFrameLocks noChangeAspect="1"/>
          </p:cNvGraphicFramePr>
          <p:nvPr/>
        </p:nvGraphicFramePr>
        <p:xfrm>
          <a:off x="5645572" y="5379740"/>
          <a:ext cx="1095375" cy="420688"/>
        </p:xfrm>
        <a:graphic>
          <a:graphicData uri="http://schemas.openxmlformats.org/presentationml/2006/ole">
            <p:oleObj spid="_x0000_s25758" name="Equation" r:id="rId16" imgW="1016000" imgH="393700" progId="Equation.3">
              <p:embed/>
            </p:oleObj>
          </a:graphicData>
        </a:graphic>
      </p:graphicFrame>
      <p:sp>
        <p:nvSpPr>
          <p:cNvPr id="55" name="Line 10"/>
          <p:cNvSpPr>
            <a:spLocks noChangeShapeType="1"/>
          </p:cNvSpPr>
          <p:nvPr/>
        </p:nvSpPr>
        <p:spPr bwMode="auto">
          <a:xfrm>
            <a:off x="4540597" y="4575795"/>
            <a:ext cx="304800" cy="0"/>
          </a:xfrm>
          <a:prstGeom prst="line">
            <a:avLst/>
          </a:prstGeom>
          <a:noFill/>
          <a:ln w="6350">
            <a:solidFill>
              <a:schemeClr val="tx2"/>
            </a:solidFill>
            <a:round/>
            <a:headEnd/>
            <a:tailEnd type="triangle" w="med" len="med"/>
          </a:ln>
        </p:spPr>
        <p:txBody>
          <a:bodyPr/>
          <a:lstStyle/>
          <a:p>
            <a:endParaRPr lang="zh-CN" altLang="en-US"/>
          </a:p>
        </p:txBody>
      </p:sp>
      <p:grpSp>
        <p:nvGrpSpPr>
          <p:cNvPr id="56" name="Group 11"/>
          <p:cNvGrpSpPr>
            <a:grpSpLocks/>
          </p:cNvGrpSpPr>
          <p:nvPr/>
        </p:nvGrpSpPr>
        <p:grpSpPr bwMode="auto">
          <a:xfrm>
            <a:off x="2868960" y="5333777"/>
            <a:ext cx="411162" cy="457200"/>
            <a:chOff x="4691" y="1632"/>
            <a:chExt cx="259" cy="288"/>
          </a:xfrm>
        </p:grpSpPr>
        <p:graphicFrame>
          <p:nvGraphicFramePr>
            <p:cNvPr id="57" name="Object 12"/>
            <p:cNvGraphicFramePr>
              <a:graphicFrameLocks noChangeAspect="1"/>
            </p:cNvGraphicFramePr>
            <p:nvPr/>
          </p:nvGraphicFramePr>
          <p:xfrm>
            <a:off x="4691" y="1632"/>
            <a:ext cx="259" cy="288"/>
          </p:xfrm>
          <a:graphic>
            <a:graphicData uri="http://schemas.openxmlformats.org/presentationml/2006/ole">
              <p:oleObj spid="_x0000_s25759" name="Equation" r:id="rId17" imgW="355292" imgH="393359" progId="Equation.3">
                <p:embed/>
              </p:oleObj>
            </a:graphicData>
          </a:graphic>
        </p:graphicFrame>
        <p:sp>
          <p:nvSpPr>
            <p:cNvPr id="58" name="Line 13"/>
            <p:cNvSpPr>
              <a:spLocks noChangeShapeType="1"/>
            </p:cNvSpPr>
            <p:nvPr/>
          </p:nvSpPr>
          <p:spPr bwMode="auto">
            <a:xfrm>
              <a:off x="4704" y="1632"/>
              <a:ext cx="192" cy="0"/>
            </a:xfrm>
            <a:prstGeom prst="line">
              <a:avLst/>
            </a:prstGeom>
            <a:noFill/>
            <a:ln w="12700">
              <a:solidFill>
                <a:schemeClr val="tx2"/>
              </a:solidFill>
              <a:round/>
              <a:headEnd/>
              <a:tailEnd type="triangle" w="med" len="med"/>
            </a:ln>
          </p:spPr>
          <p:txBody>
            <a:bodyPr/>
            <a:lstStyle/>
            <a:p>
              <a:endParaRPr lang="zh-CN" altLang="en-US"/>
            </a:p>
          </p:txBody>
        </p:sp>
      </p:grpSp>
      <p:graphicFrame>
        <p:nvGraphicFramePr>
          <p:cNvPr id="59" name="Object 14"/>
          <p:cNvGraphicFramePr>
            <a:graphicFrameLocks noChangeAspect="1"/>
          </p:cNvGraphicFramePr>
          <p:nvPr/>
        </p:nvGraphicFramePr>
        <p:xfrm>
          <a:off x="4925492" y="5386791"/>
          <a:ext cx="638175" cy="403225"/>
        </p:xfrm>
        <a:graphic>
          <a:graphicData uri="http://schemas.openxmlformats.org/presentationml/2006/ole">
            <p:oleObj spid="_x0000_s25760" name="Equation" r:id="rId18" imgW="583947" imgH="368140" progId="Equation.3">
              <p:embed/>
            </p:oleObj>
          </a:graphicData>
        </a:graphic>
      </p:graphicFrame>
      <p:graphicFrame>
        <p:nvGraphicFramePr>
          <p:cNvPr id="60" name="Object 15"/>
          <p:cNvGraphicFramePr>
            <a:graphicFrameLocks noChangeAspect="1"/>
          </p:cNvGraphicFramePr>
          <p:nvPr/>
        </p:nvGraphicFramePr>
        <p:xfrm>
          <a:off x="3313460" y="5436964"/>
          <a:ext cx="584200" cy="368300"/>
        </p:xfrm>
        <a:graphic>
          <a:graphicData uri="http://schemas.openxmlformats.org/presentationml/2006/ole">
            <p:oleObj spid="_x0000_s25761" name="Equation" r:id="rId19" imgW="583947" imgH="368140" progId="Equation.3">
              <p:embed/>
            </p:oleObj>
          </a:graphicData>
        </a:graphic>
      </p:graphicFrame>
      <p:grpSp>
        <p:nvGrpSpPr>
          <p:cNvPr id="61" name="Group 16"/>
          <p:cNvGrpSpPr>
            <a:grpSpLocks/>
          </p:cNvGrpSpPr>
          <p:nvPr/>
        </p:nvGrpSpPr>
        <p:grpSpPr bwMode="auto">
          <a:xfrm>
            <a:off x="3917429" y="5315354"/>
            <a:ext cx="411163" cy="457200"/>
            <a:chOff x="4691" y="1632"/>
            <a:chExt cx="259" cy="288"/>
          </a:xfrm>
        </p:grpSpPr>
        <p:graphicFrame>
          <p:nvGraphicFramePr>
            <p:cNvPr id="62" name="Object 17"/>
            <p:cNvGraphicFramePr>
              <a:graphicFrameLocks noChangeAspect="1"/>
            </p:cNvGraphicFramePr>
            <p:nvPr/>
          </p:nvGraphicFramePr>
          <p:xfrm>
            <a:off x="4691" y="1632"/>
            <a:ext cx="259" cy="288"/>
          </p:xfrm>
          <a:graphic>
            <a:graphicData uri="http://schemas.openxmlformats.org/presentationml/2006/ole">
              <p:oleObj spid="_x0000_s25762" name="Equation" r:id="rId20" imgW="355292" imgH="393359" progId="Equation.3">
                <p:embed/>
              </p:oleObj>
            </a:graphicData>
          </a:graphic>
        </p:graphicFrame>
        <p:sp>
          <p:nvSpPr>
            <p:cNvPr id="63" name="Line 18"/>
            <p:cNvSpPr>
              <a:spLocks noChangeShapeType="1"/>
            </p:cNvSpPr>
            <p:nvPr/>
          </p:nvSpPr>
          <p:spPr bwMode="auto">
            <a:xfrm>
              <a:off x="4704" y="1632"/>
              <a:ext cx="192" cy="0"/>
            </a:xfrm>
            <a:prstGeom prst="line">
              <a:avLst/>
            </a:prstGeom>
            <a:noFill/>
            <a:ln w="12700">
              <a:solidFill>
                <a:schemeClr val="tx2"/>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37949"/>
                                        </p:tgtEl>
                                        <p:attrNameLst>
                                          <p:attrName>style.visibility</p:attrName>
                                        </p:attrNameLst>
                                      </p:cBhvr>
                                      <p:to>
                                        <p:strVal val="visible"/>
                                      </p:to>
                                    </p:set>
                                    <p:animEffect transition="in" filter="strips(downRight)">
                                      <p:cBhvr>
                                        <p:cTn id="7" dur="500"/>
                                        <p:tgtEl>
                                          <p:spTgt spid="3379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23"/>
                                        </p:tgtEl>
                                        <p:attrNameLst>
                                          <p:attrName>style.visibility</p:attrName>
                                        </p:attrNameLst>
                                      </p:cBhvr>
                                      <p:to>
                                        <p:strVal val="visible"/>
                                      </p:to>
                                    </p:set>
                                    <p:animEffect transition="in" filter="wipe(left)">
                                      <p:cBhvr>
                                        <p:cTn id="12" dur="500"/>
                                        <p:tgtEl>
                                          <p:spTgt spid="337923"/>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337950"/>
                                        </p:tgtEl>
                                        <p:attrNameLst>
                                          <p:attrName>style.visibility</p:attrName>
                                        </p:attrNameLst>
                                      </p:cBhvr>
                                      <p:to>
                                        <p:strVal val="visible"/>
                                      </p:to>
                                    </p:set>
                                    <p:anim calcmode="lin" valueType="num">
                                      <p:cBhvr>
                                        <p:cTn id="17" dur="500" fill="hold"/>
                                        <p:tgtEl>
                                          <p:spTgt spid="337950"/>
                                        </p:tgtEl>
                                        <p:attrNameLst>
                                          <p:attrName>ppt_w</p:attrName>
                                        </p:attrNameLst>
                                      </p:cBhvr>
                                      <p:tavLst>
                                        <p:tav tm="0">
                                          <p:val>
                                            <p:fltVal val="0"/>
                                          </p:val>
                                        </p:tav>
                                        <p:tav tm="100000">
                                          <p:val>
                                            <p:strVal val="#ppt_w"/>
                                          </p:val>
                                        </p:tav>
                                      </p:tavLst>
                                    </p:anim>
                                    <p:anim calcmode="lin" valueType="num">
                                      <p:cBhvr>
                                        <p:cTn id="18" dur="500" fill="hold"/>
                                        <p:tgtEl>
                                          <p:spTgt spid="337950"/>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37928"/>
                                        </p:tgtEl>
                                        <p:attrNameLst>
                                          <p:attrName>style.visibility</p:attrName>
                                        </p:attrNameLst>
                                      </p:cBhvr>
                                      <p:to>
                                        <p:strVal val="visible"/>
                                      </p:to>
                                    </p:set>
                                    <p:animEffect transition="in" filter="wipe(left)">
                                      <p:cBhvr>
                                        <p:cTn id="23" dur="500"/>
                                        <p:tgtEl>
                                          <p:spTgt spid="33792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37927"/>
                                        </p:tgtEl>
                                        <p:attrNameLst>
                                          <p:attrName>style.visibility</p:attrName>
                                        </p:attrNameLst>
                                      </p:cBhvr>
                                      <p:to>
                                        <p:strVal val="visible"/>
                                      </p:to>
                                    </p:set>
                                    <p:animEffect transition="in" filter="wipe(left)">
                                      <p:cBhvr>
                                        <p:cTn id="28" dur="500"/>
                                        <p:tgtEl>
                                          <p:spTgt spid="33792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37929"/>
                                        </p:tgtEl>
                                        <p:attrNameLst>
                                          <p:attrName>style.visibility</p:attrName>
                                        </p:attrNameLst>
                                      </p:cBhvr>
                                      <p:to>
                                        <p:strVal val="visible"/>
                                      </p:to>
                                    </p:set>
                                    <p:animEffect transition="in" filter="wipe(left)">
                                      <p:cBhvr>
                                        <p:cTn id="33" dur="500"/>
                                        <p:tgtEl>
                                          <p:spTgt spid="33792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37932"/>
                                        </p:tgtEl>
                                        <p:attrNameLst>
                                          <p:attrName>style.visibility</p:attrName>
                                        </p:attrNameLst>
                                      </p:cBhvr>
                                      <p:to>
                                        <p:strVal val="visible"/>
                                      </p:to>
                                    </p:set>
                                    <p:animEffect transition="in" filter="wipe(left)">
                                      <p:cBhvr>
                                        <p:cTn id="38" dur="500"/>
                                        <p:tgtEl>
                                          <p:spTgt spid="33793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left)">
                                      <p:cBhvr>
                                        <p:cTn id="43" dur="500"/>
                                        <p:tgtEl>
                                          <p:spTgt spid="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37935"/>
                                        </p:tgtEl>
                                        <p:attrNameLst>
                                          <p:attrName>style.visibility</p:attrName>
                                        </p:attrNameLst>
                                      </p:cBhvr>
                                      <p:to>
                                        <p:strVal val="visible"/>
                                      </p:to>
                                    </p:set>
                                    <p:animEffect transition="in" filter="wipe(left)">
                                      <p:cBhvr>
                                        <p:cTn id="48" dur="500"/>
                                        <p:tgtEl>
                                          <p:spTgt spid="33793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wipe(left)">
                                      <p:cBhvr>
                                        <p:cTn id="53" dur="500"/>
                                        <p:tgtEl>
                                          <p:spTgt spid="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337936"/>
                                        </p:tgtEl>
                                        <p:attrNameLst>
                                          <p:attrName>style.visibility</p:attrName>
                                        </p:attrNameLst>
                                      </p:cBhvr>
                                      <p:to>
                                        <p:strVal val="visible"/>
                                      </p:to>
                                    </p:set>
                                    <p:animEffect transition="in" filter="wipe(left)">
                                      <p:cBhvr>
                                        <p:cTn id="58" dur="500"/>
                                        <p:tgtEl>
                                          <p:spTgt spid="337936"/>
                                        </p:tgtEl>
                                      </p:cBhvr>
                                    </p:animEffect>
                                  </p:childTnLst>
                                </p:cTn>
                              </p:par>
                            </p:childTnLst>
                          </p:cTn>
                        </p:par>
                      </p:childTnLst>
                    </p:cTn>
                  </p:par>
                  <p:par>
                    <p:cTn id="59" fill="hold">
                      <p:stCondLst>
                        <p:cond delay="indefinite"/>
                      </p:stCondLst>
                      <p:childTnLst>
                        <p:par>
                          <p:cTn id="60" fill="hold">
                            <p:stCondLst>
                              <p:cond delay="0"/>
                            </p:stCondLst>
                            <p:childTnLst>
                              <p:par>
                                <p:cTn id="61" presetID="19" presetClass="entr" presetSubtype="10" fill="hold" nodeType="clickEffect">
                                  <p:stCondLst>
                                    <p:cond delay="0"/>
                                  </p:stCondLst>
                                  <p:childTnLst>
                                    <p:set>
                                      <p:cBhvr>
                                        <p:cTn id="62" dur="1" fill="hold">
                                          <p:stCondLst>
                                            <p:cond delay="0"/>
                                          </p:stCondLst>
                                        </p:cTn>
                                        <p:tgtEl>
                                          <p:spTgt spid="337945"/>
                                        </p:tgtEl>
                                        <p:attrNameLst>
                                          <p:attrName>style.visibility</p:attrName>
                                        </p:attrNameLst>
                                      </p:cBhvr>
                                      <p:to>
                                        <p:strVal val="visible"/>
                                      </p:to>
                                    </p:set>
                                    <p:anim calcmode="lin" valueType="num">
                                      <p:cBhvr>
                                        <p:cTn id="63" dur="5000" fill="hold"/>
                                        <p:tgtEl>
                                          <p:spTgt spid="337945"/>
                                        </p:tgtEl>
                                        <p:attrNameLst>
                                          <p:attrName>ppt_w</p:attrName>
                                        </p:attrNameLst>
                                      </p:cBhvr>
                                      <p:tavLst>
                                        <p:tav tm="0" fmla="#ppt_w*sin(2.5*pi*$)">
                                          <p:val>
                                            <p:fltVal val="0"/>
                                          </p:val>
                                        </p:tav>
                                        <p:tav tm="100000">
                                          <p:val>
                                            <p:fltVal val="1"/>
                                          </p:val>
                                        </p:tav>
                                      </p:tavLst>
                                    </p:anim>
                                    <p:anim calcmode="lin" valueType="num">
                                      <p:cBhvr>
                                        <p:cTn id="64" dur="5000" fill="hold"/>
                                        <p:tgtEl>
                                          <p:spTgt spid="337945"/>
                                        </p:tgtEl>
                                        <p:attrNameLst>
                                          <p:attrName>ppt_h</p:attrName>
                                        </p:attrNameLst>
                                      </p:cBhvr>
                                      <p:tavLst>
                                        <p:tav tm="0">
                                          <p:val>
                                            <p:strVal val="#ppt_h"/>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337946"/>
                                        </p:tgtEl>
                                        <p:attrNameLst>
                                          <p:attrName>style.visibility</p:attrName>
                                        </p:attrNameLst>
                                      </p:cBhvr>
                                      <p:to>
                                        <p:strVal val="visible"/>
                                      </p:to>
                                    </p:set>
                                    <p:animEffect transition="in" filter="wipe(left)">
                                      <p:cBhvr>
                                        <p:cTn id="69" dur="500"/>
                                        <p:tgtEl>
                                          <p:spTgt spid="33794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337947"/>
                                        </p:tgtEl>
                                        <p:attrNameLst>
                                          <p:attrName>style.visibility</p:attrName>
                                        </p:attrNameLst>
                                      </p:cBhvr>
                                      <p:to>
                                        <p:strVal val="visible"/>
                                      </p:to>
                                    </p:set>
                                    <p:animEffect transition="in" filter="wipe(left)">
                                      <p:cBhvr>
                                        <p:cTn id="74" dur="500"/>
                                        <p:tgtEl>
                                          <p:spTgt spid="33794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337948"/>
                                        </p:tgtEl>
                                        <p:attrNameLst>
                                          <p:attrName>style.visibility</p:attrName>
                                        </p:attrNameLst>
                                      </p:cBhvr>
                                      <p:to>
                                        <p:strVal val="visible"/>
                                      </p:to>
                                    </p:set>
                                    <p:animEffect transition="in" filter="wipe(left)">
                                      <p:cBhvr>
                                        <p:cTn id="79" dur="500"/>
                                        <p:tgtEl>
                                          <p:spTgt spid="337948"/>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3"/>
                                        </p:tgtEl>
                                        <p:attrNameLst>
                                          <p:attrName>style.visibility</p:attrName>
                                        </p:attrNameLst>
                                      </p:cBhvr>
                                      <p:to>
                                        <p:strVal val="visible"/>
                                      </p:to>
                                    </p:set>
                                    <p:animEffect transition="in" filter="wipe(left)">
                                      <p:cBhvr>
                                        <p:cTn id="84" dur="500"/>
                                        <p:tgtEl>
                                          <p:spTgt spid="3"/>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337937"/>
                                        </p:tgtEl>
                                        <p:attrNameLst>
                                          <p:attrName>style.visibility</p:attrName>
                                        </p:attrNameLst>
                                      </p:cBhvr>
                                      <p:to>
                                        <p:strVal val="visible"/>
                                      </p:to>
                                    </p:set>
                                    <p:animEffect transition="in" filter="wipe(left)">
                                      <p:cBhvr>
                                        <p:cTn id="89" dur="500"/>
                                        <p:tgtEl>
                                          <p:spTgt spid="337937"/>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337938"/>
                                        </p:tgtEl>
                                        <p:attrNameLst>
                                          <p:attrName>style.visibility</p:attrName>
                                        </p:attrNameLst>
                                      </p:cBhvr>
                                      <p:to>
                                        <p:strVal val="visible"/>
                                      </p:to>
                                    </p:set>
                                    <p:animEffect transition="in" filter="wipe(left)">
                                      <p:cBhvr>
                                        <p:cTn id="94" dur="500"/>
                                        <p:tgtEl>
                                          <p:spTgt spid="337938"/>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337939"/>
                                        </p:tgtEl>
                                        <p:attrNameLst>
                                          <p:attrName>style.visibility</p:attrName>
                                        </p:attrNameLst>
                                      </p:cBhvr>
                                      <p:to>
                                        <p:strVal val="visible"/>
                                      </p:to>
                                    </p:set>
                                    <p:animEffect transition="in" filter="wipe(left)">
                                      <p:cBhvr>
                                        <p:cTn id="99" dur="500"/>
                                        <p:tgtEl>
                                          <p:spTgt spid="337939"/>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49"/>
                                        </p:tgtEl>
                                        <p:attrNameLst>
                                          <p:attrName>style.visibility</p:attrName>
                                        </p:attrNameLst>
                                      </p:cBhvr>
                                      <p:to>
                                        <p:strVal val="visible"/>
                                      </p:to>
                                    </p:set>
                                    <p:animEffect transition="in" filter="wipe(left)">
                                      <p:cBhvr>
                                        <p:cTn id="104" dur="500"/>
                                        <p:tgtEl>
                                          <p:spTgt spid="49"/>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50"/>
                                        </p:tgtEl>
                                        <p:attrNameLst>
                                          <p:attrName>style.visibility</p:attrName>
                                        </p:attrNameLst>
                                      </p:cBhvr>
                                      <p:to>
                                        <p:strVal val="visible"/>
                                      </p:to>
                                    </p:set>
                                    <p:animEffect transition="in" filter="wipe(left)">
                                      <p:cBhvr>
                                        <p:cTn id="109" dur="500"/>
                                        <p:tgtEl>
                                          <p:spTgt spid="50"/>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nodeType="clickEffect">
                                  <p:stCondLst>
                                    <p:cond delay="0"/>
                                  </p:stCondLst>
                                  <p:childTnLst>
                                    <p:set>
                                      <p:cBhvr>
                                        <p:cTn id="113" dur="1" fill="hold">
                                          <p:stCondLst>
                                            <p:cond delay="0"/>
                                          </p:stCondLst>
                                        </p:cTn>
                                        <p:tgtEl>
                                          <p:spTgt spid="33"/>
                                        </p:tgtEl>
                                        <p:attrNameLst>
                                          <p:attrName>style.visibility</p:attrName>
                                        </p:attrNameLst>
                                      </p:cBhvr>
                                      <p:to>
                                        <p:strVal val="visible"/>
                                      </p:to>
                                    </p:set>
                                    <p:animEffect transition="in" filter="wipe(left)">
                                      <p:cBhvr>
                                        <p:cTn id="114" dur="500"/>
                                        <p:tgtEl>
                                          <p:spTgt spid="33"/>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55"/>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52"/>
                                        </p:tgtEl>
                                        <p:attrNameLst>
                                          <p:attrName>style.visibility</p:attrName>
                                        </p:attrNameLst>
                                      </p:cBhvr>
                                      <p:to>
                                        <p:strVal val="visible"/>
                                      </p:to>
                                    </p:set>
                                    <p:animEffect transition="in" filter="wipe(left)">
                                      <p:cBhvr>
                                        <p:cTn id="123" dur="500"/>
                                        <p:tgtEl>
                                          <p:spTgt spid="52"/>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nodeType="clickEffect">
                                  <p:stCondLst>
                                    <p:cond delay="0"/>
                                  </p:stCondLst>
                                  <p:childTnLst>
                                    <p:set>
                                      <p:cBhvr>
                                        <p:cTn id="127" dur="1" fill="hold">
                                          <p:stCondLst>
                                            <p:cond delay="0"/>
                                          </p:stCondLst>
                                        </p:cTn>
                                        <p:tgtEl>
                                          <p:spTgt spid="56"/>
                                        </p:tgtEl>
                                        <p:attrNameLst>
                                          <p:attrName>style.visibility</p:attrName>
                                        </p:attrNameLst>
                                      </p:cBhvr>
                                      <p:to>
                                        <p:strVal val="visible"/>
                                      </p:to>
                                    </p:set>
                                    <p:animEffect transition="in" filter="wipe(left)">
                                      <p:cBhvr>
                                        <p:cTn id="128" dur="500"/>
                                        <p:tgtEl>
                                          <p:spTgt spid="56"/>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nodeType="clickEffect">
                                  <p:stCondLst>
                                    <p:cond delay="0"/>
                                  </p:stCondLst>
                                  <p:childTnLst>
                                    <p:set>
                                      <p:cBhvr>
                                        <p:cTn id="132" dur="1" fill="hold">
                                          <p:stCondLst>
                                            <p:cond delay="0"/>
                                          </p:stCondLst>
                                        </p:cTn>
                                        <p:tgtEl>
                                          <p:spTgt spid="60"/>
                                        </p:tgtEl>
                                        <p:attrNameLst>
                                          <p:attrName>style.visibility</p:attrName>
                                        </p:attrNameLst>
                                      </p:cBhvr>
                                      <p:to>
                                        <p:strVal val="visible"/>
                                      </p:to>
                                    </p:set>
                                    <p:animEffect transition="in" filter="wipe(left)">
                                      <p:cBhvr>
                                        <p:cTn id="133" dur="500"/>
                                        <p:tgtEl>
                                          <p:spTgt spid="60"/>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nodeType="clickEffect">
                                  <p:stCondLst>
                                    <p:cond delay="0"/>
                                  </p:stCondLst>
                                  <p:childTnLst>
                                    <p:set>
                                      <p:cBhvr>
                                        <p:cTn id="137" dur="1" fill="hold">
                                          <p:stCondLst>
                                            <p:cond delay="0"/>
                                          </p:stCondLst>
                                        </p:cTn>
                                        <p:tgtEl>
                                          <p:spTgt spid="61"/>
                                        </p:tgtEl>
                                        <p:attrNameLst>
                                          <p:attrName>style.visibility</p:attrName>
                                        </p:attrNameLst>
                                      </p:cBhvr>
                                      <p:to>
                                        <p:strVal val="visible"/>
                                      </p:to>
                                    </p:set>
                                    <p:animEffect transition="in" filter="wipe(left)">
                                      <p:cBhvr>
                                        <p:cTn id="138" dur="500"/>
                                        <p:tgtEl>
                                          <p:spTgt spid="61"/>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nodeType="clickEffect">
                                  <p:stCondLst>
                                    <p:cond delay="0"/>
                                  </p:stCondLst>
                                  <p:childTnLst>
                                    <p:set>
                                      <p:cBhvr>
                                        <p:cTn id="142" dur="1" fill="hold">
                                          <p:stCondLst>
                                            <p:cond delay="0"/>
                                          </p:stCondLst>
                                        </p:cTn>
                                        <p:tgtEl>
                                          <p:spTgt spid="53"/>
                                        </p:tgtEl>
                                        <p:attrNameLst>
                                          <p:attrName>style.visibility</p:attrName>
                                        </p:attrNameLst>
                                      </p:cBhvr>
                                      <p:to>
                                        <p:strVal val="visible"/>
                                      </p:to>
                                    </p:set>
                                    <p:animEffect transition="in" filter="wipe(left)">
                                      <p:cBhvr>
                                        <p:cTn id="143" dur="500"/>
                                        <p:tgtEl>
                                          <p:spTgt spid="53"/>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nodeType="clickEffect">
                                  <p:stCondLst>
                                    <p:cond delay="0"/>
                                  </p:stCondLst>
                                  <p:childTnLst>
                                    <p:set>
                                      <p:cBhvr>
                                        <p:cTn id="147" dur="1" fill="hold">
                                          <p:stCondLst>
                                            <p:cond delay="0"/>
                                          </p:stCondLst>
                                        </p:cTn>
                                        <p:tgtEl>
                                          <p:spTgt spid="59"/>
                                        </p:tgtEl>
                                        <p:attrNameLst>
                                          <p:attrName>style.visibility</p:attrName>
                                        </p:attrNameLst>
                                      </p:cBhvr>
                                      <p:to>
                                        <p:strVal val="visible"/>
                                      </p:to>
                                    </p:set>
                                    <p:animEffect transition="in" filter="wipe(left)">
                                      <p:cBhvr>
                                        <p:cTn id="148" dur="500"/>
                                        <p:tgtEl>
                                          <p:spTgt spid="59"/>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nodeType="clickEffect">
                                  <p:stCondLst>
                                    <p:cond delay="0"/>
                                  </p:stCondLst>
                                  <p:childTnLst>
                                    <p:set>
                                      <p:cBhvr>
                                        <p:cTn id="152" dur="1" fill="hold">
                                          <p:stCondLst>
                                            <p:cond delay="0"/>
                                          </p:stCondLst>
                                        </p:cTn>
                                        <p:tgtEl>
                                          <p:spTgt spid="54"/>
                                        </p:tgtEl>
                                        <p:attrNameLst>
                                          <p:attrName>style.visibility</p:attrName>
                                        </p:attrNameLst>
                                      </p:cBhvr>
                                      <p:to>
                                        <p:strVal val="visible"/>
                                      </p:to>
                                    </p:set>
                                    <p:animEffect transition="in" filter="wipe(left)">
                                      <p:cBhvr>
                                        <p:cTn id="153" dur="500"/>
                                        <p:tgtEl>
                                          <p:spTgt spid="54"/>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grpId="0" nodeType="clickEffect">
                                  <p:stCondLst>
                                    <p:cond delay="0"/>
                                  </p:stCondLst>
                                  <p:childTnLst>
                                    <p:set>
                                      <p:cBhvr>
                                        <p:cTn id="157" dur="1" fill="hold">
                                          <p:stCondLst>
                                            <p:cond delay="0"/>
                                          </p:stCondLst>
                                        </p:cTn>
                                        <p:tgtEl>
                                          <p:spTgt spid="51"/>
                                        </p:tgtEl>
                                        <p:attrNameLst>
                                          <p:attrName>style.visibility</p:attrName>
                                        </p:attrNameLst>
                                      </p:cBhvr>
                                      <p:to>
                                        <p:strVal val="visible"/>
                                      </p:to>
                                    </p:set>
                                    <p:animEffect transition="in" filter="wipe(left)">
                                      <p:cBhvr>
                                        <p:cTn id="15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autoUpdateAnimBg="0"/>
      <p:bldP spid="337927" grpId="0" autoUpdateAnimBg="0"/>
      <p:bldP spid="337928" grpId="0" autoUpdateAnimBg="0"/>
      <p:bldP spid="337929" grpId="0" autoUpdateAnimBg="0"/>
      <p:bldP spid="337932" grpId="0" autoUpdateAnimBg="0"/>
      <p:bldP spid="337935" grpId="0" autoUpdateAnimBg="0"/>
      <p:bldP spid="337949" grpId="0" animBg="1" autoUpdateAnimBg="0"/>
      <p:bldP spid="337950" grpId="0" autoUpdateAnimBg="0"/>
      <p:bldP spid="49" grpId="0" autoUpdateAnimBg="0"/>
      <p:bldP spid="50" grpId="0" autoUpdateAnimBg="0"/>
      <p:bldP spid="51" grpId="0" autoUpdateAnimBg="0"/>
      <p:bldP spid="5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7" name="灯片编号占位符 1"/>
          <p:cNvSpPr>
            <a:spLocks noGrp="1"/>
          </p:cNvSpPr>
          <p:nvPr>
            <p:ph type="sldNum" sz="quarter" idx="12"/>
          </p:nvPr>
        </p:nvSpPr>
        <p:spPr>
          <a:noFill/>
        </p:spPr>
        <p:txBody>
          <a:bodyPr/>
          <a:lstStyle/>
          <a:p>
            <a:fld id="{8C1C0690-9901-43B8-9CEC-095DCC4BD3BE}" type="slidenum">
              <a:rPr lang="en-US" altLang="zh-CN" smtClean="0"/>
              <a:pPr/>
              <a:t>27</a:t>
            </a:fld>
            <a:endParaRPr lang="en-US" altLang="zh-CN" smtClean="0"/>
          </a:p>
        </p:txBody>
      </p:sp>
      <p:sp>
        <p:nvSpPr>
          <p:cNvPr id="338946" name="Rectangle 2"/>
          <p:cNvSpPr>
            <a:spLocks noChangeArrowheads="1"/>
          </p:cNvSpPr>
          <p:nvPr/>
        </p:nvSpPr>
        <p:spPr bwMode="auto">
          <a:xfrm>
            <a:off x="1614488" y="115888"/>
            <a:ext cx="1905000" cy="609600"/>
          </a:xfrm>
          <a:prstGeom prst="rect">
            <a:avLst/>
          </a:prstGeom>
          <a:gradFill rotWithShape="0">
            <a:gsLst>
              <a:gs pos="0">
                <a:srgbClr val="FF99CC"/>
              </a:gs>
              <a:gs pos="50000">
                <a:srgbClr val="FFFFFF"/>
              </a:gs>
              <a:gs pos="100000">
                <a:srgbClr val="FF99CC"/>
              </a:gs>
            </a:gsLst>
            <a:lin ang="2700000" scaled="1"/>
          </a:gradFill>
          <a:ln w="19050">
            <a:solidFill>
              <a:srgbClr val="FF0000"/>
            </a:solidFill>
            <a:miter lim="800000"/>
            <a:headEnd/>
            <a:tailEnd/>
          </a:ln>
        </p:spPr>
        <p:txBody>
          <a:bodyPr wrap="none" anchor="ctr"/>
          <a:lstStyle/>
          <a:p>
            <a:endParaRPr lang="zh-CN" altLang="en-US"/>
          </a:p>
        </p:txBody>
      </p:sp>
      <p:sp>
        <p:nvSpPr>
          <p:cNvPr id="338947" name="Text Box 3"/>
          <p:cNvSpPr txBox="1">
            <a:spLocks noChangeArrowheads="1"/>
          </p:cNvSpPr>
          <p:nvPr/>
        </p:nvSpPr>
        <p:spPr bwMode="auto">
          <a:xfrm>
            <a:off x="623888" y="1411288"/>
            <a:ext cx="914400" cy="519112"/>
          </a:xfrm>
          <a:prstGeom prst="rect">
            <a:avLst/>
          </a:prstGeom>
          <a:gradFill rotWithShape="0">
            <a:gsLst>
              <a:gs pos="0">
                <a:srgbClr val="00CCFF"/>
              </a:gs>
              <a:gs pos="100000">
                <a:srgbClr val="FFFFFF"/>
              </a:gs>
            </a:gsLst>
            <a:lin ang="0" scaled="1"/>
          </a:gradFill>
          <a:ln w="57150">
            <a:noFill/>
            <a:miter lim="800000"/>
            <a:headEnd/>
            <a:tailEnd/>
          </a:ln>
        </p:spPr>
        <p:txBody>
          <a:bodyPr>
            <a:spAutoFit/>
          </a:bodyPr>
          <a:lstStyle/>
          <a:p>
            <a:pPr algn="l">
              <a:spcBef>
                <a:spcPct val="50000"/>
              </a:spcBef>
            </a:pPr>
            <a:r>
              <a:rPr lang="zh-CN" altLang="en-US" sz="2800">
                <a:solidFill>
                  <a:schemeClr val="tx2"/>
                </a:solidFill>
              </a:rPr>
              <a:t>分析</a:t>
            </a:r>
            <a:r>
              <a:rPr lang="zh-CN" altLang="en-US" sz="2800"/>
              <a:t>    </a:t>
            </a:r>
            <a:endParaRPr lang="zh-CN" altLang="en-US" sz="2800" b="0"/>
          </a:p>
        </p:txBody>
      </p:sp>
      <p:sp>
        <p:nvSpPr>
          <p:cNvPr id="338948" name="Text Box 4"/>
          <p:cNvSpPr txBox="1">
            <a:spLocks noChangeArrowheads="1"/>
          </p:cNvSpPr>
          <p:nvPr/>
        </p:nvSpPr>
        <p:spPr bwMode="auto">
          <a:xfrm>
            <a:off x="3519488" y="3925888"/>
            <a:ext cx="4343400" cy="519112"/>
          </a:xfrm>
          <a:prstGeom prst="rect">
            <a:avLst/>
          </a:prstGeom>
          <a:noFill/>
          <a:ln w="57150">
            <a:noFill/>
            <a:miter lim="800000"/>
            <a:headEnd/>
            <a:tailEnd/>
          </a:ln>
        </p:spPr>
        <p:txBody>
          <a:bodyPr>
            <a:spAutoFit/>
          </a:bodyPr>
          <a:lstStyle/>
          <a:p>
            <a:pPr algn="l">
              <a:spcBef>
                <a:spcPct val="50000"/>
              </a:spcBef>
            </a:pPr>
            <a:r>
              <a:rPr lang="zh-CN" altLang="en-US" sz="2800"/>
              <a:t>即 </a:t>
            </a:r>
            <a:r>
              <a:rPr lang="en-US" altLang="zh-CN" sz="2800" i="1"/>
              <a:t>A</a:t>
            </a:r>
            <a:r>
              <a:rPr lang="zh-CN" altLang="en-US" sz="2800" b="0"/>
              <a:t>、</a:t>
            </a:r>
            <a:r>
              <a:rPr lang="en-US" altLang="zh-CN" sz="2800" i="1"/>
              <a:t>B </a:t>
            </a:r>
            <a:r>
              <a:rPr lang="zh-CN" altLang="en-US" sz="2800" b="0"/>
              <a:t>、</a:t>
            </a:r>
            <a:r>
              <a:rPr lang="en-US" altLang="zh-CN" sz="2800" i="1"/>
              <a:t>D</a:t>
            </a:r>
            <a:r>
              <a:rPr lang="zh-CN" altLang="en-US" sz="2800"/>
              <a:t>三点</a:t>
            </a:r>
            <a:r>
              <a:rPr lang="zh-CN" altLang="zh-CN" sz="2800"/>
              <a:t>共线.</a:t>
            </a:r>
            <a:r>
              <a:rPr lang="en-US" altLang="zh-CN" sz="2800"/>
              <a:t> </a:t>
            </a:r>
          </a:p>
        </p:txBody>
      </p:sp>
      <p:sp>
        <p:nvSpPr>
          <p:cNvPr id="338949" name="Text Box 5"/>
          <p:cNvSpPr txBox="1">
            <a:spLocks noChangeArrowheads="1"/>
          </p:cNvSpPr>
          <p:nvPr/>
        </p:nvSpPr>
        <p:spPr bwMode="auto">
          <a:xfrm>
            <a:off x="1081088" y="4549775"/>
            <a:ext cx="7696200" cy="519113"/>
          </a:xfrm>
          <a:prstGeom prst="rect">
            <a:avLst/>
          </a:prstGeom>
          <a:noFill/>
          <a:ln w="57150">
            <a:noFill/>
            <a:miter lim="800000"/>
            <a:headEnd/>
            <a:tailEnd/>
          </a:ln>
        </p:spPr>
        <p:txBody>
          <a:bodyPr>
            <a:spAutoFit/>
          </a:bodyPr>
          <a:lstStyle/>
          <a:p>
            <a:pPr algn="l">
              <a:spcBef>
                <a:spcPct val="50000"/>
              </a:spcBef>
            </a:pPr>
            <a:r>
              <a:rPr lang="en-US" altLang="zh-CN" sz="2800">
                <a:solidFill>
                  <a:srgbClr val="930FD5"/>
                </a:solidFill>
              </a:rPr>
              <a:t>   </a:t>
            </a:r>
            <a:r>
              <a:rPr lang="zh-CN" altLang="en-US" sz="2800">
                <a:solidFill>
                  <a:schemeClr val="accent2"/>
                </a:solidFill>
              </a:rPr>
              <a:t>希自己再用法</a:t>
            </a:r>
            <a:r>
              <a:rPr lang="en-US" altLang="zh-CN" sz="2800">
                <a:solidFill>
                  <a:schemeClr val="accent2"/>
                </a:solidFill>
              </a:rPr>
              <a:t>(2) </a:t>
            </a:r>
            <a:r>
              <a:rPr lang="zh-CN" altLang="en-US" sz="2800">
                <a:solidFill>
                  <a:schemeClr val="accent2"/>
                </a:solidFill>
              </a:rPr>
              <a:t>证</a:t>
            </a:r>
            <a:r>
              <a:rPr lang="en-US" altLang="zh-CN" sz="2800">
                <a:solidFill>
                  <a:schemeClr val="accent2"/>
                </a:solidFill>
              </a:rPr>
              <a:t>,</a:t>
            </a:r>
            <a:r>
              <a:rPr lang="zh-CN" altLang="en-US" sz="2800">
                <a:solidFill>
                  <a:schemeClr val="accent2"/>
                </a:solidFill>
              </a:rPr>
              <a:t>试比较哪种方法简单</a:t>
            </a:r>
            <a:r>
              <a:rPr lang="en-US" altLang="zh-CN" sz="2800">
                <a:solidFill>
                  <a:schemeClr val="accent2"/>
                </a:solidFill>
              </a:rPr>
              <a:t>?</a:t>
            </a:r>
          </a:p>
        </p:txBody>
      </p:sp>
      <p:graphicFrame>
        <p:nvGraphicFramePr>
          <p:cNvPr id="27650" name="Object 7"/>
          <p:cNvGraphicFramePr>
            <a:graphicFrameLocks noChangeAspect="1"/>
          </p:cNvGraphicFramePr>
          <p:nvPr/>
        </p:nvGraphicFramePr>
        <p:xfrm>
          <a:off x="1233488" y="801688"/>
          <a:ext cx="4070350" cy="520700"/>
        </p:xfrm>
        <a:graphic>
          <a:graphicData uri="http://schemas.openxmlformats.org/presentationml/2006/ole">
            <p:oleObj spid="_x0000_s27871" name="公式" r:id="rId3" imgW="1675673" imgH="215806" progId="Equation.3">
              <p:embed/>
            </p:oleObj>
          </a:graphicData>
        </a:graphic>
      </p:graphicFrame>
      <p:sp>
        <p:nvSpPr>
          <p:cNvPr id="338952" name="Text Box 8"/>
          <p:cNvSpPr txBox="1">
            <a:spLocks noChangeArrowheads="1"/>
          </p:cNvSpPr>
          <p:nvPr/>
        </p:nvSpPr>
        <p:spPr bwMode="auto">
          <a:xfrm>
            <a:off x="1462088" y="2020888"/>
            <a:ext cx="2514600" cy="519112"/>
          </a:xfrm>
          <a:prstGeom prst="rect">
            <a:avLst/>
          </a:prstGeom>
          <a:noFill/>
          <a:ln w="57150">
            <a:noFill/>
            <a:miter lim="800000"/>
            <a:headEnd/>
            <a:tailEnd/>
          </a:ln>
        </p:spPr>
        <p:txBody>
          <a:bodyPr>
            <a:spAutoFit/>
          </a:bodyPr>
          <a:lstStyle/>
          <a:p>
            <a:pPr algn="l">
              <a:spcBef>
                <a:spcPct val="50000"/>
              </a:spcBef>
            </a:pPr>
            <a:r>
              <a:rPr lang="zh-CN" altLang="en-US" sz="2800"/>
              <a:t>其方法有两种</a:t>
            </a:r>
            <a:r>
              <a:rPr lang="en-US" altLang="zh-CN" sz="2800"/>
              <a:t>:</a:t>
            </a:r>
          </a:p>
        </p:txBody>
      </p:sp>
      <p:sp>
        <p:nvSpPr>
          <p:cNvPr id="338955" name="Text Box 11"/>
          <p:cNvSpPr txBox="1">
            <a:spLocks noChangeArrowheads="1"/>
          </p:cNvSpPr>
          <p:nvPr/>
        </p:nvSpPr>
        <p:spPr bwMode="auto">
          <a:xfrm>
            <a:off x="6338888" y="1411288"/>
            <a:ext cx="990600" cy="519112"/>
          </a:xfrm>
          <a:prstGeom prst="rect">
            <a:avLst/>
          </a:prstGeom>
          <a:noFill/>
          <a:ln w="57150">
            <a:noFill/>
            <a:miter lim="800000"/>
            <a:headEnd/>
            <a:tailEnd/>
          </a:ln>
        </p:spPr>
        <p:txBody>
          <a:bodyPr>
            <a:spAutoFit/>
          </a:bodyPr>
          <a:lstStyle/>
          <a:p>
            <a:pPr algn="l">
              <a:spcBef>
                <a:spcPct val="50000"/>
              </a:spcBef>
            </a:pPr>
            <a:r>
              <a:rPr lang="en-US" altLang="zh-CN" sz="2800"/>
              <a:t>∥</a:t>
            </a:r>
          </a:p>
        </p:txBody>
      </p:sp>
      <p:graphicFrame>
        <p:nvGraphicFramePr>
          <p:cNvPr id="338960" name="Object 16"/>
          <p:cNvGraphicFramePr>
            <a:graphicFrameLocks noChangeAspect="1"/>
          </p:cNvGraphicFramePr>
          <p:nvPr/>
        </p:nvGraphicFramePr>
        <p:xfrm>
          <a:off x="5348288" y="3316288"/>
          <a:ext cx="1693862" cy="463550"/>
        </p:xfrm>
        <a:graphic>
          <a:graphicData uri="http://schemas.openxmlformats.org/presentationml/2006/ole">
            <p:oleObj spid="_x0000_s27872" name="Equation" r:id="rId4" imgW="1663700" imgH="457200" progId="Equation.3">
              <p:embed/>
            </p:oleObj>
          </a:graphicData>
        </a:graphic>
      </p:graphicFrame>
      <p:graphicFrame>
        <p:nvGraphicFramePr>
          <p:cNvPr id="338962" name="Object 18"/>
          <p:cNvGraphicFramePr>
            <a:graphicFrameLocks noChangeAspect="1"/>
          </p:cNvGraphicFramePr>
          <p:nvPr/>
        </p:nvGraphicFramePr>
        <p:xfrm>
          <a:off x="1462088" y="4078288"/>
          <a:ext cx="304800" cy="261937"/>
        </p:xfrm>
        <a:graphic>
          <a:graphicData uri="http://schemas.openxmlformats.org/presentationml/2006/ole">
            <p:oleObj spid="_x0000_s27873" name="Equation" r:id="rId5" imgW="253890" imgH="228501" progId="Equation.3">
              <p:embed/>
            </p:oleObj>
          </a:graphicData>
        </a:graphic>
      </p:graphicFrame>
      <p:sp>
        <p:nvSpPr>
          <p:cNvPr id="27674" name="WordArt 20"/>
          <p:cNvSpPr>
            <a:spLocks noChangeArrowheads="1" noChangeShapeType="1" noTextEdit="1"/>
          </p:cNvSpPr>
          <p:nvPr/>
        </p:nvSpPr>
        <p:spPr bwMode="auto">
          <a:xfrm>
            <a:off x="395288" y="261938"/>
            <a:ext cx="609600" cy="609600"/>
          </a:xfrm>
          <a:prstGeom prst="rect">
            <a:avLst/>
          </a:prstGeom>
        </p:spPr>
        <p:txBody>
          <a:bodyPr wrap="none" fromWordArt="1">
            <a:prstTxWarp prst="textCascadeUp">
              <a:avLst>
                <a:gd name="adj" fmla="val 44444"/>
              </a:avLst>
            </a:prstTxWarp>
            <a:scene3d>
              <a:camera prst="legacyPerspectiveFront">
                <a:rot lat="20519994" lon="1080000" rev="0"/>
              </a:camera>
              <a:lightRig rig="legacyHarsh2" dir="b"/>
            </a:scene3d>
            <a:sp3d extrusionH="430200" prstMaterial="legacyMatte">
              <a:extrusionClr>
                <a:srgbClr val="FF6600"/>
              </a:extrusionClr>
            </a:sp3d>
          </a:bodyPr>
          <a:lstStyle/>
          <a:p>
            <a:r>
              <a:rPr lang="zh-CN" altLang="en-US" sz="3600" kern="10">
                <a:ln w="9525">
                  <a:round/>
                  <a:headEnd/>
                  <a:tailEnd/>
                </a:ln>
                <a:gradFill rotWithShape="1">
                  <a:gsLst>
                    <a:gs pos="0">
                      <a:srgbClr val="FFE701"/>
                    </a:gs>
                    <a:gs pos="100000">
                      <a:srgbClr val="FE3E02"/>
                    </a:gs>
                  </a:gsLst>
                  <a:lin ang="5400000" scaled="1"/>
                </a:gradFill>
                <a:latin typeface="华文行楷"/>
                <a:ea typeface="华文行楷"/>
              </a:rPr>
              <a:t>练习</a:t>
            </a:r>
          </a:p>
        </p:txBody>
      </p:sp>
      <p:sp>
        <p:nvSpPr>
          <p:cNvPr id="338965" name="Text Box 21"/>
          <p:cNvSpPr txBox="1">
            <a:spLocks noChangeArrowheads="1"/>
          </p:cNvSpPr>
          <p:nvPr/>
        </p:nvSpPr>
        <p:spPr bwMode="auto">
          <a:xfrm>
            <a:off x="776288" y="3240088"/>
            <a:ext cx="838200" cy="519112"/>
          </a:xfrm>
          <a:prstGeom prst="rect">
            <a:avLst/>
          </a:prstGeom>
          <a:noFill/>
          <a:ln w="57150">
            <a:noFill/>
            <a:miter lim="800000"/>
            <a:headEnd/>
            <a:tailEnd/>
          </a:ln>
        </p:spPr>
        <p:txBody>
          <a:bodyPr>
            <a:spAutoFit/>
          </a:bodyPr>
          <a:lstStyle/>
          <a:p>
            <a:pPr algn="l" eaLnBrk="0" hangingPunct="0">
              <a:spcBef>
                <a:spcPct val="50000"/>
              </a:spcBef>
            </a:pPr>
            <a:r>
              <a:rPr lang="zh-CN" altLang="en-US" sz="2800">
                <a:solidFill>
                  <a:schemeClr val="tx2"/>
                </a:solidFill>
                <a:ea typeface="黑体" pitchFamily="2" charset="-122"/>
              </a:rPr>
              <a:t>证</a:t>
            </a:r>
          </a:p>
        </p:txBody>
      </p:sp>
      <p:grpSp>
        <p:nvGrpSpPr>
          <p:cNvPr id="27676" name="Group 34"/>
          <p:cNvGrpSpPr>
            <a:grpSpLocks/>
          </p:cNvGrpSpPr>
          <p:nvPr/>
        </p:nvGrpSpPr>
        <p:grpSpPr bwMode="auto">
          <a:xfrm>
            <a:off x="1274763" y="192088"/>
            <a:ext cx="7197725" cy="485775"/>
            <a:chOff x="890" y="432"/>
            <a:chExt cx="4534" cy="306"/>
          </a:xfrm>
        </p:grpSpPr>
        <p:graphicFrame>
          <p:nvGraphicFramePr>
            <p:cNvPr id="27666" name="Object 6"/>
            <p:cNvGraphicFramePr>
              <a:graphicFrameLocks noChangeAspect="1"/>
            </p:cNvGraphicFramePr>
            <p:nvPr/>
          </p:nvGraphicFramePr>
          <p:xfrm>
            <a:off x="890" y="432"/>
            <a:ext cx="4534" cy="306"/>
          </p:xfrm>
          <a:graphic>
            <a:graphicData uri="http://schemas.openxmlformats.org/presentationml/2006/ole">
              <p:oleObj spid="_x0000_s27874" name="Equation" r:id="rId6" imgW="6743700" imgH="457200" progId="Equation.3">
                <p:embed/>
              </p:oleObj>
            </a:graphicData>
          </a:graphic>
        </p:graphicFrame>
        <p:sp>
          <p:nvSpPr>
            <p:cNvPr id="27705" name="Line 31"/>
            <p:cNvSpPr>
              <a:spLocks noChangeShapeType="1"/>
            </p:cNvSpPr>
            <p:nvPr/>
          </p:nvSpPr>
          <p:spPr bwMode="auto">
            <a:xfrm>
              <a:off x="1152" y="432"/>
              <a:ext cx="336" cy="0"/>
            </a:xfrm>
            <a:prstGeom prst="line">
              <a:avLst/>
            </a:prstGeom>
            <a:noFill/>
            <a:ln w="19050">
              <a:solidFill>
                <a:schemeClr val="tx2"/>
              </a:solidFill>
              <a:round/>
              <a:headEnd/>
              <a:tailEnd type="triangle" w="med" len="med"/>
            </a:ln>
          </p:spPr>
          <p:txBody>
            <a:bodyPr/>
            <a:lstStyle/>
            <a:p>
              <a:endParaRPr lang="zh-CN" altLang="en-US"/>
            </a:p>
          </p:txBody>
        </p:sp>
        <p:sp>
          <p:nvSpPr>
            <p:cNvPr id="27706" name="Line 32"/>
            <p:cNvSpPr>
              <a:spLocks noChangeShapeType="1"/>
            </p:cNvSpPr>
            <p:nvPr/>
          </p:nvSpPr>
          <p:spPr bwMode="auto">
            <a:xfrm>
              <a:off x="2448" y="432"/>
              <a:ext cx="336" cy="0"/>
            </a:xfrm>
            <a:prstGeom prst="line">
              <a:avLst/>
            </a:prstGeom>
            <a:noFill/>
            <a:ln w="19050">
              <a:solidFill>
                <a:schemeClr val="tx2"/>
              </a:solidFill>
              <a:round/>
              <a:headEnd/>
              <a:tailEnd type="triangle" w="med" len="med"/>
            </a:ln>
          </p:spPr>
          <p:txBody>
            <a:bodyPr/>
            <a:lstStyle/>
            <a:p>
              <a:endParaRPr lang="zh-CN" altLang="en-US"/>
            </a:p>
          </p:txBody>
        </p:sp>
        <p:sp>
          <p:nvSpPr>
            <p:cNvPr id="27707" name="Line 33"/>
            <p:cNvSpPr>
              <a:spLocks noChangeShapeType="1"/>
            </p:cNvSpPr>
            <p:nvPr/>
          </p:nvSpPr>
          <p:spPr bwMode="auto">
            <a:xfrm>
              <a:off x="4080" y="432"/>
              <a:ext cx="336" cy="0"/>
            </a:xfrm>
            <a:prstGeom prst="line">
              <a:avLst/>
            </a:prstGeom>
            <a:noFill/>
            <a:ln w="19050">
              <a:solidFill>
                <a:schemeClr val="tx2"/>
              </a:solidFill>
              <a:round/>
              <a:headEnd/>
              <a:tailEnd type="triangle" w="med" len="med"/>
            </a:ln>
          </p:spPr>
          <p:txBody>
            <a:bodyPr/>
            <a:lstStyle/>
            <a:p>
              <a:endParaRPr lang="zh-CN" altLang="en-US"/>
            </a:p>
          </p:txBody>
        </p:sp>
      </p:grpSp>
      <p:sp>
        <p:nvSpPr>
          <p:cNvPr id="338979" name="Text Box 35"/>
          <p:cNvSpPr txBox="1">
            <a:spLocks noChangeArrowheads="1"/>
          </p:cNvSpPr>
          <p:nvPr/>
        </p:nvSpPr>
        <p:spPr bwMode="auto">
          <a:xfrm>
            <a:off x="1462088" y="1425575"/>
            <a:ext cx="4800600" cy="519113"/>
          </a:xfrm>
          <a:prstGeom prst="rect">
            <a:avLst/>
          </a:prstGeom>
          <a:noFill/>
          <a:ln w="57150">
            <a:noFill/>
            <a:miter lim="800000"/>
            <a:headEnd/>
            <a:tailEnd/>
          </a:ln>
        </p:spPr>
        <p:txBody>
          <a:bodyPr>
            <a:spAutoFit/>
          </a:bodyPr>
          <a:lstStyle/>
          <a:p>
            <a:pPr algn="l">
              <a:spcBef>
                <a:spcPct val="50000"/>
              </a:spcBef>
            </a:pPr>
            <a:r>
              <a:rPr lang="zh-CN" altLang="en-US" sz="2800"/>
              <a:t>用向量证三点共线只要证明</a:t>
            </a:r>
          </a:p>
        </p:txBody>
      </p:sp>
      <p:grpSp>
        <p:nvGrpSpPr>
          <p:cNvPr id="3" name="Group 48"/>
          <p:cNvGrpSpPr>
            <a:grpSpLocks/>
          </p:cNvGrpSpPr>
          <p:nvPr/>
        </p:nvGrpSpPr>
        <p:grpSpPr bwMode="auto">
          <a:xfrm>
            <a:off x="5881688" y="1487488"/>
            <a:ext cx="609600" cy="366712"/>
            <a:chOff x="3792" y="1248"/>
            <a:chExt cx="384" cy="231"/>
          </a:xfrm>
        </p:grpSpPr>
        <p:graphicFrame>
          <p:nvGraphicFramePr>
            <p:cNvPr id="27665" name="Object 36"/>
            <p:cNvGraphicFramePr>
              <a:graphicFrameLocks noChangeAspect="1"/>
            </p:cNvGraphicFramePr>
            <p:nvPr/>
          </p:nvGraphicFramePr>
          <p:xfrm>
            <a:off x="3792" y="1293"/>
            <a:ext cx="336" cy="186"/>
          </p:xfrm>
          <a:graphic>
            <a:graphicData uri="http://schemas.openxmlformats.org/presentationml/2006/ole">
              <p:oleObj spid="_x0000_s27875" name="Equation" r:id="rId7" imgW="545626" imgH="304536" progId="Equation.3">
                <p:embed/>
              </p:oleObj>
            </a:graphicData>
          </a:graphic>
        </p:graphicFrame>
        <p:sp>
          <p:nvSpPr>
            <p:cNvPr id="27704" name="Line 38"/>
            <p:cNvSpPr>
              <a:spLocks noChangeShapeType="1"/>
            </p:cNvSpPr>
            <p:nvPr/>
          </p:nvSpPr>
          <p:spPr bwMode="auto">
            <a:xfrm>
              <a:off x="3840" y="1248"/>
              <a:ext cx="336" cy="0"/>
            </a:xfrm>
            <a:prstGeom prst="line">
              <a:avLst/>
            </a:prstGeom>
            <a:noFill/>
            <a:ln w="19050">
              <a:solidFill>
                <a:schemeClr val="tx2"/>
              </a:solidFill>
              <a:round/>
              <a:headEnd/>
              <a:tailEnd type="triangle" w="med" len="med"/>
            </a:ln>
          </p:spPr>
          <p:txBody>
            <a:bodyPr/>
            <a:lstStyle/>
            <a:p>
              <a:endParaRPr lang="zh-CN" altLang="en-US"/>
            </a:p>
          </p:txBody>
        </p:sp>
      </p:grpSp>
      <p:grpSp>
        <p:nvGrpSpPr>
          <p:cNvPr id="4" name="Group 47"/>
          <p:cNvGrpSpPr>
            <a:grpSpLocks/>
          </p:cNvGrpSpPr>
          <p:nvPr/>
        </p:nvGrpSpPr>
        <p:grpSpPr bwMode="auto">
          <a:xfrm>
            <a:off x="6796088" y="1487488"/>
            <a:ext cx="533400" cy="355600"/>
            <a:chOff x="4368" y="1248"/>
            <a:chExt cx="336" cy="224"/>
          </a:xfrm>
        </p:grpSpPr>
        <p:graphicFrame>
          <p:nvGraphicFramePr>
            <p:cNvPr id="27664" name="Object 37"/>
            <p:cNvGraphicFramePr>
              <a:graphicFrameLocks noChangeAspect="1"/>
            </p:cNvGraphicFramePr>
            <p:nvPr/>
          </p:nvGraphicFramePr>
          <p:xfrm>
            <a:off x="4374" y="1296"/>
            <a:ext cx="330" cy="176"/>
          </p:xfrm>
          <a:graphic>
            <a:graphicData uri="http://schemas.openxmlformats.org/presentationml/2006/ole">
              <p:oleObj spid="_x0000_s27876" name="Equation" r:id="rId8" imgW="545863" imgH="291973" progId="Equation.3">
                <p:embed/>
              </p:oleObj>
            </a:graphicData>
          </a:graphic>
        </p:graphicFrame>
        <p:sp>
          <p:nvSpPr>
            <p:cNvPr id="27703" name="Line 39"/>
            <p:cNvSpPr>
              <a:spLocks noChangeShapeType="1"/>
            </p:cNvSpPr>
            <p:nvPr/>
          </p:nvSpPr>
          <p:spPr bwMode="auto">
            <a:xfrm>
              <a:off x="4368" y="1248"/>
              <a:ext cx="336" cy="0"/>
            </a:xfrm>
            <a:prstGeom prst="line">
              <a:avLst/>
            </a:prstGeom>
            <a:noFill/>
            <a:ln w="19050">
              <a:solidFill>
                <a:schemeClr val="tx2"/>
              </a:solidFill>
              <a:round/>
              <a:headEnd/>
              <a:tailEnd type="triangle" w="med" len="med"/>
            </a:ln>
          </p:spPr>
          <p:txBody>
            <a:bodyPr/>
            <a:lstStyle/>
            <a:p>
              <a:endParaRPr lang="zh-CN" altLang="en-US"/>
            </a:p>
          </p:txBody>
        </p:sp>
      </p:grpSp>
      <p:sp>
        <p:nvSpPr>
          <p:cNvPr id="338986" name="Text Box 42"/>
          <p:cNvSpPr txBox="1">
            <a:spLocks noChangeArrowheads="1"/>
          </p:cNvSpPr>
          <p:nvPr/>
        </p:nvSpPr>
        <p:spPr bwMode="auto">
          <a:xfrm>
            <a:off x="3900488" y="2020888"/>
            <a:ext cx="1371600" cy="519112"/>
          </a:xfrm>
          <a:prstGeom prst="rect">
            <a:avLst/>
          </a:prstGeom>
          <a:noFill/>
          <a:ln w="57150">
            <a:noFill/>
            <a:miter lim="800000"/>
            <a:headEnd/>
            <a:tailEnd/>
          </a:ln>
        </p:spPr>
        <p:txBody>
          <a:bodyPr>
            <a:spAutoFit/>
          </a:bodyPr>
          <a:lstStyle/>
          <a:p>
            <a:pPr algn="l">
              <a:spcBef>
                <a:spcPct val="50000"/>
              </a:spcBef>
            </a:pPr>
            <a:r>
              <a:rPr lang="en-US" altLang="zh-CN" sz="2800"/>
              <a:t>(1) </a:t>
            </a:r>
            <a:r>
              <a:rPr lang="zh-CN" altLang="en-US" sz="2800"/>
              <a:t>证</a:t>
            </a:r>
          </a:p>
        </p:txBody>
      </p:sp>
      <p:grpSp>
        <p:nvGrpSpPr>
          <p:cNvPr id="5" name="Group 49"/>
          <p:cNvGrpSpPr>
            <a:grpSpLocks/>
          </p:cNvGrpSpPr>
          <p:nvPr/>
        </p:nvGrpSpPr>
        <p:grpSpPr bwMode="auto">
          <a:xfrm>
            <a:off x="5043488" y="2097088"/>
            <a:ext cx="533400" cy="355600"/>
            <a:chOff x="4368" y="1248"/>
            <a:chExt cx="336" cy="224"/>
          </a:xfrm>
        </p:grpSpPr>
        <p:graphicFrame>
          <p:nvGraphicFramePr>
            <p:cNvPr id="27663" name="Object 50"/>
            <p:cNvGraphicFramePr>
              <a:graphicFrameLocks noChangeAspect="1"/>
            </p:cNvGraphicFramePr>
            <p:nvPr/>
          </p:nvGraphicFramePr>
          <p:xfrm>
            <a:off x="4374" y="1296"/>
            <a:ext cx="330" cy="176"/>
          </p:xfrm>
          <a:graphic>
            <a:graphicData uri="http://schemas.openxmlformats.org/presentationml/2006/ole">
              <p:oleObj spid="_x0000_s27877" name="Equation" r:id="rId9" imgW="545863" imgH="291973" progId="Equation.3">
                <p:embed/>
              </p:oleObj>
            </a:graphicData>
          </a:graphic>
        </p:graphicFrame>
        <p:sp>
          <p:nvSpPr>
            <p:cNvPr id="27702" name="Line 51"/>
            <p:cNvSpPr>
              <a:spLocks noChangeShapeType="1"/>
            </p:cNvSpPr>
            <p:nvPr/>
          </p:nvSpPr>
          <p:spPr bwMode="auto">
            <a:xfrm>
              <a:off x="4368" y="1248"/>
              <a:ext cx="336" cy="0"/>
            </a:xfrm>
            <a:prstGeom prst="line">
              <a:avLst/>
            </a:prstGeom>
            <a:noFill/>
            <a:ln w="19050">
              <a:solidFill>
                <a:schemeClr val="tx2"/>
              </a:solidFill>
              <a:round/>
              <a:headEnd/>
              <a:tailEnd type="triangle" w="med" len="med"/>
            </a:ln>
          </p:spPr>
          <p:txBody>
            <a:bodyPr/>
            <a:lstStyle/>
            <a:p>
              <a:endParaRPr lang="zh-CN" altLang="en-US"/>
            </a:p>
          </p:txBody>
        </p:sp>
      </p:grpSp>
      <p:grpSp>
        <p:nvGrpSpPr>
          <p:cNvPr id="6" name="Group 53"/>
          <p:cNvGrpSpPr>
            <a:grpSpLocks/>
          </p:cNvGrpSpPr>
          <p:nvPr/>
        </p:nvGrpSpPr>
        <p:grpSpPr bwMode="auto">
          <a:xfrm>
            <a:off x="5627688" y="2097088"/>
            <a:ext cx="1016000" cy="317500"/>
            <a:chOff x="3632" y="1632"/>
            <a:chExt cx="640" cy="200"/>
          </a:xfrm>
        </p:grpSpPr>
        <p:graphicFrame>
          <p:nvGraphicFramePr>
            <p:cNvPr id="27662" name="Object 46"/>
            <p:cNvGraphicFramePr>
              <a:graphicFrameLocks noChangeAspect="1"/>
            </p:cNvGraphicFramePr>
            <p:nvPr/>
          </p:nvGraphicFramePr>
          <p:xfrm>
            <a:off x="3632" y="1632"/>
            <a:ext cx="640" cy="200"/>
          </p:xfrm>
          <a:graphic>
            <a:graphicData uri="http://schemas.openxmlformats.org/presentationml/2006/ole">
              <p:oleObj spid="_x0000_s27878" name="Equation" r:id="rId10" imgW="1015559" imgH="317362" progId="Equation.3">
                <p:embed/>
              </p:oleObj>
            </a:graphicData>
          </a:graphic>
        </p:graphicFrame>
        <p:sp>
          <p:nvSpPr>
            <p:cNvPr id="27701" name="Line 52"/>
            <p:cNvSpPr>
              <a:spLocks noChangeShapeType="1"/>
            </p:cNvSpPr>
            <p:nvPr/>
          </p:nvSpPr>
          <p:spPr bwMode="auto">
            <a:xfrm>
              <a:off x="3984" y="1632"/>
              <a:ext cx="288" cy="0"/>
            </a:xfrm>
            <a:prstGeom prst="line">
              <a:avLst/>
            </a:prstGeom>
            <a:noFill/>
            <a:ln w="19050">
              <a:solidFill>
                <a:schemeClr val="tx1"/>
              </a:solidFill>
              <a:round/>
              <a:headEnd/>
              <a:tailEnd type="triangle" w="med" len="med"/>
            </a:ln>
          </p:spPr>
          <p:txBody>
            <a:bodyPr/>
            <a:lstStyle/>
            <a:p>
              <a:endParaRPr lang="zh-CN" altLang="en-US"/>
            </a:p>
          </p:txBody>
        </p:sp>
      </p:grpSp>
      <p:sp>
        <p:nvSpPr>
          <p:cNvPr id="338998" name="Text Box 54"/>
          <p:cNvSpPr txBox="1">
            <a:spLocks noChangeArrowheads="1"/>
          </p:cNvSpPr>
          <p:nvPr/>
        </p:nvSpPr>
        <p:spPr bwMode="auto">
          <a:xfrm>
            <a:off x="3900488" y="2568575"/>
            <a:ext cx="1371600" cy="519113"/>
          </a:xfrm>
          <a:prstGeom prst="rect">
            <a:avLst/>
          </a:prstGeom>
          <a:noFill/>
          <a:ln w="57150">
            <a:noFill/>
            <a:miter lim="800000"/>
            <a:headEnd/>
            <a:tailEnd/>
          </a:ln>
        </p:spPr>
        <p:txBody>
          <a:bodyPr>
            <a:spAutoFit/>
          </a:bodyPr>
          <a:lstStyle/>
          <a:p>
            <a:pPr algn="l">
              <a:spcBef>
                <a:spcPct val="50000"/>
              </a:spcBef>
            </a:pPr>
            <a:r>
              <a:rPr lang="en-US" altLang="zh-CN" sz="2800"/>
              <a:t>(2) </a:t>
            </a:r>
            <a:r>
              <a:rPr lang="zh-CN" altLang="en-US" sz="2800"/>
              <a:t>证</a:t>
            </a:r>
          </a:p>
        </p:txBody>
      </p:sp>
      <p:grpSp>
        <p:nvGrpSpPr>
          <p:cNvPr id="7" name="Group 55"/>
          <p:cNvGrpSpPr>
            <a:grpSpLocks/>
          </p:cNvGrpSpPr>
          <p:nvPr/>
        </p:nvGrpSpPr>
        <p:grpSpPr bwMode="auto">
          <a:xfrm>
            <a:off x="5043488" y="2644775"/>
            <a:ext cx="609600" cy="366713"/>
            <a:chOff x="3792" y="1248"/>
            <a:chExt cx="384" cy="231"/>
          </a:xfrm>
        </p:grpSpPr>
        <p:graphicFrame>
          <p:nvGraphicFramePr>
            <p:cNvPr id="27661" name="Object 56"/>
            <p:cNvGraphicFramePr>
              <a:graphicFrameLocks noChangeAspect="1"/>
            </p:cNvGraphicFramePr>
            <p:nvPr/>
          </p:nvGraphicFramePr>
          <p:xfrm>
            <a:off x="3792" y="1293"/>
            <a:ext cx="336" cy="186"/>
          </p:xfrm>
          <a:graphic>
            <a:graphicData uri="http://schemas.openxmlformats.org/presentationml/2006/ole">
              <p:oleObj spid="_x0000_s27879" name="Equation" r:id="rId11" imgW="545626" imgH="304536" progId="Equation.3">
                <p:embed/>
              </p:oleObj>
            </a:graphicData>
          </a:graphic>
        </p:graphicFrame>
        <p:sp>
          <p:nvSpPr>
            <p:cNvPr id="27700" name="Line 57"/>
            <p:cNvSpPr>
              <a:spLocks noChangeShapeType="1"/>
            </p:cNvSpPr>
            <p:nvPr/>
          </p:nvSpPr>
          <p:spPr bwMode="auto">
            <a:xfrm>
              <a:off x="3840" y="1248"/>
              <a:ext cx="336" cy="0"/>
            </a:xfrm>
            <a:prstGeom prst="line">
              <a:avLst/>
            </a:prstGeom>
            <a:noFill/>
            <a:ln w="19050">
              <a:solidFill>
                <a:schemeClr val="tx2"/>
              </a:solidFill>
              <a:round/>
              <a:headEnd/>
              <a:tailEnd type="triangle" w="med" len="med"/>
            </a:ln>
          </p:spPr>
          <p:txBody>
            <a:bodyPr/>
            <a:lstStyle/>
            <a:p>
              <a:endParaRPr lang="zh-CN" altLang="en-US"/>
            </a:p>
          </p:txBody>
        </p:sp>
      </p:grpSp>
      <p:grpSp>
        <p:nvGrpSpPr>
          <p:cNvPr id="8" name="Group 58"/>
          <p:cNvGrpSpPr>
            <a:grpSpLocks/>
          </p:cNvGrpSpPr>
          <p:nvPr/>
        </p:nvGrpSpPr>
        <p:grpSpPr bwMode="auto">
          <a:xfrm>
            <a:off x="5881688" y="2655888"/>
            <a:ext cx="533400" cy="355600"/>
            <a:chOff x="4368" y="1248"/>
            <a:chExt cx="336" cy="224"/>
          </a:xfrm>
        </p:grpSpPr>
        <p:graphicFrame>
          <p:nvGraphicFramePr>
            <p:cNvPr id="27660" name="Object 59"/>
            <p:cNvGraphicFramePr>
              <a:graphicFrameLocks noChangeAspect="1"/>
            </p:cNvGraphicFramePr>
            <p:nvPr/>
          </p:nvGraphicFramePr>
          <p:xfrm>
            <a:off x="4374" y="1296"/>
            <a:ext cx="330" cy="176"/>
          </p:xfrm>
          <a:graphic>
            <a:graphicData uri="http://schemas.openxmlformats.org/presentationml/2006/ole">
              <p:oleObj spid="_x0000_s27880" name="Equation" r:id="rId12" imgW="545863" imgH="291973" progId="Equation.3">
                <p:embed/>
              </p:oleObj>
            </a:graphicData>
          </a:graphic>
        </p:graphicFrame>
        <p:sp>
          <p:nvSpPr>
            <p:cNvPr id="27699" name="Line 60"/>
            <p:cNvSpPr>
              <a:spLocks noChangeShapeType="1"/>
            </p:cNvSpPr>
            <p:nvPr/>
          </p:nvSpPr>
          <p:spPr bwMode="auto">
            <a:xfrm>
              <a:off x="4368" y="1248"/>
              <a:ext cx="336" cy="0"/>
            </a:xfrm>
            <a:prstGeom prst="line">
              <a:avLst/>
            </a:prstGeom>
            <a:noFill/>
            <a:ln w="19050">
              <a:solidFill>
                <a:schemeClr val="tx2"/>
              </a:solidFill>
              <a:round/>
              <a:headEnd/>
              <a:tailEnd type="triangle" w="med" len="med"/>
            </a:ln>
          </p:spPr>
          <p:txBody>
            <a:bodyPr/>
            <a:lstStyle/>
            <a:p>
              <a:endParaRPr lang="zh-CN" altLang="en-US"/>
            </a:p>
          </p:txBody>
        </p:sp>
      </p:grpSp>
      <p:graphicFrame>
        <p:nvGraphicFramePr>
          <p:cNvPr id="339005" name="Object 61"/>
          <p:cNvGraphicFramePr>
            <a:graphicFrameLocks noChangeAspect="1"/>
          </p:cNvGraphicFramePr>
          <p:nvPr/>
        </p:nvGraphicFramePr>
        <p:xfrm>
          <a:off x="5653088" y="2782888"/>
          <a:ext cx="203200" cy="228600"/>
        </p:xfrm>
        <a:graphic>
          <a:graphicData uri="http://schemas.openxmlformats.org/presentationml/2006/ole">
            <p:oleObj spid="_x0000_s27881" name="Equation" r:id="rId13" imgW="203112" imgH="228501" progId="Equation.3">
              <p:embed/>
            </p:oleObj>
          </a:graphicData>
        </a:graphic>
      </p:graphicFrame>
      <p:graphicFrame>
        <p:nvGraphicFramePr>
          <p:cNvPr id="339006" name="Object 62"/>
          <p:cNvGraphicFramePr>
            <a:graphicFrameLocks noChangeAspect="1"/>
          </p:cNvGraphicFramePr>
          <p:nvPr/>
        </p:nvGraphicFramePr>
        <p:xfrm>
          <a:off x="6491288" y="2630488"/>
          <a:ext cx="495300" cy="381000"/>
        </p:xfrm>
        <a:graphic>
          <a:graphicData uri="http://schemas.openxmlformats.org/presentationml/2006/ole">
            <p:oleObj spid="_x0000_s27882" name="Equation" r:id="rId14" imgW="495085" imgH="380835" progId="Equation.3">
              <p:embed/>
            </p:oleObj>
          </a:graphicData>
        </a:graphic>
      </p:graphicFrame>
      <p:sp>
        <p:nvSpPr>
          <p:cNvPr id="339007" name="Text Box 63"/>
          <p:cNvSpPr txBox="1">
            <a:spLocks noChangeArrowheads="1"/>
          </p:cNvSpPr>
          <p:nvPr/>
        </p:nvSpPr>
        <p:spPr bwMode="auto">
          <a:xfrm>
            <a:off x="1385888" y="3254375"/>
            <a:ext cx="1371600" cy="519113"/>
          </a:xfrm>
          <a:prstGeom prst="rect">
            <a:avLst/>
          </a:prstGeom>
          <a:noFill/>
          <a:ln w="57150">
            <a:noFill/>
            <a:miter lim="800000"/>
            <a:headEnd/>
            <a:tailEnd/>
          </a:ln>
        </p:spPr>
        <p:txBody>
          <a:bodyPr>
            <a:spAutoFit/>
          </a:bodyPr>
          <a:lstStyle/>
          <a:p>
            <a:pPr algn="l">
              <a:spcBef>
                <a:spcPct val="50000"/>
              </a:spcBef>
            </a:pPr>
            <a:r>
              <a:rPr lang="zh-CN" altLang="en-US" sz="2800"/>
              <a:t>用法一</a:t>
            </a:r>
          </a:p>
        </p:txBody>
      </p:sp>
      <p:grpSp>
        <p:nvGrpSpPr>
          <p:cNvPr id="9" name="Group 67"/>
          <p:cNvGrpSpPr>
            <a:grpSpLocks/>
          </p:cNvGrpSpPr>
          <p:nvPr/>
        </p:nvGrpSpPr>
        <p:grpSpPr bwMode="auto">
          <a:xfrm>
            <a:off x="7067550" y="3316288"/>
            <a:ext cx="719138" cy="371475"/>
            <a:chOff x="4587" y="2544"/>
            <a:chExt cx="453" cy="234"/>
          </a:xfrm>
        </p:grpSpPr>
        <p:graphicFrame>
          <p:nvGraphicFramePr>
            <p:cNvPr id="27659" name="Object 65"/>
            <p:cNvGraphicFramePr>
              <a:graphicFrameLocks noChangeAspect="1"/>
            </p:cNvGraphicFramePr>
            <p:nvPr/>
          </p:nvGraphicFramePr>
          <p:xfrm>
            <a:off x="4587" y="2592"/>
            <a:ext cx="453" cy="186"/>
          </p:xfrm>
          <a:graphic>
            <a:graphicData uri="http://schemas.openxmlformats.org/presentationml/2006/ole">
              <p:oleObj spid="_x0000_s27883" name="Equation" r:id="rId15" imgW="736280" imgH="304668" progId="Equation.3">
                <p:embed/>
              </p:oleObj>
            </a:graphicData>
          </a:graphic>
        </p:graphicFrame>
        <p:sp>
          <p:nvSpPr>
            <p:cNvPr id="27698" name="Line 66"/>
            <p:cNvSpPr>
              <a:spLocks noChangeShapeType="1"/>
            </p:cNvSpPr>
            <p:nvPr/>
          </p:nvSpPr>
          <p:spPr bwMode="auto">
            <a:xfrm>
              <a:off x="4752" y="2544"/>
              <a:ext cx="288" cy="0"/>
            </a:xfrm>
            <a:prstGeom prst="line">
              <a:avLst/>
            </a:prstGeom>
            <a:noFill/>
            <a:ln w="19050">
              <a:solidFill>
                <a:schemeClr val="tx2"/>
              </a:solidFill>
              <a:round/>
              <a:headEnd/>
              <a:tailEnd type="triangle" w="med" len="med"/>
            </a:ln>
          </p:spPr>
          <p:txBody>
            <a:bodyPr/>
            <a:lstStyle/>
            <a:p>
              <a:endParaRPr lang="zh-CN" altLang="en-US"/>
            </a:p>
          </p:txBody>
        </p:sp>
      </p:grpSp>
      <p:grpSp>
        <p:nvGrpSpPr>
          <p:cNvPr id="10" name="Group 68"/>
          <p:cNvGrpSpPr>
            <a:grpSpLocks/>
          </p:cNvGrpSpPr>
          <p:nvPr/>
        </p:nvGrpSpPr>
        <p:grpSpPr bwMode="auto">
          <a:xfrm>
            <a:off x="2833688" y="3314793"/>
            <a:ext cx="533400" cy="355600"/>
            <a:chOff x="4368" y="1248"/>
            <a:chExt cx="336" cy="224"/>
          </a:xfrm>
        </p:grpSpPr>
        <p:graphicFrame>
          <p:nvGraphicFramePr>
            <p:cNvPr id="27658" name="Object 69"/>
            <p:cNvGraphicFramePr>
              <a:graphicFrameLocks noChangeAspect="1"/>
            </p:cNvGraphicFramePr>
            <p:nvPr/>
          </p:nvGraphicFramePr>
          <p:xfrm>
            <a:off x="4374" y="1296"/>
            <a:ext cx="330" cy="176"/>
          </p:xfrm>
          <a:graphic>
            <a:graphicData uri="http://schemas.openxmlformats.org/presentationml/2006/ole">
              <p:oleObj spid="_x0000_s27884" name="Equation" r:id="rId16" imgW="545863" imgH="291973" progId="Equation.3">
                <p:embed/>
              </p:oleObj>
            </a:graphicData>
          </a:graphic>
        </p:graphicFrame>
        <p:sp>
          <p:nvSpPr>
            <p:cNvPr id="27697" name="Line 70"/>
            <p:cNvSpPr>
              <a:spLocks noChangeShapeType="1"/>
            </p:cNvSpPr>
            <p:nvPr/>
          </p:nvSpPr>
          <p:spPr bwMode="auto">
            <a:xfrm>
              <a:off x="4368" y="1248"/>
              <a:ext cx="336" cy="0"/>
            </a:xfrm>
            <a:prstGeom prst="line">
              <a:avLst/>
            </a:prstGeom>
            <a:noFill/>
            <a:ln w="19050">
              <a:solidFill>
                <a:schemeClr val="tx2"/>
              </a:solidFill>
              <a:round/>
              <a:headEnd/>
              <a:tailEnd type="triangle" w="med" len="med"/>
            </a:ln>
          </p:spPr>
          <p:txBody>
            <a:bodyPr/>
            <a:lstStyle/>
            <a:p>
              <a:endParaRPr lang="zh-CN" altLang="en-US"/>
            </a:p>
          </p:txBody>
        </p:sp>
      </p:grpSp>
      <p:grpSp>
        <p:nvGrpSpPr>
          <p:cNvPr id="11" name="Group 75"/>
          <p:cNvGrpSpPr>
            <a:grpSpLocks/>
          </p:cNvGrpSpPr>
          <p:nvPr/>
        </p:nvGrpSpPr>
        <p:grpSpPr bwMode="auto">
          <a:xfrm>
            <a:off x="3387725" y="3316288"/>
            <a:ext cx="1884363" cy="368300"/>
            <a:chOff x="2221" y="2400"/>
            <a:chExt cx="1187" cy="232"/>
          </a:xfrm>
        </p:grpSpPr>
        <p:graphicFrame>
          <p:nvGraphicFramePr>
            <p:cNvPr id="27657" name="Object 23"/>
            <p:cNvGraphicFramePr>
              <a:graphicFrameLocks noChangeAspect="1"/>
            </p:cNvGraphicFramePr>
            <p:nvPr/>
          </p:nvGraphicFramePr>
          <p:xfrm>
            <a:off x="2221" y="2440"/>
            <a:ext cx="1187" cy="192"/>
          </p:xfrm>
          <a:graphic>
            <a:graphicData uri="http://schemas.openxmlformats.org/presentationml/2006/ole">
              <p:oleObj spid="_x0000_s27885" name="Equation" r:id="rId17" imgW="1968500" imgH="317500" progId="Equation.3">
                <p:embed/>
              </p:oleObj>
            </a:graphicData>
          </a:graphic>
        </p:graphicFrame>
        <p:sp>
          <p:nvSpPr>
            <p:cNvPr id="27695" name="Line 73"/>
            <p:cNvSpPr>
              <a:spLocks noChangeShapeType="1"/>
            </p:cNvSpPr>
            <p:nvPr/>
          </p:nvSpPr>
          <p:spPr bwMode="auto">
            <a:xfrm>
              <a:off x="2448" y="2400"/>
              <a:ext cx="336" cy="0"/>
            </a:xfrm>
            <a:prstGeom prst="line">
              <a:avLst/>
            </a:prstGeom>
            <a:noFill/>
            <a:ln w="19050">
              <a:solidFill>
                <a:schemeClr val="tx2"/>
              </a:solidFill>
              <a:round/>
              <a:headEnd/>
              <a:tailEnd type="triangle" w="med" len="med"/>
            </a:ln>
          </p:spPr>
          <p:txBody>
            <a:bodyPr/>
            <a:lstStyle/>
            <a:p>
              <a:endParaRPr lang="zh-CN" altLang="en-US"/>
            </a:p>
          </p:txBody>
        </p:sp>
        <p:sp>
          <p:nvSpPr>
            <p:cNvPr id="27696" name="Line 74"/>
            <p:cNvSpPr>
              <a:spLocks noChangeShapeType="1"/>
            </p:cNvSpPr>
            <p:nvPr/>
          </p:nvSpPr>
          <p:spPr bwMode="auto">
            <a:xfrm>
              <a:off x="2928" y="2400"/>
              <a:ext cx="336" cy="0"/>
            </a:xfrm>
            <a:prstGeom prst="line">
              <a:avLst/>
            </a:prstGeom>
            <a:noFill/>
            <a:ln w="19050">
              <a:solidFill>
                <a:schemeClr val="tx2"/>
              </a:solidFill>
              <a:round/>
              <a:headEnd/>
              <a:tailEnd type="triangle" w="med" len="med"/>
            </a:ln>
          </p:spPr>
          <p:txBody>
            <a:bodyPr/>
            <a:lstStyle/>
            <a:p>
              <a:endParaRPr lang="zh-CN" altLang="en-US"/>
            </a:p>
          </p:txBody>
        </p:sp>
      </p:grpSp>
      <p:sp>
        <p:nvSpPr>
          <p:cNvPr id="339020" name="Text Box 76"/>
          <p:cNvSpPr txBox="1">
            <a:spLocks noChangeArrowheads="1"/>
          </p:cNvSpPr>
          <p:nvPr/>
        </p:nvSpPr>
        <p:spPr bwMode="auto">
          <a:xfrm>
            <a:off x="2300288" y="3925888"/>
            <a:ext cx="990600" cy="519112"/>
          </a:xfrm>
          <a:prstGeom prst="rect">
            <a:avLst/>
          </a:prstGeom>
          <a:noFill/>
          <a:ln w="57150">
            <a:noFill/>
            <a:miter lim="800000"/>
            <a:headEnd/>
            <a:tailEnd/>
          </a:ln>
        </p:spPr>
        <p:txBody>
          <a:bodyPr>
            <a:spAutoFit/>
          </a:bodyPr>
          <a:lstStyle/>
          <a:p>
            <a:pPr algn="l">
              <a:spcBef>
                <a:spcPct val="50000"/>
              </a:spcBef>
            </a:pPr>
            <a:r>
              <a:rPr lang="en-US" altLang="zh-CN" sz="2800"/>
              <a:t>∥</a:t>
            </a:r>
          </a:p>
        </p:txBody>
      </p:sp>
      <p:grpSp>
        <p:nvGrpSpPr>
          <p:cNvPr id="12" name="Group 77"/>
          <p:cNvGrpSpPr>
            <a:grpSpLocks/>
          </p:cNvGrpSpPr>
          <p:nvPr/>
        </p:nvGrpSpPr>
        <p:grpSpPr bwMode="auto">
          <a:xfrm>
            <a:off x="1843088" y="4002088"/>
            <a:ext cx="609600" cy="366712"/>
            <a:chOff x="3792" y="1248"/>
            <a:chExt cx="384" cy="231"/>
          </a:xfrm>
        </p:grpSpPr>
        <p:graphicFrame>
          <p:nvGraphicFramePr>
            <p:cNvPr id="27656" name="Object 78"/>
            <p:cNvGraphicFramePr>
              <a:graphicFrameLocks noChangeAspect="1"/>
            </p:cNvGraphicFramePr>
            <p:nvPr/>
          </p:nvGraphicFramePr>
          <p:xfrm>
            <a:off x="3792" y="1293"/>
            <a:ext cx="336" cy="186"/>
          </p:xfrm>
          <a:graphic>
            <a:graphicData uri="http://schemas.openxmlformats.org/presentationml/2006/ole">
              <p:oleObj spid="_x0000_s27886" name="Equation" r:id="rId18" imgW="545626" imgH="304536" progId="Equation.3">
                <p:embed/>
              </p:oleObj>
            </a:graphicData>
          </a:graphic>
        </p:graphicFrame>
        <p:sp>
          <p:nvSpPr>
            <p:cNvPr id="27694" name="Line 79"/>
            <p:cNvSpPr>
              <a:spLocks noChangeShapeType="1"/>
            </p:cNvSpPr>
            <p:nvPr/>
          </p:nvSpPr>
          <p:spPr bwMode="auto">
            <a:xfrm>
              <a:off x="3840" y="1248"/>
              <a:ext cx="336" cy="0"/>
            </a:xfrm>
            <a:prstGeom prst="line">
              <a:avLst/>
            </a:prstGeom>
            <a:noFill/>
            <a:ln w="19050">
              <a:solidFill>
                <a:schemeClr val="tx2"/>
              </a:solidFill>
              <a:round/>
              <a:headEnd/>
              <a:tailEnd type="triangle" w="med" len="med"/>
            </a:ln>
          </p:spPr>
          <p:txBody>
            <a:bodyPr/>
            <a:lstStyle/>
            <a:p>
              <a:endParaRPr lang="zh-CN" altLang="en-US"/>
            </a:p>
          </p:txBody>
        </p:sp>
      </p:grpSp>
      <p:grpSp>
        <p:nvGrpSpPr>
          <p:cNvPr id="13" name="Group 80"/>
          <p:cNvGrpSpPr>
            <a:grpSpLocks/>
          </p:cNvGrpSpPr>
          <p:nvPr/>
        </p:nvGrpSpPr>
        <p:grpSpPr bwMode="auto">
          <a:xfrm>
            <a:off x="2757488" y="4002088"/>
            <a:ext cx="533400" cy="355600"/>
            <a:chOff x="4368" y="1248"/>
            <a:chExt cx="336" cy="224"/>
          </a:xfrm>
        </p:grpSpPr>
        <p:graphicFrame>
          <p:nvGraphicFramePr>
            <p:cNvPr id="27655" name="Object 81"/>
            <p:cNvGraphicFramePr>
              <a:graphicFrameLocks noChangeAspect="1"/>
            </p:cNvGraphicFramePr>
            <p:nvPr/>
          </p:nvGraphicFramePr>
          <p:xfrm>
            <a:off x="4374" y="1296"/>
            <a:ext cx="330" cy="176"/>
          </p:xfrm>
          <a:graphic>
            <a:graphicData uri="http://schemas.openxmlformats.org/presentationml/2006/ole">
              <p:oleObj spid="_x0000_s27887" name="Equation" r:id="rId19" imgW="545863" imgH="291973" progId="Equation.3">
                <p:embed/>
              </p:oleObj>
            </a:graphicData>
          </a:graphic>
        </p:graphicFrame>
        <p:sp>
          <p:nvSpPr>
            <p:cNvPr id="27693" name="Line 82"/>
            <p:cNvSpPr>
              <a:spLocks noChangeShapeType="1"/>
            </p:cNvSpPr>
            <p:nvPr/>
          </p:nvSpPr>
          <p:spPr bwMode="auto">
            <a:xfrm>
              <a:off x="4368" y="1248"/>
              <a:ext cx="336" cy="0"/>
            </a:xfrm>
            <a:prstGeom prst="line">
              <a:avLst/>
            </a:prstGeom>
            <a:noFill/>
            <a:ln w="19050">
              <a:solidFill>
                <a:schemeClr val="tx2"/>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38947"/>
                                        </p:tgtEl>
                                        <p:attrNameLst>
                                          <p:attrName>style.visibility</p:attrName>
                                        </p:attrNameLst>
                                      </p:cBhvr>
                                      <p:to>
                                        <p:strVal val="visible"/>
                                      </p:to>
                                    </p:set>
                                    <p:anim calcmode="lin" valueType="num">
                                      <p:cBhvr>
                                        <p:cTn id="7" dur="500" fill="hold"/>
                                        <p:tgtEl>
                                          <p:spTgt spid="338947"/>
                                        </p:tgtEl>
                                        <p:attrNameLst>
                                          <p:attrName>ppt_w</p:attrName>
                                        </p:attrNameLst>
                                      </p:cBhvr>
                                      <p:tavLst>
                                        <p:tav tm="0">
                                          <p:val>
                                            <p:fltVal val="0"/>
                                          </p:val>
                                        </p:tav>
                                        <p:tav tm="100000">
                                          <p:val>
                                            <p:strVal val="#ppt_w"/>
                                          </p:val>
                                        </p:tav>
                                      </p:tavLst>
                                    </p:anim>
                                    <p:anim calcmode="lin" valueType="num">
                                      <p:cBhvr>
                                        <p:cTn id="8" dur="500" fill="hold"/>
                                        <p:tgtEl>
                                          <p:spTgt spid="33894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38979"/>
                                        </p:tgtEl>
                                        <p:attrNameLst>
                                          <p:attrName>style.visibility</p:attrName>
                                        </p:attrNameLst>
                                      </p:cBhvr>
                                      <p:to>
                                        <p:strVal val="visible"/>
                                      </p:to>
                                    </p:set>
                                    <p:animEffect transition="in" filter="wipe(left)">
                                      <p:cBhvr>
                                        <p:cTn id="13" dur="500"/>
                                        <p:tgtEl>
                                          <p:spTgt spid="33897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38955"/>
                                        </p:tgtEl>
                                        <p:attrNameLst>
                                          <p:attrName>style.visibility</p:attrName>
                                        </p:attrNameLst>
                                      </p:cBhvr>
                                      <p:to>
                                        <p:strVal val="visible"/>
                                      </p:to>
                                    </p:set>
                                    <p:animEffect transition="in" filter="wipe(left)">
                                      <p:cBhvr>
                                        <p:cTn id="23" dur="500"/>
                                        <p:tgtEl>
                                          <p:spTgt spid="33895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38952"/>
                                        </p:tgtEl>
                                        <p:attrNameLst>
                                          <p:attrName>style.visibility</p:attrName>
                                        </p:attrNameLst>
                                      </p:cBhvr>
                                      <p:to>
                                        <p:strVal val="visible"/>
                                      </p:to>
                                    </p:set>
                                    <p:animEffect transition="in" filter="wipe(left)">
                                      <p:cBhvr>
                                        <p:cTn id="33" dur="500"/>
                                        <p:tgtEl>
                                          <p:spTgt spid="33895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38986"/>
                                        </p:tgtEl>
                                        <p:attrNameLst>
                                          <p:attrName>style.visibility</p:attrName>
                                        </p:attrNameLst>
                                      </p:cBhvr>
                                      <p:to>
                                        <p:strVal val="visible"/>
                                      </p:to>
                                    </p:set>
                                    <p:animEffect transition="in" filter="wipe(left)">
                                      <p:cBhvr>
                                        <p:cTn id="38" dur="500"/>
                                        <p:tgtEl>
                                          <p:spTgt spid="33898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left)">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38998"/>
                                        </p:tgtEl>
                                        <p:attrNameLst>
                                          <p:attrName>style.visibility</p:attrName>
                                        </p:attrNameLst>
                                      </p:cBhvr>
                                      <p:to>
                                        <p:strVal val="visible"/>
                                      </p:to>
                                    </p:set>
                                    <p:animEffect transition="in" filter="wipe(left)">
                                      <p:cBhvr>
                                        <p:cTn id="53" dur="500"/>
                                        <p:tgtEl>
                                          <p:spTgt spid="33899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wipe(left)">
                                      <p:cBhvr>
                                        <p:cTn id="58" dur="500"/>
                                        <p:tgtEl>
                                          <p:spTgt spid="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339005"/>
                                        </p:tgtEl>
                                        <p:attrNameLst>
                                          <p:attrName>style.visibility</p:attrName>
                                        </p:attrNameLst>
                                      </p:cBhvr>
                                      <p:to>
                                        <p:strVal val="visible"/>
                                      </p:to>
                                    </p:set>
                                    <p:animEffect transition="in" filter="wipe(left)">
                                      <p:cBhvr>
                                        <p:cTn id="63" dur="500"/>
                                        <p:tgtEl>
                                          <p:spTgt spid="33900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wipe(left)">
                                      <p:cBhvr>
                                        <p:cTn id="68" dur="500"/>
                                        <p:tgtEl>
                                          <p:spTgt spid="8"/>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339006"/>
                                        </p:tgtEl>
                                        <p:attrNameLst>
                                          <p:attrName>style.visibility</p:attrName>
                                        </p:attrNameLst>
                                      </p:cBhvr>
                                      <p:to>
                                        <p:strVal val="visible"/>
                                      </p:to>
                                    </p:set>
                                    <p:animEffect transition="in" filter="wipe(left)">
                                      <p:cBhvr>
                                        <p:cTn id="73" dur="500"/>
                                        <p:tgtEl>
                                          <p:spTgt spid="33900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338965"/>
                                        </p:tgtEl>
                                        <p:attrNameLst>
                                          <p:attrName>style.visibility</p:attrName>
                                        </p:attrNameLst>
                                      </p:cBhvr>
                                      <p:to>
                                        <p:strVal val="visible"/>
                                      </p:to>
                                    </p:set>
                                    <p:animEffect transition="in" filter="wipe(left)">
                                      <p:cBhvr>
                                        <p:cTn id="78" dur="500"/>
                                        <p:tgtEl>
                                          <p:spTgt spid="338965"/>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339007"/>
                                        </p:tgtEl>
                                        <p:attrNameLst>
                                          <p:attrName>style.visibility</p:attrName>
                                        </p:attrNameLst>
                                      </p:cBhvr>
                                      <p:to>
                                        <p:strVal val="visible"/>
                                      </p:to>
                                    </p:set>
                                    <p:animEffect transition="in" filter="wipe(left)">
                                      <p:cBhvr>
                                        <p:cTn id="83" dur="500"/>
                                        <p:tgtEl>
                                          <p:spTgt spid="339007"/>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10"/>
                                        </p:tgtEl>
                                        <p:attrNameLst>
                                          <p:attrName>style.visibility</p:attrName>
                                        </p:attrNameLst>
                                      </p:cBhvr>
                                      <p:to>
                                        <p:strVal val="visible"/>
                                      </p:to>
                                    </p:set>
                                    <p:animEffect transition="in" filter="wipe(left)">
                                      <p:cBhvr>
                                        <p:cTn id="88" dur="500"/>
                                        <p:tgtEl>
                                          <p:spTgt spid="10"/>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11"/>
                                        </p:tgtEl>
                                        <p:attrNameLst>
                                          <p:attrName>style.visibility</p:attrName>
                                        </p:attrNameLst>
                                      </p:cBhvr>
                                      <p:to>
                                        <p:strVal val="visible"/>
                                      </p:to>
                                    </p:set>
                                    <p:animEffect transition="in" filter="wipe(left)">
                                      <p:cBhvr>
                                        <p:cTn id="93" dur="500"/>
                                        <p:tgtEl>
                                          <p:spTgt spid="11"/>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338960"/>
                                        </p:tgtEl>
                                        <p:attrNameLst>
                                          <p:attrName>style.visibility</p:attrName>
                                        </p:attrNameLst>
                                      </p:cBhvr>
                                      <p:to>
                                        <p:strVal val="visible"/>
                                      </p:to>
                                    </p:set>
                                    <p:animEffect transition="in" filter="wipe(left)">
                                      <p:cBhvr>
                                        <p:cTn id="98" dur="500"/>
                                        <p:tgtEl>
                                          <p:spTgt spid="338960"/>
                                        </p:tgtEl>
                                      </p:cBhvr>
                                    </p:animEffect>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338946"/>
                                        </p:tgtEl>
                                        <p:attrNameLst>
                                          <p:attrName>style.visibility</p:attrName>
                                        </p:attrNameLst>
                                      </p:cBhvr>
                                      <p:to>
                                        <p:strVal val="visible"/>
                                      </p:to>
                                    </p:set>
                                    <p:anim calcmode="lin" valueType="num">
                                      <p:cBhvr additive="base">
                                        <p:cTn id="103" dur="500" fill="hold"/>
                                        <p:tgtEl>
                                          <p:spTgt spid="338946"/>
                                        </p:tgtEl>
                                        <p:attrNameLst>
                                          <p:attrName>ppt_x</p:attrName>
                                        </p:attrNameLst>
                                      </p:cBhvr>
                                      <p:tavLst>
                                        <p:tav tm="0">
                                          <p:val>
                                            <p:strVal val="0-#ppt_w/2"/>
                                          </p:val>
                                        </p:tav>
                                        <p:tav tm="100000">
                                          <p:val>
                                            <p:strVal val="#ppt_x"/>
                                          </p:val>
                                        </p:tav>
                                      </p:tavLst>
                                    </p:anim>
                                    <p:anim calcmode="lin" valueType="num">
                                      <p:cBhvr additive="base">
                                        <p:cTn id="104" dur="500" fill="hold"/>
                                        <p:tgtEl>
                                          <p:spTgt spid="338946"/>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9"/>
                                        </p:tgtEl>
                                        <p:attrNameLst>
                                          <p:attrName>style.visibility</p:attrName>
                                        </p:attrNameLst>
                                      </p:cBhvr>
                                      <p:to>
                                        <p:strVal val="visible"/>
                                      </p:to>
                                    </p:set>
                                    <p:animEffect transition="in" filter="wipe(left)">
                                      <p:cBhvr>
                                        <p:cTn id="109" dur="500"/>
                                        <p:tgtEl>
                                          <p:spTgt spid="9"/>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nodeType="clickEffect">
                                  <p:stCondLst>
                                    <p:cond delay="0"/>
                                  </p:stCondLst>
                                  <p:childTnLst>
                                    <p:set>
                                      <p:cBhvr>
                                        <p:cTn id="113" dur="1" fill="hold">
                                          <p:stCondLst>
                                            <p:cond delay="0"/>
                                          </p:stCondLst>
                                        </p:cTn>
                                        <p:tgtEl>
                                          <p:spTgt spid="338962"/>
                                        </p:tgtEl>
                                        <p:attrNameLst>
                                          <p:attrName>style.visibility</p:attrName>
                                        </p:attrNameLst>
                                      </p:cBhvr>
                                      <p:to>
                                        <p:strVal val="visible"/>
                                      </p:to>
                                    </p:set>
                                    <p:animEffect transition="in" filter="wipe(left)">
                                      <p:cBhvr>
                                        <p:cTn id="114" dur="500"/>
                                        <p:tgtEl>
                                          <p:spTgt spid="338962"/>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12"/>
                                        </p:tgtEl>
                                        <p:attrNameLst>
                                          <p:attrName>style.visibility</p:attrName>
                                        </p:attrNameLst>
                                      </p:cBhvr>
                                      <p:to>
                                        <p:strVal val="visible"/>
                                      </p:to>
                                    </p:set>
                                    <p:animEffect transition="in" filter="wipe(left)">
                                      <p:cBhvr>
                                        <p:cTn id="119" dur="500"/>
                                        <p:tgtEl>
                                          <p:spTgt spid="12"/>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339020"/>
                                        </p:tgtEl>
                                        <p:attrNameLst>
                                          <p:attrName>style.visibility</p:attrName>
                                        </p:attrNameLst>
                                      </p:cBhvr>
                                      <p:to>
                                        <p:strVal val="visible"/>
                                      </p:to>
                                    </p:set>
                                    <p:animEffect transition="in" filter="wipe(left)">
                                      <p:cBhvr>
                                        <p:cTn id="124" dur="500"/>
                                        <p:tgtEl>
                                          <p:spTgt spid="339020"/>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nodeType="clickEffect">
                                  <p:stCondLst>
                                    <p:cond delay="0"/>
                                  </p:stCondLst>
                                  <p:childTnLst>
                                    <p:set>
                                      <p:cBhvr>
                                        <p:cTn id="128" dur="1" fill="hold">
                                          <p:stCondLst>
                                            <p:cond delay="0"/>
                                          </p:stCondLst>
                                        </p:cTn>
                                        <p:tgtEl>
                                          <p:spTgt spid="13"/>
                                        </p:tgtEl>
                                        <p:attrNameLst>
                                          <p:attrName>style.visibility</p:attrName>
                                        </p:attrNameLst>
                                      </p:cBhvr>
                                      <p:to>
                                        <p:strVal val="visible"/>
                                      </p:to>
                                    </p:set>
                                    <p:animEffect transition="in" filter="wipe(left)">
                                      <p:cBhvr>
                                        <p:cTn id="129" dur="500"/>
                                        <p:tgtEl>
                                          <p:spTgt spid="13"/>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338948"/>
                                        </p:tgtEl>
                                        <p:attrNameLst>
                                          <p:attrName>style.visibility</p:attrName>
                                        </p:attrNameLst>
                                      </p:cBhvr>
                                      <p:to>
                                        <p:strVal val="visible"/>
                                      </p:to>
                                    </p:set>
                                    <p:animEffect transition="in" filter="wipe(left)">
                                      <p:cBhvr>
                                        <p:cTn id="134" dur="500"/>
                                        <p:tgtEl>
                                          <p:spTgt spid="338948"/>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338949"/>
                                        </p:tgtEl>
                                        <p:attrNameLst>
                                          <p:attrName>style.visibility</p:attrName>
                                        </p:attrNameLst>
                                      </p:cBhvr>
                                      <p:to>
                                        <p:strVal val="visible"/>
                                      </p:to>
                                    </p:set>
                                    <p:animEffect transition="in" filter="wipe(left)">
                                      <p:cBhvr>
                                        <p:cTn id="139" dur="500"/>
                                        <p:tgtEl>
                                          <p:spTgt spid="338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6" grpId="0" animBg="1"/>
      <p:bldP spid="338947" grpId="0" animBg="1" autoUpdateAnimBg="0"/>
      <p:bldP spid="338948" grpId="0" autoUpdateAnimBg="0"/>
      <p:bldP spid="338949" grpId="0" autoUpdateAnimBg="0"/>
      <p:bldP spid="338952" grpId="0" autoUpdateAnimBg="0"/>
      <p:bldP spid="338955" grpId="0" autoUpdateAnimBg="0"/>
      <p:bldP spid="338965" grpId="0" autoUpdateAnimBg="0"/>
      <p:bldP spid="338979" grpId="0" autoUpdateAnimBg="0"/>
      <p:bldP spid="338986" grpId="0" autoUpdateAnimBg="0"/>
      <p:bldP spid="338998" grpId="0" autoUpdateAnimBg="0"/>
      <p:bldP spid="339007" grpId="0" autoUpdateAnimBg="0"/>
      <p:bldP spid="339020"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1" name="Rectangle 9"/>
          <p:cNvSpPr>
            <a:spLocks noGrp="1" noChangeArrowheads="1"/>
          </p:cNvSpPr>
          <p:nvPr>
            <p:ph type="title"/>
          </p:nvPr>
        </p:nvSpPr>
        <p:spPr bwMode="auto">
          <a:xfrm>
            <a:off x="179388" y="188913"/>
            <a:ext cx="4495800" cy="11430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zh-CN" altLang="en-US" sz="4000" b="1" dirty="0" smtClean="0"/>
              <a:t>四、小结</a:t>
            </a:r>
          </a:p>
        </p:txBody>
      </p:sp>
      <p:sp>
        <p:nvSpPr>
          <p:cNvPr id="31746" name="灯片编号占位符 2"/>
          <p:cNvSpPr>
            <a:spLocks noGrp="1"/>
          </p:cNvSpPr>
          <p:nvPr>
            <p:ph type="sldNum" sz="quarter" idx="12"/>
          </p:nvPr>
        </p:nvSpPr>
        <p:spPr>
          <a:noFill/>
        </p:spPr>
        <p:txBody>
          <a:bodyPr/>
          <a:lstStyle/>
          <a:p>
            <a:fld id="{F7156D54-280D-45AC-B1D4-5DF3A57B5232}" type="slidenum">
              <a:rPr lang="en-US" altLang="zh-CN" smtClean="0"/>
              <a:pPr/>
              <a:t>28</a:t>
            </a:fld>
            <a:endParaRPr lang="en-US" altLang="zh-CN" smtClean="0"/>
          </a:p>
        </p:txBody>
      </p:sp>
      <p:sp>
        <p:nvSpPr>
          <p:cNvPr id="346114" name="Text Box 2"/>
          <p:cNvSpPr txBox="1">
            <a:spLocks noChangeArrowheads="1"/>
          </p:cNvSpPr>
          <p:nvPr/>
        </p:nvSpPr>
        <p:spPr bwMode="auto">
          <a:xfrm>
            <a:off x="395288" y="1052513"/>
            <a:ext cx="3124200" cy="519112"/>
          </a:xfrm>
          <a:prstGeom prst="rect">
            <a:avLst/>
          </a:prstGeom>
          <a:noFill/>
          <a:ln w="9525">
            <a:noFill/>
            <a:miter lim="800000"/>
            <a:headEnd/>
            <a:tailEnd/>
          </a:ln>
        </p:spPr>
        <p:txBody>
          <a:bodyPr>
            <a:spAutoFit/>
          </a:bodyPr>
          <a:lstStyle/>
          <a:p>
            <a:pPr algn="l">
              <a:spcBef>
                <a:spcPct val="50000"/>
              </a:spcBef>
            </a:pPr>
            <a:r>
              <a:rPr lang="zh-CN" altLang="en-US" sz="2800"/>
              <a:t>向量的数量积</a:t>
            </a:r>
          </a:p>
        </p:txBody>
      </p:sp>
      <p:sp>
        <p:nvSpPr>
          <p:cNvPr id="346115" name="Rectangle 3"/>
          <p:cNvSpPr>
            <a:spLocks noChangeArrowheads="1"/>
          </p:cNvSpPr>
          <p:nvPr/>
        </p:nvSpPr>
        <p:spPr bwMode="auto">
          <a:xfrm>
            <a:off x="456456" y="2765871"/>
            <a:ext cx="2819400" cy="519113"/>
          </a:xfrm>
          <a:prstGeom prst="rect">
            <a:avLst/>
          </a:prstGeom>
          <a:noFill/>
          <a:ln w="9525">
            <a:noFill/>
            <a:miter lim="800000"/>
            <a:headEnd/>
            <a:tailEnd/>
          </a:ln>
        </p:spPr>
        <p:txBody>
          <a:bodyPr>
            <a:spAutoFit/>
          </a:bodyPr>
          <a:lstStyle/>
          <a:p>
            <a:pPr algn="l"/>
            <a:r>
              <a:rPr lang="zh-CN" altLang="en-US" sz="2800"/>
              <a:t>向量的向量积</a:t>
            </a:r>
          </a:p>
        </p:txBody>
      </p:sp>
      <p:sp>
        <p:nvSpPr>
          <p:cNvPr id="346117" name="Text Box 5"/>
          <p:cNvSpPr txBox="1">
            <a:spLocks noChangeArrowheads="1"/>
          </p:cNvSpPr>
          <p:nvPr/>
        </p:nvSpPr>
        <p:spPr bwMode="auto">
          <a:xfrm>
            <a:off x="971550" y="1628775"/>
            <a:ext cx="4495800" cy="519113"/>
          </a:xfrm>
          <a:prstGeom prst="rect">
            <a:avLst/>
          </a:prstGeom>
          <a:noFill/>
          <a:ln w="9525">
            <a:noFill/>
            <a:miter lim="800000"/>
            <a:headEnd/>
            <a:tailEnd/>
          </a:ln>
        </p:spPr>
        <p:txBody>
          <a:bodyPr>
            <a:spAutoFit/>
          </a:bodyPr>
          <a:lstStyle/>
          <a:p>
            <a:pPr algn="l">
              <a:spcBef>
                <a:spcPct val="50000"/>
              </a:spcBef>
            </a:pPr>
            <a:r>
              <a:rPr lang="zh-CN" altLang="en-US" sz="2800">
                <a:solidFill>
                  <a:schemeClr val="accent2"/>
                </a:solidFill>
              </a:rPr>
              <a:t>结果是一个数量、</a:t>
            </a:r>
          </a:p>
        </p:txBody>
      </p:sp>
      <p:sp>
        <p:nvSpPr>
          <p:cNvPr id="346118" name="Text Box 6"/>
          <p:cNvSpPr txBox="1">
            <a:spLocks noChangeArrowheads="1"/>
          </p:cNvSpPr>
          <p:nvPr/>
        </p:nvSpPr>
        <p:spPr bwMode="auto">
          <a:xfrm>
            <a:off x="1116013" y="3357563"/>
            <a:ext cx="3810000" cy="519112"/>
          </a:xfrm>
          <a:prstGeom prst="rect">
            <a:avLst/>
          </a:prstGeom>
          <a:noFill/>
          <a:ln w="9525">
            <a:noFill/>
            <a:miter lim="800000"/>
            <a:headEnd/>
            <a:tailEnd/>
          </a:ln>
        </p:spPr>
        <p:txBody>
          <a:bodyPr>
            <a:spAutoFit/>
          </a:bodyPr>
          <a:lstStyle/>
          <a:p>
            <a:pPr algn="l">
              <a:spcBef>
                <a:spcPct val="50000"/>
              </a:spcBef>
            </a:pPr>
            <a:r>
              <a:rPr lang="zh-CN" altLang="en-US" sz="2800">
                <a:solidFill>
                  <a:schemeClr val="accent2"/>
                </a:solidFill>
              </a:rPr>
              <a:t>结果是一个向量、</a:t>
            </a:r>
          </a:p>
        </p:txBody>
      </p:sp>
      <p:sp>
        <p:nvSpPr>
          <p:cNvPr id="346129" name="Rectangle 17"/>
          <p:cNvSpPr>
            <a:spLocks noChangeArrowheads="1"/>
          </p:cNvSpPr>
          <p:nvPr/>
        </p:nvSpPr>
        <p:spPr bwMode="auto">
          <a:xfrm>
            <a:off x="3714750" y="1600200"/>
            <a:ext cx="2101850" cy="561975"/>
          </a:xfrm>
          <a:prstGeom prst="rect">
            <a:avLst/>
          </a:prstGeom>
          <a:noFill/>
          <a:ln w="57150">
            <a:noFill/>
            <a:miter lim="800000"/>
            <a:headEnd/>
            <a:tailEnd/>
          </a:ln>
        </p:spPr>
        <p:txBody>
          <a:bodyPr>
            <a:spAutoFit/>
          </a:bodyPr>
          <a:lstStyle/>
          <a:p>
            <a:pPr algn="l">
              <a:lnSpc>
                <a:spcPct val="110000"/>
              </a:lnSpc>
              <a:spcBef>
                <a:spcPct val="50000"/>
              </a:spcBef>
            </a:pPr>
            <a:r>
              <a:rPr lang="zh-CN" altLang="en-US" sz="2800">
                <a:solidFill>
                  <a:srgbClr val="0033CC"/>
                </a:solidFill>
              </a:rPr>
              <a:t>几何意义、</a:t>
            </a:r>
          </a:p>
        </p:txBody>
      </p:sp>
      <p:sp>
        <p:nvSpPr>
          <p:cNvPr id="346130" name="Rectangle 18"/>
          <p:cNvSpPr>
            <a:spLocks noChangeArrowheads="1"/>
          </p:cNvSpPr>
          <p:nvPr/>
        </p:nvSpPr>
        <p:spPr bwMode="auto">
          <a:xfrm>
            <a:off x="5346700" y="1600200"/>
            <a:ext cx="2101850" cy="561975"/>
          </a:xfrm>
          <a:prstGeom prst="rect">
            <a:avLst/>
          </a:prstGeom>
          <a:noFill/>
          <a:ln w="57150">
            <a:noFill/>
            <a:miter lim="800000"/>
            <a:headEnd/>
            <a:tailEnd/>
          </a:ln>
        </p:spPr>
        <p:txBody>
          <a:bodyPr>
            <a:spAutoFit/>
          </a:bodyPr>
          <a:lstStyle/>
          <a:p>
            <a:pPr algn="l">
              <a:lnSpc>
                <a:spcPct val="110000"/>
              </a:lnSpc>
              <a:spcBef>
                <a:spcPct val="50000"/>
              </a:spcBef>
            </a:pPr>
            <a:r>
              <a:rPr lang="zh-CN" altLang="en-US" sz="2800">
                <a:solidFill>
                  <a:srgbClr val="0033CC"/>
                </a:solidFill>
              </a:rPr>
              <a:t>物理意义、</a:t>
            </a:r>
          </a:p>
        </p:txBody>
      </p:sp>
      <p:sp>
        <p:nvSpPr>
          <p:cNvPr id="346131" name="Rectangle 19"/>
          <p:cNvSpPr>
            <a:spLocks noChangeArrowheads="1"/>
          </p:cNvSpPr>
          <p:nvPr/>
        </p:nvSpPr>
        <p:spPr bwMode="auto">
          <a:xfrm>
            <a:off x="417686" y="2085975"/>
            <a:ext cx="5378450" cy="561975"/>
          </a:xfrm>
          <a:prstGeom prst="rect">
            <a:avLst/>
          </a:prstGeom>
          <a:noFill/>
          <a:ln w="57150">
            <a:noFill/>
            <a:miter lim="800000"/>
            <a:headEnd/>
            <a:tailEnd/>
          </a:ln>
        </p:spPr>
        <p:txBody>
          <a:bodyPr>
            <a:spAutoFit/>
          </a:bodyPr>
          <a:lstStyle/>
          <a:p>
            <a:pPr algn="l">
              <a:lnSpc>
                <a:spcPct val="110000"/>
              </a:lnSpc>
              <a:spcBef>
                <a:spcPct val="50000"/>
              </a:spcBef>
            </a:pPr>
            <a:r>
              <a:rPr lang="zh-CN" altLang="en-US" sz="2800">
                <a:solidFill>
                  <a:srgbClr val="0033CC"/>
                </a:solidFill>
              </a:rPr>
              <a:t>两向量垂直的充要条件；</a:t>
            </a:r>
          </a:p>
        </p:txBody>
      </p:sp>
      <p:sp>
        <p:nvSpPr>
          <p:cNvPr id="346133" name="Rectangle 21"/>
          <p:cNvSpPr>
            <a:spLocks noChangeArrowheads="1"/>
          </p:cNvSpPr>
          <p:nvPr/>
        </p:nvSpPr>
        <p:spPr bwMode="auto">
          <a:xfrm>
            <a:off x="3859213" y="3314700"/>
            <a:ext cx="2101850" cy="561975"/>
          </a:xfrm>
          <a:prstGeom prst="rect">
            <a:avLst/>
          </a:prstGeom>
          <a:noFill/>
          <a:ln w="57150">
            <a:noFill/>
            <a:miter lim="800000"/>
            <a:headEnd/>
            <a:tailEnd/>
          </a:ln>
        </p:spPr>
        <p:txBody>
          <a:bodyPr>
            <a:spAutoFit/>
          </a:bodyPr>
          <a:lstStyle/>
          <a:p>
            <a:pPr algn="l">
              <a:lnSpc>
                <a:spcPct val="110000"/>
              </a:lnSpc>
              <a:spcBef>
                <a:spcPct val="50000"/>
              </a:spcBef>
            </a:pPr>
            <a:r>
              <a:rPr lang="zh-CN" altLang="en-US" sz="2800">
                <a:solidFill>
                  <a:srgbClr val="0033CC"/>
                </a:solidFill>
              </a:rPr>
              <a:t>几何意义、</a:t>
            </a:r>
          </a:p>
        </p:txBody>
      </p:sp>
      <p:sp>
        <p:nvSpPr>
          <p:cNvPr id="346134" name="Rectangle 22"/>
          <p:cNvSpPr>
            <a:spLocks noChangeArrowheads="1"/>
          </p:cNvSpPr>
          <p:nvPr/>
        </p:nvSpPr>
        <p:spPr bwMode="auto">
          <a:xfrm>
            <a:off x="5491163" y="3314700"/>
            <a:ext cx="2101850" cy="561975"/>
          </a:xfrm>
          <a:prstGeom prst="rect">
            <a:avLst/>
          </a:prstGeom>
          <a:noFill/>
          <a:ln w="57150">
            <a:noFill/>
            <a:miter lim="800000"/>
            <a:headEnd/>
            <a:tailEnd/>
          </a:ln>
        </p:spPr>
        <p:txBody>
          <a:bodyPr>
            <a:spAutoFit/>
          </a:bodyPr>
          <a:lstStyle/>
          <a:p>
            <a:pPr algn="l">
              <a:lnSpc>
                <a:spcPct val="110000"/>
              </a:lnSpc>
              <a:spcBef>
                <a:spcPct val="50000"/>
              </a:spcBef>
            </a:pPr>
            <a:r>
              <a:rPr lang="zh-CN" altLang="en-US" sz="2800">
                <a:solidFill>
                  <a:srgbClr val="0033CC"/>
                </a:solidFill>
              </a:rPr>
              <a:t>物理意义、</a:t>
            </a:r>
          </a:p>
        </p:txBody>
      </p:sp>
      <p:sp>
        <p:nvSpPr>
          <p:cNvPr id="346135" name="Rectangle 23"/>
          <p:cNvSpPr>
            <a:spLocks noChangeArrowheads="1"/>
          </p:cNvSpPr>
          <p:nvPr/>
        </p:nvSpPr>
        <p:spPr bwMode="auto">
          <a:xfrm>
            <a:off x="467544" y="3875137"/>
            <a:ext cx="5378450" cy="561975"/>
          </a:xfrm>
          <a:prstGeom prst="rect">
            <a:avLst/>
          </a:prstGeom>
          <a:noFill/>
          <a:ln w="57150">
            <a:noFill/>
            <a:miter lim="800000"/>
            <a:headEnd/>
            <a:tailEnd/>
          </a:ln>
        </p:spPr>
        <p:txBody>
          <a:bodyPr>
            <a:spAutoFit/>
          </a:bodyPr>
          <a:lstStyle/>
          <a:p>
            <a:pPr algn="l">
              <a:lnSpc>
                <a:spcPct val="110000"/>
              </a:lnSpc>
              <a:spcBef>
                <a:spcPct val="50000"/>
              </a:spcBef>
            </a:pPr>
            <a:r>
              <a:rPr lang="zh-CN" altLang="en-US" sz="2800" dirty="0">
                <a:solidFill>
                  <a:srgbClr val="0033CC"/>
                </a:solidFill>
              </a:rPr>
              <a:t>两向量平行的充要条件；</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6114"/>
                                        </p:tgtEl>
                                        <p:attrNameLst>
                                          <p:attrName>style.visibility</p:attrName>
                                        </p:attrNameLst>
                                      </p:cBhvr>
                                      <p:to>
                                        <p:strVal val="visible"/>
                                      </p:to>
                                    </p:set>
                                    <p:animEffect transition="in" filter="wipe(left)">
                                      <p:cBhvr>
                                        <p:cTn id="7" dur="500"/>
                                        <p:tgtEl>
                                          <p:spTgt spid="3461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6117"/>
                                        </p:tgtEl>
                                        <p:attrNameLst>
                                          <p:attrName>style.visibility</p:attrName>
                                        </p:attrNameLst>
                                      </p:cBhvr>
                                      <p:to>
                                        <p:strVal val="visible"/>
                                      </p:to>
                                    </p:set>
                                    <p:animEffect transition="in" filter="wipe(left)">
                                      <p:cBhvr>
                                        <p:cTn id="12" dur="500"/>
                                        <p:tgtEl>
                                          <p:spTgt spid="3461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6129"/>
                                        </p:tgtEl>
                                        <p:attrNameLst>
                                          <p:attrName>style.visibility</p:attrName>
                                        </p:attrNameLst>
                                      </p:cBhvr>
                                      <p:to>
                                        <p:strVal val="visible"/>
                                      </p:to>
                                    </p:set>
                                    <p:animEffect transition="in" filter="wipe(left)">
                                      <p:cBhvr>
                                        <p:cTn id="17" dur="500"/>
                                        <p:tgtEl>
                                          <p:spTgt spid="3461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6130"/>
                                        </p:tgtEl>
                                        <p:attrNameLst>
                                          <p:attrName>style.visibility</p:attrName>
                                        </p:attrNameLst>
                                      </p:cBhvr>
                                      <p:to>
                                        <p:strVal val="visible"/>
                                      </p:to>
                                    </p:set>
                                    <p:animEffect transition="in" filter="wipe(left)">
                                      <p:cBhvr>
                                        <p:cTn id="22" dur="500"/>
                                        <p:tgtEl>
                                          <p:spTgt spid="3461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6131"/>
                                        </p:tgtEl>
                                        <p:attrNameLst>
                                          <p:attrName>style.visibility</p:attrName>
                                        </p:attrNameLst>
                                      </p:cBhvr>
                                      <p:to>
                                        <p:strVal val="visible"/>
                                      </p:to>
                                    </p:set>
                                    <p:animEffect transition="in" filter="wipe(left)">
                                      <p:cBhvr>
                                        <p:cTn id="27" dur="500"/>
                                        <p:tgtEl>
                                          <p:spTgt spid="3461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46115"/>
                                        </p:tgtEl>
                                        <p:attrNameLst>
                                          <p:attrName>style.visibility</p:attrName>
                                        </p:attrNameLst>
                                      </p:cBhvr>
                                      <p:to>
                                        <p:strVal val="visible"/>
                                      </p:to>
                                    </p:set>
                                    <p:animEffect transition="in" filter="wipe(left)">
                                      <p:cBhvr>
                                        <p:cTn id="32" dur="500"/>
                                        <p:tgtEl>
                                          <p:spTgt spid="3461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46118"/>
                                        </p:tgtEl>
                                        <p:attrNameLst>
                                          <p:attrName>style.visibility</p:attrName>
                                        </p:attrNameLst>
                                      </p:cBhvr>
                                      <p:to>
                                        <p:strVal val="visible"/>
                                      </p:to>
                                    </p:set>
                                    <p:animEffect transition="in" filter="wipe(left)">
                                      <p:cBhvr>
                                        <p:cTn id="37" dur="500"/>
                                        <p:tgtEl>
                                          <p:spTgt spid="3461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46133"/>
                                        </p:tgtEl>
                                        <p:attrNameLst>
                                          <p:attrName>style.visibility</p:attrName>
                                        </p:attrNameLst>
                                      </p:cBhvr>
                                      <p:to>
                                        <p:strVal val="visible"/>
                                      </p:to>
                                    </p:set>
                                    <p:animEffect transition="in" filter="wipe(left)">
                                      <p:cBhvr>
                                        <p:cTn id="42" dur="500"/>
                                        <p:tgtEl>
                                          <p:spTgt spid="34613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46134"/>
                                        </p:tgtEl>
                                        <p:attrNameLst>
                                          <p:attrName>style.visibility</p:attrName>
                                        </p:attrNameLst>
                                      </p:cBhvr>
                                      <p:to>
                                        <p:strVal val="visible"/>
                                      </p:to>
                                    </p:set>
                                    <p:animEffect transition="in" filter="wipe(left)">
                                      <p:cBhvr>
                                        <p:cTn id="47" dur="500"/>
                                        <p:tgtEl>
                                          <p:spTgt spid="34613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46135"/>
                                        </p:tgtEl>
                                        <p:attrNameLst>
                                          <p:attrName>style.visibility</p:attrName>
                                        </p:attrNameLst>
                                      </p:cBhvr>
                                      <p:to>
                                        <p:strVal val="visible"/>
                                      </p:to>
                                    </p:set>
                                    <p:animEffect transition="in" filter="wipe(left)">
                                      <p:cBhvr>
                                        <p:cTn id="52" dur="500"/>
                                        <p:tgtEl>
                                          <p:spTgt spid="346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4" grpId="0" autoUpdateAnimBg="0"/>
      <p:bldP spid="346115" grpId="0" autoUpdateAnimBg="0"/>
      <p:bldP spid="346117" grpId="0" autoUpdateAnimBg="0"/>
      <p:bldP spid="346118" grpId="0" autoUpdateAnimBg="0"/>
      <p:bldP spid="346129" grpId="0" autoUpdateAnimBg="0"/>
      <p:bldP spid="346130" grpId="0" autoUpdateAnimBg="0"/>
      <p:bldP spid="346131" grpId="0" autoUpdateAnimBg="0"/>
      <p:bldP spid="346133" grpId="0" autoUpdateAnimBg="0"/>
      <p:bldP spid="346134" grpId="0" autoUpdateAnimBg="0"/>
      <p:bldP spid="346135"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1"/>
          <p:cNvSpPr>
            <a:spLocks noGrp="1"/>
          </p:cNvSpPr>
          <p:nvPr>
            <p:ph type="sldNum" sz="quarter" idx="12"/>
          </p:nvPr>
        </p:nvSpPr>
        <p:spPr>
          <a:noFill/>
        </p:spPr>
        <p:txBody>
          <a:bodyPr/>
          <a:lstStyle/>
          <a:p>
            <a:fld id="{E3AF3384-B7D4-45B2-B881-1FB2F5339478}" type="slidenum">
              <a:rPr lang="en-US" altLang="zh-CN" smtClean="0"/>
              <a:pPr/>
              <a:t>29</a:t>
            </a:fld>
            <a:endParaRPr lang="en-US" altLang="zh-CN" smtClean="0"/>
          </a:p>
        </p:txBody>
      </p:sp>
      <p:sp>
        <p:nvSpPr>
          <p:cNvPr id="32771" name="灯片编号占位符 1"/>
          <p:cNvSpPr txBox="1">
            <a:spLocks noGrp="1"/>
          </p:cNvSpPr>
          <p:nvPr/>
        </p:nvSpPr>
        <p:spPr bwMode="auto">
          <a:xfrm>
            <a:off x="7010400" y="6172200"/>
            <a:ext cx="1905000" cy="457200"/>
          </a:xfrm>
          <a:prstGeom prst="rect">
            <a:avLst/>
          </a:prstGeom>
          <a:noFill/>
          <a:ln w="9525">
            <a:noFill/>
            <a:miter lim="800000"/>
            <a:headEnd/>
            <a:tailEnd/>
          </a:ln>
        </p:spPr>
        <p:txBody>
          <a:bodyPr/>
          <a:lstStyle/>
          <a:p>
            <a:pPr algn="r"/>
            <a:fld id="{0AD54145-C0BA-4DC7-8FCC-8E8E137E3A0D}" type="slidenum">
              <a:rPr kumimoji="0" lang="en-US" altLang="zh-CN" sz="1400"/>
              <a:pPr algn="r"/>
              <a:t>29</a:t>
            </a:fld>
            <a:endParaRPr kumimoji="0" lang="en-US" altLang="zh-CN" sz="1400"/>
          </a:p>
        </p:txBody>
      </p:sp>
      <p:sp>
        <p:nvSpPr>
          <p:cNvPr id="32772" name="灯片编号占位符 1"/>
          <p:cNvSpPr txBox="1">
            <a:spLocks/>
          </p:cNvSpPr>
          <p:nvPr/>
        </p:nvSpPr>
        <p:spPr bwMode="auto">
          <a:xfrm>
            <a:off x="7010400" y="6172200"/>
            <a:ext cx="1905000" cy="457200"/>
          </a:xfrm>
          <a:prstGeom prst="rect">
            <a:avLst/>
          </a:prstGeom>
          <a:noFill/>
          <a:ln w="9525">
            <a:noFill/>
            <a:miter lim="800000"/>
            <a:headEnd/>
            <a:tailEnd/>
          </a:ln>
        </p:spPr>
        <p:txBody>
          <a:bodyPr/>
          <a:lstStyle/>
          <a:p>
            <a:pPr algn="r"/>
            <a:fld id="{33A46BAD-381C-4C75-ADFC-91B66E432CE4}" type="slidenum">
              <a:rPr kumimoji="0" lang="en-US" altLang="zh-CN" sz="1400"/>
              <a:pPr algn="r"/>
              <a:t>29</a:t>
            </a:fld>
            <a:endParaRPr kumimoji="0" lang="en-US" altLang="zh-CN" sz="1400"/>
          </a:p>
        </p:txBody>
      </p:sp>
      <p:sp>
        <p:nvSpPr>
          <p:cNvPr id="32773" name="Rectangle 2"/>
          <p:cNvSpPr>
            <a:spLocks noChangeArrowheads="1"/>
          </p:cNvSpPr>
          <p:nvPr/>
        </p:nvSpPr>
        <p:spPr bwMode="auto">
          <a:xfrm>
            <a:off x="1447800" y="115888"/>
            <a:ext cx="5861050" cy="762000"/>
          </a:xfrm>
          <a:prstGeom prst="rect">
            <a:avLst/>
          </a:prstGeom>
          <a:noFill/>
          <a:ln w="57150">
            <a:noFill/>
            <a:miter lim="800000"/>
            <a:headEnd/>
            <a:tailEnd/>
          </a:ln>
        </p:spPr>
        <p:txBody>
          <a:bodyPr>
            <a:spAutoFit/>
          </a:bodyPr>
          <a:lstStyle/>
          <a:p>
            <a:pPr algn="l" eaLnBrk="0" hangingPunct="0"/>
            <a:r>
              <a:rPr kumimoji="0" lang="zh-CN" altLang="en-US" sz="4400">
                <a:latin typeface="黑体" pitchFamily="2" charset="-122"/>
                <a:ea typeface="黑体" pitchFamily="2" charset="-122"/>
              </a:rPr>
              <a:t>同步练习册作业</a:t>
            </a:r>
          </a:p>
        </p:txBody>
      </p:sp>
      <p:sp>
        <p:nvSpPr>
          <p:cNvPr id="32774" name="Text Box 3"/>
          <p:cNvSpPr txBox="1">
            <a:spLocks noChangeArrowheads="1"/>
          </p:cNvSpPr>
          <p:nvPr/>
        </p:nvSpPr>
        <p:spPr bwMode="auto">
          <a:xfrm>
            <a:off x="1473200" y="1014413"/>
            <a:ext cx="4775200" cy="701675"/>
          </a:xfrm>
          <a:prstGeom prst="rect">
            <a:avLst/>
          </a:prstGeom>
          <a:noFill/>
          <a:ln w="19050">
            <a:noFill/>
            <a:miter lim="800000"/>
            <a:headEnd/>
            <a:tailEnd/>
          </a:ln>
        </p:spPr>
        <p:txBody>
          <a:bodyPr anchor="ctr">
            <a:spAutoFit/>
          </a:bodyPr>
          <a:lstStyle/>
          <a:p>
            <a:pPr algn="l">
              <a:spcBef>
                <a:spcPct val="50000"/>
              </a:spcBef>
            </a:pPr>
            <a:r>
              <a:rPr kumimoji="0" lang="en-US" altLang="zh-CN" sz="4000" dirty="0">
                <a:solidFill>
                  <a:schemeClr val="tx2"/>
                </a:solidFill>
                <a:latin typeface="黑体" pitchFamily="2" charset="-122"/>
                <a:ea typeface="黑体" pitchFamily="2" charset="-122"/>
              </a:rPr>
              <a:t>§8.2</a:t>
            </a:r>
          </a:p>
        </p:txBody>
      </p:sp>
      <p:sp>
        <p:nvSpPr>
          <p:cNvPr id="32775" name="Text Box 4"/>
          <p:cNvSpPr txBox="1">
            <a:spLocks noChangeArrowheads="1"/>
          </p:cNvSpPr>
          <p:nvPr/>
        </p:nvSpPr>
        <p:spPr bwMode="auto">
          <a:xfrm>
            <a:off x="1614488" y="2065338"/>
            <a:ext cx="6629400" cy="701675"/>
          </a:xfrm>
          <a:prstGeom prst="rect">
            <a:avLst/>
          </a:prstGeom>
          <a:noFill/>
          <a:ln w="19050">
            <a:noFill/>
            <a:miter lim="800000"/>
            <a:headEnd/>
            <a:tailEnd/>
          </a:ln>
        </p:spPr>
        <p:txBody>
          <a:bodyPr anchor="ctr">
            <a:spAutoFit/>
          </a:bodyPr>
          <a:lstStyle/>
          <a:p>
            <a:pPr algn="l">
              <a:spcBef>
                <a:spcPct val="50000"/>
              </a:spcBef>
            </a:pPr>
            <a:r>
              <a:rPr kumimoji="0" lang="zh-CN" altLang="en-US" sz="4000">
                <a:solidFill>
                  <a:schemeClr val="tx2"/>
                </a:solidFill>
              </a:rPr>
              <a:t>全部</a:t>
            </a:r>
            <a:endParaRPr kumimoji="0" lang="en-US" altLang="zh-CN" sz="4000">
              <a:solidFill>
                <a:schemeClr val="tx2"/>
              </a:solidFill>
            </a:endParaRPr>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 name="灯片编号占位符 1"/>
          <p:cNvSpPr>
            <a:spLocks noGrp="1"/>
          </p:cNvSpPr>
          <p:nvPr>
            <p:ph type="sldNum" sz="quarter" idx="12"/>
          </p:nvPr>
        </p:nvSpPr>
        <p:spPr>
          <a:noFill/>
        </p:spPr>
        <p:txBody>
          <a:bodyPr/>
          <a:lstStyle/>
          <a:p>
            <a:fld id="{78D5B3DE-6F19-4DCA-939E-E20989EA5C79}" type="slidenum">
              <a:rPr lang="en-US" altLang="zh-CN" smtClean="0"/>
              <a:pPr/>
              <a:t>3</a:t>
            </a:fld>
            <a:endParaRPr lang="en-US" altLang="zh-CN" smtClean="0"/>
          </a:p>
        </p:txBody>
      </p:sp>
      <p:grpSp>
        <p:nvGrpSpPr>
          <p:cNvPr id="2064" name="Group 3"/>
          <p:cNvGrpSpPr>
            <a:grpSpLocks/>
          </p:cNvGrpSpPr>
          <p:nvPr/>
        </p:nvGrpSpPr>
        <p:grpSpPr bwMode="auto">
          <a:xfrm>
            <a:off x="730250" y="115888"/>
            <a:ext cx="2762250" cy="1370012"/>
            <a:chOff x="1140" y="624"/>
            <a:chExt cx="1740" cy="863"/>
          </a:xfrm>
        </p:grpSpPr>
        <p:grpSp>
          <p:nvGrpSpPr>
            <p:cNvPr id="2068" name="Group 4"/>
            <p:cNvGrpSpPr>
              <a:grpSpLocks/>
            </p:cNvGrpSpPr>
            <p:nvPr/>
          </p:nvGrpSpPr>
          <p:grpSpPr bwMode="auto">
            <a:xfrm>
              <a:off x="1152" y="1248"/>
              <a:ext cx="1728" cy="239"/>
              <a:chOff x="672" y="1248"/>
              <a:chExt cx="1728" cy="239"/>
            </a:xfrm>
          </p:grpSpPr>
          <p:sp>
            <p:nvSpPr>
              <p:cNvPr id="2073" name="Line 5"/>
              <p:cNvSpPr>
                <a:spLocks noChangeShapeType="1"/>
              </p:cNvSpPr>
              <p:nvPr/>
            </p:nvSpPr>
            <p:spPr bwMode="auto">
              <a:xfrm>
                <a:off x="672" y="1248"/>
                <a:ext cx="1728" cy="0"/>
              </a:xfrm>
              <a:prstGeom prst="line">
                <a:avLst/>
              </a:prstGeom>
              <a:noFill/>
              <a:ln w="28575">
                <a:solidFill>
                  <a:schemeClr val="tx1"/>
                </a:solidFill>
                <a:round/>
                <a:headEnd/>
                <a:tailEnd type="triangle" w="med" len="med"/>
              </a:ln>
            </p:spPr>
            <p:txBody>
              <a:bodyPr wrap="none" anchor="ctr"/>
              <a:lstStyle/>
              <a:p>
                <a:endParaRPr lang="zh-CN" altLang="en-US"/>
              </a:p>
            </p:txBody>
          </p:sp>
          <p:graphicFrame>
            <p:nvGraphicFramePr>
              <p:cNvPr id="2062" name="Object 6"/>
              <p:cNvGraphicFramePr>
                <a:graphicFrameLocks noChangeAspect="1"/>
              </p:cNvGraphicFramePr>
              <p:nvPr/>
            </p:nvGraphicFramePr>
            <p:xfrm>
              <a:off x="1481" y="1288"/>
              <a:ext cx="151" cy="199"/>
            </p:xfrm>
            <a:graphic>
              <a:graphicData uri="http://schemas.openxmlformats.org/presentationml/2006/ole">
                <p:oleObj spid="_x0000_s2219" name="公式" r:id="rId3" imgW="241091" imgH="317225" progId="Equation.3">
                  <p:embed/>
                </p:oleObj>
              </a:graphicData>
            </a:graphic>
          </p:graphicFrame>
        </p:grpSp>
        <p:grpSp>
          <p:nvGrpSpPr>
            <p:cNvPr id="2069" name="Group 7"/>
            <p:cNvGrpSpPr>
              <a:grpSpLocks/>
            </p:cNvGrpSpPr>
            <p:nvPr/>
          </p:nvGrpSpPr>
          <p:grpSpPr bwMode="auto">
            <a:xfrm>
              <a:off x="1140" y="624"/>
              <a:ext cx="624" cy="624"/>
              <a:chOff x="660" y="624"/>
              <a:chExt cx="624" cy="624"/>
            </a:xfrm>
          </p:grpSpPr>
          <p:sp>
            <p:nvSpPr>
              <p:cNvPr id="2072" name="Line 8"/>
              <p:cNvSpPr>
                <a:spLocks noChangeShapeType="1"/>
              </p:cNvSpPr>
              <p:nvPr/>
            </p:nvSpPr>
            <p:spPr bwMode="auto">
              <a:xfrm flipV="1">
                <a:off x="660" y="624"/>
                <a:ext cx="624" cy="624"/>
              </a:xfrm>
              <a:prstGeom prst="line">
                <a:avLst/>
              </a:prstGeom>
              <a:noFill/>
              <a:ln w="28575">
                <a:solidFill>
                  <a:schemeClr val="tx1"/>
                </a:solidFill>
                <a:round/>
                <a:headEnd/>
                <a:tailEnd type="triangle" w="med" len="med"/>
              </a:ln>
            </p:spPr>
            <p:txBody>
              <a:bodyPr wrap="none" anchor="ctr"/>
              <a:lstStyle/>
              <a:p>
                <a:endParaRPr lang="zh-CN" altLang="en-US"/>
              </a:p>
            </p:txBody>
          </p:sp>
          <p:graphicFrame>
            <p:nvGraphicFramePr>
              <p:cNvPr id="2061" name="Object 9"/>
              <p:cNvGraphicFramePr>
                <a:graphicFrameLocks noChangeAspect="1"/>
              </p:cNvGraphicFramePr>
              <p:nvPr/>
            </p:nvGraphicFramePr>
            <p:xfrm>
              <a:off x="801" y="768"/>
              <a:ext cx="159" cy="255"/>
            </p:xfrm>
            <a:graphic>
              <a:graphicData uri="http://schemas.openxmlformats.org/presentationml/2006/ole">
                <p:oleObj spid="_x0000_s2220" name="公式" r:id="rId4" imgW="253780" imgH="406048" progId="Equation.3">
                  <p:embed/>
                </p:oleObj>
              </a:graphicData>
            </a:graphic>
          </p:graphicFrame>
        </p:grpSp>
        <p:grpSp>
          <p:nvGrpSpPr>
            <p:cNvPr id="2070" name="Group 10"/>
            <p:cNvGrpSpPr>
              <a:grpSpLocks/>
            </p:cNvGrpSpPr>
            <p:nvPr/>
          </p:nvGrpSpPr>
          <p:grpSpPr bwMode="auto">
            <a:xfrm>
              <a:off x="1392" y="937"/>
              <a:ext cx="303" cy="311"/>
              <a:chOff x="912" y="937"/>
              <a:chExt cx="303" cy="311"/>
            </a:xfrm>
          </p:grpSpPr>
          <p:sp>
            <p:nvSpPr>
              <p:cNvPr id="2071" name="Arc 11"/>
              <p:cNvSpPr>
                <a:spLocks/>
              </p:cNvSpPr>
              <p:nvPr/>
            </p:nvSpPr>
            <p:spPr bwMode="auto">
              <a:xfrm>
                <a:off x="912" y="1008"/>
                <a:ext cx="144"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8000"/>
                </a:solidFill>
                <a:round/>
                <a:headEnd/>
                <a:tailEnd/>
              </a:ln>
            </p:spPr>
            <p:txBody>
              <a:bodyPr wrap="none" anchor="ctr"/>
              <a:lstStyle/>
              <a:p>
                <a:endParaRPr lang="zh-CN" altLang="en-US"/>
              </a:p>
            </p:txBody>
          </p:sp>
          <p:graphicFrame>
            <p:nvGraphicFramePr>
              <p:cNvPr id="2060" name="Object 12"/>
              <p:cNvGraphicFramePr>
                <a:graphicFrameLocks noChangeAspect="1"/>
              </p:cNvGraphicFramePr>
              <p:nvPr/>
            </p:nvGraphicFramePr>
            <p:xfrm>
              <a:off x="1056" y="937"/>
              <a:ext cx="159" cy="215"/>
            </p:xfrm>
            <a:graphic>
              <a:graphicData uri="http://schemas.openxmlformats.org/presentationml/2006/ole">
                <p:oleObj spid="_x0000_s2221" name="公式" r:id="rId5" imgW="8123400" imgH="10952640" progId="Equation.3">
                  <p:embed/>
                </p:oleObj>
              </a:graphicData>
            </a:graphic>
          </p:graphicFrame>
        </p:grpSp>
      </p:grpSp>
      <p:graphicFrame>
        <p:nvGraphicFramePr>
          <p:cNvPr id="2050" name="Object 13"/>
          <p:cNvGraphicFramePr>
            <a:graphicFrameLocks noChangeAspect="1"/>
          </p:cNvGraphicFramePr>
          <p:nvPr/>
        </p:nvGraphicFramePr>
        <p:xfrm>
          <a:off x="3859213" y="428604"/>
          <a:ext cx="2800350" cy="482600"/>
        </p:xfrm>
        <a:graphic>
          <a:graphicData uri="http://schemas.openxmlformats.org/presentationml/2006/ole">
            <p:oleObj spid="_x0000_s2222" name="公式" r:id="rId6" imgW="2794000" imgH="482600" progId="Equation.3">
              <p:embed/>
            </p:oleObj>
          </a:graphicData>
        </a:graphic>
      </p:graphicFrame>
      <p:graphicFrame>
        <p:nvGraphicFramePr>
          <p:cNvPr id="315406" name="Object 14"/>
          <p:cNvGraphicFramePr>
            <a:graphicFrameLocks noChangeAspect="1"/>
          </p:cNvGraphicFramePr>
          <p:nvPr/>
        </p:nvGraphicFramePr>
        <p:xfrm>
          <a:off x="971550" y="1428736"/>
          <a:ext cx="2257425" cy="608013"/>
        </p:xfrm>
        <a:graphic>
          <a:graphicData uri="http://schemas.openxmlformats.org/presentationml/2006/ole">
            <p:oleObj spid="_x0000_s2223" name="Equation" r:id="rId7" imgW="876300" imgH="241300" progId="Equation.3">
              <p:embed/>
            </p:oleObj>
          </a:graphicData>
        </a:graphic>
      </p:graphicFrame>
      <p:graphicFrame>
        <p:nvGraphicFramePr>
          <p:cNvPr id="315407" name="Object 15"/>
          <p:cNvGraphicFramePr>
            <a:graphicFrameLocks noChangeAspect="1"/>
          </p:cNvGraphicFramePr>
          <p:nvPr/>
        </p:nvGraphicFramePr>
        <p:xfrm>
          <a:off x="4867275" y="1489061"/>
          <a:ext cx="1790700" cy="509588"/>
        </p:xfrm>
        <a:graphic>
          <a:graphicData uri="http://schemas.openxmlformats.org/presentationml/2006/ole">
            <p:oleObj spid="_x0000_s2224" name="Equation" r:id="rId8" imgW="698197" imgH="203112" progId="Equation.3">
              <p:embed/>
            </p:oleObj>
          </a:graphicData>
        </a:graphic>
      </p:graphicFrame>
      <p:graphicFrame>
        <p:nvGraphicFramePr>
          <p:cNvPr id="315409" name="Object 17"/>
          <p:cNvGraphicFramePr>
            <a:graphicFrameLocks noChangeAspect="1"/>
          </p:cNvGraphicFramePr>
          <p:nvPr/>
        </p:nvGraphicFramePr>
        <p:xfrm>
          <a:off x="1112838" y="2143116"/>
          <a:ext cx="1401762" cy="542925"/>
        </p:xfrm>
        <a:graphic>
          <a:graphicData uri="http://schemas.openxmlformats.org/presentationml/2006/ole">
            <p:oleObj spid="_x0000_s2225" name="Equation" r:id="rId9" imgW="545626" imgH="215713" progId="Equation.3">
              <p:embed/>
            </p:oleObj>
          </a:graphicData>
        </a:graphic>
      </p:graphicFrame>
      <p:graphicFrame>
        <p:nvGraphicFramePr>
          <p:cNvPr id="315410" name="Object 18"/>
          <p:cNvGraphicFramePr>
            <a:graphicFrameLocks noChangeAspect="1"/>
          </p:cNvGraphicFramePr>
          <p:nvPr/>
        </p:nvGraphicFramePr>
        <p:xfrm>
          <a:off x="4140200" y="2228841"/>
          <a:ext cx="1803400" cy="468312"/>
        </p:xfrm>
        <a:graphic>
          <a:graphicData uri="http://schemas.openxmlformats.org/presentationml/2006/ole">
            <p:oleObj spid="_x0000_s2226" name="Equation" r:id="rId10" imgW="1765300" imgH="469900" progId="Equation.3">
              <p:embed/>
            </p:oleObj>
          </a:graphicData>
        </a:graphic>
      </p:graphicFrame>
      <p:sp>
        <p:nvSpPr>
          <p:cNvPr id="315411" name="AutoShape 19"/>
          <p:cNvSpPr>
            <a:spLocks noChangeArrowheads="1"/>
          </p:cNvSpPr>
          <p:nvPr/>
        </p:nvSpPr>
        <p:spPr bwMode="auto">
          <a:xfrm>
            <a:off x="1274763" y="3386134"/>
            <a:ext cx="700087" cy="381000"/>
          </a:xfrm>
          <a:prstGeom prst="notchedRightArrow">
            <a:avLst>
              <a:gd name="adj1" fmla="val 50000"/>
              <a:gd name="adj2" fmla="val 45937"/>
            </a:avLst>
          </a:prstGeom>
          <a:solidFill>
            <a:srgbClr val="008000"/>
          </a:solidFill>
          <a:ln w="57150">
            <a:noFill/>
            <a:miter lim="800000"/>
            <a:headEnd/>
            <a:tailEnd/>
          </a:ln>
        </p:spPr>
        <p:txBody>
          <a:bodyPr wrap="none" anchor="ctr"/>
          <a:lstStyle/>
          <a:p>
            <a:endParaRPr lang="zh-CN" altLang="zh-CN" sz="2400" b="0">
              <a:solidFill>
                <a:srgbClr val="FF3300"/>
              </a:solidFill>
            </a:endParaRPr>
          </a:p>
        </p:txBody>
      </p:sp>
      <p:sp>
        <p:nvSpPr>
          <p:cNvPr id="315412" name="Text Box 20"/>
          <p:cNvSpPr txBox="1">
            <a:spLocks noChangeArrowheads="1"/>
          </p:cNvSpPr>
          <p:nvPr/>
        </p:nvSpPr>
        <p:spPr bwMode="auto">
          <a:xfrm>
            <a:off x="1189038" y="2928934"/>
            <a:ext cx="1090612" cy="519112"/>
          </a:xfrm>
          <a:prstGeom prst="rect">
            <a:avLst/>
          </a:prstGeom>
          <a:noFill/>
          <a:ln w="57150">
            <a:noFill/>
            <a:miter lim="800000"/>
            <a:headEnd/>
            <a:tailEnd/>
          </a:ln>
        </p:spPr>
        <p:txBody>
          <a:bodyPr>
            <a:spAutoFit/>
          </a:bodyPr>
          <a:lstStyle/>
          <a:p>
            <a:pPr algn="l">
              <a:spcBef>
                <a:spcPct val="50000"/>
              </a:spcBef>
            </a:pPr>
            <a:r>
              <a:rPr lang="zh-CN" altLang="en-US" sz="2800">
                <a:solidFill>
                  <a:srgbClr val="FF3300"/>
                </a:solidFill>
              </a:rPr>
              <a:t>重要</a:t>
            </a:r>
            <a:endParaRPr lang="zh-CN" altLang="en-US" sz="2400" b="0">
              <a:solidFill>
                <a:srgbClr val="FF3300"/>
              </a:solidFill>
            </a:endParaRPr>
          </a:p>
        </p:txBody>
      </p:sp>
      <p:graphicFrame>
        <p:nvGraphicFramePr>
          <p:cNvPr id="315413" name="Object 21"/>
          <p:cNvGraphicFramePr>
            <a:graphicFrameLocks noChangeAspect="1"/>
          </p:cNvGraphicFramePr>
          <p:nvPr/>
        </p:nvGraphicFramePr>
        <p:xfrm>
          <a:off x="2268538" y="3105146"/>
          <a:ext cx="2373312" cy="966788"/>
        </p:xfrm>
        <a:graphic>
          <a:graphicData uri="http://schemas.openxmlformats.org/presentationml/2006/ole">
            <p:oleObj spid="_x0000_s2227" name="Equation" r:id="rId11" imgW="73211400" imgH="30446640" progId="Equation.3">
              <p:embed/>
            </p:oleObj>
          </a:graphicData>
        </a:graphic>
      </p:graphicFrame>
      <p:graphicFrame>
        <p:nvGraphicFramePr>
          <p:cNvPr id="315414" name="Object 22"/>
          <p:cNvGraphicFramePr>
            <a:graphicFrameLocks noChangeAspect="1"/>
          </p:cNvGraphicFramePr>
          <p:nvPr/>
        </p:nvGraphicFramePr>
        <p:xfrm>
          <a:off x="3205163" y="1498586"/>
          <a:ext cx="1090612" cy="528638"/>
        </p:xfrm>
        <a:graphic>
          <a:graphicData uri="http://schemas.openxmlformats.org/presentationml/2006/ole">
            <p:oleObj spid="_x0000_s2228" name="Equation" r:id="rId12" imgW="952087" imgH="469696" progId="Equation.3">
              <p:embed/>
            </p:oleObj>
          </a:graphicData>
        </a:graphic>
      </p:graphicFrame>
      <p:graphicFrame>
        <p:nvGraphicFramePr>
          <p:cNvPr id="315415" name="Object 23"/>
          <p:cNvGraphicFramePr>
            <a:graphicFrameLocks noChangeAspect="1"/>
          </p:cNvGraphicFramePr>
          <p:nvPr/>
        </p:nvGraphicFramePr>
        <p:xfrm>
          <a:off x="6635750" y="1541449"/>
          <a:ext cx="1085850" cy="496887"/>
        </p:xfrm>
        <a:graphic>
          <a:graphicData uri="http://schemas.openxmlformats.org/presentationml/2006/ole">
            <p:oleObj spid="_x0000_s2229" name="Equation" r:id="rId13" imgW="952087" imgH="444307" progId="Equation.3">
              <p:embed/>
            </p:oleObj>
          </a:graphicData>
        </a:graphic>
      </p:graphicFrame>
      <p:graphicFrame>
        <p:nvGraphicFramePr>
          <p:cNvPr id="315417" name="Object 25"/>
          <p:cNvGraphicFramePr>
            <a:graphicFrameLocks noChangeAspect="1"/>
          </p:cNvGraphicFramePr>
          <p:nvPr/>
        </p:nvGraphicFramePr>
        <p:xfrm>
          <a:off x="2481263" y="2228841"/>
          <a:ext cx="1614487" cy="515937"/>
        </p:xfrm>
        <a:graphic>
          <a:graphicData uri="http://schemas.openxmlformats.org/presentationml/2006/ole">
            <p:oleObj spid="_x0000_s2230" name="Equation" r:id="rId14" imgW="1473200" imgH="482600" progId="Equation.3">
              <p:embed/>
            </p:oleObj>
          </a:graphicData>
        </a:graphic>
      </p:graphicFrame>
      <p:graphicFrame>
        <p:nvGraphicFramePr>
          <p:cNvPr id="315423" name="Object 31"/>
          <p:cNvGraphicFramePr>
            <a:graphicFrameLocks noChangeAspect="1"/>
          </p:cNvGraphicFramePr>
          <p:nvPr/>
        </p:nvGraphicFramePr>
        <p:xfrm>
          <a:off x="4935538" y="3105146"/>
          <a:ext cx="2373312" cy="966788"/>
        </p:xfrm>
        <a:graphic>
          <a:graphicData uri="http://schemas.openxmlformats.org/presentationml/2006/ole">
            <p:oleObj spid="_x0000_s2231" name="Equation" r:id="rId15" imgW="73211400" imgH="30446640" progId="Equation.3">
              <p:embed/>
            </p:oleObj>
          </a:graphicData>
        </a:graphic>
      </p:graphicFrame>
      <p:sp>
        <p:nvSpPr>
          <p:cNvPr id="315424" name="AutoShape 32"/>
          <p:cNvSpPr>
            <a:spLocks noChangeArrowheads="1"/>
          </p:cNvSpPr>
          <p:nvPr/>
        </p:nvSpPr>
        <p:spPr bwMode="auto">
          <a:xfrm>
            <a:off x="1270000" y="2152641"/>
            <a:ext cx="4826000" cy="685800"/>
          </a:xfrm>
          <a:prstGeom prst="parallelogram">
            <a:avLst>
              <a:gd name="adj" fmla="val 17560"/>
            </a:avLst>
          </a:prstGeom>
          <a:noFill/>
          <a:ln w="28575">
            <a:solidFill>
              <a:srgbClr val="FF0000"/>
            </a:solidFill>
            <a:miter lim="800000"/>
            <a:headEnd/>
            <a:tailEnd/>
          </a:ln>
        </p:spPr>
        <p:txBody>
          <a:bodyPr wrap="none" anchor="ctr"/>
          <a:lstStyle/>
          <a:p>
            <a:endParaRPr lang="zh-CN" altLang="en-US"/>
          </a:p>
        </p:txBody>
      </p:sp>
      <p:sp>
        <p:nvSpPr>
          <p:cNvPr id="26" name="AutoShape 4"/>
          <p:cNvSpPr>
            <a:spLocks noChangeArrowheads="1"/>
          </p:cNvSpPr>
          <p:nvPr/>
        </p:nvSpPr>
        <p:spPr bwMode="auto">
          <a:xfrm>
            <a:off x="752500" y="4143380"/>
            <a:ext cx="7391400" cy="1905000"/>
          </a:xfrm>
          <a:prstGeom prst="horizontalScroll">
            <a:avLst>
              <a:gd name="adj" fmla="val 6167"/>
            </a:avLst>
          </a:prstGeom>
          <a:gradFill rotWithShape="0">
            <a:gsLst>
              <a:gs pos="0">
                <a:srgbClr val="FF99CC"/>
              </a:gs>
              <a:gs pos="50000">
                <a:srgbClr val="FFFFFF"/>
              </a:gs>
              <a:gs pos="100000">
                <a:srgbClr val="FF99CC"/>
              </a:gs>
            </a:gsLst>
            <a:lin ang="5400000" scaled="1"/>
          </a:gradFill>
          <a:ln w="12700">
            <a:solidFill>
              <a:srgbClr val="FF0000"/>
            </a:solidFill>
            <a:round/>
            <a:headEnd/>
            <a:tailEnd/>
          </a:ln>
        </p:spPr>
        <p:txBody>
          <a:bodyPr wrap="none" anchor="ctr"/>
          <a:lstStyle/>
          <a:p>
            <a:endParaRPr lang="zh-CN" altLang="en-US"/>
          </a:p>
        </p:txBody>
      </p:sp>
      <p:sp>
        <p:nvSpPr>
          <p:cNvPr id="27" name="Text Box 5"/>
          <p:cNvSpPr txBox="1">
            <a:spLocks noChangeArrowheads="1"/>
          </p:cNvSpPr>
          <p:nvPr/>
        </p:nvSpPr>
        <p:spPr bwMode="auto">
          <a:xfrm>
            <a:off x="981100" y="4318005"/>
            <a:ext cx="7010400" cy="1501775"/>
          </a:xfrm>
          <a:prstGeom prst="rect">
            <a:avLst/>
          </a:prstGeom>
          <a:noFill/>
          <a:ln w="9525">
            <a:noFill/>
            <a:miter lim="800000"/>
            <a:headEnd/>
            <a:tailEnd/>
          </a:ln>
        </p:spPr>
        <p:txBody>
          <a:bodyPr>
            <a:spAutoFit/>
          </a:bodyPr>
          <a:lstStyle/>
          <a:p>
            <a:pPr algn="l">
              <a:lnSpc>
                <a:spcPct val="110000"/>
              </a:lnSpc>
              <a:spcBef>
                <a:spcPct val="50000"/>
              </a:spcBef>
            </a:pPr>
            <a:r>
              <a:rPr lang="zh-CN" altLang="en-US" sz="2800">
                <a:solidFill>
                  <a:schemeClr val="accent2"/>
                </a:solidFill>
                <a:ea typeface="幼圆" pitchFamily="49" charset="-122"/>
              </a:rPr>
              <a:t>结论</a:t>
            </a:r>
            <a:r>
              <a:rPr lang="zh-CN" altLang="en-US" sz="2800">
                <a:solidFill>
                  <a:srgbClr val="0000FF"/>
                </a:solidFill>
                <a:ea typeface="幼圆" pitchFamily="49" charset="-122"/>
              </a:rPr>
              <a:t>：</a:t>
            </a:r>
            <a:r>
              <a:rPr lang="zh-CN" altLang="en-US" sz="2800"/>
              <a:t>两向量的数量积等于其中一个向量的模和另一个向量在这向量的方向上的投影的乘积</a:t>
            </a:r>
            <a:r>
              <a:rPr lang="en-US" altLang="zh-CN" sz="2800"/>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5406"/>
                                        </p:tgtEl>
                                        <p:attrNameLst>
                                          <p:attrName>style.visibility</p:attrName>
                                        </p:attrNameLst>
                                      </p:cBhvr>
                                      <p:to>
                                        <p:strVal val="visible"/>
                                      </p:to>
                                    </p:set>
                                    <p:animEffect transition="in" filter="wipe(left)">
                                      <p:cBhvr>
                                        <p:cTn id="7" dur="500"/>
                                        <p:tgtEl>
                                          <p:spTgt spid="3154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5414"/>
                                        </p:tgtEl>
                                        <p:attrNameLst>
                                          <p:attrName>style.visibility</p:attrName>
                                        </p:attrNameLst>
                                      </p:cBhvr>
                                      <p:to>
                                        <p:strVal val="visible"/>
                                      </p:to>
                                    </p:set>
                                    <p:animEffect transition="in" filter="wipe(left)">
                                      <p:cBhvr>
                                        <p:cTn id="12" dur="500"/>
                                        <p:tgtEl>
                                          <p:spTgt spid="3154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5407"/>
                                        </p:tgtEl>
                                        <p:attrNameLst>
                                          <p:attrName>style.visibility</p:attrName>
                                        </p:attrNameLst>
                                      </p:cBhvr>
                                      <p:to>
                                        <p:strVal val="visible"/>
                                      </p:to>
                                    </p:set>
                                    <p:animEffect transition="in" filter="wipe(left)">
                                      <p:cBhvr>
                                        <p:cTn id="17" dur="500"/>
                                        <p:tgtEl>
                                          <p:spTgt spid="31540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5415"/>
                                        </p:tgtEl>
                                        <p:attrNameLst>
                                          <p:attrName>style.visibility</p:attrName>
                                        </p:attrNameLst>
                                      </p:cBhvr>
                                      <p:to>
                                        <p:strVal val="visible"/>
                                      </p:to>
                                    </p:set>
                                    <p:animEffect transition="in" filter="wipe(left)">
                                      <p:cBhvr>
                                        <p:cTn id="22" dur="500"/>
                                        <p:tgtEl>
                                          <p:spTgt spid="3154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15409"/>
                                        </p:tgtEl>
                                        <p:attrNameLst>
                                          <p:attrName>style.visibility</p:attrName>
                                        </p:attrNameLst>
                                      </p:cBhvr>
                                      <p:to>
                                        <p:strVal val="visible"/>
                                      </p:to>
                                    </p:set>
                                    <p:animEffect transition="in" filter="wipe(left)">
                                      <p:cBhvr>
                                        <p:cTn id="27" dur="500"/>
                                        <p:tgtEl>
                                          <p:spTgt spid="31540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5417"/>
                                        </p:tgtEl>
                                        <p:attrNameLst>
                                          <p:attrName>style.visibility</p:attrName>
                                        </p:attrNameLst>
                                      </p:cBhvr>
                                      <p:to>
                                        <p:strVal val="visible"/>
                                      </p:to>
                                    </p:set>
                                    <p:animEffect transition="in" filter="wipe(left)">
                                      <p:cBhvr>
                                        <p:cTn id="32" dur="500"/>
                                        <p:tgtEl>
                                          <p:spTgt spid="3154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15410"/>
                                        </p:tgtEl>
                                        <p:attrNameLst>
                                          <p:attrName>style.visibility</p:attrName>
                                        </p:attrNameLst>
                                      </p:cBhvr>
                                      <p:to>
                                        <p:strVal val="visible"/>
                                      </p:to>
                                    </p:set>
                                    <p:animEffect transition="in" filter="wipe(left)">
                                      <p:cBhvr>
                                        <p:cTn id="37" dur="500"/>
                                        <p:tgtEl>
                                          <p:spTgt spid="315410"/>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315424"/>
                                        </p:tgtEl>
                                        <p:attrNameLst>
                                          <p:attrName>style.visibility</p:attrName>
                                        </p:attrNameLst>
                                      </p:cBhvr>
                                      <p:to>
                                        <p:strVal val="visible"/>
                                      </p:to>
                                    </p:set>
                                    <p:animEffect transition="in" filter="strips(downLeft)">
                                      <p:cBhvr>
                                        <p:cTn id="42" dur="500"/>
                                        <p:tgtEl>
                                          <p:spTgt spid="315424"/>
                                        </p:tgtEl>
                                      </p:cBhvr>
                                    </p:animEffect>
                                  </p:childTnLst>
                                </p:cTn>
                              </p:par>
                            </p:childTnLst>
                          </p:cTn>
                        </p:par>
                      </p:childTnLst>
                    </p:cTn>
                  </p:par>
                  <p:par>
                    <p:cTn id="43" fill="hold">
                      <p:stCondLst>
                        <p:cond delay="indefinite"/>
                      </p:stCondLst>
                      <p:childTnLst>
                        <p:par>
                          <p:cTn id="44" fill="hold">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315412"/>
                                        </p:tgtEl>
                                        <p:attrNameLst>
                                          <p:attrName>style.visibility</p:attrName>
                                        </p:attrNameLst>
                                      </p:cBhvr>
                                      <p:to>
                                        <p:strVal val="visible"/>
                                      </p:to>
                                    </p:set>
                                    <p:anim calcmode="lin" valueType="num">
                                      <p:cBhvr>
                                        <p:cTn id="47" dur="1000" fill="hold"/>
                                        <p:tgtEl>
                                          <p:spTgt spid="315412"/>
                                        </p:tgtEl>
                                        <p:attrNameLst>
                                          <p:attrName>ppt_w</p:attrName>
                                        </p:attrNameLst>
                                      </p:cBhvr>
                                      <p:tavLst>
                                        <p:tav tm="0">
                                          <p:val>
                                            <p:fltVal val="0"/>
                                          </p:val>
                                        </p:tav>
                                        <p:tav tm="100000">
                                          <p:val>
                                            <p:strVal val="#ppt_w"/>
                                          </p:val>
                                        </p:tav>
                                      </p:tavLst>
                                    </p:anim>
                                    <p:anim calcmode="lin" valueType="num">
                                      <p:cBhvr>
                                        <p:cTn id="48" dur="1000" fill="hold"/>
                                        <p:tgtEl>
                                          <p:spTgt spid="315412"/>
                                        </p:tgtEl>
                                        <p:attrNameLst>
                                          <p:attrName>ppt_h</p:attrName>
                                        </p:attrNameLst>
                                      </p:cBhvr>
                                      <p:tavLst>
                                        <p:tav tm="0">
                                          <p:val>
                                            <p:fltVal val="0"/>
                                          </p:val>
                                        </p:tav>
                                        <p:tav tm="100000">
                                          <p:val>
                                            <p:strVal val="#ppt_h"/>
                                          </p:val>
                                        </p:tav>
                                      </p:tavLst>
                                    </p:anim>
                                    <p:anim calcmode="lin" valueType="num">
                                      <p:cBhvr>
                                        <p:cTn id="49" dur="1000" fill="hold"/>
                                        <p:tgtEl>
                                          <p:spTgt spid="315412"/>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3154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15411"/>
                                        </p:tgtEl>
                                        <p:attrNameLst>
                                          <p:attrName>style.visibility</p:attrName>
                                        </p:attrNameLst>
                                      </p:cBhvr>
                                      <p:to>
                                        <p:strVal val="visible"/>
                                      </p:to>
                                    </p:set>
                                    <p:animEffect transition="in" filter="wipe(left)">
                                      <p:cBhvr>
                                        <p:cTn id="55" dur="500"/>
                                        <p:tgtEl>
                                          <p:spTgt spid="31541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15413"/>
                                        </p:tgtEl>
                                        <p:attrNameLst>
                                          <p:attrName>style.visibility</p:attrName>
                                        </p:attrNameLst>
                                      </p:cBhvr>
                                      <p:to>
                                        <p:strVal val="visible"/>
                                      </p:to>
                                    </p:set>
                                    <p:animEffect transition="in" filter="wipe(left)">
                                      <p:cBhvr>
                                        <p:cTn id="60" dur="500"/>
                                        <p:tgtEl>
                                          <p:spTgt spid="31541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15423"/>
                                        </p:tgtEl>
                                        <p:attrNameLst>
                                          <p:attrName>style.visibility</p:attrName>
                                        </p:attrNameLst>
                                      </p:cBhvr>
                                      <p:to>
                                        <p:strVal val="visible"/>
                                      </p:to>
                                    </p:set>
                                    <p:animEffect transition="in" filter="wipe(left)">
                                      <p:cBhvr>
                                        <p:cTn id="65" dur="500"/>
                                        <p:tgtEl>
                                          <p:spTgt spid="315423"/>
                                        </p:tgtEl>
                                      </p:cBhvr>
                                    </p:animEffect>
                                  </p:childTnLst>
                                </p:cTn>
                              </p:par>
                            </p:childTnLst>
                          </p:cTn>
                        </p:par>
                      </p:childTnLst>
                    </p:cTn>
                  </p:par>
                  <p:par>
                    <p:cTn id="66" fill="hold">
                      <p:stCondLst>
                        <p:cond delay="indefinite"/>
                      </p:stCondLst>
                      <p:childTnLst>
                        <p:par>
                          <p:cTn id="67" fill="hold">
                            <p:stCondLst>
                              <p:cond delay="0"/>
                            </p:stCondLst>
                            <p:childTnLst>
                              <p:par>
                                <p:cTn id="68" presetID="18" presetClass="entr" presetSubtype="12" fill="hold" grpId="0" nodeType="click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strips(downLeft)">
                                      <p:cBhvr>
                                        <p:cTn id="70" dur="500"/>
                                        <p:tgtEl>
                                          <p:spTgt spid="2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wipe(left)">
                                      <p:cBhvr>
                                        <p:cTn id="7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411" grpId="0" animBg="1" autoUpdateAnimBg="0"/>
      <p:bldP spid="315412" grpId="0" autoUpdateAnimBg="0"/>
      <p:bldP spid="315424" grpId="0" animBg="1"/>
      <p:bldP spid="26" grpId="0" animBg="1"/>
      <p:bldP spid="27"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1"/>
          <p:cNvSpPr>
            <a:spLocks noGrp="1"/>
          </p:cNvSpPr>
          <p:nvPr>
            <p:ph type="sldNum" sz="quarter" idx="12"/>
          </p:nvPr>
        </p:nvSpPr>
        <p:spPr>
          <a:noFill/>
        </p:spPr>
        <p:txBody>
          <a:bodyPr/>
          <a:lstStyle/>
          <a:p>
            <a:fld id="{A48CB031-FC91-4D67-8785-088CDF085FD7}" type="slidenum">
              <a:rPr lang="en-US" altLang="zh-CN" smtClean="0"/>
              <a:pPr/>
              <a:t>30</a:t>
            </a:fld>
            <a:endParaRPr lang="en-US" altLang="zh-CN" smtClean="0"/>
          </a:p>
        </p:txBody>
      </p:sp>
      <p:sp>
        <p:nvSpPr>
          <p:cNvPr id="33795" name="Rectangle 2"/>
          <p:cNvSpPr>
            <a:spLocks noChangeArrowheads="1"/>
          </p:cNvSpPr>
          <p:nvPr/>
        </p:nvSpPr>
        <p:spPr bwMode="auto">
          <a:xfrm>
            <a:off x="1552575" y="404813"/>
            <a:ext cx="1600200" cy="762000"/>
          </a:xfrm>
          <a:prstGeom prst="rect">
            <a:avLst/>
          </a:prstGeom>
          <a:noFill/>
          <a:ln w="57150">
            <a:noFill/>
            <a:miter lim="800000"/>
            <a:headEnd/>
            <a:tailEnd/>
          </a:ln>
        </p:spPr>
        <p:txBody>
          <a:bodyPr>
            <a:spAutoFit/>
          </a:bodyPr>
          <a:lstStyle/>
          <a:p>
            <a:pPr algn="l" eaLnBrk="0" hangingPunct="0"/>
            <a:r>
              <a:rPr lang="zh-CN" altLang="en-US" sz="4400">
                <a:latin typeface="黑体" pitchFamily="2" charset="-122"/>
                <a:ea typeface="黑体" pitchFamily="2" charset="-122"/>
              </a:rPr>
              <a:t>作业</a:t>
            </a:r>
          </a:p>
        </p:txBody>
      </p:sp>
      <p:sp>
        <p:nvSpPr>
          <p:cNvPr id="33796" name="Text Box 3"/>
          <p:cNvSpPr txBox="1">
            <a:spLocks noChangeArrowheads="1"/>
          </p:cNvSpPr>
          <p:nvPr/>
        </p:nvSpPr>
        <p:spPr bwMode="auto">
          <a:xfrm>
            <a:off x="1427163" y="1289050"/>
            <a:ext cx="4268787" cy="701675"/>
          </a:xfrm>
          <a:prstGeom prst="rect">
            <a:avLst/>
          </a:prstGeom>
          <a:noFill/>
          <a:ln w="19050">
            <a:noFill/>
            <a:miter lim="800000"/>
            <a:headEnd/>
            <a:tailEnd/>
          </a:ln>
        </p:spPr>
        <p:txBody>
          <a:bodyPr wrap="none" anchor="ctr">
            <a:spAutoFit/>
          </a:bodyPr>
          <a:lstStyle/>
          <a:p>
            <a:pPr>
              <a:spcBef>
                <a:spcPct val="50000"/>
              </a:spcBef>
            </a:pPr>
            <a:r>
              <a:rPr lang="zh-CN" altLang="en-US" sz="4000">
                <a:solidFill>
                  <a:schemeClr val="tx2"/>
                </a:solidFill>
                <a:latin typeface="黑体" pitchFamily="2" charset="-122"/>
                <a:ea typeface="黑体" pitchFamily="2" charset="-122"/>
              </a:rPr>
              <a:t>习题</a:t>
            </a:r>
            <a:r>
              <a:rPr lang="en-US" altLang="zh-CN" sz="4000">
                <a:solidFill>
                  <a:schemeClr val="tx2"/>
                </a:solidFill>
                <a:latin typeface="黑体" pitchFamily="2" charset="-122"/>
                <a:ea typeface="黑体" pitchFamily="2" charset="-122"/>
              </a:rPr>
              <a:t>8-2 ( 22 </a:t>
            </a:r>
            <a:r>
              <a:rPr lang="zh-CN" altLang="en-US" sz="4000">
                <a:solidFill>
                  <a:schemeClr val="tx2"/>
                </a:solidFill>
                <a:latin typeface="黑体" pitchFamily="2" charset="-122"/>
                <a:ea typeface="黑体" pitchFamily="2" charset="-122"/>
              </a:rPr>
              <a:t>页</a:t>
            </a:r>
            <a:r>
              <a:rPr lang="en-US" altLang="zh-CN" sz="4000">
                <a:solidFill>
                  <a:schemeClr val="tx2"/>
                </a:solidFill>
                <a:latin typeface="黑体" pitchFamily="2" charset="-122"/>
                <a:ea typeface="黑体" pitchFamily="2" charset="-122"/>
              </a:rPr>
              <a:t>)</a:t>
            </a:r>
          </a:p>
        </p:txBody>
      </p:sp>
      <p:sp>
        <p:nvSpPr>
          <p:cNvPr id="33797" name="Text Box 4"/>
          <p:cNvSpPr txBox="1">
            <a:spLocks noChangeArrowheads="1"/>
          </p:cNvSpPr>
          <p:nvPr/>
        </p:nvSpPr>
        <p:spPr bwMode="auto">
          <a:xfrm>
            <a:off x="971550" y="2555875"/>
            <a:ext cx="6940550" cy="884238"/>
          </a:xfrm>
          <a:prstGeom prst="rect">
            <a:avLst/>
          </a:prstGeom>
          <a:noFill/>
          <a:ln w="19050">
            <a:noFill/>
            <a:miter lim="800000"/>
            <a:headEnd/>
            <a:tailEnd/>
          </a:ln>
        </p:spPr>
        <p:txBody>
          <a:bodyPr anchor="ctr">
            <a:spAutoFit/>
          </a:bodyPr>
          <a:lstStyle/>
          <a:p>
            <a:pPr algn="l">
              <a:lnSpc>
                <a:spcPct val="130000"/>
              </a:lnSpc>
              <a:spcBef>
                <a:spcPct val="50000"/>
              </a:spcBef>
            </a:pPr>
            <a:r>
              <a:rPr lang="en-US" altLang="zh-CN" sz="2800">
                <a:solidFill>
                  <a:schemeClr val="tx2"/>
                </a:solidFill>
              </a:rPr>
              <a:t> </a:t>
            </a:r>
            <a:r>
              <a:rPr lang="en-US" altLang="zh-CN" sz="4000">
                <a:solidFill>
                  <a:schemeClr val="tx2"/>
                </a:solidFill>
              </a:rPr>
              <a:t>2.</a:t>
            </a:r>
            <a:r>
              <a:rPr lang="en-US" altLang="zh-CN" sz="2800">
                <a:solidFill>
                  <a:schemeClr val="tx2"/>
                </a:solidFill>
              </a:rPr>
              <a:t>   </a:t>
            </a:r>
            <a:r>
              <a:rPr lang="en-US" altLang="zh-CN" sz="3200">
                <a:solidFill>
                  <a:schemeClr val="tx2"/>
                </a:solidFill>
              </a:rPr>
              <a:t> </a:t>
            </a:r>
            <a:r>
              <a:rPr lang="en-US" altLang="zh-CN" sz="4000">
                <a:solidFill>
                  <a:schemeClr val="tx2"/>
                </a:solidFill>
              </a:rPr>
              <a:t>3.  6.  7.   10.    </a:t>
            </a:r>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7" name="灯片编号占位符 1"/>
          <p:cNvSpPr>
            <a:spLocks noGrp="1"/>
          </p:cNvSpPr>
          <p:nvPr>
            <p:ph type="sldNum" sz="quarter" idx="12"/>
          </p:nvPr>
        </p:nvSpPr>
        <p:spPr>
          <a:noFill/>
        </p:spPr>
        <p:txBody>
          <a:bodyPr/>
          <a:lstStyle/>
          <a:p>
            <a:fld id="{57547B83-248E-4723-816F-4520BC5411E8}" type="slidenum">
              <a:rPr lang="en-US" altLang="zh-CN" smtClean="0"/>
              <a:pPr/>
              <a:t>4</a:t>
            </a:fld>
            <a:endParaRPr lang="en-US" altLang="zh-CN" smtClean="0"/>
          </a:p>
        </p:txBody>
      </p:sp>
      <p:sp>
        <p:nvSpPr>
          <p:cNvPr id="3088" name="Text Box 2"/>
          <p:cNvSpPr txBox="1">
            <a:spLocks noChangeArrowheads="1"/>
          </p:cNvSpPr>
          <p:nvPr/>
        </p:nvSpPr>
        <p:spPr bwMode="auto">
          <a:xfrm>
            <a:off x="179388" y="263507"/>
            <a:ext cx="2438400" cy="519112"/>
          </a:xfrm>
          <a:prstGeom prst="rect">
            <a:avLst/>
          </a:prstGeom>
          <a:noFill/>
          <a:ln w="57150">
            <a:noFill/>
            <a:miter lim="800000"/>
            <a:headEnd/>
            <a:tailEnd/>
          </a:ln>
        </p:spPr>
        <p:txBody>
          <a:bodyPr>
            <a:spAutoFit/>
          </a:bodyPr>
          <a:lstStyle/>
          <a:p>
            <a:pPr algn="l">
              <a:spcBef>
                <a:spcPct val="50000"/>
              </a:spcBef>
            </a:pPr>
            <a:r>
              <a:rPr lang="zh-CN" altLang="en-US" sz="2800"/>
              <a:t>数量积也称为</a:t>
            </a:r>
          </a:p>
        </p:txBody>
      </p:sp>
      <p:graphicFrame>
        <p:nvGraphicFramePr>
          <p:cNvPr id="316419" name="Object 3"/>
          <p:cNvGraphicFramePr>
            <a:graphicFrameLocks noChangeAspect="1"/>
          </p:cNvGraphicFramePr>
          <p:nvPr/>
        </p:nvGraphicFramePr>
        <p:xfrm>
          <a:off x="909638" y="796925"/>
          <a:ext cx="3232150" cy="635000"/>
        </p:xfrm>
        <a:graphic>
          <a:graphicData uri="http://schemas.openxmlformats.org/presentationml/2006/ole">
            <p:oleObj spid="_x0000_s3243" name="公式" r:id="rId3" imgW="1282700" imgH="254000" progId="Equation.3">
              <p:embed/>
            </p:oleObj>
          </a:graphicData>
        </a:graphic>
      </p:graphicFrame>
      <p:grpSp>
        <p:nvGrpSpPr>
          <p:cNvPr id="2" name="Group 4"/>
          <p:cNvGrpSpPr>
            <a:grpSpLocks/>
          </p:cNvGrpSpPr>
          <p:nvPr/>
        </p:nvGrpSpPr>
        <p:grpSpPr bwMode="auto">
          <a:xfrm>
            <a:off x="147638" y="822325"/>
            <a:ext cx="838200" cy="685800"/>
            <a:chOff x="720" y="2304"/>
            <a:chExt cx="528" cy="432"/>
          </a:xfrm>
        </p:grpSpPr>
        <p:sp>
          <p:nvSpPr>
            <p:cNvPr id="3097" name="Oval 5"/>
            <p:cNvSpPr>
              <a:spLocks noChangeArrowheads="1"/>
            </p:cNvSpPr>
            <p:nvPr/>
          </p:nvSpPr>
          <p:spPr bwMode="auto">
            <a:xfrm>
              <a:off x="720" y="2304"/>
              <a:ext cx="432" cy="432"/>
            </a:xfrm>
            <a:prstGeom prst="ellipse">
              <a:avLst/>
            </a:prstGeom>
            <a:gradFill rotWithShape="0">
              <a:gsLst>
                <a:gs pos="0">
                  <a:srgbClr val="FF0066"/>
                </a:gs>
                <a:gs pos="100000">
                  <a:srgbClr val="76002F"/>
                </a:gs>
              </a:gsLst>
              <a:path path="shape">
                <a:fillToRect l="50000" t="50000" r="50000" b="50000"/>
              </a:path>
            </a:gradFill>
            <a:ln w="38100">
              <a:noFill/>
              <a:round/>
              <a:headEnd/>
              <a:tailEnd/>
            </a:ln>
          </p:spPr>
          <p:txBody>
            <a:bodyPr wrap="none" anchor="ctr"/>
            <a:lstStyle/>
            <a:p>
              <a:endParaRPr lang="zh-CN" altLang="en-US"/>
            </a:p>
          </p:txBody>
        </p:sp>
        <p:sp>
          <p:nvSpPr>
            <p:cNvPr id="3098" name="Text Box 6"/>
            <p:cNvSpPr txBox="1">
              <a:spLocks noChangeArrowheads="1"/>
            </p:cNvSpPr>
            <p:nvPr/>
          </p:nvSpPr>
          <p:spPr bwMode="auto">
            <a:xfrm>
              <a:off x="768" y="2304"/>
              <a:ext cx="480" cy="327"/>
            </a:xfrm>
            <a:prstGeom prst="rect">
              <a:avLst/>
            </a:prstGeom>
            <a:noFill/>
            <a:ln w="57150">
              <a:noFill/>
              <a:miter lim="800000"/>
              <a:headEnd/>
              <a:tailEnd/>
            </a:ln>
          </p:spPr>
          <p:txBody>
            <a:bodyPr>
              <a:spAutoFit/>
            </a:bodyPr>
            <a:lstStyle/>
            <a:p>
              <a:pPr algn="l">
                <a:spcBef>
                  <a:spcPct val="50000"/>
                </a:spcBef>
              </a:pPr>
              <a:r>
                <a:rPr lang="zh-CN" altLang="en-US" sz="2800">
                  <a:solidFill>
                    <a:schemeClr val="bg1"/>
                  </a:solidFill>
                </a:rPr>
                <a:t>注</a:t>
              </a:r>
              <a:endParaRPr lang="zh-CN" altLang="en-US" sz="2800">
                <a:solidFill>
                  <a:srgbClr val="FF3300"/>
                </a:solidFill>
              </a:endParaRPr>
            </a:p>
          </p:txBody>
        </p:sp>
      </p:grpSp>
      <p:graphicFrame>
        <p:nvGraphicFramePr>
          <p:cNvPr id="316423" name="Object 7"/>
          <p:cNvGraphicFramePr>
            <a:graphicFrameLocks noChangeAspect="1"/>
          </p:cNvGraphicFramePr>
          <p:nvPr/>
        </p:nvGraphicFramePr>
        <p:xfrm>
          <a:off x="1633538" y="1612900"/>
          <a:ext cx="1517650" cy="546100"/>
        </p:xfrm>
        <a:graphic>
          <a:graphicData uri="http://schemas.openxmlformats.org/presentationml/2006/ole">
            <p:oleObj spid="_x0000_s3244" name="Equation" r:id="rId4" imgW="596641" imgH="215806" progId="Equation.3">
              <p:embed/>
            </p:oleObj>
          </a:graphicData>
        </a:graphic>
      </p:graphicFrame>
      <p:graphicFrame>
        <p:nvGraphicFramePr>
          <p:cNvPr id="316424" name="Object 8"/>
          <p:cNvGraphicFramePr>
            <a:graphicFrameLocks noChangeAspect="1"/>
          </p:cNvGraphicFramePr>
          <p:nvPr/>
        </p:nvGraphicFramePr>
        <p:xfrm>
          <a:off x="1703388" y="2282825"/>
          <a:ext cx="1420812" cy="512763"/>
        </p:xfrm>
        <a:graphic>
          <a:graphicData uri="http://schemas.openxmlformats.org/presentationml/2006/ole">
            <p:oleObj spid="_x0000_s3245" name="Equation" r:id="rId5" imgW="558558" imgH="203112" progId="Equation.3">
              <p:embed/>
            </p:oleObj>
          </a:graphicData>
        </a:graphic>
      </p:graphicFrame>
      <p:sp>
        <p:nvSpPr>
          <p:cNvPr id="316425" name="Text Box 9"/>
          <p:cNvSpPr txBox="1">
            <a:spLocks noChangeArrowheads="1"/>
          </p:cNvSpPr>
          <p:nvPr/>
        </p:nvSpPr>
        <p:spPr bwMode="auto">
          <a:xfrm>
            <a:off x="223838" y="2921000"/>
            <a:ext cx="3613150" cy="579438"/>
          </a:xfrm>
          <a:prstGeom prst="rect">
            <a:avLst/>
          </a:prstGeom>
          <a:noFill/>
          <a:ln w="9525">
            <a:noFill/>
            <a:miter lim="800000"/>
            <a:headEnd/>
            <a:tailEnd/>
          </a:ln>
        </p:spPr>
        <p:txBody>
          <a:bodyPr>
            <a:spAutoFit/>
          </a:bodyPr>
          <a:lstStyle/>
          <a:p>
            <a:pPr algn="l">
              <a:spcBef>
                <a:spcPct val="50000"/>
              </a:spcBef>
            </a:pPr>
            <a:r>
              <a:rPr lang="zh-CN" altLang="en-US" sz="2800">
                <a:solidFill>
                  <a:schemeClr val="accent2"/>
                </a:solidFill>
              </a:rPr>
              <a:t>关于数量积的说明</a:t>
            </a:r>
            <a:r>
              <a:rPr lang="zh-CN" altLang="en-US" sz="3200">
                <a:solidFill>
                  <a:schemeClr val="accent2"/>
                </a:solidFill>
              </a:rPr>
              <a:t>：</a:t>
            </a:r>
            <a:endParaRPr lang="zh-CN" altLang="en-US" sz="2800"/>
          </a:p>
        </p:txBody>
      </p:sp>
      <p:graphicFrame>
        <p:nvGraphicFramePr>
          <p:cNvPr id="316426" name="Object 10"/>
          <p:cNvGraphicFramePr>
            <a:graphicFrameLocks noChangeAspect="1"/>
          </p:cNvGraphicFramePr>
          <p:nvPr/>
        </p:nvGraphicFramePr>
        <p:xfrm>
          <a:off x="712788" y="3606800"/>
          <a:ext cx="2044700" cy="566738"/>
        </p:xfrm>
        <a:graphic>
          <a:graphicData uri="http://schemas.openxmlformats.org/presentationml/2006/ole">
            <p:oleObj spid="_x0000_s3246" name="Equation" r:id="rId6" imgW="825500" imgH="228600" progId="Equation.3">
              <p:embed/>
            </p:oleObj>
          </a:graphicData>
        </a:graphic>
      </p:graphicFrame>
      <p:graphicFrame>
        <p:nvGraphicFramePr>
          <p:cNvPr id="316427" name="Object 11"/>
          <p:cNvGraphicFramePr>
            <a:graphicFrameLocks noChangeAspect="1"/>
          </p:cNvGraphicFramePr>
          <p:nvPr/>
        </p:nvGraphicFramePr>
        <p:xfrm>
          <a:off x="941388" y="4445000"/>
          <a:ext cx="1231900" cy="404813"/>
        </p:xfrm>
        <a:graphic>
          <a:graphicData uri="http://schemas.openxmlformats.org/presentationml/2006/ole">
            <p:oleObj spid="_x0000_s3247" name="公式" r:id="rId7" imgW="1231366" imgH="406224" progId="Equation.3">
              <p:embed/>
            </p:oleObj>
          </a:graphicData>
        </a:graphic>
      </p:graphicFrame>
      <p:graphicFrame>
        <p:nvGraphicFramePr>
          <p:cNvPr id="316428" name="Object 12"/>
          <p:cNvGraphicFramePr>
            <a:graphicFrameLocks noChangeAspect="1"/>
          </p:cNvGraphicFramePr>
          <p:nvPr/>
        </p:nvGraphicFramePr>
        <p:xfrm>
          <a:off x="2654300" y="4373563"/>
          <a:ext cx="1371600" cy="444500"/>
        </p:xfrm>
        <a:graphic>
          <a:graphicData uri="http://schemas.openxmlformats.org/presentationml/2006/ole">
            <p:oleObj spid="_x0000_s3248" name="Equation" r:id="rId8" imgW="545626" imgH="177646" progId="Equation.3">
              <p:embed/>
            </p:oleObj>
          </a:graphicData>
        </a:graphic>
      </p:graphicFrame>
      <p:sp>
        <p:nvSpPr>
          <p:cNvPr id="316429" name="Rectangle 13"/>
          <p:cNvSpPr>
            <a:spLocks noChangeArrowheads="1"/>
          </p:cNvSpPr>
          <p:nvPr/>
        </p:nvSpPr>
        <p:spPr bwMode="auto">
          <a:xfrm>
            <a:off x="255588" y="4368800"/>
            <a:ext cx="685800" cy="519113"/>
          </a:xfrm>
          <a:prstGeom prst="rect">
            <a:avLst/>
          </a:prstGeom>
          <a:noFill/>
          <a:ln w="9525">
            <a:noFill/>
            <a:miter lim="800000"/>
            <a:headEnd/>
            <a:tailEnd/>
          </a:ln>
        </p:spPr>
        <p:txBody>
          <a:bodyPr>
            <a:spAutoFit/>
          </a:bodyPr>
          <a:lstStyle/>
          <a:p>
            <a:pPr algn="l"/>
            <a:r>
              <a:rPr lang="zh-CN" altLang="en-US" sz="2800">
                <a:ea typeface="黑体" pitchFamily="2" charset="-122"/>
              </a:rPr>
              <a:t>证</a:t>
            </a:r>
            <a:endParaRPr lang="zh-CN" altLang="en-US" sz="2800"/>
          </a:p>
        </p:txBody>
      </p:sp>
      <p:sp>
        <p:nvSpPr>
          <p:cNvPr id="316430" name="Rectangle 14"/>
          <p:cNvSpPr>
            <a:spLocks noChangeArrowheads="1"/>
          </p:cNvSpPr>
          <p:nvPr/>
        </p:nvSpPr>
        <p:spPr bwMode="auto">
          <a:xfrm>
            <a:off x="2312988" y="266682"/>
            <a:ext cx="1970087" cy="519112"/>
          </a:xfrm>
          <a:prstGeom prst="rect">
            <a:avLst/>
          </a:prstGeom>
          <a:noFill/>
          <a:ln w="57150">
            <a:noFill/>
            <a:miter lim="800000"/>
            <a:headEnd/>
            <a:tailEnd/>
          </a:ln>
        </p:spPr>
        <p:txBody>
          <a:bodyPr wrap="none">
            <a:spAutoFit/>
          </a:bodyPr>
          <a:lstStyle/>
          <a:p>
            <a:pPr algn="l">
              <a:spcBef>
                <a:spcPct val="50000"/>
              </a:spcBef>
            </a:pPr>
            <a:r>
              <a:rPr lang="en-US" altLang="zh-CN" sz="2800"/>
              <a:t>“</a:t>
            </a:r>
            <a:r>
              <a:rPr lang="zh-CN" altLang="en-US" sz="2800">
                <a:solidFill>
                  <a:schemeClr val="accent2"/>
                </a:solidFill>
              </a:rPr>
              <a:t>点积</a:t>
            </a:r>
            <a:r>
              <a:rPr lang="zh-CN" altLang="en-US" sz="2800"/>
              <a:t>”、</a:t>
            </a:r>
          </a:p>
        </p:txBody>
      </p:sp>
      <p:sp>
        <p:nvSpPr>
          <p:cNvPr id="316431" name="Rectangle 15"/>
          <p:cNvSpPr>
            <a:spLocks noChangeArrowheads="1"/>
          </p:cNvSpPr>
          <p:nvPr/>
        </p:nvSpPr>
        <p:spPr bwMode="auto">
          <a:xfrm>
            <a:off x="3881438" y="261919"/>
            <a:ext cx="1701800" cy="519113"/>
          </a:xfrm>
          <a:prstGeom prst="rect">
            <a:avLst/>
          </a:prstGeom>
          <a:noFill/>
          <a:ln w="57150">
            <a:noFill/>
            <a:miter lim="800000"/>
            <a:headEnd/>
            <a:tailEnd/>
          </a:ln>
        </p:spPr>
        <p:txBody>
          <a:bodyPr wrap="none">
            <a:spAutoFit/>
          </a:bodyPr>
          <a:lstStyle/>
          <a:p>
            <a:pPr algn="l">
              <a:spcBef>
                <a:spcPct val="50000"/>
              </a:spcBef>
            </a:pPr>
            <a:r>
              <a:rPr lang="en-US" altLang="zh-CN" sz="2800"/>
              <a:t>“</a:t>
            </a:r>
            <a:r>
              <a:rPr lang="zh-CN" altLang="en-US" sz="2800">
                <a:solidFill>
                  <a:schemeClr val="accent2"/>
                </a:solidFill>
              </a:rPr>
              <a:t>内积</a:t>
            </a:r>
            <a:r>
              <a:rPr lang="zh-CN" altLang="en-US" sz="2800"/>
              <a:t>”</a:t>
            </a:r>
            <a:r>
              <a:rPr lang="en-US" altLang="zh-CN" sz="2800"/>
              <a:t>.</a:t>
            </a:r>
          </a:p>
        </p:txBody>
      </p:sp>
      <p:sp>
        <p:nvSpPr>
          <p:cNvPr id="316432" name="Text Box 16"/>
          <p:cNvSpPr txBox="1">
            <a:spLocks noChangeArrowheads="1"/>
          </p:cNvSpPr>
          <p:nvPr/>
        </p:nvSpPr>
        <p:spPr bwMode="auto">
          <a:xfrm>
            <a:off x="865188" y="1549400"/>
            <a:ext cx="990600" cy="519113"/>
          </a:xfrm>
          <a:prstGeom prst="rect">
            <a:avLst/>
          </a:prstGeom>
          <a:noFill/>
          <a:ln w="57150">
            <a:noFill/>
            <a:miter lim="800000"/>
            <a:headEnd/>
            <a:tailEnd/>
          </a:ln>
        </p:spPr>
        <p:txBody>
          <a:bodyPr>
            <a:spAutoFit/>
          </a:bodyPr>
          <a:lstStyle/>
          <a:p>
            <a:pPr algn="l" eaLnBrk="0" hangingPunct="0">
              <a:spcBef>
                <a:spcPct val="50000"/>
              </a:spcBef>
            </a:pPr>
            <a:r>
              <a:rPr lang="en-US" altLang="zh-CN" sz="2800">
                <a:solidFill>
                  <a:srgbClr val="0000FF"/>
                </a:solidFill>
              </a:rPr>
              <a:t>(1)</a:t>
            </a:r>
          </a:p>
        </p:txBody>
      </p:sp>
      <p:sp>
        <p:nvSpPr>
          <p:cNvPr id="316433" name="Text Box 17"/>
          <p:cNvSpPr txBox="1">
            <a:spLocks noChangeArrowheads="1"/>
          </p:cNvSpPr>
          <p:nvPr/>
        </p:nvSpPr>
        <p:spPr bwMode="auto">
          <a:xfrm>
            <a:off x="865188" y="2249488"/>
            <a:ext cx="990600" cy="519112"/>
          </a:xfrm>
          <a:prstGeom prst="rect">
            <a:avLst/>
          </a:prstGeom>
          <a:noFill/>
          <a:ln w="57150">
            <a:noFill/>
            <a:miter lim="800000"/>
            <a:headEnd/>
            <a:tailEnd/>
          </a:ln>
        </p:spPr>
        <p:txBody>
          <a:bodyPr>
            <a:spAutoFit/>
          </a:bodyPr>
          <a:lstStyle/>
          <a:p>
            <a:pPr algn="l" eaLnBrk="0" hangingPunct="0">
              <a:spcBef>
                <a:spcPct val="50000"/>
              </a:spcBef>
            </a:pPr>
            <a:r>
              <a:rPr lang="en-US" altLang="zh-CN" sz="2800">
                <a:solidFill>
                  <a:srgbClr val="0000FF"/>
                </a:solidFill>
              </a:rPr>
              <a:t>(2)</a:t>
            </a:r>
          </a:p>
        </p:txBody>
      </p:sp>
      <p:graphicFrame>
        <p:nvGraphicFramePr>
          <p:cNvPr id="316434" name="Object 18"/>
          <p:cNvGraphicFramePr>
            <a:graphicFrameLocks noChangeAspect="1"/>
          </p:cNvGraphicFramePr>
          <p:nvPr/>
        </p:nvGraphicFramePr>
        <p:xfrm>
          <a:off x="3074988" y="1701800"/>
          <a:ext cx="547687" cy="352425"/>
        </p:xfrm>
        <a:graphic>
          <a:graphicData uri="http://schemas.openxmlformats.org/presentationml/2006/ole">
            <p:oleObj spid="_x0000_s3249" name="Equation" r:id="rId9" imgW="215713" imgH="139579" progId="Equation.3">
              <p:embed/>
            </p:oleObj>
          </a:graphicData>
        </a:graphic>
      </p:graphicFrame>
      <p:graphicFrame>
        <p:nvGraphicFramePr>
          <p:cNvPr id="316435" name="Object 19"/>
          <p:cNvGraphicFramePr>
            <a:graphicFrameLocks noChangeAspect="1"/>
          </p:cNvGraphicFramePr>
          <p:nvPr/>
        </p:nvGraphicFramePr>
        <p:xfrm>
          <a:off x="3608388" y="1508125"/>
          <a:ext cx="1311275" cy="606425"/>
        </p:xfrm>
        <a:graphic>
          <a:graphicData uri="http://schemas.openxmlformats.org/presentationml/2006/ole">
            <p:oleObj spid="_x0000_s3250" name="Equation" r:id="rId10" imgW="545626" imgH="253780" progId="Equation.3">
              <p:embed/>
            </p:oleObj>
          </a:graphicData>
        </a:graphic>
      </p:graphicFrame>
      <p:graphicFrame>
        <p:nvGraphicFramePr>
          <p:cNvPr id="316436" name="Object 20"/>
          <p:cNvGraphicFramePr>
            <a:graphicFrameLocks noChangeAspect="1"/>
          </p:cNvGraphicFramePr>
          <p:nvPr/>
        </p:nvGraphicFramePr>
        <p:xfrm>
          <a:off x="3132138" y="2349500"/>
          <a:ext cx="549275" cy="352425"/>
        </p:xfrm>
        <a:graphic>
          <a:graphicData uri="http://schemas.openxmlformats.org/presentationml/2006/ole">
            <p:oleObj spid="_x0000_s3251" name="Equation" r:id="rId11" imgW="215713" imgH="139579" progId="Equation.3">
              <p:embed/>
            </p:oleObj>
          </a:graphicData>
        </a:graphic>
      </p:graphicFrame>
      <p:graphicFrame>
        <p:nvGraphicFramePr>
          <p:cNvPr id="316437" name="Object 21"/>
          <p:cNvGraphicFramePr>
            <a:graphicFrameLocks noChangeAspect="1"/>
          </p:cNvGraphicFramePr>
          <p:nvPr/>
        </p:nvGraphicFramePr>
        <p:xfrm>
          <a:off x="3590925" y="2159000"/>
          <a:ext cx="1389063" cy="577850"/>
        </p:xfrm>
        <a:graphic>
          <a:graphicData uri="http://schemas.openxmlformats.org/presentationml/2006/ole">
            <p:oleObj spid="_x0000_s3252" name="Equation" r:id="rId12" imgW="545863" imgH="228501" progId="Equation.3">
              <p:embed/>
            </p:oleObj>
          </a:graphicData>
        </a:graphic>
      </p:graphicFrame>
      <p:graphicFrame>
        <p:nvGraphicFramePr>
          <p:cNvPr id="316438" name="Object 22"/>
          <p:cNvGraphicFramePr>
            <a:graphicFrameLocks noChangeAspect="1"/>
          </p:cNvGraphicFramePr>
          <p:nvPr/>
        </p:nvGraphicFramePr>
        <p:xfrm>
          <a:off x="3995738" y="4365625"/>
          <a:ext cx="2286000" cy="511175"/>
        </p:xfrm>
        <a:graphic>
          <a:graphicData uri="http://schemas.openxmlformats.org/presentationml/2006/ole">
            <p:oleObj spid="_x0000_s3253" name="Equation" r:id="rId13" imgW="901309" imgH="203112" progId="Equation.3">
              <p:embed/>
            </p:oleObj>
          </a:graphicData>
        </a:graphic>
      </p:graphicFrame>
      <p:graphicFrame>
        <p:nvGraphicFramePr>
          <p:cNvPr id="3085" name="Object 23"/>
          <p:cNvGraphicFramePr>
            <a:graphicFrameLocks noChangeAspect="1"/>
          </p:cNvGraphicFramePr>
          <p:nvPr/>
        </p:nvGraphicFramePr>
        <p:xfrm>
          <a:off x="6000760" y="303194"/>
          <a:ext cx="2800350" cy="482600"/>
        </p:xfrm>
        <a:graphic>
          <a:graphicData uri="http://schemas.openxmlformats.org/presentationml/2006/ole">
            <p:oleObj spid="_x0000_s3254" name="公式" r:id="rId14" imgW="2794000" imgH="482600" progId="Equation.3">
              <p:embed/>
            </p:oleObj>
          </a:graphicData>
        </a:graphic>
      </p:graphicFrame>
      <p:graphicFrame>
        <p:nvGraphicFramePr>
          <p:cNvPr id="316440" name="Object 24"/>
          <p:cNvGraphicFramePr>
            <a:graphicFrameLocks noChangeAspect="1"/>
          </p:cNvGraphicFramePr>
          <p:nvPr/>
        </p:nvGraphicFramePr>
        <p:xfrm>
          <a:off x="6281738" y="4310063"/>
          <a:ext cx="914400" cy="566737"/>
        </p:xfrm>
        <a:graphic>
          <a:graphicData uri="http://schemas.openxmlformats.org/presentationml/2006/ole">
            <p:oleObj spid="_x0000_s3255" name="Equation" r:id="rId15" imgW="368300" imgH="228600" progId="Equation.3">
              <p:embed/>
            </p:oleObj>
          </a:graphicData>
        </a:graphic>
      </p:graphicFrame>
      <p:sp>
        <p:nvSpPr>
          <p:cNvPr id="316441" name="Text Box 25"/>
          <p:cNvSpPr txBox="1">
            <a:spLocks noChangeArrowheads="1"/>
          </p:cNvSpPr>
          <p:nvPr/>
        </p:nvSpPr>
        <p:spPr bwMode="auto">
          <a:xfrm>
            <a:off x="255588" y="3621088"/>
            <a:ext cx="990600" cy="519112"/>
          </a:xfrm>
          <a:prstGeom prst="rect">
            <a:avLst/>
          </a:prstGeom>
          <a:noFill/>
          <a:ln w="57150">
            <a:noFill/>
            <a:miter lim="800000"/>
            <a:headEnd/>
            <a:tailEnd/>
          </a:ln>
        </p:spPr>
        <p:txBody>
          <a:bodyPr>
            <a:spAutoFit/>
          </a:bodyPr>
          <a:lstStyle/>
          <a:p>
            <a:pPr algn="l" eaLnBrk="0" hangingPunct="0">
              <a:spcBef>
                <a:spcPct val="50000"/>
              </a:spcBef>
            </a:pPr>
            <a:r>
              <a:rPr lang="en-US" altLang="zh-CN" sz="2800">
                <a:solidFill>
                  <a:srgbClr val="0000FF"/>
                </a:solidFill>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6430"/>
                                        </p:tgtEl>
                                        <p:attrNameLst>
                                          <p:attrName>style.visibility</p:attrName>
                                        </p:attrNameLst>
                                      </p:cBhvr>
                                      <p:to>
                                        <p:strVal val="visible"/>
                                      </p:to>
                                    </p:set>
                                    <p:animEffect transition="in" filter="wipe(left)">
                                      <p:cBhvr>
                                        <p:cTn id="7" dur="500"/>
                                        <p:tgtEl>
                                          <p:spTgt spid="3164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6431"/>
                                        </p:tgtEl>
                                        <p:attrNameLst>
                                          <p:attrName>style.visibility</p:attrName>
                                        </p:attrNameLst>
                                      </p:cBhvr>
                                      <p:to>
                                        <p:strVal val="visible"/>
                                      </p:to>
                                    </p:set>
                                    <p:animEffect transition="in" filter="wipe(left)">
                                      <p:cBhvr>
                                        <p:cTn id="12" dur="500"/>
                                        <p:tgtEl>
                                          <p:spTgt spid="3164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6419"/>
                                        </p:tgtEl>
                                        <p:attrNameLst>
                                          <p:attrName>style.visibility</p:attrName>
                                        </p:attrNameLst>
                                      </p:cBhvr>
                                      <p:to>
                                        <p:strVal val="visible"/>
                                      </p:to>
                                    </p:set>
                                    <p:animEffect transition="in" filter="wipe(left)">
                                      <p:cBhvr>
                                        <p:cTn id="22" dur="500"/>
                                        <p:tgtEl>
                                          <p:spTgt spid="3164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6432"/>
                                        </p:tgtEl>
                                        <p:attrNameLst>
                                          <p:attrName>style.visibility</p:attrName>
                                        </p:attrNameLst>
                                      </p:cBhvr>
                                      <p:to>
                                        <p:strVal val="visible"/>
                                      </p:to>
                                    </p:set>
                                    <p:animEffect transition="in" filter="wipe(left)">
                                      <p:cBhvr>
                                        <p:cTn id="27" dur="500"/>
                                        <p:tgtEl>
                                          <p:spTgt spid="3164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6423"/>
                                        </p:tgtEl>
                                        <p:attrNameLst>
                                          <p:attrName>style.visibility</p:attrName>
                                        </p:attrNameLst>
                                      </p:cBhvr>
                                      <p:to>
                                        <p:strVal val="visible"/>
                                      </p:to>
                                    </p:set>
                                    <p:animEffect transition="in" filter="wipe(left)">
                                      <p:cBhvr>
                                        <p:cTn id="32" dur="500"/>
                                        <p:tgtEl>
                                          <p:spTgt spid="3164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16434"/>
                                        </p:tgtEl>
                                        <p:attrNameLst>
                                          <p:attrName>style.visibility</p:attrName>
                                        </p:attrNameLst>
                                      </p:cBhvr>
                                      <p:to>
                                        <p:strVal val="visible"/>
                                      </p:to>
                                    </p:set>
                                    <p:animEffect transition="in" filter="wipe(left)">
                                      <p:cBhvr>
                                        <p:cTn id="37" dur="500"/>
                                        <p:tgtEl>
                                          <p:spTgt spid="31643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16435"/>
                                        </p:tgtEl>
                                        <p:attrNameLst>
                                          <p:attrName>style.visibility</p:attrName>
                                        </p:attrNameLst>
                                      </p:cBhvr>
                                      <p:to>
                                        <p:strVal val="visible"/>
                                      </p:to>
                                    </p:set>
                                    <p:animEffect transition="in" filter="wipe(left)">
                                      <p:cBhvr>
                                        <p:cTn id="42" dur="500"/>
                                        <p:tgtEl>
                                          <p:spTgt spid="31643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16433"/>
                                        </p:tgtEl>
                                        <p:attrNameLst>
                                          <p:attrName>style.visibility</p:attrName>
                                        </p:attrNameLst>
                                      </p:cBhvr>
                                      <p:to>
                                        <p:strVal val="visible"/>
                                      </p:to>
                                    </p:set>
                                    <p:animEffect transition="in" filter="wipe(left)">
                                      <p:cBhvr>
                                        <p:cTn id="47" dur="500"/>
                                        <p:tgtEl>
                                          <p:spTgt spid="31643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16424"/>
                                        </p:tgtEl>
                                        <p:attrNameLst>
                                          <p:attrName>style.visibility</p:attrName>
                                        </p:attrNameLst>
                                      </p:cBhvr>
                                      <p:to>
                                        <p:strVal val="visible"/>
                                      </p:to>
                                    </p:set>
                                    <p:animEffect transition="in" filter="wipe(left)">
                                      <p:cBhvr>
                                        <p:cTn id="52" dur="500"/>
                                        <p:tgtEl>
                                          <p:spTgt spid="31642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16436"/>
                                        </p:tgtEl>
                                        <p:attrNameLst>
                                          <p:attrName>style.visibility</p:attrName>
                                        </p:attrNameLst>
                                      </p:cBhvr>
                                      <p:to>
                                        <p:strVal val="visible"/>
                                      </p:to>
                                    </p:set>
                                    <p:animEffect transition="in" filter="wipe(left)">
                                      <p:cBhvr>
                                        <p:cTn id="57" dur="500"/>
                                        <p:tgtEl>
                                          <p:spTgt spid="31643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16437"/>
                                        </p:tgtEl>
                                        <p:attrNameLst>
                                          <p:attrName>style.visibility</p:attrName>
                                        </p:attrNameLst>
                                      </p:cBhvr>
                                      <p:to>
                                        <p:strVal val="visible"/>
                                      </p:to>
                                    </p:set>
                                    <p:animEffect transition="in" filter="wipe(left)">
                                      <p:cBhvr>
                                        <p:cTn id="62" dur="500"/>
                                        <p:tgtEl>
                                          <p:spTgt spid="31643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16425"/>
                                        </p:tgtEl>
                                        <p:attrNameLst>
                                          <p:attrName>style.visibility</p:attrName>
                                        </p:attrNameLst>
                                      </p:cBhvr>
                                      <p:to>
                                        <p:strVal val="visible"/>
                                      </p:to>
                                    </p:set>
                                    <p:animEffect transition="in" filter="wipe(left)">
                                      <p:cBhvr>
                                        <p:cTn id="67" dur="500"/>
                                        <p:tgtEl>
                                          <p:spTgt spid="31642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16441"/>
                                        </p:tgtEl>
                                        <p:attrNameLst>
                                          <p:attrName>style.visibility</p:attrName>
                                        </p:attrNameLst>
                                      </p:cBhvr>
                                      <p:to>
                                        <p:strVal val="visible"/>
                                      </p:to>
                                    </p:set>
                                    <p:animEffect transition="in" filter="wipe(left)">
                                      <p:cBhvr>
                                        <p:cTn id="72" dur="500"/>
                                        <p:tgtEl>
                                          <p:spTgt spid="31644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16426"/>
                                        </p:tgtEl>
                                        <p:attrNameLst>
                                          <p:attrName>style.visibility</p:attrName>
                                        </p:attrNameLst>
                                      </p:cBhvr>
                                      <p:to>
                                        <p:strVal val="visible"/>
                                      </p:to>
                                    </p:set>
                                    <p:animEffect transition="in" filter="wipe(left)">
                                      <p:cBhvr>
                                        <p:cTn id="77" dur="500"/>
                                        <p:tgtEl>
                                          <p:spTgt spid="31642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16429"/>
                                        </p:tgtEl>
                                        <p:attrNameLst>
                                          <p:attrName>style.visibility</p:attrName>
                                        </p:attrNameLst>
                                      </p:cBhvr>
                                      <p:to>
                                        <p:strVal val="visible"/>
                                      </p:to>
                                    </p:set>
                                    <p:animEffect transition="in" filter="wipe(left)">
                                      <p:cBhvr>
                                        <p:cTn id="82" dur="500"/>
                                        <p:tgtEl>
                                          <p:spTgt spid="316429"/>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316427"/>
                                        </p:tgtEl>
                                        <p:attrNameLst>
                                          <p:attrName>style.visibility</p:attrName>
                                        </p:attrNameLst>
                                      </p:cBhvr>
                                      <p:to>
                                        <p:strVal val="visible"/>
                                      </p:to>
                                    </p:set>
                                    <p:animEffect transition="in" filter="wipe(left)">
                                      <p:cBhvr>
                                        <p:cTn id="87" dur="500"/>
                                        <p:tgtEl>
                                          <p:spTgt spid="31642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316428"/>
                                        </p:tgtEl>
                                        <p:attrNameLst>
                                          <p:attrName>style.visibility</p:attrName>
                                        </p:attrNameLst>
                                      </p:cBhvr>
                                      <p:to>
                                        <p:strVal val="visible"/>
                                      </p:to>
                                    </p:set>
                                    <p:animEffect transition="in" filter="wipe(left)">
                                      <p:cBhvr>
                                        <p:cTn id="92" dur="500"/>
                                        <p:tgtEl>
                                          <p:spTgt spid="316428"/>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316438"/>
                                        </p:tgtEl>
                                        <p:attrNameLst>
                                          <p:attrName>style.visibility</p:attrName>
                                        </p:attrNameLst>
                                      </p:cBhvr>
                                      <p:to>
                                        <p:strVal val="visible"/>
                                      </p:to>
                                    </p:set>
                                    <p:animEffect transition="in" filter="wipe(left)">
                                      <p:cBhvr>
                                        <p:cTn id="97" dur="500"/>
                                        <p:tgtEl>
                                          <p:spTgt spid="316438"/>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316440"/>
                                        </p:tgtEl>
                                        <p:attrNameLst>
                                          <p:attrName>style.visibility</p:attrName>
                                        </p:attrNameLst>
                                      </p:cBhvr>
                                      <p:to>
                                        <p:strVal val="visible"/>
                                      </p:to>
                                    </p:set>
                                    <p:animEffect transition="in" filter="wipe(left)">
                                      <p:cBhvr>
                                        <p:cTn id="102" dur="500"/>
                                        <p:tgtEl>
                                          <p:spTgt spid="316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5" grpId="0" autoUpdateAnimBg="0"/>
      <p:bldP spid="316429" grpId="0" autoUpdateAnimBg="0"/>
      <p:bldP spid="316430" grpId="0" autoUpdateAnimBg="0"/>
      <p:bldP spid="316431" grpId="0" autoUpdateAnimBg="0"/>
      <p:bldP spid="316432" grpId="0" autoUpdateAnimBg="0"/>
      <p:bldP spid="316433" grpId="0" autoUpdateAnimBg="0"/>
      <p:bldP spid="31644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8" name="灯片编号占位符 1"/>
          <p:cNvSpPr>
            <a:spLocks noGrp="1"/>
          </p:cNvSpPr>
          <p:nvPr>
            <p:ph type="sldNum" sz="quarter" idx="12"/>
          </p:nvPr>
        </p:nvSpPr>
        <p:spPr>
          <a:noFill/>
        </p:spPr>
        <p:txBody>
          <a:bodyPr/>
          <a:lstStyle/>
          <a:p>
            <a:fld id="{6A1C325F-17D6-4AFF-B350-96A82B2EB9F7}" type="slidenum">
              <a:rPr lang="en-US" altLang="zh-CN" smtClean="0"/>
              <a:pPr/>
              <a:t>5</a:t>
            </a:fld>
            <a:endParaRPr lang="en-US" altLang="zh-CN" smtClean="0"/>
          </a:p>
        </p:txBody>
      </p:sp>
      <p:graphicFrame>
        <p:nvGraphicFramePr>
          <p:cNvPr id="317442" name="Object 2"/>
          <p:cNvGraphicFramePr>
            <a:graphicFrameLocks noChangeAspect="1"/>
          </p:cNvGraphicFramePr>
          <p:nvPr/>
        </p:nvGraphicFramePr>
        <p:xfrm>
          <a:off x="946150" y="1420824"/>
          <a:ext cx="671513" cy="404813"/>
        </p:xfrm>
        <a:graphic>
          <a:graphicData uri="http://schemas.openxmlformats.org/presentationml/2006/ole">
            <p:oleObj spid="_x0000_s4358" name="公式" r:id="rId3" imgW="21547800" imgH="12983400" progId="Equation.3">
              <p:embed/>
            </p:oleObj>
          </a:graphicData>
        </a:graphic>
      </p:graphicFrame>
      <p:graphicFrame>
        <p:nvGraphicFramePr>
          <p:cNvPr id="317443" name="Object 3"/>
          <p:cNvGraphicFramePr>
            <a:graphicFrameLocks noChangeAspect="1"/>
          </p:cNvGraphicFramePr>
          <p:nvPr/>
        </p:nvGraphicFramePr>
        <p:xfrm>
          <a:off x="1763713" y="1368437"/>
          <a:ext cx="1638300" cy="469900"/>
        </p:xfrm>
        <a:graphic>
          <a:graphicData uri="http://schemas.openxmlformats.org/presentationml/2006/ole">
            <p:oleObj spid="_x0000_s4359" name="公式" r:id="rId4" imgW="1638300" imgH="469900" progId="Equation.3">
              <p:embed/>
            </p:oleObj>
          </a:graphicData>
        </a:graphic>
      </p:graphicFrame>
      <p:graphicFrame>
        <p:nvGraphicFramePr>
          <p:cNvPr id="317444" name="Object 4"/>
          <p:cNvGraphicFramePr>
            <a:graphicFrameLocks noChangeAspect="1"/>
          </p:cNvGraphicFramePr>
          <p:nvPr/>
        </p:nvGraphicFramePr>
        <p:xfrm>
          <a:off x="3516313" y="1420824"/>
          <a:ext cx="1092200" cy="404813"/>
        </p:xfrm>
        <a:graphic>
          <a:graphicData uri="http://schemas.openxmlformats.org/presentationml/2006/ole">
            <p:oleObj spid="_x0000_s4360" name="公式" r:id="rId5" imgW="1091726" imgH="406224" progId="Equation.3">
              <p:embed/>
            </p:oleObj>
          </a:graphicData>
        </a:graphic>
      </p:graphicFrame>
      <p:graphicFrame>
        <p:nvGraphicFramePr>
          <p:cNvPr id="317445" name="Object 5"/>
          <p:cNvGraphicFramePr>
            <a:graphicFrameLocks noChangeAspect="1"/>
          </p:cNvGraphicFramePr>
          <p:nvPr/>
        </p:nvGraphicFramePr>
        <p:xfrm>
          <a:off x="4932363" y="1344624"/>
          <a:ext cx="1104900" cy="481013"/>
        </p:xfrm>
        <a:graphic>
          <a:graphicData uri="http://schemas.openxmlformats.org/presentationml/2006/ole">
            <p:oleObj spid="_x0000_s4361" name="公式" r:id="rId6" imgW="1104900" imgH="482600" progId="Equation.3">
              <p:embed/>
            </p:oleObj>
          </a:graphicData>
        </a:graphic>
      </p:graphicFrame>
      <p:graphicFrame>
        <p:nvGraphicFramePr>
          <p:cNvPr id="317446" name="Object 6"/>
          <p:cNvGraphicFramePr>
            <a:graphicFrameLocks noChangeAspect="1"/>
          </p:cNvGraphicFramePr>
          <p:nvPr/>
        </p:nvGraphicFramePr>
        <p:xfrm>
          <a:off x="1770063" y="2195524"/>
          <a:ext cx="1778000" cy="404813"/>
        </p:xfrm>
        <a:graphic>
          <a:graphicData uri="http://schemas.openxmlformats.org/presentationml/2006/ole">
            <p:oleObj spid="_x0000_s4362" name="公式" r:id="rId7" imgW="1777229" imgH="406224" progId="Equation.3">
              <p:embed/>
            </p:oleObj>
          </a:graphicData>
        </a:graphic>
      </p:graphicFrame>
      <p:graphicFrame>
        <p:nvGraphicFramePr>
          <p:cNvPr id="317447" name="Object 7"/>
          <p:cNvGraphicFramePr>
            <a:graphicFrameLocks noChangeAspect="1"/>
          </p:cNvGraphicFramePr>
          <p:nvPr/>
        </p:nvGraphicFramePr>
        <p:xfrm>
          <a:off x="4132263" y="1939937"/>
          <a:ext cx="1054100" cy="889000"/>
        </p:xfrm>
        <a:graphic>
          <a:graphicData uri="http://schemas.openxmlformats.org/presentationml/2006/ole">
            <p:oleObj spid="_x0000_s4363" name="公式" r:id="rId8" imgW="1054100" imgH="889000" progId="Equation.3">
              <p:embed/>
            </p:oleObj>
          </a:graphicData>
        </a:graphic>
      </p:graphicFrame>
      <p:graphicFrame>
        <p:nvGraphicFramePr>
          <p:cNvPr id="317448" name="Object 8"/>
          <p:cNvGraphicFramePr>
            <a:graphicFrameLocks noChangeAspect="1"/>
          </p:cNvGraphicFramePr>
          <p:nvPr/>
        </p:nvGraphicFramePr>
        <p:xfrm>
          <a:off x="5732463" y="2119324"/>
          <a:ext cx="787400" cy="404813"/>
        </p:xfrm>
        <a:graphic>
          <a:graphicData uri="http://schemas.openxmlformats.org/presentationml/2006/ole">
            <p:oleObj spid="_x0000_s4364" name="公式" r:id="rId9" imgW="25209000" imgH="12983400" progId="Equation.3">
              <p:embed/>
            </p:oleObj>
          </a:graphicData>
        </a:graphic>
      </p:graphicFrame>
      <p:graphicFrame>
        <p:nvGraphicFramePr>
          <p:cNvPr id="317449" name="Object 9"/>
          <p:cNvGraphicFramePr>
            <a:graphicFrameLocks noChangeAspect="1"/>
          </p:cNvGraphicFramePr>
          <p:nvPr/>
        </p:nvGraphicFramePr>
        <p:xfrm>
          <a:off x="931863" y="3033724"/>
          <a:ext cx="671512" cy="404813"/>
        </p:xfrm>
        <a:graphic>
          <a:graphicData uri="http://schemas.openxmlformats.org/presentationml/2006/ole">
            <p:oleObj spid="_x0000_s4365" name="公式" r:id="rId10" imgW="21547800" imgH="12983400" progId="Equation.3">
              <p:embed/>
            </p:oleObj>
          </a:graphicData>
        </a:graphic>
      </p:graphicFrame>
      <p:graphicFrame>
        <p:nvGraphicFramePr>
          <p:cNvPr id="317450" name="Object 10"/>
          <p:cNvGraphicFramePr>
            <a:graphicFrameLocks noChangeAspect="1"/>
          </p:cNvGraphicFramePr>
          <p:nvPr/>
        </p:nvGraphicFramePr>
        <p:xfrm>
          <a:off x="1878013" y="2968637"/>
          <a:ext cx="1104900" cy="469900"/>
        </p:xfrm>
        <a:graphic>
          <a:graphicData uri="http://schemas.openxmlformats.org/presentationml/2006/ole">
            <p:oleObj spid="_x0000_s4366" name="公式" r:id="rId11" imgW="1104900" imgH="469900" progId="Equation.3">
              <p:embed/>
            </p:oleObj>
          </a:graphicData>
        </a:graphic>
      </p:graphicFrame>
      <p:graphicFrame>
        <p:nvGraphicFramePr>
          <p:cNvPr id="317451" name="Object 11"/>
          <p:cNvGraphicFramePr>
            <a:graphicFrameLocks noChangeAspect="1"/>
          </p:cNvGraphicFramePr>
          <p:nvPr/>
        </p:nvGraphicFramePr>
        <p:xfrm>
          <a:off x="3306763" y="2778137"/>
          <a:ext cx="1358900" cy="889000"/>
        </p:xfrm>
        <a:graphic>
          <a:graphicData uri="http://schemas.openxmlformats.org/presentationml/2006/ole">
            <p:oleObj spid="_x0000_s4367" name="公式" r:id="rId12" imgW="1358900" imgH="889000" progId="Equation.3">
              <p:embed/>
            </p:oleObj>
          </a:graphicData>
        </a:graphic>
      </p:graphicFrame>
      <p:graphicFrame>
        <p:nvGraphicFramePr>
          <p:cNvPr id="317452" name="Object 12"/>
          <p:cNvGraphicFramePr>
            <a:graphicFrameLocks noChangeAspect="1"/>
          </p:cNvGraphicFramePr>
          <p:nvPr/>
        </p:nvGraphicFramePr>
        <p:xfrm>
          <a:off x="5173663" y="3033724"/>
          <a:ext cx="1778000" cy="404813"/>
        </p:xfrm>
        <a:graphic>
          <a:graphicData uri="http://schemas.openxmlformats.org/presentationml/2006/ole">
            <p:oleObj spid="_x0000_s4368" name="公式" r:id="rId13" imgW="1777229" imgH="406224" progId="Equation.3">
              <p:embed/>
            </p:oleObj>
          </a:graphicData>
        </a:graphic>
      </p:graphicFrame>
      <p:graphicFrame>
        <p:nvGraphicFramePr>
          <p:cNvPr id="317453" name="Object 13"/>
          <p:cNvGraphicFramePr>
            <a:graphicFrameLocks noChangeAspect="1"/>
          </p:cNvGraphicFramePr>
          <p:nvPr/>
        </p:nvGraphicFramePr>
        <p:xfrm>
          <a:off x="1973263" y="3795724"/>
          <a:ext cx="3454400" cy="481013"/>
        </p:xfrm>
        <a:graphic>
          <a:graphicData uri="http://schemas.openxmlformats.org/presentationml/2006/ole">
            <p:oleObj spid="_x0000_s4369" name="公式" r:id="rId14" imgW="3454400" imgH="482600" progId="Equation.3">
              <p:embed/>
            </p:oleObj>
          </a:graphicData>
        </a:graphic>
      </p:graphicFrame>
      <p:sp>
        <p:nvSpPr>
          <p:cNvPr id="317454" name="Rectangle 14"/>
          <p:cNvSpPr>
            <a:spLocks noChangeArrowheads="1"/>
          </p:cNvSpPr>
          <p:nvPr/>
        </p:nvSpPr>
        <p:spPr bwMode="auto">
          <a:xfrm>
            <a:off x="347663" y="1292237"/>
            <a:ext cx="736600" cy="519112"/>
          </a:xfrm>
          <a:prstGeom prst="rect">
            <a:avLst/>
          </a:prstGeom>
          <a:noFill/>
          <a:ln w="9525">
            <a:noFill/>
            <a:miter lim="800000"/>
            <a:headEnd/>
            <a:tailEnd/>
          </a:ln>
        </p:spPr>
        <p:txBody>
          <a:bodyPr>
            <a:spAutoFit/>
          </a:bodyPr>
          <a:lstStyle/>
          <a:p>
            <a:pPr algn="l"/>
            <a:r>
              <a:rPr lang="zh-CN" altLang="en-US" sz="2800">
                <a:ea typeface="黑体" pitchFamily="2" charset="-122"/>
              </a:rPr>
              <a:t>证</a:t>
            </a:r>
            <a:endParaRPr lang="zh-CN" altLang="en-US" sz="2800"/>
          </a:p>
        </p:txBody>
      </p:sp>
      <p:graphicFrame>
        <p:nvGraphicFramePr>
          <p:cNvPr id="317455" name="Object 15"/>
          <p:cNvGraphicFramePr>
            <a:graphicFrameLocks noChangeAspect="1"/>
          </p:cNvGraphicFramePr>
          <p:nvPr/>
        </p:nvGraphicFramePr>
        <p:xfrm>
          <a:off x="708025" y="465149"/>
          <a:ext cx="1447800" cy="573088"/>
        </p:xfrm>
        <a:graphic>
          <a:graphicData uri="http://schemas.openxmlformats.org/presentationml/2006/ole">
            <p:oleObj spid="_x0000_s4370" name="Equation" r:id="rId15" imgW="609336" imgH="241195" progId="Equation.3">
              <p:embed/>
            </p:oleObj>
          </a:graphicData>
        </a:graphic>
      </p:graphicFrame>
      <p:graphicFrame>
        <p:nvGraphicFramePr>
          <p:cNvPr id="317456" name="Object 16"/>
          <p:cNvGraphicFramePr>
            <a:graphicFrameLocks noChangeAspect="1"/>
          </p:cNvGraphicFramePr>
          <p:nvPr/>
        </p:nvGraphicFramePr>
        <p:xfrm>
          <a:off x="2232025" y="657237"/>
          <a:ext cx="800100" cy="252412"/>
        </p:xfrm>
        <a:graphic>
          <a:graphicData uri="http://schemas.openxmlformats.org/presentationml/2006/ole">
            <p:oleObj spid="_x0000_s4371" name="公式" r:id="rId16" imgW="25615800" imgH="8109720" progId="Equation.3">
              <p:embed/>
            </p:oleObj>
          </a:graphicData>
        </a:graphic>
      </p:graphicFrame>
      <p:graphicFrame>
        <p:nvGraphicFramePr>
          <p:cNvPr id="317457" name="Object 17"/>
          <p:cNvGraphicFramePr>
            <a:graphicFrameLocks noChangeAspect="1"/>
          </p:cNvGraphicFramePr>
          <p:nvPr/>
        </p:nvGraphicFramePr>
        <p:xfrm>
          <a:off x="3146425" y="520712"/>
          <a:ext cx="787400" cy="404812"/>
        </p:xfrm>
        <a:graphic>
          <a:graphicData uri="http://schemas.openxmlformats.org/presentationml/2006/ole">
            <p:oleObj spid="_x0000_s4372" name="公式" r:id="rId17" imgW="787058" imgH="406224" progId="Equation.3">
              <p:embed/>
            </p:oleObj>
          </a:graphicData>
        </a:graphic>
      </p:graphicFrame>
      <p:sp>
        <p:nvSpPr>
          <p:cNvPr id="317458" name="Text Box 18"/>
          <p:cNvSpPr txBox="1">
            <a:spLocks noChangeArrowheads="1"/>
          </p:cNvSpPr>
          <p:nvPr/>
        </p:nvSpPr>
        <p:spPr bwMode="auto">
          <a:xfrm>
            <a:off x="4060825" y="504837"/>
            <a:ext cx="1676400" cy="519112"/>
          </a:xfrm>
          <a:prstGeom prst="rect">
            <a:avLst/>
          </a:prstGeom>
          <a:noFill/>
          <a:ln w="57150">
            <a:noFill/>
            <a:miter lim="800000"/>
            <a:headEnd/>
            <a:tailEnd/>
          </a:ln>
        </p:spPr>
        <p:txBody>
          <a:bodyPr>
            <a:spAutoFit/>
          </a:bodyPr>
          <a:lstStyle/>
          <a:p>
            <a:pPr algn="l">
              <a:spcBef>
                <a:spcPct val="50000"/>
              </a:spcBef>
            </a:pPr>
            <a:r>
              <a:rPr lang="zh-CN" altLang="en-US" sz="2800"/>
              <a:t>此时也称</a:t>
            </a:r>
            <a:endParaRPr lang="zh-CN" altLang="en-US" sz="2400" b="0"/>
          </a:p>
        </p:txBody>
      </p:sp>
      <p:graphicFrame>
        <p:nvGraphicFramePr>
          <p:cNvPr id="317460" name="Object 20"/>
          <p:cNvGraphicFramePr>
            <a:graphicFrameLocks noChangeAspect="1"/>
          </p:cNvGraphicFramePr>
          <p:nvPr/>
        </p:nvGraphicFramePr>
        <p:xfrm>
          <a:off x="4568825" y="4594237"/>
          <a:ext cx="1300163" cy="477837"/>
        </p:xfrm>
        <a:graphic>
          <a:graphicData uri="http://schemas.openxmlformats.org/presentationml/2006/ole">
            <p:oleObj spid="_x0000_s4373" name="Equation" r:id="rId18" imgW="1231900" imgH="457200" progId="Equation.3">
              <p:embed/>
            </p:oleObj>
          </a:graphicData>
        </a:graphic>
      </p:graphicFrame>
      <p:sp>
        <p:nvSpPr>
          <p:cNvPr id="4121" name="Text Box 21"/>
          <p:cNvSpPr txBox="1">
            <a:spLocks noChangeArrowheads="1"/>
          </p:cNvSpPr>
          <p:nvPr/>
        </p:nvSpPr>
        <p:spPr bwMode="auto">
          <a:xfrm>
            <a:off x="250825" y="504837"/>
            <a:ext cx="990600" cy="519112"/>
          </a:xfrm>
          <a:prstGeom prst="rect">
            <a:avLst/>
          </a:prstGeom>
          <a:noFill/>
          <a:ln w="57150">
            <a:noFill/>
            <a:miter lim="800000"/>
            <a:headEnd/>
            <a:tailEnd/>
          </a:ln>
        </p:spPr>
        <p:txBody>
          <a:bodyPr>
            <a:spAutoFit/>
          </a:bodyPr>
          <a:lstStyle/>
          <a:p>
            <a:pPr algn="l" eaLnBrk="0" hangingPunct="0">
              <a:spcBef>
                <a:spcPct val="50000"/>
              </a:spcBef>
            </a:pPr>
            <a:r>
              <a:rPr lang="en-US" altLang="zh-CN" sz="2800">
                <a:solidFill>
                  <a:srgbClr val="0000FF"/>
                </a:solidFill>
              </a:rPr>
              <a:t>(2)</a:t>
            </a:r>
          </a:p>
        </p:txBody>
      </p:sp>
      <p:graphicFrame>
        <p:nvGraphicFramePr>
          <p:cNvPr id="317462" name="Object 22"/>
          <p:cNvGraphicFramePr>
            <a:graphicFrameLocks noChangeAspect="1"/>
          </p:cNvGraphicFramePr>
          <p:nvPr/>
        </p:nvGraphicFramePr>
        <p:xfrm>
          <a:off x="5435600" y="576274"/>
          <a:ext cx="512763" cy="482600"/>
        </p:xfrm>
        <a:graphic>
          <a:graphicData uri="http://schemas.openxmlformats.org/presentationml/2006/ole">
            <p:oleObj spid="_x0000_s4374" name="Equation" r:id="rId19" imgW="215713" imgH="203024" progId="Equation.3">
              <p:embed/>
            </p:oleObj>
          </a:graphicData>
        </a:graphic>
      </p:graphicFrame>
      <p:graphicFrame>
        <p:nvGraphicFramePr>
          <p:cNvPr id="317463" name="Object 23"/>
          <p:cNvGraphicFramePr>
            <a:graphicFrameLocks noChangeAspect="1"/>
          </p:cNvGraphicFramePr>
          <p:nvPr/>
        </p:nvGraphicFramePr>
        <p:xfrm>
          <a:off x="6300788" y="504837"/>
          <a:ext cx="301625" cy="512762"/>
        </p:xfrm>
        <a:graphic>
          <a:graphicData uri="http://schemas.openxmlformats.org/presentationml/2006/ole">
            <p:oleObj spid="_x0000_s4375" name="Equation" r:id="rId20" imgW="126780" imgH="215526" progId="Equation.3">
              <p:embed/>
            </p:oleObj>
          </a:graphicData>
        </a:graphic>
      </p:graphicFrame>
      <p:sp>
        <p:nvSpPr>
          <p:cNvPr id="317464" name="Rectangle 24"/>
          <p:cNvSpPr>
            <a:spLocks noChangeArrowheads="1"/>
          </p:cNvSpPr>
          <p:nvPr/>
        </p:nvSpPr>
        <p:spPr bwMode="auto">
          <a:xfrm>
            <a:off x="5813425" y="504837"/>
            <a:ext cx="1076325" cy="519112"/>
          </a:xfrm>
          <a:prstGeom prst="rect">
            <a:avLst/>
          </a:prstGeom>
          <a:noFill/>
          <a:ln w="57150">
            <a:noFill/>
            <a:miter lim="800000"/>
            <a:headEnd/>
            <a:tailEnd/>
          </a:ln>
        </p:spPr>
        <p:txBody>
          <a:bodyPr>
            <a:spAutoFit/>
          </a:bodyPr>
          <a:lstStyle/>
          <a:p>
            <a:pPr algn="l" eaLnBrk="0" hangingPunct="0"/>
            <a:r>
              <a:rPr lang="zh-CN" altLang="en-US" sz="2800"/>
              <a:t>与</a:t>
            </a:r>
          </a:p>
        </p:txBody>
      </p:sp>
      <p:sp>
        <p:nvSpPr>
          <p:cNvPr id="317465" name="Rectangle 25"/>
          <p:cNvSpPr>
            <a:spLocks noChangeArrowheads="1"/>
          </p:cNvSpPr>
          <p:nvPr/>
        </p:nvSpPr>
        <p:spPr bwMode="auto">
          <a:xfrm>
            <a:off x="6499225" y="504837"/>
            <a:ext cx="987425" cy="519112"/>
          </a:xfrm>
          <a:prstGeom prst="rect">
            <a:avLst/>
          </a:prstGeom>
          <a:noFill/>
          <a:ln w="57150">
            <a:noFill/>
            <a:miter lim="800000"/>
            <a:headEnd/>
            <a:tailEnd/>
          </a:ln>
        </p:spPr>
        <p:txBody>
          <a:bodyPr wrap="none">
            <a:spAutoFit/>
          </a:bodyPr>
          <a:lstStyle/>
          <a:p>
            <a:pPr algn="l" eaLnBrk="0" hangingPunct="0"/>
            <a:r>
              <a:rPr lang="zh-CN" altLang="en-US" sz="2800">
                <a:solidFill>
                  <a:srgbClr val="0000FF"/>
                </a:solidFill>
              </a:rPr>
              <a:t>正交</a:t>
            </a:r>
            <a:r>
              <a:rPr lang="en-US" altLang="zh-CN" sz="2800">
                <a:solidFill>
                  <a:srgbClr val="0000FF"/>
                </a:solidFill>
              </a:rPr>
              <a:t>.</a:t>
            </a:r>
          </a:p>
        </p:txBody>
      </p:sp>
      <p:sp>
        <p:nvSpPr>
          <p:cNvPr id="317466" name="Rectangle 26"/>
          <p:cNvSpPr>
            <a:spLocks noChangeArrowheads="1"/>
          </p:cNvSpPr>
          <p:nvPr/>
        </p:nvSpPr>
        <p:spPr bwMode="auto">
          <a:xfrm>
            <a:off x="323850" y="4548199"/>
            <a:ext cx="736600" cy="519113"/>
          </a:xfrm>
          <a:prstGeom prst="rect">
            <a:avLst/>
          </a:prstGeom>
          <a:noFill/>
          <a:ln w="9525">
            <a:noFill/>
            <a:miter lim="800000"/>
            <a:headEnd/>
            <a:tailEnd/>
          </a:ln>
        </p:spPr>
        <p:txBody>
          <a:bodyPr>
            <a:spAutoFit/>
          </a:bodyPr>
          <a:lstStyle/>
          <a:p>
            <a:pPr algn="l"/>
            <a:r>
              <a:rPr lang="zh-CN" altLang="en-US" sz="2800">
                <a:ea typeface="黑体" pitchFamily="2" charset="-122"/>
              </a:rPr>
              <a:t>例</a:t>
            </a:r>
            <a:endParaRPr lang="zh-CN" altLang="en-US" sz="2800"/>
          </a:p>
        </p:txBody>
      </p:sp>
      <p:graphicFrame>
        <p:nvGraphicFramePr>
          <p:cNvPr id="317467" name="Object 27"/>
          <p:cNvGraphicFramePr>
            <a:graphicFrameLocks noChangeAspect="1"/>
          </p:cNvGraphicFramePr>
          <p:nvPr/>
        </p:nvGraphicFramePr>
        <p:xfrm>
          <a:off x="5945188" y="4606937"/>
          <a:ext cx="1300162" cy="465137"/>
        </p:xfrm>
        <a:graphic>
          <a:graphicData uri="http://schemas.openxmlformats.org/presentationml/2006/ole">
            <p:oleObj spid="_x0000_s4376" name="Equation" r:id="rId21" imgW="1270000" imgH="457200" progId="Equation.3">
              <p:embed/>
            </p:oleObj>
          </a:graphicData>
        </a:graphic>
      </p:graphicFrame>
      <p:graphicFrame>
        <p:nvGraphicFramePr>
          <p:cNvPr id="317468" name="Object 28"/>
          <p:cNvGraphicFramePr>
            <a:graphicFrameLocks noChangeAspect="1"/>
          </p:cNvGraphicFramePr>
          <p:nvPr/>
        </p:nvGraphicFramePr>
        <p:xfrm>
          <a:off x="7319190" y="4583643"/>
          <a:ext cx="1292225" cy="396875"/>
        </p:xfrm>
        <a:graphic>
          <a:graphicData uri="http://schemas.openxmlformats.org/presentationml/2006/ole">
            <p:oleObj spid="_x0000_s4377" name="Equation" r:id="rId22" imgW="1231366" imgH="380835" progId="Equation.3">
              <p:embed/>
            </p:oleObj>
          </a:graphicData>
        </a:graphic>
      </p:graphicFrame>
      <p:grpSp>
        <p:nvGrpSpPr>
          <p:cNvPr id="2" name="Group 35"/>
          <p:cNvGrpSpPr>
            <a:grpSpLocks noChangeAspect="1"/>
          </p:cNvGrpSpPr>
          <p:nvPr/>
        </p:nvGrpSpPr>
        <p:grpSpPr bwMode="auto">
          <a:xfrm>
            <a:off x="1296988" y="4176724"/>
            <a:ext cx="3278187" cy="841375"/>
            <a:chOff x="1056" y="2892"/>
            <a:chExt cx="2065" cy="530"/>
          </a:xfrm>
        </p:grpSpPr>
        <p:sp>
          <p:nvSpPr>
            <p:cNvPr id="4126" name="AutoShape 34"/>
            <p:cNvSpPr>
              <a:spLocks noChangeAspect="1" noChangeArrowheads="1" noTextEdit="1"/>
            </p:cNvSpPr>
            <p:nvPr/>
          </p:nvSpPr>
          <p:spPr bwMode="auto">
            <a:xfrm>
              <a:off x="1056" y="3120"/>
              <a:ext cx="2016" cy="295"/>
            </a:xfrm>
            <a:prstGeom prst="rect">
              <a:avLst/>
            </a:prstGeom>
            <a:noFill/>
            <a:ln w="9525">
              <a:noFill/>
              <a:miter lim="800000"/>
              <a:headEnd/>
              <a:tailEnd/>
            </a:ln>
          </p:spPr>
          <p:txBody>
            <a:bodyPr/>
            <a:lstStyle/>
            <a:p>
              <a:endParaRPr lang="zh-CN" altLang="en-US"/>
            </a:p>
          </p:txBody>
        </p:sp>
        <p:sp>
          <p:nvSpPr>
            <p:cNvPr id="4127" name="Rectangle 36"/>
            <p:cNvSpPr>
              <a:spLocks noChangeArrowheads="1"/>
            </p:cNvSpPr>
            <p:nvPr/>
          </p:nvSpPr>
          <p:spPr bwMode="auto">
            <a:xfrm>
              <a:off x="2892" y="3110"/>
              <a:ext cx="229" cy="278"/>
            </a:xfrm>
            <a:prstGeom prst="rect">
              <a:avLst/>
            </a:prstGeom>
            <a:noFill/>
            <a:ln w="9525">
              <a:noFill/>
              <a:miter lim="800000"/>
              <a:headEnd/>
              <a:tailEnd/>
            </a:ln>
          </p:spPr>
          <p:txBody>
            <a:bodyPr wrap="none" lIns="0" tIns="0" rIns="0" bIns="0">
              <a:spAutoFit/>
            </a:bodyPr>
            <a:lstStyle/>
            <a:p>
              <a:r>
                <a:rPr lang="en-US" altLang="zh-CN" sz="2900">
                  <a:solidFill>
                    <a:srgbClr val="000000"/>
                  </a:solidFill>
                  <a:latin typeface="Symbol" pitchFamily="18" charset="2"/>
                </a:rPr>
                <a:t>Þ</a:t>
              </a:r>
              <a:endParaRPr lang="en-US" altLang="zh-CN"/>
            </a:p>
          </p:txBody>
        </p:sp>
        <p:sp>
          <p:nvSpPr>
            <p:cNvPr id="4128" name="Rectangle 37"/>
            <p:cNvSpPr>
              <a:spLocks noChangeArrowheads="1"/>
            </p:cNvSpPr>
            <p:nvPr/>
          </p:nvSpPr>
          <p:spPr bwMode="auto">
            <a:xfrm>
              <a:off x="1899" y="3144"/>
              <a:ext cx="932" cy="278"/>
            </a:xfrm>
            <a:prstGeom prst="rect">
              <a:avLst/>
            </a:prstGeom>
            <a:noFill/>
            <a:ln w="9525">
              <a:noFill/>
              <a:miter lim="800000"/>
              <a:headEnd/>
              <a:tailEnd/>
            </a:ln>
          </p:spPr>
          <p:txBody>
            <a:bodyPr wrap="none" lIns="0" tIns="0" rIns="0" bIns="0">
              <a:spAutoFit/>
            </a:bodyPr>
            <a:lstStyle/>
            <a:p>
              <a:r>
                <a:rPr lang="zh-CN" altLang="en-US" sz="2900">
                  <a:solidFill>
                    <a:srgbClr val="000000"/>
                  </a:solidFill>
                  <a:latin typeface="宋体-18030" pitchFamily="49" charset="-122"/>
                </a:rPr>
                <a:t>互相正交</a:t>
              </a:r>
              <a:endParaRPr lang="zh-CN" altLang="en-US"/>
            </a:p>
          </p:txBody>
        </p:sp>
        <p:sp>
          <p:nvSpPr>
            <p:cNvPr id="4129" name="Rectangle 38"/>
            <p:cNvSpPr>
              <a:spLocks noChangeArrowheads="1"/>
            </p:cNvSpPr>
            <p:nvPr/>
          </p:nvSpPr>
          <p:spPr bwMode="auto">
            <a:xfrm>
              <a:off x="1541" y="3144"/>
              <a:ext cx="233" cy="278"/>
            </a:xfrm>
            <a:prstGeom prst="rect">
              <a:avLst/>
            </a:prstGeom>
            <a:noFill/>
            <a:ln w="9525">
              <a:noFill/>
              <a:miter lim="800000"/>
              <a:headEnd/>
              <a:tailEnd/>
            </a:ln>
          </p:spPr>
          <p:txBody>
            <a:bodyPr wrap="none" lIns="0" tIns="0" rIns="0" bIns="0">
              <a:spAutoFit/>
            </a:bodyPr>
            <a:lstStyle/>
            <a:p>
              <a:r>
                <a:rPr lang="zh-CN" altLang="en-US" sz="2900">
                  <a:solidFill>
                    <a:srgbClr val="000000"/>
                  </a:solidFill>
                  <a:latin typeface="宋体-18030" pitchFamily="49" charset="-122"/>
                  <a:ea typeface="宋体-18030" pitchFamily="49" charset="-122"/>
                </a:rPr>
                <a:t>、</a:t>
              </a:r>
              <a:endParaRPr lang="zh-CN" altLang="en-US"/>
            </a:p>
          </p:txBody>
        </p:sp>
        <p:sp>
          <p:nvSpPr>
            <p:cNvPr id="4130" name="Rectangle 39"/>
            <p:cNvSpPr>
              <a:spLocks noChangeArrowheads="1"/>
            </p:cNvSpPr>
            <p:nvPr/>
          </p:nvSpPr>
          <p:spPr bwMode="auto">
            <a:xfrm>
              <a:off x="1226" y="3144"/>
              <a:ext cx="233" cy="278"/>
            </a:xfrm>
            <a:prstGeom prst="rect">
              <a:avLst/>
            </a:prstGeom>
            <a:noFill/>
            <a:ln w="9525">
              <a:noFill/>
              <a:miter lim="800000"/>
              <a:headEnd/>
              <a:tailEnd/>
            </a:ln>
          </p:spPr>
          <p:txBody>
            <a:bodyPr wrap="none" lIns="0" tIns="0" rIns="0" bIns="0">
              <a:spAutoFit/>
            </a:bodyPr>
            <a:lstStyle/>
            <a:p>
              <a:r>
                <a:rPr lang="zh-CN" altLang="en-US" sz="2900">
                  <a:solidFill>
                    <a:srgbClr val="000000"/>
                  </a:solidFill>
                  <a:latin typeface="宋体-18030" pitchFamily="49" charset="-122"/>
                  <a:ea typeface="宋体-18030" pitchFamily="49" charset="-122"/>
                </a:rPr>
                <a:t>、</a:t>
              </a:r>
              <a:endParaRPr lang="zh-CN" altLang="en-US"/>
            </a:p>
          </p:txBody>
        </p:sp>
        <p:sp>
          <p:nvSpPr>
            <p:cNvPr id="4131" name="Rectangle 40"/>
            <p:cNvSpPr>
              <a:spLocks noChangeArrowheads="1"/>
            </p:cNvSpPr>
            <p:nvPr/>
          </p:nvSpPr>
          <p:spPr bwMode="auto">
            <a:xfrm>
              <a:off x="1764" y="3137"/>
              <a:ext cx="116" cy="278"/>
            </a:xfrm>
            <a:prstGeom prst="rect">
              <a:avLst/>
            </a:prstGeom>
            <a:noFill/>
            <a:ln w="9525">
              <a:noFill/>
              <a:miter lim="800000"/>
              <a:headEnd/>
              <a:tailEnd/>
            </a:ln>
          </p:spPr>
          <p:txBody>
            <a:bodyPr wrap="none" lIns="0" tIns="0" rIns="0" bIns="0">
              <a:spAutoFit/>
            </a:bodyPr>
            <a:lstStyle/>
            <a:p>
              <a:r>
                <a:rPr lang="en-US" altLang="zh-CN" sz="2900" i="1">
                  <a:solidFill>
                    <a:srgbClr val="000000"/>
                  </a:solidFill>
                </a:rPr>
                <a:t>k</a:t>
              </a:r>
              <a:endParaRPr lang="en-US" altLang="zh-CN"/>
            </a:p>
          </p:txBody>
        </p:sp>
        <p:sp>
          <p:nvSpPr>
            <p:cNvPr id="4132" name="Rectangle 41"/>
            <p:cNvSpPr>
              <a:spLocks noChangeArrowheads="1"/>
            </p:cNvSpPr>
            <p:nvPr/>
          </p:nvSpPr>
          <p:spPr bwMode="auto">
            <a:xfrm>
              <a:off x="1450" y="3137"/>
              <a:ext cx="64" cy="278"/>
            </a:xfrm>
            <a:prstGeom prst="rect">
              <a:avLst/>
            </a:prstGeom>
            <a:noFill/>
            <a:ln w="9525">
              <a:noFill/>
              <a:miter lim="800000"/>
              <a:headEnd/>
              <a:tailEnd/>
            </a:ln>
          </p:spPr>
          <p:txBody>
            <a:bodyPr wrap="none" lIns="0" tIns="0" rIns="0" bIns="0">
              <a:spAutoFit/>
            </a:bodyPr>
            <a:lstStyle/>
            <a:p>
              <a:r>
                <a:rPr lang="en-US" altLang="zh-CN" sz="2900" i="1">
                  <a:solidFill>
                    <a:srgbClr val="000000"/>
                  </a:solidFill>
                </a:rPr>
                <a:t>j</a:t>
              </a:r>
              <a:endParaRPr lang="en-US" altLang="zh-CN"/>
            </a:p>
          </p:txBody>
        </p:sp>
        <p:sp>
          <p:nvSpPr>
            <p:cNvPr id="4133" name="Rectangle 42"/>
            <p:cNvSpPr>
              <a:spLocks noChangeArrowheads="1"/>
            </p:cNvSpPr>
            <p:nvPr/>
          </p:nvSpPr>
          <p:spPr bwMode="auto">
            <a:xfrm>
              <a:off x="1117" y="3137"/>
              <a:ext cx="64" cy="278"/>
            </a:xfrm>
            <a:prstGeom prst="rect">
              <a:avLst/>
            </a:prstGeom>
            <a:noFill/>
            <a:ln w="9525">
              <a:noFill/>
              <a:miter lim="800000"/>
              <a:headEnd/>
              <a:tailEnd/>
            </a:ln>
          </p:spPr>
          <p:txBody>
            <a:bodyPr wrap="none" lIns="0" tIns="0" rIns="0" bIns="0">
              <a:spAutoFit/>
            </a:bodyPr>
            <a:lstStyle/>
            <a:p>
              <a:r>
                <a:rPr lang="en-US" altLang="zh-CN" sz="2900" i="1">
                  <a:solidFill>
                    <a:srgbClr val="000000"/>
                  </a:solidFill>
                </a:rPr>
                <a:t>i</a:t>
              </a:r>
              <a:endParaRPr lang="en-US" altLang="zh-CN"/>
            </a:p>
          </p:txBody>
        </p:sp>
        <p:sp>
          <p:nvSpPr>
            <p:cNvPr id="4134" name="Rectangle 43"/>
            <p:cNvSpPr>
              <a:spLocks noChangeArrowheads="1"/>
            </p:cNvSpPr>
            <p:nvPr/>
          </p:nvSpPr>
          <p:spPr bwMode="auto">
            <a:xfrm>
              <a:off x="1831" y="2892"/>
              <a:ext cx="95" cy="278"/>
            </a:xfrm>
            <a:prstGeom prst="rect">
              <a:avLst/>
            </a:prstGeom>
            <a:noFill/>
            <a:ln w="9525">
              <a:noFill/>
              <a:miter lim="800000"/>
              <a:headEnd/>
              <a:tailEnd/>
            </a:ln>
          </p:spPr>
          <p:txBody>
            <a:bodyPr wrap="none" lIns="0" tIns="0" rIns="0" bIns="0">
              <a:spAutoFit/>
            </a:bodyPr>
            <a:lstStyle/>
            <a:p>
              <a:r>
                <a:rPr lang="en-US" altLang="zh-CN" sz="2900" b="0">
                  <a:solidFill>
                    <a:srgbClr val="000000"/>
                  </a:solidFill>
                  <a:latin typeface="MT Extra" pitchFamily="18" charset="2"/>
                </a:rPr>
                <a:t>r</a:t>
              </a:r>
              <a:endParaRPr lang="en-US" altLang="zh-CN"/>
            </a:p>
          </p:txBody>
        </p:sp>
        <p:sp>
          <p:nvSpPr>
            <p:cNvPr id="4135" name="Rectangle 44"/>
            <p:cNvSpPr>
              <a:spLocks noChangeArrowheads="1"/>
            </p:cNvSpPr>
            <p:nvPr/>
          </p:nvSpPr>
          <p:spPr bwMode="auto">
            <a:xfrm>
              <a:off x="1468" y="2892"/>
              <a:ext cx="95" cy="278"/>
            </a:xfrm>
            <a:prstGeom prst="rect">
              <a:avLst/>
            </a:prstGeom>
            <a:noFill/>
            <a:ln w="9525">
              <a:noFill/>
              <a:miter lim="800000"/>
              <a:headEnd/>
              <a:tailEnd/>
            </a:ln>
          </p:spPr>
          <p:txBody>
            <a:bodyPr wrap="none" lIns="0" tIns="0" rIns="0" bIns="0">
              <a:spAutoFit/>
            </a:bodyPr>
            <a:lstStyle/>
            <a:p>
              <a:r>
                <a:rPr lang="en-US" altLang="zh-CN" sz="2900" b="0">
                  <a:solidFill>
                    <a:srgbClr val="000000"/>
                  </a:solidFill>
                  <a:latin typeface="MT Extra" pitchFamily="18" charset="2"/>
                </a:rPr>
                <a:t>r</a:t>
              </a:r>
              <a:endParaRPr lang="en-US" altLang="zh-CN"/>
            </a:p>
          </p:txBody>
        </p:sp>
        <p:sp>
          <p:nvSpPr>
            <p:cNvPr id="4136" name="Rectangle 45"/>
            <p:cNvSpPr>
              <a:spLocks noChangeArrowheads="1"/>
            </p:cNvSpPr>
            <p:nvPr/>
          </p:nvSpPr>
          <p:spPr bwMode="auto">
            <a:xfrm>
              <a:off x="1156" y="2892"/>
              <a:ext cx="95" cy="278"/>
            </a:xfrm>
            <a:prstGeom prst="rect">
              <a:avLst/>
            </a:prstGeom>
            <a:noFill/>
            <a:ln w="9525">
              <a:noFill/>
              <a:miter lim="800000"/>
              <a:headEnd/>
              <a:tailEnd/>
            </a:ln>
          </p:spPr>
          <p:txBody>
            <a:bodyPr wrap="none" lIns="0" tIns="0" rIns="0" bIns="0">
              <a:spAutoFit/>
            </a:bodyPr>
            <a:lstStyle/>
            <a:p>
              <a:r>
                <a:rPr lang="en-US" altLang="zh-CN" sz="2900" b="0">
                  <a:solidFill>
                    <a:srgbClr val="000000"/>
                  </a:solidFill>
                  <a:latin typeface="MT Extra" pitchFamily="18" charset="2"/>
                </a:rPr>
                <a:t>r</a:t>
              </a:r>
              <a:endParaRPr lang="en-US" altLang="zh-CN"/>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7455"/>
                                        </p:tgtEl>
                                        <p:attrNameLst>
                                          <p:attrName>style.visibility</p:attrName>
                                        </p:attrNameLst>
                                      </p:cBhvr>
                                      <p:to>
                                        <p:strVal val="visible"/>
                                      </p:to>
                                    </p:set>
                                    <p:animEffect transition="in" filter="wipe(left)">
                                      <p:cBhvr>
                                        <p:cTn id="7" dur="500"/>
                                        <p:tgtEl>
                                          <p:spTgt spid="3174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7456"/>
                                        </p:tgtEl>
                                        <p:attrNameLst>
                                          <p:attrName>style.visibility</p:attrName>
                                        </p:attrNameLst>
                                      </p:cBhvr>
                                      <p:to>
                                        <p:strVal val="visible"/>
                                      </p:to>
                                    </p:set>
                                    <p:animEffect transition="in" filter="wipe(left)">
                                      <p:cBhvr>
                                        <p:cTn id="12" dur="500"/>
                                        <p:tgtEl>
                                          <p:spTgt spid="3174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7457"/>
                                        </p:tgtEl>
                                        <p:attrNameLst>
                                          <p:attrName>style.visibility</p:attrName>
                                        </p:attrNameLst>
                                      </p:cBhvr>
                                      <p:to>
                                        <p:strVal val="visible"/>
                                      </p:to>
                                    </p:set>
                                    <p:animEffect transition="in" filter="wipe(left)">
                                      <p:cBhvr>
                                        <p:cTn id="17" dur="500"/>
                                        <p:tgtEl>
                                          <p:spTgt spid="3174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7458"/>
                                        </p:tgtEl>
                                        <p:attrNameLst>
                                          <p:attrName>style.visibility</p:attrName>
                                        </p:attrNameLst>
                                      </p:cBhvr>
                                      <p:to>
                                        <p:strVal val="visible"/>
                                      </p:to>
                                    </p:set>
                                    <p:animEffect transition="in" filter="wipe(left)">
                                      <p:cBhvr>
                                        <p:cTn id="22" dur="500"/>
                                        <p:tgtEl>
                                          <p:spTgt spid="3174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17462"/>
                                        </p:tgtEl>
                                        <p:attrNameLst>
                                          <p:attrName>style.visibility</p:attrName>
                                        </p:attrNameLst>
                                      </p:cBhvr>
                                      <p:to>
                                        <p:strVal val="visible"/>
                                      </p:to>
                                    </p:set>
                                    <p:animEffect transition="in" filter="wipe(left)">
                                      <p:cBhvr>
                                        <p:cTn id="27" dur="500"/>
                                        <p:tgtEl>
                                          <p:spTgt spid="31746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7464"/>
                                        </p:tgtEl>
                                        <p:attrNameLst>
                                          <p:attrName>style.visibility</p:attrName>
                                        </p:attrNameLst>
                                      </p:cBhvr>
                                      <p:to>
                                        <p:strVal val="visible"/>
                                      </p:to>
                                    </p:set>
                                    <p:animEffect transition="in" filter="wipe(left)">
                                      <p:cBhvr>
                                        <p:cTn id="32" dur="500"/>
                                        <p:tgtEl>
                                          <p:spTgt spid="31746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17463"/>
                                        </p:tgtEl>
                                        <p:attrNameLst>
                                          <p:attrName>style.visibility</p:attrName>
                                        </p:attrNameLst>
                                      </p:cBhvr>
                                      <p:to>
                                        <p:strVal val="visible"/>
                                      </p:to>
                                    </p:set>
                                    <p:animEffect transition="in" filter="wipe(left)">
                                      <p:cBhvr>
                                        <p:cTn id="37" dur="500"/>
                                        <p:tgtEl>
                                          <p:spTgt spid="317463"/>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317465"/>
                                        </p:tgtEl>
                                        <p:attrNameLst>
                                          <p:attrName>style.visibility</p:attrName>
                                        </p:attrNameLst>
                                      </p:cBhvr>
                                      <p:to>
                                        <p:strVal val="visible"/>
                                      </p:to>
                                    </p:set>
                                    <p:anim calcmode="lin" valueType="num">
                                      <p:cBhvr additive="base">
                                        <p:cTn id="42" dur="500" fill="hold"/>
                                        <p:tgtEl>
                                          <p:spTgt spid="317465"/>
                                        </p:tgtEl>
                                        <p:attrNameLst>
                                          <p:attrName>ppt_x</p:attrName>
                                        </p:attrNameLst>
                                      </p:cBhvr>
                                      <p:tavLst>
                                        <p:tav tm="0">
                                          <p:val>
                                            <p:strVal val="1+#ppt_w/2"/>
                                          </p:val>
                                        </p:tav>
                                        <p:tav tm="100000">
                                          <p:val>
                                            <p:strVal val="#ppt_x"/>
                                          </p:val>
                                        </p:tav>
                                      </p:tavLst>
                                    </p:anim>
                                    <p:anim calcmode="lin" valueType="num">
                                      <p:cBhvr additive="base">
                                        <p:cTn id="43" dur="500" fill="hold"/>
                                        <p:tgtEl>
                                          <p:spTgt spid="317465"/>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17454"/>
                                        </p:tgtEl>
                                        <p:attrNameLst>
                                          <p:attrName>style.visibility</p:attrName>
                                        </p:attrNameLst>
                                      </p:cBhvr>
                                      <p:to>
                                        <p:strVal val="visible"/>
                                      </p:to>
                                    </p:set>
                                    <p:animEffect transition="in" filter="wipe(left)">
                                      <p:cBhvr>
                                        <p:cTn id="48" dur="500"/>
                                        <p:tgtEl>
                                          <p:spTgt spid="31745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317442"/>
                                        </p:tgtEl>
                                        <p:attrNameLst>
                                          <p:attrName>style.visibility</p:attrName>
                                        </p:attrNameLst>
                                      </p:cBhvr>
                                      <p:to>
                                        <p:strVal val="visible"/>
                                      </p:to>
                                    </p:set>
                                    <p:animEffect transition="in" filter="wipe(left)">
                                      <p:cBhvr>
                                        <p:cTn id="53" dur="500"/>
                                        <p:tgtEl>
                                          <p:spTgt spid="31744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317443"/>
                                        </p:tgtEl>
                                        <p:attrNameLst>
                                          <p:attrName>style.visibility</p:attrName>
                                        </p:attrNameLst>
                                      </p:cBhvr>
                                      <p:to>
                                        <p:strVal val="visible"/>
                                      </p:to>
                                    </p:set>
                                    <p:animEffect transition="in" filter="wipe(left)">
                                      <p:cBhvr>
                                        <p:cTn id="58" dur="500"/>
                                        <p:tgtEl>
                                          <p:spTgt spid="31744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317444"/>
                                        </p:tgtEl>
                                        <p:attrNameLst>
                                          <p:attrName>style.visibility</p:attrName>
                                        </p:attrNameLst>
                                      </p:cBhvr>
                                      <p:to>
                                        <p:strVal val="visible"/>
                                      </p:to>
                                    </p:set>
                                    <p:animEffect transition="in" filter="wipe(left)">
                                      <p:cBhvr>
                                        <p:cTn id="63" dur="500"/>
                                        <p:tgtEl>
                                          <p:spTgt spid="31744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317445"/>
                                        </p:tgtEl>
                                        <p:attrNameLst>
                                          <p:attrName>style.visibility</p:attrName>
                                        </p:attrNameLst>
                                      </p:cBhvr>
                                      <p:to>
                                        <p:strVal val="visible"/>
                                      </p:to>
                                    </p:set>
                                    <p:animEffect transition="in" filter="wipe(left)">
                                      <p:cBhvr>
                                        <p:cTn id="68" dur="500"/>
                                        <p:tgtEl>
                                          <p:spTgt spid="31744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317446"/>
                                        </p:tgtEl>
                                        <p:attrNameLst>
                                          <p:attrName>style.visibility</p:attrName>
                                        </p:attrNameLst>
                                      </p:cBhvr>
                                      <p:to>
                                        <p:strVal val="visible"/>
                                      </p:to>
                                    </p:set>
                                    <p:animEffect transition="in" filter="wipe(left)">
                                      <p:cBhvr>
                                        <p:cTn id="73" dur="500"/>
                                        <p:tgtEl>
                                          <p:spTgt spid="31744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317447"/>
                                        </p:tgtEl>
                                        <p:attrNameLst>
                                          <p:attrName>style.visibility</p:attrName>
                                        </p:attrNameLst>
                                      </p:cBhvr>
                                      <p:to>
                                        <p:strVal val="visible"/>
                                      </p:to>
                                    </p:set>
                                    <p:animEffect transition="in" filter="wipe(left)">
                                      <p:cBhvr>
                                        <p:cTn id="78" dur="500"/>
                                        <p:tgtEl>
                                          <p:spTgt spid="317447"/>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317448"/>
                                        </p:tgtEl>
                                        <p:attrNameLst>
                                          <p:attrName>style.visibility</p:attrName>
                                        </p:attrNameLst>
                                      </p:cBhvr>
                                      <p:to>
                                        <p:strVal val="visible"/>
                                      </p:to>
                                    </p:set>
                                    <p:animEffect transition="in" filter="wipe(left)">
                                      <p:cBhvr>
                                        <p:cTn id="83" dur="500"/>
                                        <p:tgtEl>
                                          <p:spTgt spid="317448"/>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317449"/>
                                        </p:tgtEl>
                                        <p:attrNameLst>
                                          <p:attrName>style.visibility</p:attrName>
                                        </p:attrNameLst>
                                      </p:cBhvr>
                                      <p:to>
                                        <p:strVal val="visible"/>
                                      </p:to>
                                    </p:set>
                                    <p:animEffect transition="in" filter="wipe(left)">
                                      <p:cBhvr>
                                        <p:cTn id="88" dur="500"/>
                                        <p:tgtEl>
                                          <p:spTgt spid="317449"/>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317450"/>
                                        </p:tgtEl>
                                        <p:attrNameLst>
                                          <p:attrName>style.visibility</p:attrName>
                                        </p:attrNameLst>
                                      </p:cBhvr>
                                      <p:to>
                                        <p:strVal val="visible"/>
                                      </p:to>
                                    </p:set>
                                    <p:animEffect transition="in" filter="wipe(left)">
                                      <p:cBhvr>
                                        <p:cTn id="93" dur="500"/>
                                        <p:tgtEl>
                                          <p:spTgt spid="317450"/>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317451"/>
                                        </p:tgtEl>
                                        <p:attrNameLst>
                                          <p:attrName>style.visibility</p:attrName>
                                        </p:attrNameLst>
                                      </p:cBhvr>
                                      <p:to>
                                        <p:strVal val="visible"/>
                                      </p:to>
                                    </p:set>
                                    <p:animEffect transition="in" filter="wipe(left)">
                                      <p:cBhvr>
                                        <p:cTn id="98" dur="500"/>
                                        <p:tgtEl>
                                          <p:spTgt spid="317451"/>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317452"/>
                                        </p:tgtEl>
                                        <p:attrNameLst>
                                          <p:attrName>style.visibility</p:attrName>
                                        </p:attrNameLst>
                                      </p:cBhvr>
                                      <p:to>
                                        <p:strVal val="visible"/>
                                      </p:to>
                                    </p:set>
                                    <p:animEffect transition="in" filter="wipe(left)">
                                      <p:cBhvr>
                                        <p:cTn id="103" dur="500"/>
                                        <p:tgtEl>
                                          <p:spTgt spid="317452"/>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317453"/>
                                        </p:tgtEl>
                                        <p:attrNameLst>
                                          <p:attrName>style.visibility</p:attrName>
                                        </p:attrNameLst>
                                      </p:cBhvr>
                                      <p:to>
                                        <p:strVal val="visible"/>
                                      </p:to>
                                    </p:set>
                                    <p:animEffect transition="in" filter="wipe(left)">
                                      <p:cBhvr>
                                        <p:cTn id="108" dur="500"/>
                                        <p:tgtEl>
                                          <p:spTgt spid="317453"/>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317466"/>
                                        </p:tgtEl>
                                        <p:attrNameLst>
                                          <p:attrName>style.visibility</p:attrName>
                                        </p:attrNameLst>
                                      </p:cBhvr>
                                      <p:to>
                                        <p:strVal val="visible"/>
                                      </p:to>
                                    </p:set>
                                    <p:animEffect transition="in" filter="wipe(left)">
                                      <p:cBhvr>
                                        <p:cTn id="113" dur="500"/>
                                        <p:tgtEl>
                                          <p:spTgt spid="317466"/>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2"/>
                                        </p:tgtEl>
                                        <p:attrNameLst>
                                          <p:attrName>style.visibility</p:attrName>
                                        </p:attrNameLst>
                                      </p:cBhvr>
                                      <p:to>
                                        <p:strVal val="visible"/>
                                      </p:to>
                                    </p:set>
                                    <p:animEffect transition="in" filter="wipe(left)">
                                      <p:cBhvr>
                                        <p:cTn id="118" dur="500"/>
                                        <p:tgtEl>
                                          <p:spTgt spid="2"/>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317460"/>
                                        </p:tgtEl>
                                        <p:attrNameLst>
                                          <p:attrName>style.visibility</p:attrName>
                                        </p:attrNameLst>
                                      </p:cBhvr>
                                      <p:to>
                                        <p:strVal val="visible"/>
                                      </p:to>
                                    </p:set>
                                    <p:animEffect transition="in" filter="wipe(left)">
                                      <p:cBhvr>
                                        <p:cTn id="123" dur="500"/>
                                        <p:tgtEl>
                                          <p:spTgt spid="317460"/>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nodeType="clickEffect">
                                  <p:stCondLst>
                                    <p:cond delay="0"/>
                                  </p:stCondLst>
                                  <p:childTnLst>
                                    <p:set>
                                      <p:cBhvr>
                                        <p:cTn id="127" dur="1" fill="hold">
                                          <p:stCondLst>
                                            <p:cond delay="0"/>
                                          </p:stCondLst>
                                        </p:cTn>
                                        <p:tgtEl>
                                          <p:spTgt spid="317467"/>
                                        </p:tgtEl>
                                        <p:attrNameLst>
                                          <p:attrName>style.visibility</p:attrName>
                                        </p:attrNameLst>
                                      </p:cBhvr>
                                      <p:to>
                                        <p:strVal val="visible"/>
                                      </p:to>
                                    </p:set>
                                    <p:animEffect transition="in" filter="wipe(left)">
                                      <p:cBhvr>
                                        <p:cTn id="128" dur="500"/>
                                        <p:tgtEl>
                                          <p:spTgt spid="317467"/>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nodeType="clickEffect">
                                  <p:stCondLst>
                                    <p:cond delay="0"/>
                                  </p:stCondLst>
                                  <p:childTnLst>
                                    <p:set>
                                      <p:cBhvr>
                                        <p:cTn id="132" dur="1" fill="hold">
                                          <p:stCondLst>
                                            <p:cond delay="0"/>
                                          </p:stCondLst>
                                        </p:cTn>
                                        <p:tgtEl>
                                          <p:spTgt spid="317468"/>
                                        </p:tgtEl>
                                        <p:attrNameLst>
                                          <p:attrName>style.visibility</p:attrName>
                                        </p:attrNameLst>
                                      </p:cBhvr>
                                      <p:to>
                                        <p:strVal val="visible"/>
                                      </p:to>
                                    </p:set>
                                    <p:animEffect transition="in" filter="wipe(left)">
                                      <p:cBhvr>
                                        <p:cTn id="133" dur="500"/>
                                        <p:tgtEl>
                                          <p:spTgt spid="317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54" grpId="0" autoUpdateAnimBg="0"/>
      <p:bldP spid="317458" grpId="0" autoUpdateAnimBg="0"/>
      <p:bldP spid="317464" grpId="0" autoUpdateAnimBg="0"/>
      <p:bldP spid="317465" grpId="0" autoUpdateAnimBg="0"/>
      <p:bldP spid="31746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2" name="灯片编号占位符 1"/>
          <p:cNvSpPr>
            <a:spLocks noGrp="1"/>
          </p:cNvSpPr>
          <p:nvPr>
            <p:ph type="sldNum" sz="quarter" idx="12"/>
          </p:nvPr>
        </p:nvSpPr>
        <p:spPr>
          <a:xfrm>
            <a:off x="7010400" y="6186510"/>
            <a:ext cx="1905000" cy="457200"/>
          </a:xfrm>
          <a:noFill/>
        </p:spPr>
        <p:txBody>
          <a:bodyPr/>
          <a:lstStyle/>
          <a:p>
            <a:fld id="{DBC5DB87-9093-4661-A08D-8C30749BDF3B}" type="slidenum">
              <a:rPr lang="en-US" altLang="zh-CN" smtClean="0"/>
              <a:pPr/>
              <a:t>6</a:t>
            </a:fld>
            <a:endParaRPr lang="en-US" altLang="zh-CN" smtClean="0"/>
          </a:p>
        </p:txBody>
      </p:sp>
      <p:sp>
        <p:nvSpPr>
          <p:cNvPr id="5133" name="Text Box 2"/>
          <p:cNvSpPr txBox="1">
            <a:spLocks noChangeArrowheads="1"/>
          </p:cNvSpPr>
          <p:nvPr/>
        </p:nvSpPr>
        <p:spPr bwMode="auto">
          <a:xfrm>
            <a:off x="107950" y="366715"/>
            <a:ext cx="5181600" cy="519112"/>
          </a:xfrm>
          <a:prstGeom prst="rect">
            <a:avLst/>
          </a:prstGeom>
          <a:gradFill rotWithShape="0">
            <a:gsLst>
              <a:gs pos="0">
                <a:srgbClr val="66FF33"/>
              </a:gs>
              <a:gs pos="100000">
                <a:srgbClr val="FFFFFF"/>
              </a:gs>
            </a:gsLst>
            <a:lin ang="0" scaled="1"/>
          </a:gradFill>
          <a:ln w="9525">
            <a:noFill/>
            <a:miter lim="800000"/>
            <a:headEnd/>
            <a:tailEnd/>
          </a:ln>
        </p:spPr>
        <p:txBody>
          <a:bodyPr>
            <a:spAutoFit/>
          </a:bodyPr>
          <a:lstStyle/>
          <a:p>
            <a:pPr algn="l">
              <a:spcBef>
                <a:spcPct val="50000"/>
              </a:spcBef>
            </a:pPr>
            <a:r>
              <a:rPr lang="en-US" altLang="zh-CN" sz="2800">
                <a:solidFill>
                  <a:srgbClr val="000000"/>
                </a:solidFill>
              </a:rPr>
              <a:t>2. </a:t>
            </a:r>
            <a:r>
              <a:rPr lang="zh-CN" altLang="en-US" sz="2800">
                <a:solidFill>
                  <a:srgbClr val="000000"/>
                </a:solidFill>
              </a:rPr>
              <a:t>数量积符合下列运算规律</a:t>
            </a:r>
            <a:endParaRPr lang="zh-CN" altLang="en-US" sz="3200">
              <a:solidFill>
                <a:srgbClr val="000000"/>
              </a:solidFill>
            </a:endParaRPr>
          </a:p>
        </p:txBody>
      </p:sp>
      <p:sp>
        <p:nvSpPr>
          <p:cNvPr id="318467" name="Text Box 3"/>
          <p:cNvSpPr txBox="1">
            <a:spLocks noChangeArrowheads="1"/>
          </p:cNvSpPr>
          <p:nvPr/>
        </p:nvSpPr>
        <p:spPr bwMode="auto">
          <a:xfrm>
            <a:off x="250825" y="1016002"/>
            <a:ext cx="2590800" cy="519113"/>
          </a:xfrm>
          <a:prstGeom prst="rect">
            <a:avLst/>
          </a:prstGeom>
          <a:noFill/>
          <a:ln w="9525">
            <a:noFill/>
            <a:miter lim="800000"/>
            <a:headEnd/>
            <a:tailEnd/>
          </a:ln>
        </p:spPr>
        <p:txBody>
          <a:bodyPr>
            <a:spAutoFit/>
          </a:bodyPr>
          <a:lstStyle/>
          <a:p>
            <a:pPr algn="l">
              <a:spcBef>
                <a:spcPct val="50000"/>
              </a:spcBef>
            </a:pPr>
            <a:r>
              <a:rPr lang="zh-CN" altLang="en-US" sz="2800"/>
              <a:t>（</a:t>
            </a:r>
            <a:r>
              <a:rPr lang="en-US" altLang="zh-CN" sz="2800"/>
              <a:t>1</a:t>
            </a:r>
            <a:r>
              <a:rPr lang="zh-CN" altLang="en-US" sz="2800"/>
              <a:t>）交换律：</a:t>
            </a:r>
          </a:p>
        </p:txBody>
      </p:sp>
      <p:graphicFrame>
        <p:nvGraphicFramePr>
          <p:cNvPr id="318468" name="Object 4"/>
          <p:cNvGraphicFramePr>
            <a:graphicFrameLocks noChangeAspect="1"/>
          </p:cNvGraphicFramePr>
          <p:nvPr/>
        </p:nvGraphicFramePr>
        <p:xfrm>
          <a:off x="2968625" y="1027115"/>
          <a:ext cx="1574800" cy="381000"/>
        </p:xfrm>
        <a:graphic>
          <a:graphicData uri="http://schemas.openxmlformats.org/presentationml/2006/ole">
            <p:oleObj spid="_x0000_s5252" name="Equation" r:id="rId3" imgW="1574800" imgH="381000" progId="Equation.3">
              <p:embed/>
            </p:oleObj>
          </a:graphicData>
        </a:graphic>
      </p:graphicFrame>
      <p:sp>
        <p:nvSpPr>
          <p:cNvPr id="318469" name="Text Box 5"/>
          <p:cNvSpPr txBox="1">
            <a:spLocks noChangeArrowheads="1"/>
          </p:cNvSpPr>
          <p:nvPr/>
        </p:nvSpPr>
        <p:spPr bwMode="auto">
          <a:xfrm>
            <a:off x="250825" y="1701802"/>
            <a:ext cx="2590800" cy="519113"/>
          </a:xfrm>
          <a:prstGeom prst="rect">
            <a:avLst/>
          </a:prstGeom>
          <a:noFill/>
          <a:ln w="9525">
            <a:noFill/>
            <a:miter lim="800000"/>
            <a:headEnd/>
            <a:tailEnd/>
          </a:ln>
        </p:spPr>
        <p:txBody>
          <a:bodyPr>
            <a:spAutoFit/>
          </a:bodyPr>
          <a:lstStyle/>
          <a:p>
            <a:pPr algn="l">
              <a:spcBef>
                <a:spcPct val="50000"/>
              </a:spcBef>
            </a:pPr>
            <a:r>
              <a:rPr lang="zh-CN" altLang="en-US" sz="2800"/>
              <a:t>（</a:t>
            </a:r>
            <a:r>
              <a:rPr lang="en-US" altLang="zh-CN" sz="2800"/>
              <a:t>2</a:t>
            </a:r>
            <a:r>
              <a:rPr lang="zh-CN" altLang="en-US" sz="2800"/>
              <a:t>）分配律：</a:t>
            </a:r>
          </a:p>
        </p:txBody>
      </p:sp>
      <p:graphicFrame>
        <p:nvGraphicFramePr>
          <p:cNvPr id="318470" name="Object 6"/>
          <p:cNvGraphicFramePr>
            <a:graphicFrameLocks noChangeAspect="1"/>
          </p:cNvGraphicFramePr>
          <p:nvPr/>
        </p:nvGraphicFramePr>
        <p:xfrm>
          <a:off x="2841625" y="1701802"/>
          <a:ext cx="3454400" cy="481013"/>
        </p:xfrm>
        <a:graphic>
          <a:graphicData uri="http://schemas.openxmlformats.org/presentationml/2006/ole">
            <p:oleObj spid="_x0000_s5253" name="公式" r:id="rId4" imgW="3454400" imgH="482600" progId="Equation.3">
              <p:embed/>
            </p:oleObj>
          </a:graphicData>
        </a:graphic>
      </p:graphicFrame>
      <p:grpSp>
        <p:nvGrpSpPr>
          <p:cNvPr id="2" name="Group 7"/>
          <p:cNvGrpSpPr>
            <a:grpSpLocks/>
          </p:cNvGrpSpPr>
          <p:nvPr/>
        </p:nvGrpSpPr>
        <p:grpSpPr bwMode="auto">
          <a:xfrm>
            <a:off x="250825" y="2384427"/>
            <a:ext cx="2886075" cy="519113"/>
            <a:chOff x="624" y="2169"/>
            <a:chExt cx="1632" cy="327"/>
          </a:xfrm>
        </p:grpSpPr>
        <p:sp>
          <p:nvSpPr>
            <p:cNvPr id="5140" name="Text Box 8"/>
            <p:cNvSpPr txBox="1">
              <a:spLocks noChangeArrowheads="1"/>
            </p:cNvSpPr>
            <p:nvPr/>
          </p:nvSpPr>
          <p:spPr bwMode="auto">
            <a:xfrm>
              <a:off x="624" y="2169"/>
              <a:ext cx="1632" cy="327"/>
            </a:xfrm>
            <a:prstGeom prst="rect">
              <a:avLst/>
            </a:prstGeom>
            <a:noFill/>
            <a:ln w="9525">
              <a:noFill/>
              <a:miter lim="800000"/>
              <a:headEnd/>
              <a:tailEnd/>
            </a:ln>
          </p:spPr>
          <p:txBody>
            <a:bodyPr>
              <a:spAutoFit/>
            </a:bodyPr>
            <a:lstStyle/>
            <a:p>
              <a:pPr algn="l">
                <a:spcBef>
                  <a:spcPct val="50000"/>
                </a:spcBef>
              </a:pPr>
              <a:r>
                <a:rPr lang="zh-CN" altLang="en-US" sz="2800"/>
                <a:t>（</a:t>
              </a:r>
              <a:r>
                <a:rPr lang="en-US" altLang="zh-CN" sz="2800"/>
                <a:t>3</a:t>
              </a:r>
              <a:r>
                <a:rPr lang="zh-CN" altLang="en-US" sz="2800"/>
                <a:t>）若   为数：</a:t>
              </a:r>
            </a:p>
          </p:txBody>
        </p:sp>
        <p:graphicFrame>
          <p:nvGraphicFramePr>
            <p:cNvPr id="5131" name="Object 9"/>
            <p:cNvGraphicFramePr>
              <a:graphicFrameLocks noChangeAspect="1"/>
            </p:cNvGraphicFramePr>
            <p:nvPr/>
          </p:nvGraphicFramePr>
          <p:xfrm>
            <a:off x="1371" y="2233"/>
            <a:ext cx="176" cy="215"/>
          </p:xfrm>
          <a:graphic>
            <a:graphicData uri="http://schemas.openxmlformats.org/presentationml/2006/ole">
              <p:oleObj spid="_x0000_s5254" name="Equation" r:id="rId5" imgW="279279" imgH="342751" progId="Equation.DSMT4">
                <p:embed/>
              </p:oleObj>
            </a:graphicData>
          </a:graphic>
        </p:graphicFrame>
      </p:grpSp>
      <p:graphicFrame>
        <p:nvGraphicFramePr>
          <p:cNvPr id="318474" name="Object 10"/>
          <p:cNvGraphicFramePr>
            <a:graphicFrameLocks noChangeAspect="1"/>
          </p:cNvGraphicFramePr>
          <p:nvPr/>
        </p:nvGraphicFramePr>
        <p:xfrm>
          <a:off x="2841625" y="2384427"/>
          <a:ext cx="1524000" cy="598488"/>
        </p:xfrm>
        <a:graphic>
          <a:graphicData uri="http://schemas.openxmlformats.org/presentationml/2006/ole">
            <p:oleObj spid="_x0000_s5255" name="Equation" r:id="rId6" imgW="609336" imgH="241195" progId="Equation.3">
              <p:embed/>
            </p:oleObj>
          </a:graphicData>
        </a:graphic>
      </p:graphicFrame>
      <p:grpSp>
        <p:nvGrpSpPr>
          <p:cNvPr id="3" name="Group 11"/>
          <p:cNvGrpSpPr>
            <a:grpSpLocks/>
          </p:cNvGrpSpPr>
          <p:nvPr/>
        </p:nvGrpSpPr>
        <p:grpSpPr bwMode="auto">
          <a:xfrm>
            <a:off x="460375" y="3195640"/>
            <a:ext cx="2881313" cy="519112"/>
            <a:chOff x="1248" y="2601"/>
            <a:chExt cx="1632" cy="327"/>
          </a:xfrm>
        </p:grpSpPr>
        <p:sp>
          <p:nvSpPr>
            <p:cNvPr id="5139" name="Text Box 12"/>
            <p:cNvSpPr txBox="1">
              <a:spLocks noChangeArrowheads="1"/>
            </p:cNvSpPr>
            <p:nvPr/>
          </p:nvSpPr>
          <p:spPr bwMode="auto">
            <a:xfrm>
              <a:off x="1248" y="2601"/>
              <a:ext cx="1632" cy="327"/>
            </a:xfrm>
            <a:prstGeom prst="rect">
              <a:avLst/>
            </a:prstGeom>
            <a:noFill/>
            <a:ln w="9525">
              <a:noFill/>
              <a:miter lim="800000"/>
              <a:headEnd/>
              <a:tailEnd/>
            </a:ln>
          </p:spPr>
          <p:txBody>
            <a:bodyPr>
              <a:spAutoFit/>
            </a:bodyPr>
            <a:lstStyle/>
            <a:p>
              <a:pPr algn="l">
                <a:spcBef>
                  <a:spcPct val="50000"/>
                </a:spcBef>
              </a:pPr>
              <a:r>
                <a:rPr lang="zh-CN" altLang="en-US" sz="2800"/>
                <a:t>若     、   为数：</a:t>
              </a:r>
            </a:p>
          </p:txBody>
        </p:sp>
        <p:graphicFrame>
          <p:nvGraphicFramePr>
            <p:cNvPr id="5129" name="Object 13"/>
            <p:cNvGraphicFramePr>
              <a:graphicFrameLocks noChangeAspect="1"/>
            </p:cNvGraphicFramePr>
            <p:nvPr/>
          </p:nvGraphicFramePr>
          <p:xfrm>
            <a:off x="1584" y="2648"/>
            <a:ext cx="176" cy="215"/>
          </p:xfrm>
          <a:graphic>
            <a:graphicData uri="http://schemas.openxmlformats.org/presentationml/2006/ole">
              <p:oleObj spid="_x0000_s5256" name="公式" r:id="rId7" imgW="279279" imgH="342751" progId="Equation.3">
                <p:embed/>
              </p:oleObj>
            </a:graphicData>
          </a:graphic>
        </p:graphicFrame>
        <p:graphicFrame>
          <p:nvGraphicFramePr>
            <p:cNvPr id="5130" name="Object 14"/>
            <p:cNvGraphicFramePr>
              <a:graphicFrameLocks noChangeAspect="1"/>
            </p:cNvGraphicFramePr>
            <p:nvPr/>
          </p:nvGraphicFramePr>
          <p:xfrm>
            <a:off x="1968" y="2700"/>
            <a:ext cx="191" cy="199"/>
          </p:xfrm>
          <a:graphic>
            <a:graphicData uri="http://schemas.openxmlformats.org/presentationml/2006/ole">
              <p:oleObj spid="_x0000_s5257" name="公式" r:id="rId8" imgW="304536" imgH="317225" progId="Equation.3">
                <p:embed/>
              </p:oleObj>
            </a:graphicData>
          </a:graphic>
        </p:graphicFrame>
      </p:grpSp>
      <p:graphicFrame>
        <p:nvGraphicFramePr>
          <p:cNvPr id="318479" name="Object 15"/>
          <p:cNvGraphicFramePr>
            <a:graphicFrameLocks noChangeAspect="1"/>
          </p:cNvGraphicFramePr>
          <p:nvPr/>
        </p:nvGraphicFramePr>
        <p:xfrm>
          <a:off x="2916238" y="3103565"/>
          <a:ext cx="1987550" cy="588962"/>
        </p:xfrm>
        <a:graphic>
          <a:graphicData uri="http://schemas.openxmlformats.org/presentationml/2006/ole">
            <p:oleObj spid="_x0000_s5258" name="Equation" r:id="rId9" imgW="812447" imgH="241195" progId="Equation.3">
              <p:embed/>
            </p:oleObj>
          </a:graphicData>
        </a:graphic>
      </p:graphicFrame>
      <p:sp>
        <p:nvSpPr>
          <p:cNvPr id="318480" name="Text Box 16"/>
          <p:cNvSpPr txBox="1">
            <a:spLocks noChangeArrowheads="1"/>
          </p:cNvSpPr>
          <p:nvPr/>
        </p:nvSpPr>
        <p:spPr bwMode="auto">
          <a:xfrm>
            <a:off x="4746625" y="1030290"/>
            <a:ext cx="3429000" cy="519112"/>
          </a:xfrm>
          <a:prstGeom prst="rect">
            <a:avLst/>
          </a:prstGeom>
          <a:noFill/>
          <a:ln w="57150">
            <a:noFill/>
            <a:miter lim="800000"/>
            <a:headEnd/>
            <a:tailEnd/>
          </a:ln>
        </p:spPr>
        <p:txBody>
          <a:bodyPr>
            <a:spAutoFit/>
          </a:bodyPr>
          <a:lstStyle/>
          <a:p>
            <a:pPr algn="l">
              <a:spcBef>
                <a:spcPct val="50000"/>
              </a:spcBef>
            </a:pPr>
            <a:r>
              <a:rPr lang="en-US" altLang="zh-CN" sz="2800"/>
              <a:t>(</a:t>
            </a:r>
            <a:r>
              <a:rPr lang="zh-CN" altLang="en-US" sz="2800"/>
              <a:t>可用定义证</a:t>
            </a:r>
            <a:r>
              <a:rPr lang="en-US" altLang="zh-CN" sz="2800"/>
              <a:t>)</a:t>
            </a:r>
          </a:p>
        </p:txBody>
      </p:sp>
      <p:graphicFrame>
        <p:nvGraphicFramePr>
          <p:cNvPr id="318486" name="Object 22"/>
          <p:cNvGraphicFramePr>
            <a:graphicFrameLocks noChangeAspect="1"/>
          </p:cNvGraphicFramePr>
          <p:nvPr/>
        </p:nvGraphicFramePr>
        <p:xfrm>
          <a:off x="4289425" y="2373315"/>
          <a:ext cx="1504950" cy="592137"/>
        </p:xfrm>
        <a:graphic>
          <a:graphicData uri="http://schemas.openxmlformats.org/presentationml/2006/ole">
            <p:oleObj spid="_x0000_s5259" name="Equation" r:id="rId10" imgW="609336" imgH="241195" progId="Equation.3">
              <p:embed/>
            </p:oleObj>
          </a:graphicData>
        </a:graphic>
      </p:graphicFrame>
      <p:graphicFrame>
        <p:nvGraphicFramePr>
          <p:cNvPr id="318487" name="Object 23"/>
          <p:cNvGraphicFramePr>
            <a:graphicFrameLocks noChangeAspect="1"/>
          </p:cNvGraphicFramePr>
          <p:nvPr/>
        </p:nvGraphicFramePr>
        <p:xfrm>
          <a:off x="5737225" y="2393952"/>
          <a:ext cx="1219200" cy="588963"/>
        </p:xfrm>
        <a:graphic>
          <a:graphicData uri="http://schemas.openxmlformats.org/presentationml/2006/ole">
            <p:oleObj spid="_x0000_s5260" name="Equation" r:id="rId11" imgW="495085" imgH="241195" progId="Equation.3">
              <p:embed/>
            </p:oleObj>
          </a:graphicData>
        </a:graphic>
      </p:graphicFrame>
      <p:graphicFrame>
        <p:nvGraphicFramePr>
          <p:cNvPr id="318488" name="Object 24"/>
          <p:cNvGraphicFramePr>
            <a:graphicFrameLocks noChangeAspect="1"/>
          </p:cNvGraphicFramePr>
          <p:nvPr/>
        </p:nvGraphicFramePr>
        <p:xfrm>
          <a:off x="4932363" y="3103565"/>
          <a:ext cx="1498600" cy="601662"/>
        </p:xfrm>
        <a:graphic>
          <a:graphicData uri="http://schemas.openxmlformats.org/presentationml/2006/ole">
            <p:oleObj spid="_x0000_s5261" name="Equation" r:id="rId12" imgW="596900" imgH="241300" progId="Equation.3">
              <p:embed/>
            </p:oleObj>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8467"/>
                                        </p:tgtEl>
                                        <p:attrNameLst>
                                          <p:attrName>style.visibility</p:attrName>
                                        </p:attrNameLst>
                                      </p:cBhvr>
                                      <p:to>
                                        <p:strVal val="visible"/>
                                      </p:to>
                                    </p:set>
                                    <p:animEffect transition="in" filter="wipe(left)">
                                      <p:cBhvr>
                                        <p:cTn id="7" dur="500"/>
                                        <p:tgtEl>
                                          <p:spTgt spid="3184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8468"/>
                                        </p:tgtEl>
                                        <p:attrNameLst>
                                          <p:attrName>style.visibility</p:attrName>
                                        </p:attrNameLst>
                                      </p:cBhvr>
                                      <p:to>
                                        <p:strVal val="visible"/>
                                      </p:to>
                                    </p:set>
                                    <p:animEffect transition="in" filter="wipe(left)">
                                      <p:cBhvr>
                                        <p:cTn id="12" dur="500"/>
                                        <p:tgtEl>
                                          <p:spTgt spid="3184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8480"/>
                                        </p:tgtEl>
                                        <p:attrNameLst>
                                          <p:attrName>style.visibility</p:attrName>
                                        </p:attrNameLst>
                                      </p:cBhvr>
                                      <p:to>
                                        <p:strVal val="visible"/>
                                      </p:to>
                                    </p:set>
                                    <p:animEffect transition="in" filter="wipe(left)">
                                      <p:cBhvr>
                                        <p:cTn id="17" dur="500"/>
                                        <p:tgtEl>
                                          <p:spTgt spid="3184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8469"/>
                                        </p:tgtEl>
                                        <p:attrNameLst>
                                          <p:attrName>style.visibility</p:attrName>
                                        </p:attrNameLst>
                                      </p:cBhvr>
                                      <p:to>
                                        <p:strVal val="visible"/>
                                      </p:to>
                                    </p:set>
                                    <p:animEffect transition="in" filter="wipe(left)">
                                      <p:cBhvr>
                                        <p:cTn id="22" dur="500"/>
                                        <p:tgtEl>
                                          <p:spTgt spid="31846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18470"/>
                                        </p:tgtEl>
                                        <p:attrNameLst>
                                          <p:attrName>style.visibility</p:attrName>
                                        </p:attrNameLst>
                                      </p:cBhvr>
                                      <p:to>
                                        <p:strVal val="visible"/>
                                      </p:to>
                                    </p:set>
                                    <p:animEffect transition="in" filter="wipe(left)">
                                      <p:cBhvr>
                                        <p:cTn id="27" dur="500"/>
                                        <p:tgtEl>
                                          <p:spTgt spid="31847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18474"/>
                                        </p:tgtEl>
                                        <p:attrNameLst>
                                          <p:attrName>style.visibility</p:attrName>
                                        </p:attrNameLst>
                                      </p:cBhvr>
                                      <p:to>
                                        <p:strVal val="visible"/>
                                      </p:to>
                                    </p:set>
                                    <p:animEffect transition="in" filter="wipe(left)">
                                      <p:cBhvr>
                                        <p:cTn id="37" dur="500"/>
                                        <p:tgtEl>
                                          <p:spTgt spid="31847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18486"/>
                                        </p:tgtEl>
                                        <p:attrNameLst>
                                          <p:attrName>style.visibility</p:attrName>
                                        </p:attrNameLst>
                                      </p:cBhvr>
                                      <p:to>
                                        <p:strVal val="visible"/>
                                      </p:to>
                                    </p:set>
                                    <p:animEffect transition="in" filter="wipe(left)">
                                      <p:cBhvr>
                                        <p:cTn id="42" dur="500"/>
                                        <p:tgtEl>
                                          <p:spTgt spid="31848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18487"/>
                                        </p:tgtEl>
                                        <p:attrNameLst>
                                          <p:attrName>style.visibility</p:attrName>
                                        </p:attrNameLst>
                                      </p:cBhvr>
                                      <p:to>
                                        <p:strVal val="visible"/>
                                      </p:to>
                                    </p:set>
                                    <p:animEffect transition="in" filter="wipe(left)">
                                      <p:cBhvr>
                                        <p:cTn id="47" dur="500"/>
                                        <p:tgtEl>
                                          <p:spTgt spid="31848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left)">
                                      <p:cBhvr>
                                        <p:cTn id="52" dur="50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18479"/>
                                        </p:tgtEl>
                                        <p:attrNameLst>
                                          <p:attrName>style.visibility</p:attrName>
                                        </p:attrNameLst>
                                      </p:cBhvr>
                                      <p:to>
                                        <p:strVal val="visible"/>
                                      </p:to>
                                    </p:set>
                                    <p:animEffect transition="in" filter="wipe(left)">
                                      <p:cBhvr>
                                        <p:cTn id="57" dur="500"/>
                                        <p:tgtEl>
                                          <p:spTgt spid="31847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18488"/>
                                        </p:tgtEl>
                                        <p:attrNameLst>
                                          <p:attrName>style.visibility</p:attrName>
                                        </p:attrNameLst>
                                      </p:cBhvr>
                                      <p:to>
                                        <p:strVal val="visible"/>
                                      </p:to>
                                    </p:set>
                                    <p:animEffect transition="in" filter="wipe(left)">
                                      <p:cBhvr>
                                        <p:cTn id="62" dur="500"/>
                                        <p:tgtEl>
                                          <p:spTgt spid="318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autoUpdateAnimBg="0"/>
      <p:bldP spid="318469" grpId="0" autoUpdateAnimBg="0"/>
      <p:bldP spid="31848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a:grpSpLocks/>
          </p:cNvGrpSpPr>
          <p:nvPr/>
        </p:nvGrpSpPr>
        <p:grpSpPr bwMode="auto">
          <a:xfrm>
            <a:off x="3535726" y="4283738"/>
            <a:ext cx="3479800" cy="523875"/>
            <a:chOff x="2911" y="3216"/>
            <a:chExt cx="1920" cy="330"/>
          </a:xfrm>
        </p:grpSpPr>
        <p:graphicFrame>
          <p:nvGraphicFramePr>
            <p:cNvPr id="6155" name="Object 29"/>
            <p:cNvGraphicFramePr>
              <a:graphicFrameLocks noChangeAspect="1"/>
            </p:cNvGraphicFramePr>
            <p:nvPr/>
          </p:nvGraphicFramePr>
          <p:xfrm>
            <a:off x="3696" y="3216"/>
            <a:ext cx="188" cy="324"/>
          </p:xfrm>
          <a:graphic>
            <a:graphicData uri="http://schemas.openxmlformats.org/presentationml/2006/ole">
              <p:oleObj spid="_x0000_s6276" name="Equation" r:id="rId3" imgW="126780" imgH="215526" progId="Equation.3">
                <p:embed/>
              </p:oleObj>
            </a:graphicData>
          </a:graphic>
        </p:graphicFrame>
        <p:sp>
          <p:nvSpPr>
            <p:cNvPr id="6175" name="Text Box 30"/>
            <p:cNvSpPr txBox="1">
              <a:spLocks noChangeArrowheads="1"/>
            </p:cNvSpPr>
            <p:nvPr/>
          </p:nvSpPr>
          <p:spPr bwMode="auto">
            <a:xfrm>
              <a:off x="2911" y="3216"/>
              <a:ext cx="1920" cy="330"/>
            </a:xfrm>
            <a:prstGeom prst="rect">
              <a:avLst/>
            </a:prstGeom>
            <a:noFill/>
            <a:ln w="57150">
              <a:noFill/>
              <a:miter lim="800000"/>
              <a:headEnd/>
              <a:tailEnd/>
            </a:ln>
          </p:spPr>
          <p:txBody>
            <a:bodyPr>
              <a:spAutoFit/>
            </a:bodyPr>
            <a:lstStyle/>
            <a:p>
              <a:pPr algn="l">
                <a:spcBef>
                  <a:spcPct val="50000"/>
                </a:spcBef>
              </a:pPr>
              <a:r>
                <a:rPr lang="en-US" altLang="zh-CN" sz="2800" dirty="0"/>
                <a:t>≠</a:t>
              </a:r>
              <a:r>
                <a:rPr lang="zh-CN" altLang="en-US" sz="2800" dirty="0"/>
                <a:t>平行于    的向量</a:t>
              </a:r>
            </a:p>
          </p:txBody>
        </p:sp>
      </p:grpSp>
      <p:sp>
        <p:nvSpPr>
          <p:cNvPr id="6157" name="灯片编号占位符 1"/>
          <p:cNvSpPr>
            <a:spLocks noGrp="1"/>
          </p:cNvSpPr>
          <p:nvPr>
            <p:ph type="sldNum" sz="quarter" idx="12"/>
          </p:nvPr>
        </p:nvSpPr>
        <p:spPr>
          <a:noFill/>
        </p:spPr>
        <p:txBody>
          <a:bodyPr/>
          <a:lstStyle/>
          <a:p>
            <a:fld id="{6F6B62A4-1D82-437C-8448-749484E992DB}" type="slidenum">
              <a:rPr lang="en-US" altLang="zh-CN" smtClean="0"/>
              <a:pPr/>
              <a:t>7</a:t>
            </a:fld>
            <a:endParaRPr lang="en-US" altLang="zh-CN" smtClean="0"/>
          </a:p>
        </p:txBody>
      </p:sp>
      <p:sp>
        <p:nvSpPr>
          <p:cNvPr id="319490" name="Text Box 2"/>
          <p:cNvSpPr txBox="1">
            <a:spLocks noChangeArrowheads="1"/>
          </p:cNvSpPr>
          <p:nvPr/>
        </p:nvSpPr>
        <p:spPr bwMode="auto">
          <a:xfrm>
            <a:off x="250825" y="914410"/>
            <a:ext cx="5410200" cy="519113"/>
          </a:xfrm>
          <a:prstGeom prst="rect">
            <a:avLst/>
          </a:prstGeom>
          <a:noFill/>
          <a:ln w="57150">
            <a:noFill/>
            <a:miter lim="800000"/>
            <a:headEnd/>
            <a:tailEnd/>
          </a:ln>
        </p:spPr>
        <p:txBody>
          <a:bodyPr>
            <a:spAutoFit/>
          </a:bodyPr>
          <a:lstStyle/>
          <a:p>
            <a:pPr algn="l">
              <a:spcBef>
                <a:spcPct val="50000"/>
              </a:spcBef>
            </a:pPr>
            <a:r>
              <a:rPr lang="en-US" altLang="zh-CN" sz="2800">
                <a:solidFill>
                  <a:srgbClr val="FF3300"/>
                </a:solidFill>
              </a:rPr>
              <a:t>    </a:t>
            </a:r>
            <a:r>
              <a:rPr lang="en-US" altLang="zh-CN" sz="2800"/>
              <a:t>    </a:t>
            </a:r>
            <a:r>
              <a:rPr lang="zh-CN" altLang="en-US" sz="2800"/>
              <a:t>向量的数量积不满足消去律</a:t>
            </a:r>
            <a:r>
              <a:rPr lang="en-US" altLang="zh-CN" sz="2800"/>
              <a:t>,  </a:t>
            </a:r>
          </a:p>
        </p:txBody>
      </p:sp>
      <p:grpSp>
        <p:nvGrpSpPr>
          <p:cNvPr id="6159" name="Group 3"/>
          <p:cNvGrpSpPr>
            <a:grpSpLocks/>
          </p:cNvGrpSpPr>
          <p:nvPr/>
        </p:nvGrpSpPr>
        <p:grpSpPr bwMode="auto">
          <a:xfrm>
            <a:off x="479425" y="238135"/>
            <a:ext cx="7162800" cy="600075"/>
            <a:chOff x="672" y="432"/>
            <a:chExt cx="4512" cy="378"/>
          </a:xfrm>
        </p:grpSpPr>
        <p:sp>
          <p:nvSpPr>
            <p:cNvPr id="6173" name="WordArt 4"/>
            <p:cNvSpPr>
              <a:spLocks noChangeArrowheads="1" noChangeShapeType="1" noTextEdit="1"/>
            </p:cNvSpPr>
            <p:nvPr/>
          </p:nvSpPr>
          <p:spPr bwMode="auto">
            <a:xfrm>
              <a:off x="672" y="480"/>
              <a:ext cx="168" cy="330"/>
            </a:xfrm>
            <a:prstGeom prst="rect">
              <a:avLst/>
            </a:prstGeom>
          </p:spPr>
          <p:txBody>
            <a:bodyPr wrap="none" fromWordArt="1">
              <a:prstTxWarp prst="textPlain">
                <a:avLst>
                  <a:gd name="adj" fmla="val 50000"/>
                </a:avLst>
              </a:prstTxWarp>
            </a:bodyPr>
            <a:lstStyle/>
            <a:p>
              <a:r>
                <a:rPr lang="en-US" altLang="zh-CN" sz="36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Arial Rounded MT Bold"/>
                </a:rPr>
                <a:t>?</a:t>
              </a:r>
              <a:endParaRPr lang="zh-CN" altLang="en-US" sz="36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Arial Rounded MT Bold"/>
              </a:endParaRPr>
            </a:p>
          </p:txBody>
        </p:sp>
        <p:sp>
          <p:nvSpPr>
            <p:cNvPr id="6174" name="Text Box 5"/>
            <p:cNvSpPr txBox="1">
              <a:spLocks noChangeArrowheads="1"/>
            </p:cNvSpPr>
            <p:nvPr/>
          </p:nvSpPr>
          <p:spPr bwMode="auto">
            <a:xfrm>
              <a:off x="1056" y="432"/>
              <a:ext cx="4128" cy="327"/>
            </a:xfrm>
            <a:prstGeom prst="rect">
              <a:avLst/>
            </a:prstGeom>
            <a:noFill/>
            <a:ln w="57150">
              <a:noFill/>
              <a:miter lim="800000"/>
              <a:headEnd/>
              <a:tailEnd/>
            </a:ln>
          </p:spPr>
          <p:txBody>
            <a:bodyPr>
              <a:spAutoFit/>
            </a:bodyPr>
            <a:lstStyle/>
            <a:p>
              <a:pPr algn="l">
                <a:spcBef>
                  <a:spcPct val="50000"/>
                </a:spcBef>
              </a:pPr>
              <a:r>
                <a:rPr lang="zh-CN" altLang="en-US" sz="2800"/>
                <a:t>向量的数量积是否满足消去律？</a:t>
              </a:r>
            </a:p>
          </p:txBody>
        </p:sp>
      </p:grpSp>
      <p:sp>
        <p:nvSpPr>
          <p:cNvPr id="319494" name="WordArt 6"/>
          <p:cNvSpPr>
            <a:spLocks noChangeArrowheads="1" noChangeShapeType="1" noTextEdit="1"/>
          </p:cNvSpPr>
          <p:nvPr/>
        </p:nvSpPr>
        <p:spPr bwMode="auto">
          <a:xfrm>
            <a:off x="436563" y="3522673"/>
            <a:ext cx="266700" cy="523875"/>
          </a:xfrm>
          <a:prstGeom prst="rect">
            <a:avLst/>
          </a:prstGeom>
        </p:spPr>
        <p:txBody>
          <a:bodyPr wrap="none" fromWordArt="1">
            <a:prstTxWarp prst="textPlain">
              <a:avLst>
                <a:gd name="adj" fmla="val 50000"/>
              </a:avLst>
            </a:prstTxWarp>
          </a:bodyPr>
          <a:lstStyle/>
          <a:p>
            <a:r>
              <a:rPr lang="en-US" altLang="zh-CN" sz="36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Arial Rounded MT Bold"/>
              </a:rPr>
              <a:t>?</a:t>
            </a:r>
            <a:endParaRPr lang="zh-CN" altLang="en-US" sz="36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Arial Rounded MT Bold"/>
            </a:endParaRPr>
          </a:p>
        </p:txBody>
      </p:sp>
      <p:graphicFrame>
        <p:nvGraphicFramePr>
          <p:cNvPr id="319495" name="Object 7"/>
          <p:cNvGraphicFramePr>
            <a:graphicFrameLocks noChangeAspect="1"/>
          </p:cNvGraphicFramePr>
          <p:nvPr/>
        </p:nvGraphicFramePr>
        <p:xfrm>
          <a:off x="979488" y="1463685"/>
          <a:ext cx="1944687" cy="633413"/>
        </p:xfrm>
        <a:graphic>
          <a:graphicData uri="http://schemas.openxmlformats.org/presentationml/2006/ole">
            <p:oleObj spid="_x0000_s6277" name="Equation" r:id="rId4" imgW="736600" imgH="241300" progId="Equation.3">
              <p:embed/>
            </p:oleObj>
          </a:graphicData>
        </a:graphic>
      </p:graphicFrame>
      <p:grpSp>
        <p:nvGrpSpPr>
          <p:cNvPr id="4" name="Group 8"/>
          <p:cNvGrpSpPr>
            <a:grpSpLocks/>
          </p:cNvGrpSpPr>
          <p:nvPr/>
        </p:nvGrpSpPr>
        <p:grpSpPr bwMode="auto">
          <a:xfrm>
            <a:off x="250825" y="914410"/>
            <a:ext cx="838200" cy="685800"/>
            <a:chOff x="1728" y="1440"/>
            <a:chExt cx="528" cy="432"/>
          </a:xfrm>
        </p:grpSpPr>
        <p:sp>
          <p:nvSpPr>
            <p:cNvPr id="6171" name="AutoShape 9"/>
            <p:cNvSpPr>
              <a:spLocks noChangeArrowheads="1"/>
            </p:cNvSpPr>
            <p:nvPr/>
          </p:nvSpPr>
          <p:spPr bwMode="auto">
            <a:xfrm>
              <a:off x="1728" y="1440"/>
              <a:ext cx="432" cy="432"/>
            </a:xfrm>
            <a:prstGeom prst="flowChartMultidocument">
              <a:avLst/>
            </a:prstGeom>
            <a:gradFill rotWithShape="0">
              <a:gsLst>
                <a:gs pos="0">
                  <a:srgbClr val="0DD742"/>
                </a:gs>
                <a:gs pos="50000">
                  <a:srgbClr val="FFFFFF"/>
                </a:gs>
                <a:gs pos="100000">
                  <a:srgbClr val="0DD742"/>
                </a:gs>
              </a:gsLst>
              <a:lin ang="5400000" scaled="1"/>
            </a:gradFill>
            <a:ln w="28575">
              <a:solidFill>
                <a:srgbClr val="FF0000"/>
              </a:solidFill>
              <a:miter lim="800000"/>
              <a:headEnd/>
              <a:tailEnd/>
            </a:ln>
          </p:spPr>
          <p:txBody>
            <a:bodyPr wrap="none" anchor="ctr"/>
            <a:lstStyle/>
            <a:p>
              <a:endParaRPr lang="zh-CN" altLang="en-US"/>
            </a:p>
          </p:txBody>
        </p:sp>
        <p:sp>
          <p:nvSpPr>
            <p:cNvPr id="6172" name="Text Box 10"/>
            <p:cNvSpPr txBox="1">
              <a:spLocks noChangeArrowheads="1"/>
            </p:cNvSpPr>
            <p:nvPr/>
          </p:nvSpPr>
          <p:spPr bwMode="auto">
            <a:xfrm>
              <a:off x="1728" y="1497"/>
              <a:ext cx="528" cy="327"/>
            </a:xfrm>
            <a:prstGeom prst="rect">
              <a:avLst/>
            </a:prstGeom>
            <a:noFill/>
            <a:ln w="57150">
              <a:noFill/>
              <a:miter lim="800000"/>
              <a:headEnd/>
              <a:tailEnd/>
            </a:ln>
          </p:spPr>
          <p:txBody>
            <a:bodyPr>
              <a:spAutoFit/>
            </a:bodyPr>
            <a:lstStyle/>
            <a:p>
              <a:pPr algn="l">
                <a:spcBef>
                  <a:spcPct val="50000"/>
                </a:spcBef>
              </a:pPr>
              <a:r>
                <a:rPr lang="zh-CN" altLang="en-US" sz="2800">
                  <a:solidFill>
                    <a:srgbClr val="930FD5"/>
                  </a:solidFill>
                </a:rPr>
                <a:t>注</a:t>
              </a:r>
            </a:p>
          </p:txBody>
        </p:sp>
      </p:grpSp>
      <p:grpSp>
        <p:nvGrpSpPr>
          <p:cNvPr id="5" name="Group 40"/>
          <p:cNvGrpSpPr>
            <a:grpSpLocks/>
          </p:cNvGrpSpPr>
          <p:nvPr/>
        </p:nvGrpSpPr>
        <p:grpSpPr bwMode="auto">
          <a:xfrm>
            <a:off x="4137025" y="1447810"/>
            <a:ext cx="1577975" cy="571500"/>
            <a:chOff x="3024" y="1200"/>
            <a:chExt cx="994" cy="360"/>
          </a:xfrm>
        </p:grpSpPr>
        <p:sp>
          <p:nvSpPr>
            <p:cNvPr id="6170" name="Line 12"/>
            <p:cNvSpPr>
              <a:spLocks noChangeShapeType="1"/>
            </p:cNvSpPr>
            <p:nvPr/>
          </p:nvSpPr>
          <p:spPr bwMode="auto">
            <a:xfrm>
              <a:off x="3072" y="1296"/>
              <a:ext cx="144" cy="240"/>
            </a:xfrm>
            <a:prstGeom prst="line">
              <a:avLst/>
            </a:prstGeom>
            <a:noFill/>
            <a:ln w="28575">
              <a:solidFill>
                <a:srgbClr val="FF0000"/>
              </a:solidFill>
              <a:round/>
              <a:headEnd/>
              <a:tailEnd/>
            </a:ln>
          </p:spPr>
          <p:txBody>
            <a:bodyPr wrap="none" anchor="ctr"/>
            <a:lstStyle/>
            <a:p>
              <a:endParaRPr lang="zh-CN" altLang="en-US"/>
            </a:p>
          </p:txBody>
        </p:sp>
        <p:graphicFrame>
          <p:nvGraphicFramePr>
            <p:cNvPr id="6154" name="Object 13"/>
            <p:cNvGraphicFramePr>
              <a:graphicFrameLocks noChangeAspect="1"/>
            </p:cNvGraphicFramePr>
            <p:nvPr/>
          </p:nvGraphicFramePr>
          <p:xfrm>
            <a:off x="3024" y="1200"/>
            <a:ext cx="994" cy="360"/>
          </p:xfrm>
          <a:graphic>
            <a:graphicData uri="http://schemas.openxmlformats.org/presentationml/2006/ole">
              <p:oleObj spid="_x0000_s6278" name="Equation" r:id="rId5" imgW="596641" imgH="215806" progId="Equation.3">
                <p:embed/>
              </p:oleObj>
            </a:graphicData>
          </a:graphic>
        </p:graphicFrame>
      </p:grpSp>
      <p:sp>
        <p:nvSpPr>
          <p:cNvPr id="319502" name="Text Box 14"/>
          <p:cNvSpPr txBox="1">
            <a:spLocks noChangeArrowheads="1"/>
          </p:cNvSpPr>
          <p:nvPr/>
        </p:nvSpPr>
        <p:spPr bwMode="auto">
          <a:xfrm>
            <a:off x="6118225" y="1538298"/>
            <a:ext cx="1981200" cy="519112"/>
          </a:xfrm>
          <a:prstGeom prst="rect">
            <a:avLst/>
          </a:prstGeom>
          <a:noFill/>
          <a:ln w="57150">
            <a:noFill/>
            <a:miter lim="800000"/>
            <a:headEnd/>
            <a:tailEnd/>
          </a:ln>
        </p:spPr>
        <p:txBody>
          <a:bodyPr>
            <a:spAutoFit/>
          </a:bodyPr>
          <a:lstStyle/>
          <a:p>
            <a:pPr algn="l">
              <a:spcBef>
                <a:spcPct val="50000"/>
              </a:spcBef>
            </a:pPr>
            <a:r>
              <a:rPr lang="zh-CN" altLang="en-US" sz="2800"/>
              <a:t>事实上</a:t>
            </a:r>
            <a:r>
              <a:rPr lang="en-US" altLang="zh-CN" sz="2800"/>
              <a:t>,</a:t>
            </a:r>
          </a:p>
        </p:txBody>
      </p:sp>
      <p:graphicFrame>
        <p:nvGraphicFramePr>
          <p:cNvPr id="319503" name="Object 15"/>
          <p:cNvGraphicFramePr>
            <a:graphicFrameLocks noChangeAspect="1"/>
          </p:cNvGraphicFramePr>
          <p:nvPr/>
        </p:nvGraphicFramePr>
        <p:xfrm>
          <a:off x="369888" y="2168535"/>
          <a:ext cx="1946275" cy="633413"/>
        </p:xfrm>
        <a:graphic>
          <a:graphicData uri="http://schemas.openxmlformats.org/presentationml/2006/ole">
            <p:oleObj spid="_x0000_s6279" name="Equation" r:id="rId6" imgW="736600" imgH="241300" progId="Equation.3">
              <p:embed/>
            </p:oleObj>
          </a:graphicData>
        </a:graphic>
      </p:graphicFrame>
      <p:graphicFrame>
        <p:nvGraphicFramePr>
          <p:cNvPr id="319504" name="Object 16"/>
          <p:cNvGraphicFramePr>
            <a:graphicFrameLocks noChangeAspect="1"/>
          </p:cNvGraphicFramePr>
          <p:nvPr/>
        </p:nvGraphicFramePr>
        <p:xfrm>
          <a:off x="2201863" y="2224098"/>
          <a:ext cx="2957512" cy="582612"/>
        </p:xfrm>
        <a:graphic>
          <a:graphicData uri="http://schemas.openxmlformats.org/presentationml/2006/ole">
            <p:oleObj spid="_x0000_s6280" name="Equation" r:id="rId7" imgW="1218671" imgH="241195" progId="Equation.3">
              <p:embed/>
            </p:oleObj>
          </a:graphicData>
        </a:graphic>
      </p:graphicFrame>
      <p:graphicFrame>
        <p:nvGraphicFramePr>
          <p:cNvPr id="319505" name="Object 17"/>
          <p:cNvGraphicFramePr>
            <a:graphicFrameLocks noChangeAspect="1"/>
          </p:cNvGraphicFramePr>
          <p:nvPr/>
        </p:nvGraphicFramePr>
        <p:xfrm>
          <a:off x="5154613" y="2209810"/>
          <a:ext cx="2533650" cy="569913"/>
        </p:xfrm>
        <a:graphic>
          <a:graphicData uri="http://schemas.openxmlformats.org/presentationml/2006/ole">
            <p:oleObj spid="_x0000_s6281" name="Equation" r:id="rId8" imgW="1066800" imgH="241300" progId="Equation.3">
              <p:embed/>
            </p:oleObj>
          </a:graphicData>
        </a:graphic>
      </p:graphicFrame>
      <p:graphicFrame>
        <p:nvGraphicFramePr>
          <p:cNvPr id="319506" name="Object 18"/>
          <p:cNvGraphicFramePr>
            <a:graphicFrameLocks noChangeAspect="1"/>
          </p:cNvGraphicFramePr>
          <p:nvPr/>
        </p:nvGraphicFramePr>
        <p:xfrm>
          <a:off x="403225" y="2841635"/>
          <a:ext cx="2209800" cy="587375"/>
        </p:xfrm>
        <a:graphic>
          <a:graphicData uri="http://schemas.openxmlformats.org/presentationml/2006/ole">
            <p:oleObj spid="_x0000_s6282" name="公式" r:id="rId9" imgW="901309" imgH="241195" progId="Equation.3">
              <p:embed/>
            </p:oleObj>
          </a:graphicData>
        </a:graphic>
      </p:graphicFrame>
      <p:grpSp>
        <p:nvGrpSpPr>
          <p:cNvPr id="6" name="Group 19"/>
          <p:cNvGrpSpPr>
            <a:grpSpLocks/>
          </p:cNvGrpSpPr>
          <p:nvPr/>
        </p:nvGrpSpPr>
        <p:grpSpPr bwMode="auto">
          <a:xfrm>
            <a:off x="322263" y="4243398"/>
            <a:ext cx="838200" cy="685800"/>
            <a:chOff x="1728" y="1440"/>
            <a:chExt cx="528" cy="432"/>
          </a:xfrm>
        </p:grpSpPr>
        <p:sp>
          <p:nvSpPr>
            <p:cNvPr id="6168" name="AutoShape 20"/>
            <p:cNvSpPr>
              <a:spLocks noChangeArrowheads="1"/>
            </p:cNvSpPr>
            <p:nvPr/>
          </p:nvSpPr>
          <p:spPr bwMode="auto">
            <a:xfrm>
              <a:off x="1728" y="1440"/>
              <a:ext cx="432" cy="432"/>
            </a:xfrm>
            <a:prstGeom prst="flowChartMultidocument">
              <a:avLst/>
            </a:prstGeom>
            <a:gradFill rotWithShape="0">
              <a:gsLst>
                <a:gs pos="0">
                  <a:srgbClr val="0DD742"/>
                </a:gs>
                <a:gs pos="50000">
                  <a:srgbClr val="FFFFFF"/>
                </a:gs>
                <a:gs pos="100000">
                  <a:srgbClr val="0DD742"/>
                </a:gs>
              </a:gsLst>
              <a:lin ang="5400000" scaled="1"/>
            </a:gradFill>
            <a:ln w="28575">
              <a:solidFill>
                <a:srgbClr val="FF0000"/>
              </a:solidFill>
              <a:miter lim="800000"/>
              <a:headEnd/>
              <a:tailEnd/>
            </a:ln>
          </p:spPr>
          <p:txBody>
            <a:bodyPr wrap="none" anchor="ctr"/>
            <a:lstStyle/>
            <a:p>
              <a:endParaRPr lang="zh-CN" altLang="en-US"/>
            </a:p>
          </p:txBody>
        </p:sp>
        <p:sp>
          <p:nvSpPr>
            <p:cNvPr id="6169" name="Text Box 21"/>
            <p:cNvSpPr txBox="1">
              <a:spLocks noChangeArrowheads="1"/>
            </p:cNvSpPr>
            <p:nvPr/>
          </p:nvSpPr>
          <p:spPr bwMode="auto">
            <a:xfrm>
              <a:off x="1728" y="1497"/>
              <a:ext cx="528" cy="327"/>
            </a:xfrm>
            <a:prstGeom prst="rect">
              <a:avLst/>
            </a:prstGeom>
            <a:noFill/>
            <a:ln w="57150">
              <a:noFill/>
              <a:miter lim="800000"/>
              <a:headEnd/>
              <a:tailEnd/>
            </a:ln>
          </p:spPr>
          <p:txBody>
            <a:bodyPr>
              <a:spAutoFit/>
            </a:bodyPr>
            <a:lstStyle/>
            <a:p>
              <a:pPr algn="l">
                <a:spcBef>
                  <a:spcPct val="50000"/>
                </a:spcBef>
              </a:pPr>
              <a:r>
                <a:rPr lang="zh-CN" altLang="en-US" sz="2800">
                  <a:solidFill>
                    <a:srgbClr val="930FD5"/>
                  </a:solidFill>
                </a:rPr>
                <a:t>注</a:t>
              </a:r>
            </a:p>
          </p:txBody>
        </p:sp>
      </p:grpSp>
      <p:graphicFrame>
        <p:nvGraphicFramePr>
          <p:cNvPr id="319511" name="Object 23"/>
          <p:cNvGraphicFramePr>
            <a:graphicFrameLocks noChangeAspect="1"/>
          </p:cNvGraphicFramePr>
          <p:nvPr/>
        </p:nvGraphicFramePr>
        <p:xfrm>
          <a:off x="1042988" y="3522673"/>
          <a:ext cx="2841625" cy="615950"/>
        </p:xfrm>
        <a:graphic>
          <a:graphicData uri="http://schemas.openxmlformats.org/presentationml/2006/ole">
            <p:oleObj spid="_x0000_s6283" name="Equation" r:id="rId10" imgW="1104900" imgH="241300" progId="Equation.3">
              <p:embed/>
            </p:oleObj>
          </a:graphicData>
        </a:graphic>
      </p:graphicFrame>
      <p:grpSp>
        <p:nvGrpSpPr>
          <p:cNvPr id="7" name="Group 39"/>
          <p:cNvGrpSpPr>
            <a:grpSpLocks/>
          </p:cNvGrpSpPr>
          <p:nvPr/>
        </p:nvGrpSpPr>
        <p:grpSpPr bwMode="auto">
          <a:xfrm>
            <a:off x="900113" y="4289435"/>
            <a:ext cx="2819400" cy="519113"/>
            <a:chOff x="1104" y="3216"/>
            <a:chExt cx="1776" cy="327"/>
          </a:xfrm>
        </p:grpSpPr>
        <p:sp>
          <p:nvSpPr>
            <p:cNvPr id="6167" name="Text Box 26"/>
            <p:cNvSpPr txBox="1">
              <a:spLocks noChangeArrowheads="1"/>
            </p:cNvSpPr>
            <p:nvPr/>
          </p:nvSpPr>
          <p:spPr bwMode="auto">
            <a:xfrm>
              <a:off x="1104" y="3216"/>
              <a:ext cx="1776" cy="327"/>
            </a:xfrm>
            <a:prstGeom prst="rect">
              <a:avLst/>
            </a:prstGeom>
            <a:noFill/>
            <a:ln w="57150">
              <a:noFill/>
              <a:miter lim="800000"/>
              <a:headEnd/>
              <a:tailEnd/>
            </a:ln>
          </p:spPr>
          <p:txBody>
            <a:bodyPr>
              <a:spAutoFit/>
            </a:bodyPr>
            <a:lstStyle/>
            <a:p>
              <a:pPr algn="l">
                <a:spcBef>
                  <a:spcPct val="50000"/>
                </a:spcBef>
              </a:pPr>
              <a:r>
                <a:rPr lang="en-US" altLang="zh-CN" sz="2800"/>
                <a:t>  </a:t>
              </a:r>
              <a:r>
                <a:rPr lang="zh-CN" altLang="en-US" sz="2800"/>
                <a:t>平行于   的向量</a:t>
              </a:r>
            </a:p>
          </p:txBody>
        </p:sp>
        <p:graphicFrame>
          <p:nvGraphicFramePr>
            <p:cNvPr id="6153" name="Object 27"/>
            <p:cNvGraphicFramePr>
              <a:graphicFrameLocks noChangeAspect="1"/>
            </p:cNvGraphicFramePr>
            <p:nvPr/>
          </p:nvGraphicFramePr>
          <p:xfrm>
            <a:off x="1923" y="3216"/>
            <a:ext cx="203" cy="288"/>
          </p:xfrm>
          <a:graphic>
            <a:graphicData uri="http://schemas.openxmlformats.org/presentationml/2006/ole">
              <p:oleObj spid="_x0000_s6284" name="Equation" r:id="rId11" imgW="126725" imgH="177415" progId="Equation.3">
                <p:embed/>
              </p:oleObj>
            </a:graphicData>
          </a:graphic>
        </p:graphicFrame>
      </p:grpSp>
      <p:graphicFrame>
        <p:nvGraphicFramePr>
          <p:cNvPr id="319519" name="Object 31"/>
          <p:cNvGraphicFramePr>
            <a:graphicFrameLocks noChangeAspect="1"/>
          </p:cNvGraphicFramePr>
          <p:nvPr/>
        </p:nvGraphicFramePr>
        <p:xfrm>
          <a:off x="3132138" y="1520835"/>
          <a:ext cx="892175" cy="520700"/>
        </p:xfrm>
        <a:graphic>
          <a:graphicData uri="http://schemas.openxmlformats.org/presentationml/2006/ole">
            <p:oleObj spid="_x0000_s6285" name="Equation" r:id="rId12" imgW="368140" imgH="215806" progId="Equation.3">
              <p:embed/>
            </p:oleObj>
          </a:graphicData>
        </a:graphic>
      </p:graphicFrame>
      <p:sp>
        <p:nvSpPr>
          <p:cNvPr id="319520" name="Rectangle 32"/>
          <p:cNvSpPr>
            <a:spLocks noChangeArrowheads="1"/>
          </p:cNvSpPr>
          <p:nvPr/>
        </p:nvSpPr>
        <p:spPr bwMode="auto">
          <a:xfrm>
            <a:off x="5356225" y="914410"/>
            <a:ext cx="3048000" cy="519113"/>
          </a:xfrm>
          <a:prstGeom prst="rect">
            <a:avLst/>
          </a:prstGeom>
          <a:noFill/>
          <a:ln w="57150">
            <a:noFill/>
            <a:miter lim="800000"/>
            <a:headEnd/>
            <a:tailEnd/>
          </a:ln>
        </p:spPr>
        <p:txBody>
          <a:bodyPr>
            <a:spAutoFit/>
          </a:bodyPr>
          <a:lstStyle/>
          <a:p>
            <a:pPr algn="l" eaLnBrk="0" hangingPunct="0"/>
            <a:r>
              <a:rPr lang="zh-CN" altLang="en-US" sz="2800"/>
              <a:t>即在一般情况下</a:t>
            </a:r>
            <a:r>
              <a:rPr lang="en-US" altLang="zh-CN" sz="28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9490"/>
                                        </p:tgtEl>
                                        <p:attrNameLst>
                                          <p:attrName>style.visibility</p:attrName>
                                        </p:attrNameLst>
                                      </p:cBhvr>
                                      <p:to>
                                        <p:strVal val="visible"/>
                                      </p:to>
                                    </p:set>
                                    <p:animEffect transition="in" filter="wipe(left)">
                                      <p:cBhvr>
                                        <p:cTn id="12" dur="500"/>
                                        <p:tgtEl>
                                          <p:spTgt spid="3194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9520"/>
                                        </p:tgtEl>
                                        <p:attrNameLst>
                                          <p:attrName>style.visibility</p:attrName>
                                        </p:attrNameLst>
                                      </p:cBhvr>
                                      <p:to>
                                        <p:strVal val="visible"/>
                                      </p:to>
                                    </p:set>
                                    <p:animEffect transition="in" filter="wipe(left)">
                                      <p:cBhvr>
                                        <p:cTn id="17" dur="500"/>
                                        <p:tgtEl>
                                          <p:spTgt spid="3195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9495"/>
                                        </p:tgtEl>
                                        <p:attrNameLst>
                                          <p:attrName>style.visibility</p:attrName>
                                        </p:attrNameLst>
                                      </p:cBhvr>
                                      <p:to>
                                        <p:strVal val="visible"/>
                                      </p:to>
                                    </p:set>
                                    <p:animEffect transition="in" filter="wipe(left)">
                                      <p:cBhvr>
                                        <p:cTn id="22" dur="500"/>
                                        <p:tgtEl>
                                          <p:spTgt spid="31949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19519"/>
                                        </p:tgtEl>
                                        <p:attrNameLst>
                                          <p:attrName>style.visibility</p:attrName>
                                        </p:attrNameLst>
                                      </p:cBhvr>
                                      <p:to>
                                        <p:strVal val="visible"/>
                                      </p:to>
                                    </p:set>
                                    <p:animEffect transition="in" filter="wipe(left)">
                                      <p:cBhvr>
                                        <p:cTn id="27" dur="500"/>
                                        <p:tgtEl>
                                          <p:spTgt spid="3195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9502"/>
                                        </p:tgtEl>
                                        <p:attrNameLst>
                                          <p:attrName>style.visibility</p:attrName>
                                        </p:attrNameLst>
                                      </p:cBhvr>
                                      <p:to>
                                        <p:strVal val="visible"/>
                                      </p:to>
                                    </p:set>
                                    <p:animEffect transition="in" filter="wipe(left)">
                                      <p:cBhvr>
                                        <p:cTn id="37" dur="500"/>
                                        <p:tgtEl>
                                          <p:spTgt spid="31950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19503"/>
                                        </p:tgtEl>
                                        <p:attrNameLst>
                                          <p:attrName>style.visibility</p:attrName>
                                        </p:attrNameLst>
                                      </p:cBhvr>
                                      <p:to>
                                        <p:strVal val="visible"/>
                                      </p:to>
                                    </p:set>
                                    <p:animEffect transition="in" filter="wipe(left)">
                                      <p:cBhvr>
                                        <p:cTn id="42" dur="500"/>
                                        <p:tgtEl>
                                          <p:spTgt spid="31950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19504"/>
                                        </p:tgtEl>
                                        <p:attrNameLst>
                                          <p:attrName>style.visibility</p:attrName>
                                        </p:attrNameLst>
                                      </p:cBhvr>
                                      <p:to>
                                        <p:strVal val="visible"/>
                                      </p:to>
                                    </p:set>
                                    <p:animEffect transition="in" filter="wipe(left)">
                                      <p:cBhvr>
                                        <p:cTn id="47" dur="500"/>
                                        <p:tgtEl>
                                          <p:spTgt spid="31950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19505"/>
                                        </p:tgtEl>
                                        <p:attrNameLst>
                                          <p:attrName>style.visibility</p:attrName>
                                        </p:attrNameLst>
                                      </p:cBhvr>
                                      <p:to>
                                        <p:strVal val="visible"/>
                                      </p:to>
                                    </p:set>
                                    <p:animEffect transition="in" filter="wipe(left)">
                                      <p:cBhvr>
                                        <p:cTn id="52" dur="500"/>
                                        <p:tgtEl>
                                          <p:spTgt spid="31950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19506"/>
                                        </p:tgtEl>
                                        <p:attrNameLst>
                                          <p:attrName>style.visibility</p:attrName>
                                        </p:attrNameLst>
                                      </p:cBhvr>
                                      <p:to>
                                        <p:strVal val="visible"/>
                                      </p:to>
                                    </p:set>
                                    <p:animEffect transition="in" filter="wipe(left)">
                                      <p:cBhvr>
                                        <p:cTn id="57" dur="500"/>
                                        <p:tgtEl>
                                          <p:spTgt spid="31950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19494"/>
                                        </p:tgtEl>
                                        <p:attrNameLst>
                                          <p:attrName>style.visibility</p:attrName>
                                        </p:attrNameLst>
                                      </p:cBhvr>
                                      <p:to>
                                        <p:strVal val="visible"/>
                                      </p:to>
                                    </p:set>
                                    <p:animEffect transition="in" filter="wipe(left)">
                                      <p:cBhvr>
                                        <p:cTn id="62" dur="500"/>
                                        <p:tgtEl>
                                          <p:spTgt spid="31949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nodeType="clickEffect">
                                  <p:stCondLst>
                                    <p:cond delay="0"/>
                                  </p:stCondLst>
                                  <p:childTnLst>
                                    <p:set>
                                      <p:cBhvr>
                                        <p:cTn id="66" dur="1" fill="hold">
                                          <p:stCondLst>
                                            <p:cond delay="0"/>
                                          </p:stCondLst>
                                        </p:cTn>
                                        <p:tgtEl>
                                          <p:spTgt spid="319511"/>
                                        </p:tgtEl>
                                        <p:attrNameLst>
                                          <p:attrName>style.visibility</p:attrName>
                                        </p:attrNameLst>
                                      </p:cBhvr>
                                      <p:to>
                                        <p:strVal val="visible"/>
                                      </p:to>
                                    </p:set>
                                    <p:animEffect transition="in" filter="wipe(right)">
                                      <p:cBhvr>
                                        <p:cTn id="67" dur="500"/>
                                        <p:tgtEl>
                                          <p:spTgt spid="31951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wipe(left)">
                                      <p:cBhvr>
                                        <p:cTn id="72" dur="500"/>
                                        <p:tgtEl>
                                          <p:spTgt spid="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left)">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2"/>
                                        </p:tgtEl>
                                        <p:attrNameLst>
                                          <p:attrName>style.visibility</p:attrName>
                                        </p:attrNameLst>
                                      </p:cBhvr>
                                      <p:to>
                                        <p:strVal val="visible"/>
                                      </p:to>
                                    </p:set>
                                    <p:animEffect transition="in" filter="wipe(left)">
                                      <p:cBhvr>
                                        <p:cTn id="8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0" grpId="0" autoUpdateAnimBg="0"/>
      <p:bldP spid="319494" grpId="0" animBg="1"/>
      <p:bldP spid="319502" grpId="0" autoUpdateAnimBg="0"/>
      <p:bldP spid="31952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0" name="灯片编号占位符 1"/>
          <p:cNvSpPr>
            <a:spLocks noGrp="1"/>
          </p:cNvSpPr>
          <p:nvPr>
            <p:ph type="sldNum" sz="quarter" idx="12"/>
          </p:nvPr>
        </p:nvSpPr>
        <p:spPr>
          <a:noFill/>
        </p:spPr>
        <p:txBody>
          <a:bodyPr/>
          <a:lstStyle/>
          <a:p>
            <a:fld id="{05DDE265-C436-418F-9A80-E78FFF26932F}" type="slidenum">
              <a:rPr lang="en-US" altLang="zh-CN" smtClean="0"/>
              <a:pPr/>
              <a:t>8</a:t>
            </a:fld>
            <a:endParaRPr lang="en-US" altLang="zh-CN" smtClean="0"/>
          </a:p>
        </p:txBody>
      </p:sp>
      <p:sp>
        <p:nvSpPr>
          <p:cNvPr id="320514" name="Text Box 2"/>
          <p:cNvSpPr txBox="1">
            <a:spLocks noChangeArrowheads="1"/>
          </p:cNvSpPr>
          <p:nvPr/>
        </p:nvSpPr>
        <p:spPr bwMode="auto">
          <a:xfrm>
            <a:off x="214313" y="1628775"/>
            <a:ext cx="838200" cy="519113"/>
          </a:xfrm>
          <a:prstGeom prst="rect">
            <a:avLst/>
          </a:prstGeom>
          <a:noFill/>
          <a:ln w="57150">
            <a:noFill/>
            <a:miter lim="800000"/>
            <a:headEnd/>
            <a:tailEnd/>
          </a:ln>
        </p:spPr>
        <p:txBody>
          <a:bodyPr>
            <a:spAutoFit/>
          </a:bodyPr>
          <a:lstStyle/>
          <a:p>
            <a:pPr algn="l">
              <a:spcBef>
                <a:spcPct val="50000"/>
              </a:spcBef>
            </a:pPr>
            <a:r>
              <a:rPr lang="en-US" altLang="zh-CN" sz="2800"/>
              <a:t> </a:t>
            </a:r>
            <a:r>
              <a:rPr lang="zh-CN" altLang="en-US" sz="2800">
                <a:latin typeface="黑体" pitchFamily="2" charset="-122"/>
                <a:ea typeface="黑体" pitchFamily="2" charset="-122"/>
              </a:rPr>
              <a:t>解  </a:t>
            </a:r>
            <a:r>
              <a:rPr lang="zh-CN" altLang="en-US" sz="2800"/>
              <a:t>   </a:t>
            </a:r>
          </a:p>
        </p:txBody>
      </p:sp>
      <p:graphicFrame>
        <p:nvGraphicFramePr>
          <p:cNvPr id="7170" name="Object 3"/>
          <p:cNvGraphicFramePr>
            <a:graphicFrameLocks noChangeAspect="1"/>
          </p:cNvGraphicFramePr>
          <p:nvPr/>
        </p:nvGraphicFramePr>
        <p:xfrm>
          <a:off x="684213" y="261938"/>
          <a:ext cx="2708275" cy="474662"/>
        </p:xfrm>
        <a:graphic>
          <a:graphicData uri="http://schemas.openxmlformats.org/presentationml/2006/ole">
            <p:oleObj spid="_x0000_s7300" name="Equation" r:id="rId3" imgW="2590800" imgH="457200" progId="Equation.3">
              <p:embed/>
            </p:oleObj>
          </a:graphicData>
        </a:graphic>
      </p:graphicFrame>
      <p:grpSp>
        <p:nvGrpSpPr>
          <p:cNvPr id="7182" name="Group 4"/>
          <p:cNvGrpSpPr>
            <a:grpSpLocks/>
          </p:cNvGrpSpPr>
          <p:nvPr/>
        </p:nvGrpSpPr>
        <p:grpSpPr bwMode="auto">
          <a:xfrm>
            <a:off x="3468688" y="0"/>
            <a:ext cx="1801812" cy="1023938"/>
            <a:chOff x="761" y="15"/>
            <a:chExt cx="1135" cy="645"/>
          </a:xfrm>
        </p:grpSpPr>
        <p:graphicFrame>
          <p:nvGraphicFramePr>
            <p:cNvPr id="7179" name="Object 5"/>
            <p:cNvGraphicFramePr>
              <a:graphicFrameLocks noChangeAspect="1"/>
            </p:cNvGraphicFramePr>
            <p:nvPr/>
          </p:nvGraphicFramePr>
          <p:xfrm>
            <a:off x="761" y="15"/>
            <a:ext cx="1135" cy="645"/>
          </p:xfrm>
          <a:graphic>
            <a:graphicData uri="http://schemas.openxmlformats.org/presentationml/2006/ole">
              <p:oleObj spid="_x0000_s7301" name="公式" r:id="rId4" imgW="710891" imgH="406224" progId="Equation.3">
                <p:embed/>
              </p:oleObj>
            </a:graphicData>
          </a:graphic>
        </p:graphicFrame>
        <p:grpSp>
          <p:nvGrpSpPr>
            <p:cNvPr id="7185" name="Group 6"/>
            <p:cNvGrpSpPr>
              <a:grpSpLocks/>
            </p:cNvGrpSpPr>
            <p:nvPr/>
          </p:nvGrpSpPr>
          <p:grpSpPr bwMode="auto">
            <a:xfrm>
              <a:off x="960" y="48"/>
              <a:ext cx="192" cy="96"/>
              <a:chOff x="960" y="3600"/>
              <a:chExt cx="960" cy="336"/>
            </a:xfrm>
          </p:grpSpPr>
          <p:sp>
            <p:nvSpPr>
              <p:cNvPr id="7186" name="Line 7"/>
              <p:cNvSpPr>
                <a:spLocks noChangeShapeType="1"/>
              </p:cNvSpPr>
              <p:nvPr/>
            </p:nvSpPr>
            <p:spPr bwMode="auto">
              <a:xfrm flipV="1">
                <a:off x="960" y="3600"/>
                <a:ext cx="480" cy="336"/>
              </a:xfrm>
              <a:prstGeom prst="line">
                <a:avLst/>
              </a:prstGeom>
              <a:noFill/>
              <a:ln w="28575">
                <a:solidFill>
                  <a:schemeClr val="tx1"/>
                </a:solidFill>
                <a:round/>
                <a:headEnd/>
                <a:tailEnd/>
              </a:ln>
            </p:spPr>
            <p:txBody>
              <a:bodyPr wrap="none" anchor="ctr"/>
              <a:lstStyle/>
              <a:p>
                <a:endParaRPr lang="zh-CN" altLang="en-US"/>
              </a:p>
            </p:txBody>
          </p:sp>
          <p:sp>
            <p:nvSpPr>
              <p:cNvPr id="7187" name="Line 8"/>
              <p:cNvSpPr>
                <a:spLocks noChangeShapeType="1"/>
              </p:cNvSpPr>
              <p:nvPr/>
            </p:nvSpPr>
            <p:spPr bwMode="auto">
              <a:xfrm>
                <a:off x="1440" y="3600"/>
                <a:ext cx="480" cy="336"/>
              </a:xfrm>
              <a:prstGeom prst="line">
                <a:avLst/>
              </a:prstGeom>
              <a:noFill/>
              <a:ln w="28575">
                <a:solidFill>
                  <a:schemeClr val="tx1"/>
                </a:solidFill>
                <a:round/>
                <a:headEnd/>
                <a:tailEnd/>
              </a:ln>
            </p:spPr>
            <p:txBody>
              <a:bodyPr wrap="none" anchor="ctr"/>
              <a:lstStyle/>
              <a:p>
                <a:endParaRPr lang="zh-CN" altLang="en-US"/>
              </a:p>
            </p:txBody>
          </p:sp>
        </p:grpSp>
      </p:grpSp>
      <p:graphicFrame>
        <p:nvGraphicFramePr>
          <p:cNvPr id="7171" name="Object 9"/>
          <p:cNvGraphicFramePr>
            <a:graphicFrameLocks noChangeAspect="1"/>
          </p:cNvGraphicFramePr>
          <p:nvPr/>
        </p:nvGraphicFramePr>
        <p:xfrm>
          <a:off x="5256213" y="250825"/>
          <a:ext cx="2936875" cy="430213"/>
        </p:xfrm>
        <a:graphic>
          <a:graphicData uri="http://schemas.openxmlformats.org/presentationml/2006/ole">
            <p:oleObj spid="_x0000_s7302" name="Equation" r:id="rId5" imgW="2844800" imgH="419100" progId="Equation.3">
              <p:embed/>
            </p:oleObj>
          </a:graphicData>
        </a:graphic>
      </p:graphicFrame>
      <p:sp>
        <p:nvSpPr>
          <p:cNvPr id="320522" name="Text Box 10"/>
          <p:cNvSpPr txBox="1">
            <a:spLocks noChangeArrowheads="1"/>
          </p:cNvSpPr>
          <p:nvPr/>
        </p:nvSpPr>
        <p:spPr bwMode="auto">
          <a:xfrm>
            <a:off x="954088" y="1038225"/>
            <a:ext cx="1295400" cy="519113"/>
          </a:xfrm>
          <a:prstGeom prst="rect">
            <a:avLst/>
          </a:prstGeom>
          <a:noFill/>
          <a:ln w="57150">
            <a:noFill/>
            <a:miter lim="800000"/>
            <a:headEnd/>
            <a:tailEnd/>
          </a:ln>
        </p:spPr>
        <p:txBody>
          <a:bodyPr>
            <a:spAutoFit/>
          </a:bodyPr>
          <a:lstStyle/>
          <a:p>
            <a:pPr algn="l">
              <a:spcBef>
                <a:spcPct val="50000"/>
              </a:spcBef>
            </a:pPr>
            <a:r>
              <a:rPr lang="zh-CN" altLang="en-US" sz="2800">
                <a:solidFill>
                  <a:srgbClr val="FF3300"/>
                </a:solidFill>
              </a:rPr>
              <a:t>注</a:t>
            </a:r>
            <a:r>
              <a:rPr lang="en-US" altLang="zh-CN" sz="2800">
                <a:solidFill>
                  <a:srgbClr val="FF3300"/>
                </a:solidFill>
              </a:rPr>
              <a:t>:</a:t>
            </a:r>
          </a:p>
        </p:txBody>
      </p:sp>
      <p:graphicFrame>
        <p:nvGraphicFramePr>
          <p:cNvPr id="320523" name="Object 11"/>
          <p:cNvGraphicFramePr>
            <a:graphicFrameLocks noChangeAspect="1"/>
          </p:cNvGraphicFramePr>
          <p:nvPr/>
        </p:nvGraphicFramePr>
        <p:xfrm>
          <a:off x="1639888" y="1023938"/>
          <a:ext cx="2698750" cy="469900"/>
        </p:xfrm>
        <a:graphic>
          <a:graphicData uri="http://schemas.openxmlformats.org/presentationml/2006/ole">
            <p:oleObj spid="_x0000_s7303" name="Equation" r:id="rId6" imgW="83381400" imgH="14607720" progId="Equation.3">
              <p:embed/>
            </p:oleObj>
          </a:graphicData>
        </a:graphic>
      </p:graphicFrame>
      <p:graphicFrame>
        <p:nvGraphicFramePr>
          <p:cNvPr id="320525" name="Object 13"/>
          <p:cNvGraphicFramePr>
            <a:graphicFrameLocks noChangeAspect="1"/>
          </p:cNvGraphicFramePr>
          <p:nvPr/>
        </p:nvGraphicFramePr>
        <p:xfrm>
          <a:off x="900113" y="1628775"/>
          <a:ext cx="2635250" cy="533400"/>
        </p:xfrm>
        <a:graphic>
          <a:graphicData uri="http://schemas.openxmlformats.org/presentationml/2006/ole">
            <p:oleObj spid="_x0000_s7304" name="Equation" r:id="rId7" imgW="2311400" imgH="469900" progId="Equation.3">
              <p:embed/>
            </p:oleObj>
          </a:graphicData>
        </a:graphic>
      </p:graphicFrame>
      <p:graphicFrame>
        <p:nvGraphicFramePr>
          <p:cNvPr id="320526" name="Object 14"/>
          <p:cNvGraphicFramePr>
            <a:graphicFrameLocks noChangeAspect="1"/>
          </p:cNvGraphicFramePr>
          <p:nvPr/>
        </p:nvGraphicFramePr>
        <p:xfrm>
          <a:off x="3544888" y="1628775"/>
          <a:ext cx="3527425" cy="503238"/>
        </p:xfrm>
        <a:graphic>
          <a:graphicData uri="http://schemas.openxmlformats.org/presentationml/2006/ole">
            <p:oleObj spid="_x0000_s7305" name="Equation" r:id="rId8" imgW="3187700" imgH="457200" progId="Equation.3">
              <p:embed/>
            </p:oleObj>
          </a:graphicData>
        </a:graphic>
      </p:graphicFrame>
      <p:graphicFrame>
        <p:nvGraphicFramePr>
          <p:cNvPr id="320527" name="Object 15"/>
          <p:cNvGraphicFramePr>
            <a:graphicFrameLocks noChangeAspect="1"/>
          </p:cNvGraphicFramePr>
          <p:nvPr/>
        </p:nvGraphicFramePr>
        <p:xfrm>
          <a:off x="1585913" y="2332038"/>
          <a:ext cx="5867400" cy="434975"/>
        </p:xfrm>
        <a:graphic>
          <a:graphicData uri="http://schemas.openxmlformats.org/presentationml/2006/ole">
            <p:oleObj spid="_x0000_s7306" name="Equation" r:id="rId9" imgW="5130800" imgH="381000" progId="Equation.3">
              <p:embed/>
            </p:oleObj>
          </a:graphicData>
        </a:graphic>
      </p:graphicFrame>
      <p:graphicFrame>
        <p:nvGraphicFramePr>
          <p:cNvPr id="320528" name="Object 16"/>
          <p:cNvGraphicFramePr>
            <a:graphicFrameLocks noChangeAspect="1"/>
          </p:cNvGraphicFramePr>
          <p:nvPr/>
        </p:nvGraphicFramePr>
        <p:xfrm>
          <a:off x="1585913" y="3065463"/>
          <a:ext cx="4133850" cy="544512"/>
        </p:xfrm>
        <a:graphic>
          <a:graphicData uri="http://schemas.openxmlformats.org/presentationml/2006/ole">
            <p:oleObj spid="_x0000_s7307" name="Equation" r:id="rId10" imgW="3543300" imgH="469900" progId="Equation.3">
              <p:embed/>
            </p:oleObj>
          </a:graphicData>
        </a:graphic>
      </p:graphicFrame>
      <p:graphicFrame>
        <p:nvGraphicFramePr>
          <p:cNvPr id="320529" name="Object 17"/>
          <p:cNvGraphicFramePr>
            <a:graphicFrameLocks noChangeAspect="1"/>
          </p:cNvGraphicFramePr>
          <p:nvPr/>
        </p:nvGraphicFramePr>
        <p:xfrm>
          <a:off x="1585913" y="3630613"/>
          <a:ext cx="6324600" cy="969962"/>
        </p:xfrm>
        <a:graphic>
          <a:graphicData uri="http://schemas.openxmlformats.org/presentationml/2006/ole">
            <p:oleObj spid="_x0000_s7308" name="Equation" r:id="rId11" imgW="5448300" imgH="838200" progId="Equation.3">
              <p:embed/>
            </p:oleObj>
          </a:graphicData>
        </a:graphic>
      </p:graphicFrame>
      <p:graphicFrame>
        <p:nvGraphicFramePr>
          <p:cNvPr id="320530" name="Object 18"/>
          <p:cNvGraphicFramePr>
            <a:graphicFrameLocks noChangeAspect="1"/>
          </p:cNvGraphicFramePr>
          <p:nvPr/>
        </p:nvGraphicFramePr>
        <p:xfrm>
          <a:off x="900113" y="4600575"/>
          <a:ext cx="1824037" cy="504825"/>
        </p:xfrm>
        <a:graphic>
          <a:graphicData uri="http://schemas.openxmlformats.org/presentationml/2006/ole">
            <p:oleObj spid="_x0000_s7309" name="Equation" r:id="rId12" imgW="1638300" imgH="457200" progId="Equation.3">
              <p:embed/>
            </p:oleObj>
          </a:graphicData>
        </a:graphic>
      </p:graphicFrame>
      <p:sp>
        <p:nvSpPr>
          <p:cNvPr id="7184" name="Text Box 19"/>
          <p:cNvSpPr txBox="1">
            <a:spLocks noChangeArrowheads="1"/>
          </p:cNvSpPr>
          <p:nvPr/>
        </p:nvSpPr>
        <p:spPr bwMode="auto">
          <a:xfrm>
            <a:off x="205408" y="229280"/>
            <a:ext cx="838200" cy="519112"/>
          </a:xfrm>
          <a:prstGeom prst="rect">
            <a:avLst/>
          </a:prstGeom>
          <a:noFill/>
          <a:ln w="57150">
            <a:noFill/>
            <a:miter lim="800000"/>
            <a:headEnd/>
            <a:tailEnd/>
          </a:ln>
        </p:spPr>
        <p:txBody>
          <a:bodyPr>
            <a:spAutoFit/>
          </a:bodyPr>
          <a:lstStyle/>
          <a:p>
            <a:pPr algn="l">
              <a:spcBef>
                <a:spcPct val="50000"/>
              </a:spcBef>
            </a:pPr>
            <a:r>
              <a:rPr lang="en-US" altLang="zh-CN" sz="2800" dirty="0"/>
              <a:t> </a:t>
            </a:r>
            <a:r>
              <a:rPr lang="zh-CN" altLang="en-US" sz="2800" dirty="0">
                <a:latin typeface="黑体" pitchFamily="2" charset="-122"/>
                <a:ea typeface="黑体" pitchFamily="2" charset="-122"/>
              </a:rPr>
              <a:t>例  </a:t>
            </a:r>
            <a:r>
              <a:rPr lang="zh-CN" altLang="en-US" sz="28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0522"/>
                                        </p:tgtEl>
                                        <p:attrNameLst>
                                          <p:attrName>style.visibility</p:attrName>
                                        </p:attrNameLst>
                                      </p:cBhvr>
                                      <p:to>
                                        <p:strVal val="visible"/>
                                      </p:to>
                                    </p:set>
                                    <p:animEffect transition="in" filter="dissolve">
                                      <p:cBhvr>
                                        <p:cTn id="7" dur="500"/>
                                        <p:tgtEl>
                                          <p:spTgt spid="3205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0523"/>
                                        </p:tgtEl>
                                        <p:attrNameLst>
                                          <p:attrName>style.visibility</p:attrName>
                                        </p:attrNameLst>
                                      </p:cBhvr>
                                      <p:to>
                                        <p:strVal val="visible"/>
                                      </p:to>
                                    </p:set>
                                    <p:animEffect transition="in" filter="wipe(left)">
                                      <p:cBhvr>
                                        <p:cTn id="12" dur="500"/>
                                        <p:tgtEl>
                                          <p:spTgt spid="3205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0514"/>
                                        </p:tgtEl>
                                        <p:attrNameLst>
                                          <p:attrName>style.visibility</p:attrName>
                                        </p:attrNameLst>
                                      </p:cBhvr>
                                      <p:to>
                                        <p:strVal val="visible"/>
                                      </p:to>
                                    </p:set>
                                    <p:animEffect transition="in" filter="wipe(left)">
                                      <p:cBhvr>
                                        <p:cTn id="17" dur="500"/>
                                        <p:tgtEl>
                                          <p:spTgt spid="3205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0525"/>
                                        </p:tgtEl>
                                        <p:attrNameLst>
                                          <p:attrName>style.visibility</p:attrName>
                                        </p:attrNameLst>
                                      </p:cBhvr>
                                      <p:to>
                                        <p:strVal val="visible"/>
                                      </p:to>
                                    </p:set>
                                    <p:animEffect transition="in" filter="wipe(left)">
                                      <p:cBhvr>
                                        <p:cTn id="22" dur="500"/>
                                        <p:tgtEl>
                                          <p:spTgt spid="3205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20526"/>
                                        </p:tgtEl>
                                        <p:attrNameLst>
                                          <p:attrName>style.visibility</p:attrName>
                                        </p:attrNameLst>
                                      </p:cBhvr>
                                      <p:to>
                                        <p:strVal val="visible"/>
                                      </p:to>
                                    </p:set>
                                    <p:animEffect transition="in" filter="wipe(left)">
                                      <p:cBhvr>
                                        <p:cTn id="27" dur="500"/>
                                        <p:tgtEl>
                                          <p:spTgt spid="3205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20527"/>
                                        </p:tgtEl>
                                        <p:attrNameLst>
                                          <p:attrName>style.visibility</p:attrName>
                                        </p:attrNameLst>
                                      </p:cBhvr>
                                      <p:to>
                                        <p:strVal val="visible"/>
                                      </p:to>
                                    </p:set>
                                    <p:animEffect transition="in" filter="wipe(left)">
                                      <p:cBhvr>
                                        <p:cTn id="32" dur="500"/>
                                        <p:tgtEl>
                                          <p:spTgt spid="3205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20528"/>
                                        </p:tgtEl>
                                        <p:attrNameLst>
                                          <p:attrName>style.visibility</p:attrName>
                                        </p:attrNameLst>
                                      </p:cBhvr>
                                      <p:to>
                                        <p:strVal val="visible"/>
                                      </p:to>
                                    </p:set>
                                    <p:animEffect transition="in" filter="wipe(left)">
                                      <p:cBhvr>
                                        <p:cTn id="37" dur="500"/>
                                        <p:tgtEl>
                                          <p:spTgt spid="3205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20529"/>
                                        </p:tgtEl>
                                        <p:attrNameLst>
                                          <p:attrName>style.visibility</p:attrName>
                                        </p:attrNameLst>
                                      </p:cBhvr>
                                      <p:to>
                                        <p:strVal val="visible"/>
                                      </p:to>
                                    </p:set>
                                    <p:animEffect transition="in" filter="wipe(left)">
                                      <p:cBhvr>
                                        <p:cTn id="42" dur="500"/>
                                        <p:tgtEl>
                                          <p:spTgt spid="3205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20530"/>
                                        </p:tgtEl>
                                        <p:attrNameLst>
                                          <p:attrName>style.visibility</p:attrName>
                                        </p:attrNameLst>
                                      </p:cBhvr>
                                      <p:to>
                                        <p:strVal val="visible"/>
                                      </p:to>
                                    </p:set>
                                    <p:animEffect transition="in" filter="wipe(left)">
                                      <p:cBhvr>
                                        <p:cTn id="47" dur="500"/>
                                        <p:tgtEl>
                                          <p:spTgt spid="320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4" grpId="0" autoUpdateAnimBg="0"/>
      <p:bldP spid="32052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3" name="灯片编号占位符 1"/>
          <p:cNvSpPr>
            <a:spLocks noGrp="1"/>
          </p:cNvSpPr>
          <p:nvPr>
            <p:ph type="sldNum" sz="quarter" idx="12"/>
          </p:nvPr>
        </p:nvSpPr>
        <p:spPr>
          <a:noFill/>
        </p:spPr>
        <p:txBody>
          <a:bodyPr/>
          <a:lstStyle/>
          <a:p>
            <a:fld id="{25DFBCD8-5CB4-40BA-A802-0987DB4170AC}" type="slidenum">
              <a:rPr lang="en-US" altLang="zh-CN" smtClean="0"/>
              <a:pPr/>
              <a:t>9</a:t>
            </a:fld>
            <a:endParaRPr lang="en-US" altLang="zh-CN" smtClean="0"/>
          </a:p>
        </p:txBody>
      </p:sp>
      <p:sp>
        <p:nvSpPr>
          <p:cNvPr id="8204" name="Text Box 2"/>
          <p:cNvSpPr txBox="1">
            <a:spLocks noChangeArrowheads="1"/>
          </p:cNvSpPr>
          <p:nvPr/>
        </p:nvSpPr>
        <p:spPr bwMode="auto">
          <a:xfrm>
            <a:off x="969996" y="265122"/>
            <a:ext cx="6781800" cy="519113"/>
          </a:xfrm>
          <a:prstGeom prst="rect">
            <a:avLst/>
          </a:prstGeom>
          <a:noFill/>
          <a:ln w="57150">
            <a:noFill/>
            <a:miter lim="800000"/>
            <a:headEnd/>
            <a:tailEnd/>
          </a:ln>
        </p:spPr>
        <p:txBody>
          <a:bodyPr>
            <a:spAutoFit/>
          </a:bodyPr>
          <a:lstStyle/>
          <a:p>
            <a:pPr algn="l">
              <a:spcBef>
                <a:spcPct val="50000"/>
              </a:spcBef>
            </a:pPr>
            <a:r>
              <a:rPr lang="en-US" altLang="zh-CN" sz="2800"/>
              <a:t>        </a:t>
            </a:r>
            <a:r>
              <a:rPr lang="zh-CN" altLang="en-US" sz="2800"/>
              <a:t>用向量的数量积</a:t>
            </a:r>
            <a:r>
              <a:rPr lang="en-US" altLang="zh-CN" sz="2800"/>
              <a:t>,</a:t>
            </a:r>
            <a:r>
              <a:rPr lang="zh-CN" altLang="en-US" sz="2800"/>
              <a:t>证明恒等式</a:t>
            </a:r>
            <a:r>
              <a:rPr lang="en-US" altLang="zh-CN" sz="2800"/>
              <a:t>:       </a:t>
            </a:r>
            <a:endParaRPr lang="en-US" altLang="zh-CN" sz="2800" baseline="30000"/>
          </a:p>
        </p:txBody>
      </p:sp>
      <p:sp>
        <p:nvSpPr>
          <p:cNvPr id="321539" name="Text Box 3"/>
          <p:cNvSpPr txBox="1">
            <a:spLocks noChangeArrowheads="1"/>
          </p:cNvSpPr>
          <p:nvPr/>
        </p:nvSpPr>
        <p:spPr bwMode="auto">
          <a:xfrm>
            <a:off x="322296" y="1317635"/>
            <a:ext cx="8964612" cy="561975"/>
          </a:xfrm>
          <a:prstGeom prst="rect">
            <a:avLst/>
          </a:prstGeom>
          <a:noFill/>
          <a:ln w="57150">
            <a:noFill/>
            <a:miter lim="800000"/>
            <a:headEnd/>
            <a:tailEnd/>
          </a:ln>
        </p:spPr>
        <p:txBody>
          <a:bodyPr>
            <a:spAutoFit/>
          </a:bodyPr>
          <a:lstStyle/>
          <a:p>
            <a:pPr algn="l">
              <a:lnSpc>
                <a:spcPct val="110000"/>
              </a:lnSpc>
              <a:spcBef>
                <a:spcPct val="50000"/>
              </a:spcBef>
            </a:pPr>
            <a:r>
              <a:rPr lang="zh-CN" altLang="en-US" sz="2800"/>
              <a:t>即</a:t>
            </a:r>
            <a:r>
              <a:rPr lang="en-US" altLang="zh-CN" sz="2800"/>
              <a:t>,</a:t>
            </a:r>
            <a:r>
              <a:rPr lang="zh-CN" altLang="en-US" sz="2800"/>
              <a:t>平行四边形对角线的平方和等于四边的平方和</a:t>
            </a:r>
            <a:r>
              <a:rPr lang="en-US" altLang="zh-CN" sz="2800"/>
              <a:t>(</a:t>
            </a:r>
            <a:r>
              <a:rPr lang="zh-CN" altLang="en-US" sz="2800"/>
              <a:t>如图</a:t>
            </a:r>
            <a:r>
              <a:rPr lang="en-US" altLang="zh-CN" sz="2800"/>
              <a:t>).</a:t>
            </a:r>
          </a:p>
        </p:txBody>
      </p:sp>
      <p:sp>
        <p:nvSpPr>
          <p:cNvPr id="321554" name="Text Box 18"/>
          <p:cNvSpPr txBox="1">
            <a:spLocks noChangeArrowheads="1"/>
          </p:cNvSpPr>
          <p:nvPr/>
        </p:nvSpPr>
        <p:spPr bwMode="auto">
          <a:xfrm>
            <a:off x="322296" y="2109797"/>
            <a:ext cx="914400" cy="519113"/>
          </a:xfrm>
          <a:prstGeom prst="rect">
            <a:avLst/>
          </a:prstGeom>
          <a:noFill/>
          <a:ln w="57150">
            <a:noFill/>
            <a:miter lim="800000"/>
            <a:headEnd/>
            <a:tailEnd/>
          </a:ln>
        </p:spPr>
        <p:txBody>
          <a:bodyPr>
            <a:spAutoFit/>
          </a:bodyPr>
          <a:lstStyle/>
          <a:p>
            <a:pPr algn="l">
              <a:spcBef>
                <a:spcPct val="50000"/>
              </a:spcBef>
            </a:pPr>
            <a:r>
              <a:rPr lang="zh-CN" altLang="en-US" sz="2800">
                <a:latin typeface="黑体" pitchFamily="2" charset="-122"/>
                <a:ea typeface="黑体" pitchFamily="2" charset="-122"/>
              </a:rPr>
              <a:t>证 </a:t>
            </a:r>
          </a:p>
        </p:txBody>
      </p:sp>
      <p:sp>
        <p:nvSpPr>
          <p:cNvPr id="8207" name="WordArt 19"/>
          <p:cNvSpPr>
            <a:spLocks noChangeArrowheads="1" noChangeShapeType="1" noTextEdit="1"/>
          </p:cNvSpPr>
          <p:nvPr/>
        </p:nvSpPr>
        <p:spPr bwMode="auto">
          <a:xfrm>
            <a:off x="142908" y="265122"/>
            <a:ext cx="914400" cy="700088"/>
          </a:xfrm>
          <a:prstGeom prst="rect">
            <a:avLst/>
          </a:prstGeom>
        </p:spPr>
        <p:txBody>
          <a:bodyPr wrap="none" fromWordArt="1">
            <a:prstTxWarp prst="textCascadeUp">
              <a:avLst>
                <a:gd name="adj" fmla="val 44444"/>
              </a:avLst>
            </a:prstTxWarp>
            <a:scene3d>
              <a:camera prst="legacyPerspectiveFront">
                <a:rot lat="20519994" lon="1080000" rev="0"/>
              </a:camera>
              <a:lightRig rig="legacyHarsh2" dir="b"/>
            </a:scene3d>
            <a:sp3d extrusionH="430200" prstMaterial="legacyMatte">
              <a:extrusionClr>
                <a:srgbClr val="FF6600"/>
              </a:extrusionClr>
            </a:sp3d>
          </a:bodyPr>
          <a:lstStyle/>
          <a:p>
            <a:r>
              <a:rPr lang="zh-CN" altLang="en-US" sz="3600" kern="10">
                <a:ln w="9525">
                  <a:round/>
                  <a:headEnd/>
                  <a:tailEnd/>
                </a:ln>
                <a:gradFill rotWithShape="1">
                  <a:gsLst>
                    <a:gs pos="0">
                      <a:srgbClr val="FFE701"/>
                    </a:gs>
                    <a:gs pos="100000">
                      <a:srgbClr val="FE3E02"/>
                    </a:gs>
                  </a:gsLst>
                  <a:lin ang="5400000" scaled="1"/>
                </a:gradFill>
                <a:latin typeface="华文行楷"/>
                <a:ea typeface="华文行楷"/>
              </a:rPr>
              <a:t>练习</a:t>
            </a:r>
          </a:p>
        </p:txBody>
      </p:sp>
      <p:graphicFrame>
        <p:nvGraphicFramePr>
          <p:cNvPr id="8194" name="Object 20"/>
          <p:cNvGraphicFramePr>
            <a:graphicFrameLocks noChangeAspect="1"/>
          </p:cNvGraphicFramePr>
          <p:nvPr/>
        </p:nvGraphicFramePr>
        <p:xfrm>
          <a:off x="1716121" y="860435"/>
          <a:ext cx="5578475" cy="533400"/>
        </p:xfrm>
        <a:graphic>
          <a:graphicData uri="http://schemas.openxmlformats.org/presentationml/2006/ole">
            <p:oleObj spid="_x0000_s8311" name="Equation" r:id="rId3" imgW="4902200" imgH="469900" progId="Equation.3">
              <p:embed/>
            </p:oleObj>
          </a:graphicData>
        </a:graphic>
      </p:graphicFrame>
      <p:graphicFrame>
        <p:nvGraphicFramePr>
          <p:cNvPr id="321557" name="Object 21"/>
          <p:cNvGraphicFramePr>
            <a:graphicFrameLocks noChangeAspect="1"/>
          </p:cNvGraphicFramePr>
          <p:nvPr/>
        </p:nvGraphicFramePr>
        <p:xfrm>
          <a:off x="933483" y="2109797"/>
          <a:ext cx="2946400" cy="523875"/>
        </p:xfrm>
        <a:graphic>
          <a:graphicData uri="http://schemas.openxmlformats.org/presentationml/2006/ole">
            <p:oleObj spid="_x0000_s8312" name="Equation" r:id="rId4" imgW="2628900" imgH="469900" progId="Equation.3">
              <p:embed/>
            </p:oleObj>
          </a:graphicData>
        </a:graphic>
      </p:graphicFrame>
      <p:graphicFrame>
        <p:nvGraphicFramePr>
          <p:cNvPr id="321558" name="Object 22"/>
          <p:cNvGraphicFramePr>
            <a:graphicFrameLocks noChangeAspect="1"/>
          </p:cNvGraphicFramePr>
          <p:nvPr/>
        </p:nvGraphicFramePr>
        <p:xfrm>
          <a:off x="627096" y="2890847"/>
          <a:ext cx="5562600" cy="514350"/>
        </p:xfrm>
        <a:graphic>
          <a:graphicData uri="http://schemas.openxmlformats.org/presentationml/2006/ole">
            <p:oleObj spid="_x0000_s8313" name="Equation" r:id="rId5" imgW="4927600" imgH="457200" progId="Equation.3">
              <p:embed/>
            </p:oleObj>
          </a:graphicData>
        </a:graphic>
      </p:graphicFrame>
      <p:graphicFrame>
        <p:nvGraphicFramePr>
          <p:cNvPr id="321559" name="Object 23"/>
          <p:cNvGraphicFramePr>
            <a:graphicFrameLocks noChangeAspect="1"/>
          </p:cNvGraphicFramePr>
          <p:nvPr/>
        </p:nvGraphicFramePr>
        <p:xfrm>
          <a:off x="627096" y="3557597"/>
          <a:ext cx="6553200" cy="423863"/>
        </p:xfrm>
        <a:graphic>
          <a:graphicData uri="http://schemas.openxmlformats.org/presentationml/2006/ole">
            <p:oleObj spid="_x0000_s8314" name="Equation" r:id="rId6" imgW="5880100" imgH="381000" progId="Equation.3">
              <p:embed/>
            </p:oleObj>
          </a:graphicData>
        </a:graphic>
      </p:graphicFrame>
      <p:graphicFrame>
        <p:nvGraphicFramePr>
          <p:cNvPr id="321560" name="Object 24"/>
          <p:cNvGraphicFramePr>
            <a:graphicFrameLocks noChangeAspect="1"/>
          </p:cNvGraphicFramePr>
          <p:nvPr/>
        </p:nvGraphicFramePr>
        <p:xfrm>
          <a:off x="627096" y="4322772"/>
          <a:ext cx="2590800" cy="534988"/>
        </p:xfrm>
        <a:graphic>
          <a:graphicData uri="http://schemas.openxmlformats.org/presentationml/2006/ole">
            <p:oleObj spid="_x0000_s8315" name="Equation" r:id="rId7" imgW="2273300" imgH="469900" progId="Equation.3">
              <p:embed/>
            </p:oleObj>
          </a:graphicData>
        </a:graphic>
      </p:graphicFrame>
      <p:grpSp>
        <p:nvGrpSpPr>
          <p:cNvPr id="2" name="Group 53"/>
          <p:cNvGrpSpPr>
            <a:grpSpLocks/>
          </p:cNvGrpSpPr>
          <p:nvPr/>
        </p:nvGrpSpPr>
        <p:grpSpPr bwMode="auto">
          <a:xfrm>
            <a:off x="5291171" y="1822460"/>
            <a:ext cx="3810000" cy="1219200"/>
            <a:chOff x="2928" y="3456"/>
            <a:chExt cx="2400" cy="768"/>
          </a:xfrm>
        </p:grpSpPr>
        <p:graphicFrame>
          <p:nvGraphicFramePr>
            <p:cNvPr id="8199" name="Object 14"/>
            <p:cNvGraphicFramePr>
              <a:graphicFrameLocks noChangeAspect="1"/>
            </p:cNvGraphicFramePr>
            <p:nvPr/>
          </p:nvGraphicFramePr>
          <p:xfrm>
            <a:off x="3696" y="4047"/>
            <a:ext cx="134" cy="177"/>
          </p:xfrm>
          <a:graphic>
            <a:graphicData uri="http://schemas.openxmlformats.org/presentationml/2006/ole">
              <p:oleObj spid="_x0000_s8316" name="公式" r:id="rId8" imgW="241091" imgH="317225" progId="Equation.3">
                <p:embed/>
              </p:oleObj>
            </a:graphicData>
          </a:graphic>
        </p:graphicFrame>
        <p:graphicFrame>
          <p:nvGraphicFramePr>
            <p:cNvPr id="8200" name="Object 17"/>
            <p:cNvGraphicFramePr>
              <a:graphicFrameLocks noChangeAspect="1"/>
            </p:cNvGraphicFramePr>
            <p:nvPr/>
          </p:nvGraphicFramePr>
          <p:xfrm>
            <a:off x="3024" y="3585"/>
            <a:ext cx="131" cy="211"/>
          </p:xfrm>
          <a:graphic>
            <a:graphicData uri="http://schemas.openxmlformats.org/presentationml/2006/ole">
              <p:oleObj spid="_x0000_s8317" name="公式" r:id="rId9" imgW="253780" imgH="406048" progId="Equation.3">
                <p:embed/>
              </p:oleObj>
            </a:graphicData>
          </a:graphic>
        </p:graphicFrame>
        <p:grpSp>
          <p:nvGrpSpPr>
            <p:cNvPr id="8209" name="Group 52"/>
            <p:cNvGrpSpPr>
              <a:grpSpLocks/>
            </p:cNvGrpSpPr>
            <p:nvPr/>
          </p:nvGrpSpPr>
          <p:grpSpPr bwMode="auto">
            <a:xfrm>
              <a:off x="2928" y="3456"/>
              <a:ext cx="2400" cy="732"/>
              <a:chOff x="2928" y="3456"/>
              <a:chExt cx="2400" cy="732"/>
            </a:xfrm>
          </p:grpSpPr>
          <p:grpSp>
            <p:nvGrpSpPr>
              <p:cNvPr id="8210" name="Group 51"/>
              <p:cNvGrpSpPr>
                <a:grpSpLocks/>
              </p:cNvGrpSpPr>
              <p:nvPr/>
            </p:nvGrpSpPr>
            <p:grpSpPr bwMode="auto">
              <a:xfrm>
                <a:off x="2928" y="3600"/>
                <a:ext cx="1968" cy="432"/>
                <a:chOff x="2928" y="3600"/>
                <a:chExt cx="1968" cy="432"/>
              </a:xfrm>
            </p:grpSpPr>
            <p:sp>
              <p:nvSpPr>
                <p:cNvPr id="8211" name="Line 31"/>
                <p:cNvSpPr>
                  <a:spLocks noChangeShapeType="1"/>
                </p:cNvSpPr>
                <p:nvPr/>
              </p:nvSpPr>
              <p:spPr bwMode="auto">
                <a:xfrm>
                  <a:off x="2928" y="4032"/>
                  <a:ext cx="1536" cy="0"/>
                </a:xfrm>
                <a:prstGeom prst="line">
                  <a:avLst/>
                </a:prstGeom>
                <a:noFill/>
                <a:ln w="28575">
                  <a:solidFill>
                    <a:schemeClr val="tx1"/>
                  </a:solidFill>
                  <a:round/>
                  <a:headEnd/>
                  <a:tailEnd type="triangle" w="sm" len="lg"/>
                </a:ln>
              </p:spPr>
              <p:txBody>
                <a:bodyPr/>
                <a:lstStyle/>
                <a:p>
                  <a:endParaRPr lang="zh-CN" altLang="en-US"/>
                </a:p>
              </p:txBody>
            </p:sp>
            <p:sp>
              <p:nvSpPr>
                <p:cNvPr id="8212" name="Line 32"/>
                <p:cNvSpPr>
                  <a:spLocks noChangeShapeType="1"/>
                </p:cNvSpPr>
                <p:nvPr/>
              </p:nvSpPr>
              <p:spPr bwMode="auto">
                <a:xfrm flipV="1">
                  <a:off x="2928" y="3600"/>
                  <a:ext cx="432" cy="432"/>
                </a:xfrm>
                <a:prstGeom prst="line">
                  <a:avLst/>
                </a:prstGeom>
                <a:noFill/>
                <a:ln w="28575">
                  <a:solidFill>
                    <a:schemeClr val="tx1"/>
                  </a:solidFill>
                  <a:round/>
                  <a:headEnd/>
                  <a:tailEnd type="triangle" w="sm" len="lg"/>
                </a:ln>
              </p:spPr>
              <p:txBody>
                <a:bodyPr/>
                <a:lstStyle/>
                <a:p>
                  <a:endParaRPr lang="zh-CN" altLang="en-US"/>
                </a:p>
              </p:txBody>
            </p:sp>
            <p:sp>
              <p:nvSpPr>
                <p:cNvPr id="8213" name="Line 33"/>
                <p:cNvSpPr>
                  <a:spLocks noChangeShapeType="1"/>
                </p:cNvSpPr>
                <p:nvPr/>
              </p:nvSpPr>
              <p:spPr bwMode="auto">
                <a:xfrm flipV="1">
                  <a:off x="4464" y="3600"/>
                  <a:ext cx="432" cy="432"/>
                </a:xfrm>
                <a:prstGeom prst="line">
                  <a:avLst/>
                </a:prstGeom>
                <a:noFill/>
                <a:ln w="28575">
                  <a:solidFill>
                    <a:schemeClr val="tx1"/>
                  </a:solidFill>
                  <a:prstDash val="dash"/>
                  <a:round/>
                  <a:headEnd/>
                  <a:tailEnd/>
                </a:ln>
              </p:spPr>
              <p:txBody>
                <a:bodyPr/>
                <a:lstStyle/>
                <a:p>
                  <a:endParaRPr lang="zh-CN" altLang="en-US"/>
                </a:p>
              </p:txBody>
            </p:sp>
            <p:sp>
              <p:nvSpPr>
                <p:cNvPr id="8214" name="Line 34"/>
                <p:cNvSpPr>
                  <a:spLocks noChangeShapeType="1"/>
                </p:cNvSpPr>
                <p:nvPr/>
              </p:nvSpPr>
              <p:spPr bwMode="auto">
                <a:xfrm>
                  <a:off x="3360" y="3600"/>
                  <a:ext cx="1536" cy="0"/>
                </a:xfrm>
                <a:prstGeom prst="line">
                  <a:avLst/>
                </a:prstGeom>
                <a:noFill/>
                <a:ln w="28575">
                  <a:solidFill>
                    <a:schemeClr val="tx1"/>
                  </a:solidFill>
                  <a:prstDash val="dash"/>
                  <a:round/>
                  <a:headEnd/>
                  <a:tailEnd/>
                </a:ln>
              </p:spPr>
              <p:txBody>
                <a:bodyPr/>
                <a:lstStyle/>
                <a:p>
                  <a:endParaRPr lang="zh-CN" altLang="en-US"/>
                </a:p>
              </p:txBody>
            </p:sp>
            <p:sp>
              <p:nvSpPr>
                <p:cNvPr id="8215" name="Line 35"/>
                <p:cNvSpPr>
                  <a:spLocks noChangeShapeType="1"/>
                </p:cNvSpPr>
                <p:nvPr/>
              </p:nvSpPr>
              <p:spPr bwMode="auto">
                <a:xfrm flipV="1">
                  <a:off x="2928" y="3600"/>
                  <a:ext cx="1968" cy="432"/>
                </a:xfrm>
                <a:prstGeom prst="line">
                  <a:avLst/>
                </a:prstGeom>
                <a:noFill/>
                <a:ln w="28575">
                  <a:solidFill>
                    <a:srgbClr val="FF0000"/>
                  </a:solidFill>
                  <a:round/>
                  <a:headEnd/>
                  <a:tailEnd type="triangle" w="sm" len="lg"/>
                </a:ln>
              </p:spPr>
              <p:txBody>
                <a:bodyPr/>
                <a:lstStyle/>
                <a:p>
                  <a:endParaRPr lang="zh-CN" altLang="en-US"/>
                </a:p>
              </p:txBody>
            </p:sp>
            <p:sp>
              <p:nvSpPr>
                <p:cNvPr id="8216" name="Line 36"/>
                <p:cNvSpPr>
                  <a:spLocks noChangeShapeType="1"/>
                </p:cNvSpPr>
                <p:nvPr/>
              </p:nvSpPr>
              <p:spPr bwMode="auto">
                <a:xfrm>
                  <a:off x="3360" y="3600"/>
                  <a:ext cx="1104" cy="432"/>
                </a:xfrm>
                <a:prstGeom prst="line">
                  <a:avLst/>
                </a:prstGeom>
                <a:noFill/>
                <a:ln w="28575">
                  <a:solidFill>
                    <a:schemeClr val="accent2"/>
                  </a:solidFill>
                  <a:round/>
                  <a:headEnd/>
                  <a:tailEnd type="triangle" w="sm" len="lg"/>
                </a:ln>
              </p:spPr>
              <p:txBody>
                <a:bodyPr/>
                <a:lstStyle/>
                <a:p>
                  <a:endParaRPr lang="zh-CN" altLang="en-US"/>
                </a:p>
              </p:txBody>
            </p:sp>
          </p:grpSp>
          <p:graphicFrame>
            <p:nvGraphicFramePr>
              <p:cNvPr id="8201" name="Object 41"/>
              <p:cNvGraphicFramePr>
                <a:graphicFrameLocks noChangeAspect="1"/>
              </p:cNvGraphicFramePr>
              <p:nvPr/>
            </p:nvGraphicFramePr>
            <p:xfrm>
              <a:off x="4909" y="3456"/>
              <a:ext cx="419" cy="209"/>
            </p:xfrm>
            <a:graphic>
              <a:graphicData uri="http://schemas.openxmlformats.org/presentationml/2006/ole">
                <p:oleObj spid="_x0000_s8318" name="公式" r:id="rId10" imgW="26022600" imgH="12983400" progId="Equation.3">
                  <p:embed/>
                </p:oleObj>
              </a:graphicData>
            </a:graphic>
          </p:graphicFrame>
          <p:graphicFrame>
            <p:nvGraphicFramePr>
              <p:cNvPr id="8202" name="Object 42"/>
              <p:cNvGraphicFramePr>
                <a:graphicFrameLocks noChangeAspect="1"/>
              </p:cNvGraphicFramePr>
              <p:nvPr/>
            </p:nvGraphicFramePr>
            <p:xfrm>
              <a:off x="4464" y="3984"/>
              <a:ext cx="410" cy="204"/>
            </p:xfrm>
            <a:graphic>
              <a:graphicData uri="http://schemas.openxmlformats.org/presentationml/2006/ole">
                <p:oleObj spid="_x0000_s8319" name="Equation" r:id="rId11" imgW="24395400" imgH="12170880" progId="Equation.3">
                  <p:embed/>
                </p:oleObj>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1539"/>
                                        </p:tgtEl>
                                        <p:attrNameLst>
                                          <p:attrName>style.visibility</p:attrName>
                                        </p:attrNameLst>
                                      </p:cBhvr>
                                      <p:to>
                                        <p:strVal val="visible"/>
                                      </p:to>
                                    </p:set>
                                    <p:animEffect transition="in" filter="wipe(left)">
                                      <p:cBhvr>
                                        <p:cTn id="7" dur="500"/>
                                        <p:tgtEl>
                                          <p:spTgt spid="3215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1554"/>
                                        </p:tgtEl>
                                        <p:attrNameLst>
                                          <p:attrName>style.visibility</p:attrName>
                                        </p:attrNameLst>
                                      </p:cBhvr>
                                      <p:to>
                                        <p:strVal val="visible"/>
                                      </p:to>
                                    </p:set>
                                    <p:animEffect transition="in" filter="wipe(left)">
                                      <p:cBhvr>
                                        <p:cTn id="17" dur="500"/>
                                        <p:tgtEl>
                                          <p:spTgt spid="32155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1557"/>
                                        </p:tgtEl>
                                        <p:attrNameLst>
                                          <p:attrName>style.visibility</p:attrName>
                                        </p:attrNameLst>
                                      </p:cBhvr>
                                      <p:to>
                                        <p:strVal val="visible"/>
                                      </p:to>
                                    </p:set>
                                    <p:animEffect transition="in" filter="wipe(left)">
                                      <p:cBhvr>
                                        <p:cTn id="22" dur="500"/>
                                        <p:tgtEl>
                                          <p:spTgt spid="32155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21558"/>
                                        </p:tgtEl>
                                        <p:attrNameLst>
                                          <p:attrName>style.visibility</p:attrName>
                                        </p:attrNameLst>
                                      </p:cBhvr>
                                      <p:to>
                                        <p:strVal val="visible"/>
                                      </p:to>
                                    </p:set>
                                    <p:animEffect transition="in" filter="wipe(left)">
                                      <p:cBhvr>
                                        <p:cTn id="27" dur="500"/>
                                        <p:tgtEl>
                                          <p:spTgt spid="32155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21559"/>
                                        </p:tgtEl>
                                        <p:attrNameLst>
                                          <p:attrName>style.visibility</p:attrName>
                                        </p:attrNameLst>
                                      </p:cBhvr>
                                      <p:to>
                                        <p:strVal val="visible"/>
                                      </p:to>
                                    </p:set>
                                    <p:animEffect transition="in" filter="wipe(left)">
                                      <p:cBhvr>
                                        <p:cTn id="32" dur="500"/>
                                        <p:tgtEl>
                                          <p:spTgt spid="32155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21560"/>
                                        </p:tgtEl>
                                        <p:attrNameLst>
                                          <p:attrName>style.visibility</p:attrName>
                                        </p:attrNameLst>
                                      </p:cBhvr>
                                      <p:to>
                                        <p:strVal val="visible"/>
                                      </p:to>
                                    </p:set>
                                    <p:animEffect transition="in" filter="wipe(left)">
                                      <p:cBhvr>
                                        <p:cTn id="37" dur="500"/>
                                        <p:tgtEl>
                                          <p:spTgt spid="321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9" grpId="0" autoUpdateAnimBg="0"/>
      <p:bldP spid="321554"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Setting"/>
  <p:tag name="RAINPROBLEM" val="ProblemSetting"/>
</p:tagLst>
</file>

<file path=ppt/tags/tag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TYPE" val="ProblemSetting"/>
  <p:tag name="RAINPROBLEM" val="ProblemSetting"/>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3939</TotalTime>
  <Words>1191</Words>
  <Application>Microsoft Office PowerPoint</Application>
  <PresentationFormat>On-screen Show (4:3)</PresentationFormat>
  <Paragraphs>261</Paragraphs>
  <Slides>30</Slides>
  <Notes>0</Notes>
  <HiddenSlides>0</HiddenSlides>
  <MMClips>0</MMClips>
  <ScaleCrop>false</ScaleCrop>
  <HeadingPairs>
    <vt:vector size="8" baseType="variant">
      <vt:variant>
        <vt:lpstr>Theme</vt:lpstr>
      </vt:variant>
      <vt:variant>
        <vt:i4>1</vt:i4>
      </vt:variant>
      <vt:variant>
        <vt:lpstr>Embedded OLE Servers</vt:lpstr>
      </vt:variant>
      <vt:variant>
        <vt:i4>4</vt:i4>
      </vt:variant>
      <vt:variant>
        <vt:lpstr>Slide Titles</vt:lpstr>
      </vt:variant>
      <vt:variant>
        <vt:i4>30</vt:i4>
      </vt:variant>
      <vt:variant>
        <vt:lpstr>Custom Shows</vt:lpstr>
      </vt:variant>
      <vt:variant>
        <vt:i4>3</vt:i4>
      </vt:variant>
    </vt:vector>
  </HeadingPairs>
  <TitlesOfParts>
    <vt:vector size="38" baseType="lpstr">
      <vt:lpstr>Office 主题​​</vt:lpstr>
      <vt:lpstr>Equation</vt:lpstr>
      <vt:lpstr>公式</vt:lpstr>
      <vt:lpstr>Microsoft Equation 3.0</vt:lpstr>
      <vt:lpstr>MathType 6.0 Equation</vt:lpstr>
      <vt:lpstr>第二节</vt:lpstr>
      <vt:lpstr>一、两向量的数量积</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四、小结</vt:lpstr>
      <vt:lpstr>Slide 29</vt:lpstr>
      <vt:lpstr>Slide 30</vt:lpstr>
      <vt:lpstr>自定义放映 1</vt:lpstr>
      <vt:lpstr>自定义放映 2</vt:lpstr>
      <vt:lpstr>自定义放映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Tan Jingyu</dc:creator>
  <cp:lastModifiedBy>ZGF</cp:lastModifiedBy>
  <cp:revision>599</cp:revision>
  <cp:lastPrinted>2016-03-09T13:44:55Z</cp:lastPrinted>
  <dcterms:created xsi:type="dcterms:W3CDTF">1997-01-23T06:06:41Z</dcterms:created>
  <dcterms:modified xsi:type="dcterms:W3CDTF">2018-02-23T11:25:06Z</dcterms:modified>
</cp:coreProperties>
</file>