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303" r:id="rId2"/>
    <p:sldId id="304" r:id="rId3"/>
    <p:sldId id="305" r:id="rId4"/>
    <p:sldId id="306" r:id="rId5"/>
    <p:sldId id="351" r:id="rId6"/>
    <p:sldId id="308" r:id="rId7"/>
    <p:sldId id="362" r:id="rId8"/>
    <p:sldId id="309" r:id="rId9"/>
    <p:sldId id="310" r:id="rId10"/>
    <p:sldId id="352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54" r:id="rId19"/>
    <p:sldId id="320" r:id="rId20"/>
    <p:sldId id="321" r:id="rId21"/>
    <p:sldId id="353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4" r:id="rId32"/>
    <p:sldId id="335" r:id="rId33"/>
    <p:sldId id="336" r:id="rId34"/>
    <p:sldId id="345" r:id="rId35"/>
    <p:sldId id="346" r:id="rId36"/>
    <p:sldId id="361" r:id="rId37"/>
    <p:sldId id="355" r:id="rId38"/>
    <p:sldId id="347" r:id="rId39"/>
    <p:sldId id="356" r:id="rId40"/>
    <p:sldId id="357" r:id="rId41"/>
    <p:sldId id="358" r:id="rId42"/>
    <p:sldId id="359" r:id="rId43"/>
    <p:sldId id="350" r:id="rId44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42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wmf"/><Relationship Id="rId18" Type="http://schemas.openxmlformats.org/officeDocument/2006/relationships/image" Target="../media/image80.wmf"/><Relationship Id="rId3" Type="http://schemas.openxmlformats.org/officeDocument/2006/relationships/image" Target="../media/image19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" Type="http://schemas.openxmlformats.org/officeDocument/2006/relationships/image" Target="../media/image65.emf"/><Relationship Id="rId16" Type="http://schemas.openxmlformats.org/officeDocument/2006/relationships/image" Target="../media/image78.wmf"/><Relationship Id="rId1" Type="http://schemas.openxmlformats.org/officeDocument/2006/relationships/image" Target="../media/image64.wmf"/><Relationship Id="rId6" Type="http://schemas.openxmlformats.org/officeDocument/2006/relationships/image" Target="../media/image68.wmf"/><Relationship Id="rId11" Type="http://schemas.openxmlformats.org/officeDocument/2006/relationships/image" Target="../media/image73.emf"/><Relationship Id="rId5" Type="http://schemas.openxmlformats.org/officeDocument/2006/relationships/image" Target="../media/image67.wmf"/><Relationship Id="rId15" Type="http://schemas.openxmlformats.org/officeDocument/2006/relationships/image" Target="../media/image77.wmf"/><Relationship Id="rId10" Type="http://schemas.openxmlformats.org/officeDocument/2006/relationships/image" Target="../media/image72.emf"/><Relationship Id="rId19" Type="http://schemas.openxmlformats.org/officeDocument/2006/relationships/image" Target="../media/image81.wmf"/><Relationship Id="rId4" Type="http://schemas.openxmlformats.org/officeDocument/2006/relationships/image" Target="../media/image66.wmf"/><Relationship Id="rId9" Type="http://schemas.openxmlformats.org/officeDocument/2006/relationships/image" Target="../media/image71.emf"/><Relationship Id="rId1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e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8.wmf"/><Relationship Id="rId7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3.wmf"/><Relationship Id="rId4" Type="http://schemas.openxmlformats.org/officeDocument/2006/relationships/image" Target="../media/image99.wmf"/><Relationship Id="rId9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18" Type="http://schemas.openxmlformats.org/officeDocument/2006/relationships/image" Target="../media/image12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17" Type="http://schemas.openxmlformats.org/officeDocument/2006/relationships/image" Target="../media/image120.wmf"/><Relationship Id="rId2" Type="http://schemas.openxmlformats.org/officeDocument/2006/relationships/image" Target="../media/image105.wmf"/><Relationship Id="rId16" Type="http://schemas.openxmlformats.org/officeDocument/2006/relationships/image" Target="../media/image119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5" Type="http://schemas.openxmlformats.org/officeDocument/2006/relationships/image" Target="../media/image11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31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12" Type="http://schemas.openxmlformats.org/officeDocument/2006/relationships/image" Target="../media/image130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29.wmf"/><Relationship Id="rId5" Type="http://schemas.openxmlformats.org/officeDocument/2006/relationships/image" Target="../media/image126.wmf"/><Relationship Id="rId10" Type="http://schemas.openxmlformats.org/officeDocument/2006/relationships/image" Target="../media/image129.wmf"/><Relationship Id="rId4" Type="http://schemas.openxmlformats.org/officeDocument/2006/relationships/image" Target="../media/image125.w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2.wmf"/><Relationship Id="rId3" Type="http://schemas.openxmlformats.org/officeDocument/2006/relationships/image" Target="../media/image134.wmf"/><Relationship Id="rId7" Type="http://schemas.openxmlformats.org/officeDocument/2006/relationships/image" Target="../media/image137.wmf"/><Relationship Id="rId12" Type="http://schemas.openxmlformats.org/officeDocument/2006/relationships/image" Target="../media/image141.e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6.wmf"/><Relationship Id="rId11" Type="http://schemas.openxmlformats.org/officeDocument/2006/relationships/image" Target="../media/image140.wmf"/><Relationship Id="rId5" Type="http://schemas.openxmlformats.org/officeDocument/2006/relationships/image" Target="../media/image135.wmf"/><Relationship Id="rId10" Type="http://schemas.openxmlformats.org/officeDocument/2006/relationships/image" Target="../media/image139.wmf"/><Relationship Id="rId4" Type="http://schemas.openxmlformats.org/officeDocument/2006/relationships/image" Target="../media/image104.wmf"/><Relationship Id="rId9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1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18" Type="http://schemas.openxmlformats.org/officeDocument/2006/relationships/image" Target="../media/image19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17" Type="http://schemas.openxmlformats.org/officeDocument/2006/relationships/image" Target="../media/image198.wmf"/><Relationship Id="rId2" Type="http://schemas.openxmlformats.org/officeDocument/2006/relationships/image" Target="../media/image183.wmf"/><Relationship Id="rId16" Type="http://schemas.openxmlformats.org/officeDocument/2006/relationships/image" Target="../media/image197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Relationship Id="rId14" Type="http://schemas.openxmlformats.org/officeDocument/2006/relationships/image" Target="../media/image19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image" Target="../media/image210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12" Type="http://schemas.openxmlformats.org/officeDocument/2006/relationships/image" Target="../media/image209.wmf"/><Relationship Id="rId17" Type="http://schemas.openxmlformats.org/officeDocument/2006/relationships/image" Target="../media/image214.wmf"/><Relationship Id="rId2" Type="http://schemas.openxmlformats.org/officeDocument/2006/relationships/image" Target="../media/image184.wmf"/><Relationship Id="rId16" Type="http://schemas.openxmlformats.org/officeDocument/2006/relationships/image" Target="../media/image213.wmf"/><Relationship Id="rId1" Type="http://schemas.openxmlformats.org/officeDocument/2006/relationships/image" Target="../media/image183.wmf"/><Relationship Id="rId6" Type="http://schemas.openxmlformats.org/officeDocument/2006/relationships/image" Target="../media/image203.wmf"/><Relationship Id="rId11" Type="http://schemas.openxmlformats.org/officeDocument/2006/relationships/image" Target="../media/image208.wmf"/><Relationship Id="rId5" Type="http://schemas.openxmlformats.org/officeDocument/2006/relationships/image" Target="../media/image202.wmf"/><Relationship Id="rId15" Type="http://schemas.openxmlformats.org/officeDocument/2006/relationships/image" Target="../media/image21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Relationship Id="rId14" Type="http://schemas.openxmlformats.org/officeDocument/2006/relationships/image" Target="../media/image2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7" Type="http://schemas.openxmlformats.org/officeDocument/2006/relationships/image" Target="../media/image221.emf"/><Relationship Id="rId2" Type="http://schemas.openxmlformats.org/officeDocument/2006/relationships/image" Target="../media/image216.emf"/><Relationship Id="rId1" Type="http://schemas.openxmlformats.org/officeDocument/2006/relationships/image" Target="../media/image215.w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image" Target="../media/image232.wmf"/><Relationship Id="rId18" Type="http://schemas.openxmlformats.org/officeDocument/2006/relationships/image" Target="../media/image237.emf"/><Relationship Id="rId3" Type="http://schemas.openxmlformats.org/officeDocument/2006/relationships/image" Target="../media/image215.wmf"/><Relationship Id="rId7" Type="http://schemas.openxmlformats.org/officeDocument/2006/relationships/image" Target="../media/image227.wmf"/><Relationship Id="rId12" Type="http://schemas.openxmlformats.org/officeDocument/2006/relationships/image" Target="../media/image29.wmf"/><Relationship Id="rId17" Type="http://schemas.openxmlformats.org/officeDocument/2006/relationships/image" Target="../media/image236.emf"/><Relationship Id="rId2" Type="http://schemas.openxmlformats.org/officeDocument/2006/relationships/image" Target="../media/image223.wmf"/><Relationship Id="rId16" Type="http://schemas.openxmlformats.org/officeDocument/2006/relationships/image" Target="../media/image235.wmf"/><Relationship Id="rId20" Type="http://schemas.openxmlformats.org/officeDocument/2006/relationships/image" Target="../media/image239.emf"/><Relationship Id="rId1" Type="http://schemas.openxmlformats.org/officeDocument/2006/relationships/image" Target="../media/image222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emf"/><Relationship Id="rId15" Type="http://schemas.openxmlformats.org/officeDocument/2006/relationships/image" Target="../media/image234.wmf"/><Relationship Id="rId10" Type="http://schemas.openxmlformats.org/officeDocument/2006/relationships/image" Target="../media/image230.wmf"/><Relationship Id="rId19" Type="http://schemas.openxmlformats.org/officeDocument/2006/relationships/image" Target="../media/image238.emf"/><Relationship Id="rId4" Type="http://schemas.openxmlformats.org/officeDocument/2006/relationships/image" Target="../media/image224.emf"/><Relationship Id="rId9" Type="http://schemas.openxmlformats.org/officeDocument/2006/relationships/image" Target="../media/image229.wmf"/><Relationship Id="rId14" Type="http://schemas.openxmlformats.org/officeDocument/2006/relationships/image" Target="../media/image2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10" Type="http://schemas.openxmlformats.org/officeDocument/2006/relationships/image" Target="../media/image249.wmf"/><Relationship Id="rId4" Type="http://schemas.openxmlformats.org/officeDocument/2006/relationships/image" Target="../media/image243.wmf"/><Relationship Id="rId9" Type="http://schemas.openxmlformats.org/officeDocument/2006/relationships/image" Target="../media/image24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3" Type="http://schemas.openxmlformats.org/officeDocument/2006/relationships/image" Target="../media/image252.wmf"/><Relationship Id="rId7" Type="http://schemas.openxmlformats.org/officeDocument/2006/relationships/image" Target="../media/image255.e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4.wmf"/><Relationship Id="rId5" Type="http://schemas.openxmlformats.org/officeDocument/2006/relationships/image" Target="../media/image222.wmf"/><Relationship Id="rId10" Type="http://schemas.openxmlformats.org/officeDocument/2006/relationships/image" Target="../media/image258.emf"/><Relationship Id="rId4" Type="http://schemas.openxmlformats.org/officeDocument/2006/relationships/image" Target="../media/image253.wmf"/><Relationship Id="rId9" Type="http://schemas.openxmlformats.org/officeDocument/2006/relationships/image" Target="../media/image2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15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image" Target="../media/image227.wmf"/><Relationship Id="rId18" Type="http://schemas.openxmlformats.org/officeDocument/2006/relationships/image" Target="../media/image279.emf"/><Relationship Id="rId3" Type="http://schemas.openxmlformats.org/officeDocument/2006/relationships/image" Target="../media/image266.wmf"/><Relationship Id="rId7" Type="http://schemas.openxmlformats.org/officeDocument/2006/relationships/image" Target="../media/image270.emf"/><Relationship Id="rId12" Type="http://schemas.openxmlformats.org/officeDocument/2006/relationships/image" Target="../media/image274.wmf"/><Relationship Id="rId17" Type="http://schemas.openxmlformats.org/officeDocument/2006/relationships/image" Target="../media/image278.wmf"/><Relationship Id="rId2" Type="http://schemas.openxmlformats.org/officeDocument/2006/relationships/image" Target="../media/image265.wmf"/><Relationship Id="rId16" Type="http://schemas.openxmlformats.org/officeDocument/2006/relationships/image" Target="../media/image277.wmf"/><Relationship Id="rId20" Type="http://schemas.openxmlformats.org/officeDocument/2006/relationships/image" Target="../media/image281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11" Type="http://schemas.openxmlformats.org/officeDocument/2006/relationships/image" Target="../media/image273.emf"/><Relationship Id="rId5" Type="http://schemas.openxmlformats.org/officeDocument/2006/relationships/image" Target="../media/image268.wmf"/><Relationship Id="rId15" Type="http://schemas.openxmlformats.org/officeDocument/2006/relationships/image" Target="../media/image276.wmf"/><Relationship Id="rId10" Type="http://schemas.openxmlformats.org/officeDocument/2006/relationships/image" Target="../media/image272.emf"/><Relationship Id="rId19" Type="http://schemas.openxmlformats.org/officeDocument/2006/relationships/image" Target="../media/image280.emf"/><Relationship Id="rId4" Type="http://schemas.openxmlformats.org/officeDocument/2006/relationships/image" Target="../media/image267.wmf"/><Relationship Id="rId9" Type="http://schemas.openxmlformats.org/officeDocument/2006/relationships/image" Target="../media/image29.wmf"/><Relationship Id="rId14" Type="http://schemas.openxmlformats.org/officeDocument/2006/relationships/image" Target="../media/image27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image" Target="../media/image291.wmf"/><Relationship Id="rId18" Type="http://schemas.openxmlformats.org/officeDocument/2006/relationships/image" Target="../media/image295.wmf"/><Relationship Id="rId3" Type="http://schemas.openxmlformats.org/officeDocument/2006/relationships/image" Target="../media/image284.wmf"/><Relationship Id="rId7" Type="http://schemas.openxmlformats.org/officeDocument/2006/relationships/image" Target="../media/image286.wmf"/><Relationship Id="rId12" Type="http://schemas.openxmlformats.org/officeDocument/2006/relationships/image" Target="../media/image290.emf"/><Relationship Id="rId17" Type="http://schemas.openxmlformats.org/officeDocument/2006/relationships/image" Target="../media/image294.emf"/><Relationship Id="rId2" Type="http://schemas.openxmlformats.org/officeDocument/2006/relationships/image" Target="../media/image283.wmf"/><Relationship Id="rId16" Type="http://schemas.openxmlformats.org/officeDocument/2006/relationships/image" Target="../media/image293.emf"/><Relationship Id="rId1" Type="http://schemas.openxmlformats.org/officeDocument/2006/relationships/image" Target="../media/image282.wmf"/><Relationship Id="rId6" Type="http://schemas.openxmlformats.org/officeDocument/2006/relationships/image" Target="../media/image227.wmf"/><Relationship Id="rId11" Type="http://schemas.openxmlformats.org/officeDocument/2006/relationships/image" Target="../media/image289.emf"/><Relationship Id="rId5" Type="http://schemas.openxmlformats.org/officeDocument/2006/relationships/image" Target="../media/image275.wmf"/><Relationship Id="rId15" Type="http://schemas.openxmlformats.org/officeDocument/2006/relationships/image" Target="../media/image235.wmf"/><Relationship Id="rId10" Type="http://schemas.openxmlformats.org/officeDocument/2006/relationships/image" Target="../media/image29.wmf"/><Relationship Id="rId4" Type="http://schemas.openxmlformats.org/officeDocument/2006/relationships/image" Target="../media/image285.wmf"/><Relationship Id="rId9" Type="http://schemas.openxmlformats.org/officeDocument/2006/relationships/image" Target="../media/image288.wmf"/><Relationship Id="rId14" Type="http://schemas.openxmlformats.org/officeDocument/2006/relationships/image" Target="../media/image29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3" Type="http://schemas.openxmlformats.org/officeDocument/2006/relationships/image" Target="../media/image298.wmf"/><Relationship Id="rId7" Type="http://schemas.openxmlformats.org/officeDocument/2006/relationships/image" Target="../media/image302.e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11" Type="http://schemas.openxmlformats.org/officeDocument/2006/relationships/image" Target="../media/image319.wmf"/><Relationship Id="rId5" Type="http://schemas.openxmlformats.org/officeDocument/2006/relationships/image" Target="../media/image313.w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10.wmf"/><Relationship Id="rId7" Type="http://schemas.openxmlformats.org/officeDocument/2006/relationships/image" Target="../media/image324.wmf"/><Relationship Id="rId2" Type="http://schemas.openxmlformats.org/officeDocument/2006/relationships/image" Target="../media/image309.wmf"/><Relationship Id="rId1" Type="http://schemas.openxmlformats.org/officeDocument/2006/relationships/image" Target="../media/image320.wmf"/><Relationship Id="rId6" Type="http://schemas.openxmlformats.org/officeDocument/2006/relationships/image" Target="../media/image323.wmf"/><Relationship Id="rId11" Type="http://schemas.openxmlformats.org/officeDocument/2006/relationships/image" Target="../media/image328.wmf"/><Relationship Id="rId5" Type="http://schemas.openxmlformats.org/officeDocument/2006/relationships/image" Target="../media/image322.wmf"/><Relationship Id="rId10" Type="http://schemas.openxmlformats.org/officeDocument/2006/relationships/image" Target="../media/image327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Relationship Id="rId9" Type="http://schemas.openxmlformats.org/officeDocument/2006/relationships/image" Target="../media/image33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5.wmf"/><Relationship Id="rId7" Type="http://schemas.openxmlformats.org/officeDocument/2006/relationships/image" Target="../media/image340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10" Type="http://schemas.openxmlformats.org/officeDocument/2006/relationships/image" Target="../media/image343.wmf"/><Relationship Id="rId4" Type="http://schemas.openxmlformats.org/officeDocument/2006/relationships/image" Target="../media/image336.wmf"/><Relationship Id="rId9" Type="http://schemas.openxmlformats.org/officeDocument/2006/relationships/image" Target="../media/image34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3" Type="http://schemas.openxmlformats.org/officeDocument/2006/relationships/image" Target="../media/image349.wmf"/><Relationship Id="rId7" Type="http://schemas.openxmlformats.org/officeDocument/2006/relationships/image" Target="../media/image353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Relationship Id="rId9" Type="http://schemas.openxmlformats.org/officeDocument/2006/relationships/image" Target="../media/image35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4.wmf"/><Relationship Id="rId1" Type="http://schemas.openxmlformats.org/officeDocument/2006/relationships/image" Target="../media/image356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emf"/><Relationship Id="rId12" Type="http://schemas.openxmlformats.org/officeDocument/2006/relationships/image" Target="../media/image28.wmf"/><Relationship Id="rId2" Type="http://schemas.openxmlformats.org/officeDocument/2006/relationships/image" Target="../media/image18.e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Relationship Id="rId5" Type="http://schemas.openxmlformats.org/officeDocument/2006/relationships/image" Target="../media/image365.wmf"/><Relationship Id="rId4" Type="http://schemas.openxmlformats.org/officeDocument/2006/relationships/image" Target="../media/image36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emf"/><Relationship Id="rId4" Type="http://schemas.openxmlformats.org/officeDocument/2006/relationships/image" Target="../media/image33.wmf"/><Relationship Id="rId9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emf"/><Relationship Id="rId4" Type="http://schemas.openxmlformats.org/officeDocument/2006/relationships/image" Target="../media/image57.wmf"/><Relationship Id="rId9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7BE0687C-F2B3-4257-9CF6-34B4A0687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10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fld id="{3E8E8B43-C0CA-422F-8E78-828FC1EF96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05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95392-5960-490C-8FF1-10E8C88CD07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4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76A66-8DA3-440C-A344-71B3E02421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40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0AAD8-5E7B-4D0E-A0F6-FDC14AC28F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8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9559-4101-447D-A72D-9C383F3217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82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A7058-D572-446C-BD00-D19DEA3C8EA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46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F7FE3-6589-40FD-B7DA-85B11E097C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85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AE45C-370F-4644-B0B7-CDB2274DFCE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05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EAEC8-0180-47EB-820B-11E3B65B1B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342A9-74FF-4FDD-8F9C-9875B8BF22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96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C211F-BC26-4A66-AECE-0754D02DF3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95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646D6B-107C-4228-BFDD-F592D7F41DC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2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529FD-0A26-4A10-AA56-BA2A03E5C415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67D306-F04F-48B6-8E76-F7662E3E29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15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wmf"/><Relationship Id="rId22" Type="http://schemas.openxmlformats.org/officeDocument/2006/relationships/image" Target="../media/image6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0.emf"/><Relationship Id="rId26" Type="http://schemas.openxmlformats.org/officeDocument/2006/relationships/image" Target="../media/image74.wmf"/><Relationship Id="rId39" Type="http://schemas.openxmlformats.org/officeDocument/2006/relationships/oleObject" Target="../embeddings/oleObject80.bin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8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3.emf"/><Relationship Id="rId32" Type="http://schemas.openxmlformats.org/officeDocument/2006/relationships/image" Target="../media/image77.w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81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5.wmf"/><Relationship Id="rId36" Type="http://schemas.openxmlformats.org/officeDocument/2006/relationships/image" Target="../media/image79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8.w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6.wmf"/><Relationship Id="rId35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image" Target="../media/image9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2.wmf"/><Relationship Id="rId32" Type="http://schemas.openxmlformats.org/officeDocument/2006/relationships/oleObject" Target="../embeddings/oleObject9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oleObject" Target="../embeddings/oleObject93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9.bin"/><Relationship Id="rId31" Type="http://schemas.openxmlformats.org/officeDocument/2006/relationships/image" Target="../media/image9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image" Target="../media/image97.jpeg"/><Relationship Id="rId30" Type="http://schemas.openxmlformats.org/officeDocument/2006/relationships/oleObject" Target="../embeddings/oleObject9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1.wmf"/><Relationship Id="rId22" Type="http://schemas.openxmlformats.org/officeDocument/2006/relationships/image" Target="../media/image10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1.wmf"/><Relationship Id="rId26" Type="http://schemas.openxmlformats.org/officeDocument/2006/relationships/image" Target="../media/image115.wmf"/><Relationship Id="rId39" Type="http://schemas.openxmlformats.org/officeDocument/2006/relationships/image" Target="../media/image121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oleObject" Target="../embeddings/oleObject122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image" Target="../media/image118.wmf"/><Relationship Id="rId38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4.wmf"/><Relationship Id="rId32" Type="http://schemas.openxmlformats.org/officeDocument/2006/relationships/oleObject" Target="../embeddings/oleObject121.bin"/><Relationship Id="rId37" Type="http://schemas.openxmlformats.org/officeDocument/2006/relationships/image" Target="../media/image120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6.wmf"/><Relationship Id="rId36" Type="http://schemas.openxmlformats.org/officeDocument/2006/relationships/oleObject" Target="../embeddings/oleObject123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4.bin"/><Relationship Id="rId31" Type="http://schemas.openxmlformats.org/officeDocument/2006/relationships/image" Target="../media/image11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18.bin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05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31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7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9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37.wmf"/><Relationship Id="rId25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14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wmf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136.wmf"/><Relationship Id="rId23" Type="http://schemas.openxmlformats.org/officeDocument/2006/relationships/image" Target="../media/image139.wmf"/><Relationship Id="rId28" Type="http://schemas.openxmlformats.org/officeDocument/2006/relationships/oleObject" Target="../embeddings/oleObject151.bin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43.jpeg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9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7.wmf"/><Relationship Id="rId26" Type="http://schemas.openxmlformats.org/officeDocument/2006/relationships/image" Target="../media/image171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189.wmf"/><Relationship Id="rId26" Type="http://schemas.openxmlformats.org/officeDocument/2006/relationships/image" Target="../media/image193.wmf"/><Relationship Id="rId39" Type="http://schemas.openxmlformats.org/officeDocument/2006/relationships/image" Target="../media/image199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34" Type="http://schemas.openxmlformats.org/officeDocument/2006/relationships/image" Target="../media/image197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33" Type="http://schemas.openxmlformats.org/officeDocument/2006/relationships/oleObject" Target="../embeddings/oleObject205.bin"/><Relationship Id="rId38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29" Type="http://schemas.openxmlformats.org/officeDocument/2006/relationships/oleObject" Target="../embeddings/oleObject20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192.wmf"/><Relationship Id="rId32" Type="http://schemas.openxmlformats.org/officeDocument/2006/relationships/image" Target="../media/image196.wmf"/><Relationship Id="rId37" Type="http://schemas.openxmlformats.org/officeDocument/2006/relationships/image" Target="../media/image198.wmf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194.wmf"/><Relationship Id="rId36" Type="http://schemas.openxmlformats.org/officeDocument/2006/relationships/oleObject" Target="../embeddings/oleObject207.bin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198.bin"/><Relationship Id="rId31" Type="http://schemas.openxmlformats.org/officeDocument/2006/relationships/oleObject" Target="../embeddings/oleObject204.bin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7.wmf"/><Relationship Id="rId22" Type="http://schemas.openxmlformats.org/officeDocument/2006/relationships/image" Target="../media/image191.w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195.wmf"/><Relationship Id="rId35" Type="http://schemas.openxmlformats.org/officeDocument/2006/relationships/oleObject" Target="../embeddings/oleObject20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05.wmf"/><Relationship Id="rId26" Type="http://schemas.openxmlformats.org/officeDocument/2006/relationships/image" Target="../media/image209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34" Type="http://schemas.openxmlformats.org/officeDocument/2006/relationships/image" Target="../media/image213.wmf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33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29" Type="http://schemas.openxmlformats.org/officeDocument/2006/relationships/oleObject" Target="../embeddings/oleObject22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08.wmf"/><Relationship Id="rId32" Type="http://schemas.openxmlformats.org/officeDocument/2006/relationships/image" Target="../media/image212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210.wmf"/><Relationship Id="rId36" Type="http://schemas.openxmlformats.org/officeDocument/2006/relationships/image" Target="../media/image214.wmf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17.bin"/><Relationship Id="rId31" Type="http://schemas.openxmlformats.org/officeDocument/2006/relationships/oleObject" Target="../embeddings/oleObject223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Relationship Id="rId27" Type="http://schemas.openxmlformats.org/officeDocument/2006/relationships/oleObject" Target="../embeddings/oleObject221.bin"/><Relationship Id="rId30" Type="http://schemas.openxmlformats.org/officeDocument/2006/relationships/image" Target="../media/image211.wmf"/><Relationship Id="rId35" Type="http://schemas.openxmlformats.org/officeDocument/2006/relationships/oleObject" Target="../embeddings/oleObject2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218.e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22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28.wmf"/><Relationship Id="rId26" Type="http://schemas.openxmlformats.org/officeDocument/2006/relationships/image" Target="../media/image29.wmf"/><Relationship Id="rId39" Type="http://schemas.openxmlformats.org/officeDocument/2006/relationships/image" Target="../media/image237.e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34" Type="http://schemas.openxmlformats.org/officeDocument/2006/relationships/oleObject" Target="../embeddings/oleObject249.bin"/><Relationship Id="rId42" Type="http://schemas.openxmlformats.org/officeDocument/2006/relationships/oleObject" Target="../embeddings/oleObject25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33" Type="http://schemas.openxmlformats.org/officeDocument/2006/relationships/image" Target="../media/image234.wmf"/><Relationship Id="rId38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29" Type="http://schemas.openxmlformats.org/officeDocument/2006/relationships/oleObject" Target="../embeddings/oleObject246.bin"/><Relationship Id="rId41" Type="http://schemas.openxmlformats.org/officeDocument/2006/relationships/image" Target="../media/image238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31.wmf"/><Relationship Id="rId32" Type="http://schemas.openxmlformats.org/officeDocument/2006/relationships/oleObject" Target="../embeddings/oleObject248.bin"/><Relationship Id="rId37" Type="http://schemas.openxmlformats.org/officeDocument/2006/relationships/image" Target="../media/image236.emf"/><Relationship Id="rId40" Type="http://schemas.openxmlformats.org/officeDocument/2006/relationships/oleObject" Target="../embeddings/oleObject252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32.wmf"/><Relationship Id="rId36" Type="http://schemas.openxmlformats.org/officeDocument/2006/relationships/oleObject" Target="../embeddings/oleObject250.bin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41.bin"/><Relationship Id="rId31" Type="http://schemas.openxmlformats.org/officeDocument/2006/relationships/image" Target="../media/image233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Relationship Id="rId27" Type="http://schemas.openxmlformats.org/officeDocument/2006/relationships/oleObject" Target="../embeddings/oleObject245.bin"/><Relationship Id="rId30" Type="http://schemas.openxmlformats.org/officeDocument/2006/relationships/oleObject" Target="../embeddings/oleObject247.bin"/><Relationship Id="rId35" Type="http://schemas.openxmlformats.org/officeDocument/2006/relationships/image" Target="../media/image235.wmf"/><Relationship Id="rId43" Type="http://schemas.openxmlformats.org/officeDocument/2006/relationships/image" Target="../media/image23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47.w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20" Type="http://schemas.openxmlformats.org/officeDocument/2006/relationships/image" Target="../media/image24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43.w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45.wmf"/><Relationship Id="rId22" Type="http://schemas.openxmlformats.org/officeDocument/2006/relationships/image" Target="../media/image24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56.emf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3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54.wmf"/><Relationship Id="rId22" Type="http://schemas.openxmlformats.org/officeDocument/2006/relationships/image" Target="../media/image25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71.emf"/><Relationship Id="rId26" Type="http://schemas.openxmlformats.org/officeDocument/2006/relationships/image" Target="../media/image274.wmf"/><Relationship Id="rId39" Type="http://schemas.openxmlformats.org/officeDocument/2006/relationships/image" Target="../media/image279.emf"/><Relationship Id="rId3" Type="http://schemas.openxmlformats.org/officeDocument/2006/relationships/oleObject" Target="../embeddings/oleObject280.bin"/><Relationship Id="rId21" Type="http://schemas.openxmlformats.org/officeDocument/2006/relationships/oleObject" Target="../embeddings/oleObject289.bin"/><Relationship Id="rId34" Type="http://schemas.openxmlformats.org/officeDocument/2006/relationships/image" Target="../media/image277.wmf"/><Relationship Id="rId42" Type="http://schemas.openxmlformats.org/officeDocument/2006/relationships/oleObject" Target="../embeddings/oleObject30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68.wmf"/><Relationship Id="rId17" Type="http://schemas.openxmlformats.org/officeDocument/2006/relationships/oleObject" Target="../embeddings/oleObject287.bin"/><Relationship Id="rId25" Type="http://schemas.openxmlformats.org/officeDocument/2006/relationships/oleObject" Target="../embeddings/oleObject291.bin"/><Relationship Id="rId33" Type="http://schemas.openxmlformats.org/officeDocument/2006/relationships/oleObject" Target="../embeddings/oleObject295.bin"/><Relationship Id="rId38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e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293.bin"/><Relationship Id="rId41" Type="http://schemas.openxmlformats.org/officeDocument/2006/relationships/image" Target="../media/image28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84.bin"/><Relationship Id="rId24" Type="http://schemas.openxmlformats.org/officeDocument/2006/relationships/image" Target="../media/image273.emf"/><Relationship Id="rId32" Type="http://schemas.openxmlformats.org/officeDocument/2006/relationships/image" Target="../media/image276.wmf"/><Relationship Id="rId37" Type="http://schemas.openxmlformats.org/officeDocument/2006/relationships/image" Target="../media/image278.wmf"/><Relationship Id="rId40" Type="http://schemas.openxmlformats.org/officeDocument/2006/relationships/oleObject" Target="../embeddings/oleObject299.bin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28" Type="http://schemas.openxmlformats.org/officeDocument/2006/relationships/image" Target="../media/image227.wmf"/><Relationship Id="rId36" Type="http://schemas.openxmlformats.org/officeDocument/2006/relationships/oleObject" Target="../embeddings/oleObject297.bin"/><Relationship Id="rId10" Type="http://schemas.openxmlformats.org/officeDocument/2006/relationships/image" Target="../media/image267.wmf"/><Relationship Id="rId19" Type="http://schemas.openxmlformats.org/officeDocument/2006/relationships/oleObject" Target="../embeddings/oleObject288.bin"/><Relationship Id="rId31" Type="http://schemas.openxmlformats.org/officeDocument/2006/relationships/oleObject" Target="../embeddings/oleObject294.bin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69.wmf"/><Relationship Id="rId22" Type="http://schemas.openxmlformats.org/officeDocument/2006/relationships/image" Target="../media/image272.emf"/><Relationship Id="rId27" Type="http://schemas.openxmlformats.org/officeDocument/2006/relationships/oleObject" Target="../embeddings/oleObject292.bin"/><Relationship Id="rId30" Type="http://schemas.openxmlformats.org/officeDocument/2006/relationships/image" Target="../media/image275.wmf"/><Relationship Id="rId35" Type="http://schemas.openxmlformats.org/officeDocument/2006/relationships/oleObject" Target="../embeddings/oleObject296.bin"/><Relationship Id="rId43" Type="http://schemas.openxmlformats.org/officeDocument/2006/relationships/image" Target="../media/image28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287.wmf"/><Relationship Id="rId26" Type="http://schemas.openxmlformats.org/officeDocument/2006/relationships/image" Target="../media/image290.e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34" Type="http://schemas.openxmlformats.org/officeDocument/2006/relationships/image" Target="../media/image293.emf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33" Type="http://schemas.openxmlformats.org/officeDocument/2006/relationships/oleObject" Target="../embeddings/oleObject316.bin"/><Relationship Id="rId38" Type="http://schemas.openxmlformats.org/officeDocument/2006/relationships/image" Target="../media/image2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6.wmf"/><Relationship Id="rId20" Type="http://schemas.openxmlformats.org/officeDocument/2006/relationships/image" Target="../media/image288.wmf"/><Relationship Id="rId29" Type="http://schemas.openxmlformats.org/officeDocument/2006/relationships/oleObject" Target="../embeddings/oleObject314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289.emf"/><Relationship Id="rId32" Type="http://schemas.openxmlformats.org/officeDocument/2006/relationships/image" Target="../media/image235.wmf"/><Relationship Id="rId37" Type="http://schemas.openxmlformats.org/officeDocument/2006/relationships/oleObject" Target="../embeddings/oleObject318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291.wmf"/><Relationship Id="rId36" Type="http://schemas.openxmlformats.org/officeDocument/2006/relationships/image" Target="../media/image294.emf"/><Relationship Id="rId10" Type="http://schemas.openxmlformats.org/officeDocument/2006/relationships/image" Target="../media/image285.wmf"/><Relationship Id="rId19" Type="http://schemas.openxmlformats.org/officeDocument/2006/relationships/oleObject" Target="../embeddings/oleObject309.bin"/><Relationship Id="rId31" Type="http://schemas.openxmlformats.org/officeDocument/2006/relationships/oleObject" Target="../embeddings/oleObject315.bin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27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13.bin"/><Relationship Id="rId30" Type="http://schemas.openxmlformats.org/officeDocument/2006/relationships/image" Target="../media/image292.wmf"/><Relationship Id="rId35" Type="http://schemas.openxmlformats.org/officeDocument/2006/relationships/oleObject" Target="../embeddings/oleObject31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03.emf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00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0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3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16.w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20" Type="http://schemas.openxmlformats.org/officeDocument/2006/relationships/image" Target="../media/image31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19.w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40.bin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14.wmf"/><Relationship Id="rId22" Type="http://schemas.openxmlformats.org/officeDocument/2006/relationships/image" Target="../media/image3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oleObject" Target="../embeddings/oleObject348.bin"/><Relationship Id="rId18" Type="http://schemas.openxmlformats.org/officeDocument/2006/relationships/image" Target="../media/image325.wmf"/><Relationship Id="rId3" Type="http://schemas.openxmlformats.org/officeDocument/2006/relationships/oleObject" Target="../embeddings/oleObject343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9.wmf"/><Relationship Id="rId11" Type="http://schemas.openxmlformats.org/officeDocument/2006/relationships/oleObject" Target="../embeddings/oleObject347.bin"/><Relationship Id="rId24" Type="http://schemas.openxmlformats.org/officeDocument/2006/relationships/image" Target="../media/image328.wmf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23" Type="http://schemas.openxmlformats.org/officeDocument/2006/relationships/oleObject" Target="../embeddings/oleObject353.bin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351.bin"/><Relationship Id="rId4" Type="http://schemas.openxmlformats.org/officeDocument/2006/relationships/image" Target="../media/image320.w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323.wmf"/><Relationship Id="rId22" Type="http://schemas.openxmlformats.org/officeDocument/2006/relationships/image" Target="../media/image32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31.wmf"/><Relationship Id="rId26" Type="http://schemas.openxmlformats.org/officeDocument/2006/relationships/image" Target="../media/image335.wmf"/><Relationship Id="rId3" Type="http://schemas.openxmlformats.org/officeDocument/2006/relationships/tags" Target="../tags/tag12.xml"/><Relationship Id="rId21" Type="http://schemas.openxmlformats.org/officeDocument/2006/relationships/oleObject" Target="../embeddings/oleObject358.bin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356.bin"/><Relationship Id="rId25" Type="http://schemas.openxmlformats.org/officeDocument/2006/relationships/oleObject" Target="../embeddings/oleObject360.bin"/><Relationship Id="rId2" Type="http://schemas.openxmlformats.org/officeDocument/2006/relationships/tags" Target="../tags/tag11.xml"/><Relationship Id="rId16" Type="http://schemas.openxmlformats.org/officeDocument/2006/relationships/image" Target="../media/image330.wmf"/><Relationship Id="rId20" Type="http://schemas.openxmlformats.org/officeDocument/2006/relationships/image" Target="../media/image332.wmf"/><Relationship Id="rId29" Type="http://schemas.openxmlformats.org/officeDocument/2006/relationships/oleObject" Target="../embeddings/oleObject362.bin"/><Relationship Id="rId1" Type="http://schemas.openxmlformats.org/officeDocument/2006/relationships/vmlDrawing" Target="../drawings/vmlDrawing35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334.wmf"/><Relationship Id="rId5" Type="http://schemas.openxmlformats.org/officeDocument/2006/relationships/tags" Target="../tags/tag14.xml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59.bin"/><Relationship Id="rId28" Type="http://schemas.openxmlformats.org/officeDocument/2006/relationships/image" Target="../media/image336.wmf"/><Relationship Id="rId10" Type="http://schemas.openxmlformats.org/officeDocument/2006/relationships/tags" Target="../tags/tag19.xml"/><Relationship Id="rId19" Type="http://schemas.openxmlformats.org/officeDocument/2006/relationships/oleObject" Target="../embeddings/oleObject357.bin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329.wmf"/><Relationship Id="rId22" Type="http://schemas.openxmlformats.org/officeDocument/2006/relationships/image" Target="../media/image333.wmf"/><Relationship Id="rId27" Type="http://schemas.openxmlformats.org/officeDocument/2006/relationships/oleObject" Target="../embeddings/oleObject361.bin"/><Relationship Id="rId30" Type="http://schemas.openxmlformats.org/officeDocument/2006/relationships/image" Target="../media/image33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13" Type="http://schemas.openxmlformats.org/officeDocument/2006/relationships/oleObject" Target="../embeddings/oleObject368.bin"/><Relationship Id="rId18" Type="http://schemas.openxmlformats.org/officeDocument/2006/relationships/oleObject" Target="../embeddings/oleObject371.bin"/><Relationship Id="rId3" Type="http://schemas.openxmlformats.org/officeDocument/2006/relationships/oleObject" Target="../embeddings/oleObject363.bin"/><Relationship Id="rId21" Type="http://schemas.openxmlformats.org/officeDocument/2006/relationships/image" Target="../media/image342.wmf"/><Relationship Id="rId7" Type="http://schemas.openxmlformats.org/officeDocument/2006/relationships/oleObject" Target="../embeddings/oleObject365.bin"/><Relationship Id="rId12" Type="http://schemas.openxmlformats.org/officeDocument/2006/relationships/image" Target="../media/image338.wmf"/><Relationship Id="rId17" Type="http://schemas.openxmlformats.org/officeDocument/2006/relationships/image" Target="../media/image3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0.bin"/><Relationship Id="rId20" Type="http://schemas.openxmlformats.org/officeDocument/2006/relationships/oleObject" Target="../embeddings/oleObject372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34.wmf"/><Relationship Id="rId11" Type="http://schemas.openxmlformats.org/officeDocument/2006/relationships/oleObject" Target="../embeddings/oleObject367.bin"/><Relationship Id="rId5" Type="http://schemas.openxmlformats.org/officeDocument/2006/relationships/oleObject" Target="../embeddings/oleObject364.bin"/><Relationship Id="rId15" Type="http://schemas.openxmlformats.org/officeDocument/2006/relationships/image" Target="../media/image339.wmf"/><Relationship Id="rId23" Type="http://schemas.openxmlformats.org/officeDocument/2006/relationships/image" Target="../media/image343.wmf"/><Relationship Id="rId10" Type="http://schemas.openxmlformats.org/officeDocument/2006/relationships/image" Target="../media/image336.wmf"/><Relationship Id="rId19" Type="http://schemas.openxmlformats.org/officeDocument/2006/relationships/image" Target="../media/image341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366.bin"/><Relationship Id="rId14" Type="http://schemas.openxmlformats.org/officeDocument/2006/relationships/oleObject" Target="../embeddings/oleObject369.bin"/><Relationship Id="rId22" Type="http://schemas.openxmlformats.org/officeDocument/2006/relationships/oleObject" Target="../embeddings/oleObject37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45.w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4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354.wmf"/><Relationship Id="rId3" Type="http://schemas.openxmlformats.org/officeDocument/2006/relationships/oleObject" Target="../embeddings/oleObject377.bin"/><Relationship Id="rId21" Type="http://schemas.openxmlformats.org/officeDocument/2006/relationships/oleObject" Target="../embeddings/oleObject386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3.wmf"/><Relationship Id="rId20" Type="http://schemas.openxmlformats.org/officeDocument/2006/relationships/image" Target="../media/image35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50.wmf"/><Relationship Id="rId19" Type="http://schemas.openxmlformats.org/officeDocument/2006/relationships/oleObject" Target="../embeddings/oleObject385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52.wmf"/><Relationship Id="rId22" Type="http://schemas.openxmlformats.org/officeDocument/2006/relationships/oleObject" Target="../embeddings/oleObject38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93.bin"/><Relationship Id="rId3" Type="http://schemas.openxmlformats.org/officeDocument/2006/relationships/oleObject" Target="../embeddings/oleObject388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0" Type="http://schemas.openxmlformats.org/officeDocument/2006/relationships/image" Target="../media/image358.wmf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36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oleObject" Target="../embeddings/oleObject394.bin"/><Relationship Id="rId7" Type="http://schemas.openxmlformats.org/officeDocument/2006/relationships/oleObject" Target="../embeddings/oleObject396.bin"/><Relationship Id="rId12" Type="http://schemas.openxmlformats.org/officeDocument/2006/relationships/image" Target="../media/image3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62.wmf"/><Relationship Id="rId11" Type="http://schemas.openxmlformats.org/officeDocument/2006/relationships/oleObject" Target="../embeddings/oleObject398.bin"/><Relationship Id="rId5" Type="http://schemas.openxmlformats.org/officeDocument/2006/relationships/oleObject" Target="../embeddings/oleObject395.bin"/><Relationship Id="rId10" Type="http://schemas.openxmlformats.org/officeDocument/2006/relationships/image" Target="../media/image364.wmf"/><Relationship Id="rId4" Type="http://schemas.openxmlformats.org/officeDocument/2006/relationships/image" Target="../media/image361.wmf"/><Relationship Id="rId9" Type="http://schemas.openxmlformats.org/officeDocument/2006/relationships/oleObject" Target="../embeddings/oleObject39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e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Relationship Id="rId22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wmf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42.bin"/><Relationship Id="rId2" Type="http://schemas.openxmlformats.org/officeDocument/2006/relationships/tags" Target="../tags/tag1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41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43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3DBFC62-B0F6-4D0A-894D-7D3835BA3919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pic>
        <p:nvPicPr>
          <p:cNvPr id="406533" name="Picture 5" descr="BD1479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12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534" name="Picture 6" descr="BD1479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511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2514600" y="1944688"/>
            <a:ext cx="411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一个方程的情形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2514600" y="2798763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000">
                <a:latin typeface="黑体" pitchFamily="2" charset="-122"/>
                <a:ea typeface="黑体" pitchFamily="2" charset="-122"/>
              </a:rPr>
              <a:t>方程组的情形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2238375" y="1014413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</a:rPr>
              <a:t>( implicit  function )</a:t>
            </a:r>
          </a:p>
        </p:txBody>
      </p:sp>
      <p:sp>
        <p:nvSpPr>
          <p:cNvPr id="40968" name="Rectangle 12"/>
          <p:cNvSpPr>
            <a:spLocks noChangeArrowheads="1"/>
          </p:cNvSpPr>
          <p:nvPr/>
        </p:nvSpPr>
        <p:spPr bwMode="auto">
          <a:xfrm>
            <a:off x="762000" y="40481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chemeClr val="tx2"/>
                </a:solidFill>
                <a:latin typeface="宋体" charset="-122"/>
              </a:rPr>
              <a:t>第五节  隐函数的求导公式</a:t>
            </a:r>
          </a:p>
        </p:txBody>
      </p:sp>
      <p:grpSp>
        <p:nvGrpSpPr>
          <p:cNvPr id="40969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40970" name="Picture 1" descr="BD21296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utoUpdateAnimBg="0"/>
      <p:bldP spid="40653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E65719C-A883-4C20-9106-1F9572FCCF7E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graphicFrame>
        <p:nvGraphicFramePr>
          <p:cNvPr id="456708" name="Object 4"/>
          <p:cNvGraphicFramePr>
            <a:graphicFrameLocks noChangeAspect="1"/>
          </p:cNvGraphicFramePr>
          <p:nvPr/>
        </p:nvGraphicFramePr>
        <p:xfrm>
          <a:off x="5513388" y="287338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1435100" imgH="393700" progId="Equation.3">
                  <p:embed/>
                </p:oleObj>
              </mc:Choice>
              <mc:Fallback>
                <p:oleObj name="Equation" r:id="rId3" imgW="1435100" imgH="3937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87338"/>
                        <a:ext cx="143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1776413" y="812800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5" imgW="1790700" imgH="431800" progId="Equation.3">
                  <p:embed/>
                </p:oleObj>
              </mc:Choice>
              <mc:Fallback>
                <p:oleObj name="Equation" r:id="rId5" imgW="1790700" imgH="4318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812800"/>
                        <a:ext cx="1790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0" name="Object 6"/>
          <p:cNvGraphicFramePr>
            <a:graphicFrameLocks noChangeAspect="1"/>
          </p:cNvGraphicFramePr>
          <p:nvPr/>
        </p:nvGraphicFramePr>
        <p:xfrm>
          <a:off x="4514850" y="1503363"/>
          <a:ext cx="251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7" imgW="2514600" imgH="444500" progId="Equation.3">
                  <p:embed/>
                </p:oleObj>
              </mc:Choice>
              <mc:Fallback>
                <p:oleObj name="Equation" r:id="rId7" imgW="2514600" imgH="4445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503363"/>
                        <a:ext cx="251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1" name="Text Box 7"/>
          <p:cNvSpPr txBox="1">
            <a:spLocks noChangeArrowheads="1"/>
          </p:cNvSpPr>
          <p:nvPr/>
        </p:nvSpPr>
        <p:spPr bwMode="auto">
          <a:xfrm>
            <a:off x="671513" y="2006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则方程</a:t>
            </a:r>
          </a:p>
        </p:txBody>
      </p:sp>
      <p:graphicFrame>
        <p:nvGraphicFramePr>
          <p:cNvPr id="456712" name="Object 8"/>
          <p:cNvGraphicFramePr>
            <a:graphicFrameLocks noChangeAspect="1"/>
          </p:cNvGraphicFramePr>
          <p:nvPr/>
        </p:nvGraphicFramePr>
        <p:xfrm>
          <a:off x="1130300" y="1503363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9" imgW="2438400" imgH="431800" progId="Equation.3">
                  <p:embed/>
                </p:oleObj>
              </mc:Choice>
              <mc:Fallback>
                <p:oleObj name="Equation" r:id="rId9" imgW="2438400" imgH="4318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503363"/>
                        <a:ext cx="243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3" name="Object 9"/>
          <p:cNvGraphicFramePr>
            <a:graphicFrameLocks noChangeAspect="1"/>
          </p:cNvGraphicFramePr>
          <p:nvPr/>
        </p:nvGraphicFramePr>
        <p:xfrm>
          <a:off x="1357313" y="3297238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11" imgW="1739900" imgH="393700" progId="Equation.3">
                  <p:embed/>
                </p:oleObj>
              </mc:Choice>
              <mc:Fallback>
                <p:oleObj name="Equation" r:id="rId11" imgW="1739900" imgH="3937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297238"/>
                        <a:ext cx="173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4" name="Object 10"/>
          <p:cNvGraphicFramePr>
            <a:graphicFrameLocks noChangeAspect="1"/>
          </p:cNvGraphicFramePr>
          <p:nvPr/>
        </p:nvGraphicFramePr>
        <p:xfrm>
          <a:off x="4938713" y="3238500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13" imgW="2133600" imgH="431800" progId="Equation.3">
                  <p:embed/>
                </p:oleObj>
              </mc:Choice>
              <mc:Fallback>
                <p:oleObj name="Equation" r:id="rId13" imgW="2133600" imgH="4318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3238500"/>
                        <a:ext cx="213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5" name="Rectangle 11"/>
          <p:cNvSpPr>
            <a:spLocks noChangeArrowheads="1"/>
          </p:cNvSpPr>
          <p:nvPr/>
        </p:nvSpPr>
        <p:spPr bwMode="auto">
          <a:xfrm>
            <a:off x="519113" y="2582863"/>
            <a:ext cx="762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内恒能唯一确定一个连续且具有连续偏导数的</a:t>
            </a:r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519113" y="3967163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并有</a:t>
            </a:r>
          </a:p>
        </p:txBody>
      </p:sp>
      <p:sp>
        <p:nvSpPr>
          <p:cNvPr id="456717" name="Text Box 13"/>
          <p:cNvSpPr txBox="1">
            <a:spLocks noChangeArrowheads="1"/>
          </p:cNvSpPr>
          <p:nvPr/>
        </p:nvSpPr>
        <p:spPr bwMode="auto">
          <a:xfrm>
            <a:off x="5319713" y="7794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具有连续偏导数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56718" name="Text Box 14"/>
          <p:cNvSpPr txBox="1">
            <a:spLocks noChangeArrowheads="1"/>
          </p:cNvSpPr>
          <p:nvPr/>
        </p:nvSpPr>
        <p:spPr bwMode="auto">
          <a:xfrm>
            <a:off x="3608388" y="1619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若三元函数</a:t>
            </a:r>
          </a:p>
        </p:txBody>
      </p:sp>
      <p:sp>
        <p:nvSpPr>
          <p:cNvPr id="456719" name="Text Box 15"/>
          <p:cNvSpPr txBox="1">
            <a:spLocks noChangeArrowheads="1"/>
          </p:cNvSpPr>
          <p:nvPr/>
        </p:nvSpPr>
        <p:spPr bwMode="auto">
          <a:xfrm>
            <a:off x="3490913" y="7651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的某邻域内</a:t>
            </a:r>
          </a:p>
        </p:txBody>
      </p:sp>
      <p:graphicFrame>
        <p:nvGraphicFramePr>
          <p:cNvPr id="456720" name="Object 16"/>
          <p:cNvGraphicFramePr>
            <a:graphicFrameLocks noChangeAspect="1"/>
          </p:cNvGraphicFramePr>
          <p:nvPr/>
        </p:nvGraphicFramePr>
        <p:xfrm>
          <a:off x="1890713" y="213201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15" imgW="1968500" imgH="393700" progId="Equation.3">
                  <p:embed/>
                </p:oleObj>
              </mc:Choice>
              <mc:Fallback>
                <p:oleObj name="Equation" r:id="rId15" imgW="1968500" imgH="3937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132013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21" name="Object 17"/>
          <p:cNvGraphicFramePr>
            <a:graphicFrameLocks noChangeAspect="1"/>
          </p:cNvGraphicFramePr>
          <p:nvPr/>
        </p:nvGraphicFramePr>
        <p:xfrm>
          <a:off x="4633913" y="2082800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7" imgW="1524000" imgH="431800" progId="Equation.3">
                  <p:embed/>
                </p:oleObj>
              </mc:Choice>
              <mc:Fallback>
                <p:oleObj name="Equation" r:id="rId17" imgW="1524000" imgH="4318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2082800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22" name="Rectangle 18"/>
          <p:cNvSpPr>
            <a:spLocks noChangeArrowheads="1"/>
          </p:cNvSpPr>
          <p:nvPr/>
        </p:nvSpPr>
        <p:spPr bwMode="auto">
          <a:xfrm>
            <a:off x="519113" y="31591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函数</a:t>
            </a:r>
          </a:p>
        </p:txBody>
      </p:sp>
      <p:sp>
        <p:nvSpPr>
          <p:cNvPr id="456723" name="Rectangle 19"/>
          <p:cNvSpPr>
            <a:spLocks noChangeArrowheads="1"/>
          </p:cNvSpPr>
          <p:nvPr/>
        </p:nvSpPr>
        <p:spPr bwMode="auto">
          <a:xfrm>
            <a:off x="3033713" y="31861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它满足条件</a:t>
            </a:r>
          </a:p>
        </p:txBody>
      </p:sp>
      <p:sp>
        <p:nvSpPr>
          <p:cNvPr id="456724" name="Text Box 20"/>
          <p:cNvSpPr txBox="1">
            <a:spLocks noChangeArrowheads="1"/>
          </p:cNvSpPr>
          <p:nvPr/>
        </p:nvSpPr>
        <p:spPr bwMode="auto">
          <a:xfrm>
            <a:off x="976313" y="725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在点</a:t>
            </a:r>
          </a:p>
        </p:txBody>
      </p:sp>
      <p:sp>
        <p:nvSpPr>
          <p:cNvPr id="456725" name="Text Box 21"/>
          <p:cNvSpPr txBox="1">
            <a:spLocks noChangeArrowheads="1"/>
          </p:cNvSpPr>
          <p:nvPr/>
        </p:nvSpPr>
        <p:spPr bwMode="auto">
          <a:xfrm>
            <a:off x="3795713" y="2006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在点</a:t>
            </a:r>
          </a:p>
        </p:txBody>
      </p:sp>
      <p:sp>
        <p:nvSpPr>
          <p:cNvPr id="456726" name="Rectangle 22"/>
          <p:cNvSpPr>
            <a:spLocks noChangeArrowheads="1"/>
          </p:cNvSpPr>
          <p:nvPr/>
        </p:nvSpPr>
        <p:spPr bwMode="auto">
          <a:xfrm>
            <a:off x="712788" y="230188"/>
            <a:ext cx="31845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隐函数存在定理</a:t>
            </a:r>
            <a:r>
              <a:rPr lang="en-US" altLang="zh-CN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456727" name="Rectangle 23"/>
          <p:cNvSpPr>
            <a:spLocks noChangeArrowheads="1"/>
          </p:cNvSpPr>
          <p:nvPr/>
        </p:nvSpPr>
        <p:spPr bwMode="auto">
          <a:xfrm>
            <a:off x="6081713" y="2006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的某一邻域</a:t>
            </a:r>
          </a:p>
        </p:txBody>
      </p:sp>
      <p:graphicFrame>
        <p:nvGraphicFramePr>
          <p:cNvPr id="456728" name="Object 24"/>
          <p:cNvGraphicFramePr>
            <a:graphicFrameLocks noChangeAspect="1"/>
          </p:cNvGraphicFramePr>
          <p:nvPr/>
        </p:nvGraphicFramePr>
        <p:xfrm>
          <a:off x="1811338" y="3856038"/>
          <a:ext cx="1701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19" imgW="2084760" imgH="1243800" progId="Equation.3">
                  <p:embed/>
                </p:oleObj>
              </mc:Choice>
              <mc:Fallback>
                <p:oleObj name="Equation" r:id="rId19" imgW="2084760" imgH="12438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856038"/>
                        <a:ext cx="17018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29" name="Object 25"/>
          <p:cNvGraphicFramePr>
            <a:graphicFrameLocks noChangeAspect="1"/>
          </p:cNvGraphicFramePr>
          <p:nvPr/>
        </p:nvGraphicFramePr>
        <p:xfrm>
          <a:off x="3792538" y="3810000"/>
          <a:ext cx="167481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21" imgW="2059560" imgH="1294560" progId="Equation.3">
                  <p:embed/>
                </p:oleObj>
              </mc:Choice>
              <mc:Fallback>
                <p:oleObj name="Equation" r:id="rId21" imgW="2059560" imgH="129456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810000"/>
                        <a:ext cx="1674812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30" name="Text Box 26"/>
          <p:cNvSpPr txBox="1">
            <a:spLocks noChangeArrowheads="1"/>
          </p:cNvSpPr>
          <p:nvPr/>
        </p:nvSpPr>
        <p:spPr bwMode="auto">
          <a:xfrm>
            <a:off x="519113" y="72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456731" name="Text Box 27"/>
          <p:cNvSpPr txBox="1">
            <a:spLocks noChangeArrowheads="1"/>
          </p:cNvSpPr>
          <p:nvPr/>
        </p:nvSpPr>
        <p:spPr bwMode="auto">
          <a:xfrm>
            <a:off x="519113" y="14303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456732" name="Text Box 28"/>
          <p:cNvSpPr txBox="1">
            <a:spLocks noChangeArrowheads="1"/>
          </p:cNvSpPr>
          <p:nvPr/>
        </p:nvSpPr>
        <p:spPr bwMode="auto">
          <a:xfrm>
            <a:off x="3938588" y="14303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456733" name="Text Box 29"/>
          <p:cNvSpPr txBox="1">
            <a:spLocks noChangeArrowheads="1"/>
          </p:cNvSpPr>
          <p:nvPr/>
        </p:nvSpPr>
        <p:spPr bwMode="auto">
          <a:xfrm>
            <a:off x="6884988" y="1984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满足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1" grpId="0" autoUpdateAnimBg="0"/>
      <p:bldP spid="456715" grpId="0" autoUpdateAnimBg="0"/>
      <p:bldP spid="456716" grpId="0" autoUpdateAnimBg="0"/>
      <p:bldP spid="456717" grpId="0" autoUpdateAnimBg="0"/>
      <p:bldP spid="456718" grpId="0" autoUpdateAnimBg="0"/>
      <p:bldP spid="456719" grpId="0" autoUpdateAnimBg="0"/>
      <p:bldP spid="456722" grpId="0" autoUpdateAnimBg="0"/>
      <p:bldP spid="456723" grpId="0" autoUpdateAnimBg="0"/>
      <p:bldP spid="456724" grpId="0" autoUpdateAnimBg="0"/>
      <p:bldP spid="456725" grpId="0" autoUpdateAnimBg="0"/>
      <p:bldP spid="456726" grpId="0" autoUpdateAnimBg="0"/>
      <p:bldP spid="456727" grpId="0" autoUpdateAnimBg="0"/>
      <p:bldP spid="456730" grpId="0" autoUpdateAnimBg="0"/>
      <p:bldP spid="456731" grpId="0" autoUpdateAnimBg="0"/>
      <p:bldP spid="456732" grpId="0" autoUpdateAnimBg="0"/>
      <p:bldP spid="45673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096BEFE-AF68-4518-A0A3-D2FB6350D580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414722" name="AutoShape 2"/>
          <p:cNvSpPr>
            <a:spLocks noChangeArrowheads="1"/>
          </p:cNvSpPr>
          <p:nvPr/>
        </p:nvSpPr>
        <p:spPr bwMode="auto">
          <a:xfrm>
            <a:off x="1074738" y="692150"/>
            <a:ext cx="1676400" cy="457200"/>
          </a:xfrm>
          <a:prstGeom prst="parallelogram">
            <a:avLst>
              <a:gd name="adj" fmla="val 21083"/>
            </a:avLst>
          </a:prstGeom>
          <a:solidFill>
            <a:srgbClr val="00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3" name="Oval 3"/>
          <p:cNvSpPr>
            <a:spLocks noChangeArrowheads="1"/>
          </p:cNvSpPr>
          <p:nvPr/>
        </p:nvSpPr>
        <p:spPr bwMode="auto">
          <a:xfrm>
            <a:off x="3235325" y="2133600"/>
            <a:ext cx="228600" cy="3810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4" name="Oval 4"/>
          <p:cNvSpPr>
            <a:spLocks noChangeArrowheads="1"/>
          </p:cNvSpPr>
          <p:nvPr/>
        </p:nvSpPr>
        <p:spPr bwMode="auto">
          <a:xfrm>
            <a:off x="2730500" y="2133600"/>
            <a:ext cx="228600" cy="3810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5053013" y="2757488"/>
            <a:ext cx="533400" cy="533400"/>
          </a:xfrm>
          <a:prstGeom prst="parallelogram">
            <a:avLst>
              <a:gd name="adj" fmla="val 25000"/>
            </a:avLst>
          </a:prstGeom>
          <a:solidFill>
            <a:srgbClr val="00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>
            <a:off x="2386013" y="2757488"/>
            <a:ext cx="533400" cy="533400"/>
          </a:xfrm>
          <a:prstGeom prst="parallelogram">
            <a:avLst>
              <a:gd name="adj" fmla="val 25000"/>
            </a:avLst>
          </a:prstGeom>
          <a:solidFill>
            <a:srgbClr val="00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Text Box 12"/>
          <p:cNvSpPr txBox="1">
            <a:spLocks noChangeArrowheads="1"/>
          </p:cNvSpPr>
          <p:nvPr/>
        </p:nvSpPr>
        <p:spPr bwMode="auto">
          <a:xfrm>
            <a:off x="534988" y="1158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证明从略</a:t>
            </a:r>
            <a:r>
              <a:rPr lang="en-US" altLang="zh-CN" sz="2800"/>
              <a:t>)</a:t>
            </a:r>
            <a:r>
              <a:rPr lang="zh-CN" altLang="en-US" sz="2800"/>
              <a:t>仅推导公式</a:t>
            </a:r>
            <a:r>
              <a:rPr lang="en-US" altLang="zh-CN" sz="2800"/>
              <a:t>.</a:t>
            </a:r>
          </a:p>
        </p:txBody>
      </p:sp>
      <p:sp>
        <p:nvSpPr>
          <p:cNvPr id="414733" name="Text Box 13"/>
          <p:cNvSpPr txBox="1">
            <a:spLocks noChangeArrowheads="1"/>
          </p:cNvSpPr>
          <p:nvPr/>
        </p:nvSpPr>
        <p:spPr bwMode="auto">
          <a:xfrm>
            <a:off x="1804988" y="14509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将恒等式</a:t>
            </a:r>
          </a:p>
        </p:txBody>
      </p:sp>
      <p:sp>
        <p:nvSpPr>
          <p:cNvPr id="414734" name="Text Box 14"/>
          <p:cNvSpPr txBox="1">
            <a:spLocks noChangeArrowheads="1"/>
          </p:cNvSpPr>
          <p:nvPr/>
        </p:nvSpPr>
        <p:spPr bwMode="auto">
          <a:xfrm>
            <a:off x="534988" y="206057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两边分别关于</a:t>
            </a:r>
            <a:r>
              <a:rPr lang="en-US" altLang="zh-CN" sz="2800" i="1"/>
              <a:t>x</a:t>
            </a:r>
            <a:r>
              <a:rPr lang="zh-CN" altLang="en-US" sz="2800"/>
              <a:t>和</a:t>
            </a:r>
            <a:r>
              <a:rPr lang="en-US" altLang="zh-CN" sz="2800" i="1"/>
              <a:t>y</a:t>
            </a:r>
            <a:r>
              <a:rPr lang="zh-CN" altLang="en-US" sz="2800"/>
              <a:t>求导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graphicFrame>
        <p:nvGraphicFramePr>
          <p:cNvPr id="414735" name="Object 15"/>
          <p:cNvGraphicFramePr>
            <a:graphicFrameLocks noChangeAspect="1"/>
          </p:cNvGraphicFramePr>
          <p:nvPr/>
        </p:nvGraphicFramePr>
        <p:xfrm>
          <a:off x="4459288" y="1557338"/>
          <a:ext cx="24018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3" imgW="2159000" imgH="393700" progId="Equation.3">
                  <p:embed/>
                </p:oleObj>
              </mc:Choice>
              <mc:Fallback>
                <p:oleObj name="Equation" r:id="rId3" imgW="2159000" imgH="3937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1557338"/>
                        <a:ext cx="24018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6" name="Rectangle 16"/>
          <p:cNvSpPr>
            <a:spLocks noChangeArrowheads="1"/>
          </p:cNvSpPr>
          <p:nvPr/>
        </p:nvSpPr>
        <p:spPr bwMode="auto">
          <a:xfrm>
            <a:off x="4243388" y="20605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应用</a:t>
            </a:r>
            <a:r>
              <a:rPr lang="zh-CN" altLang="en-US" sz="2800">
                <a:solidFill>
                  <a:srgbClr val="0000FF"/>
                </a:solidFill>
              </a:rPr>
              <a:t>复合函数求导</a:t>
            </a:r>
            <a:r>
              <a:rPr lang="zh-CN" altLang="en-US" sz="2800">
                <a:solidFill>
                  <a:schemeClr val="accent2"/>
                </a:solidFill>
              </a:rPr>
              <a:t>法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414737" name="Object 17"/>
          <p:cNvGraphicFramePr>
            <a:graphicFrameLocks noChangeAspect="1"/>
          </p:cNvGraphicFramePr>
          <p:nvPr/>
        </p:nvGraphicFramePr>
        <p:xfrm>
          <a:off x="5602288" y="1598613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5" imgW="1474560" imgH="507600" progId="Equation.3">
                  <p:embed/>
                </p:oleObj>
              </mc:Choice>
              <mc:Fallback>
                <p:oleObj name="Equation" r:id="rId5" imgW="1474560" imgH="5076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1598613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FFFF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00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8" name="Object 18"/>
          <p:cNvGraphicFramePr>
            <a:graphicFrameLocks noChangeAspect="1"/>
          </p:cNvGraphicFramePr>
          <p:nvPr/>
        </p:nvGraphicFramePr>
        <p:xfrm>
          <a:off x="6897688" y="1604963"/>
          <a:ext cx="4889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7" imgW="494870" imgH="317225" progId="Equation.3">
                  <p:embed/>
                </p:oleObj>
              </mc:Choice>
              <mc:Fallback>
                <p:oleObj name="Equation" r:id="rId7" imgW="494870" imgH="317225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1604963"/>
                        <a:ext cx="4889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9" name="Object 19"/>
          <p:cNvGraphicFramePr>
            <a:graphicFrameLocks noChangeAspect="1"/>
          </p:cNvGraphicFramePr>
          <p:nvPr/>
        </p:nvGraphicFramePr>
        <p:xfrm>
          <a:off x="1700213" y="2794000"/>
          <a:ext cx="4111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9" imgW="406224" imgH="431613" progId="Equation.3">
                  <p:embed/>
                </p:oleObj>
              </mc:Choice>
              <mc:Fallback>
                <p:oleObj name="Equation" r:id="rId9" imgW="406224" imgH="431613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794000"/>
                        <a:ext cx="41116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0" name="Object 20"/>
          <p:cNvGraphicFramePr>
            <a:graphicFrameLocks noChangeAspect="1"/>
          </p:cNvGraphicFramePr>
          <p:nvPr/>
        </p:nvGraphicFramePr>
        <p:xfrm>
          <a:off x="2174875" y="2794000"/>
          <a:ext cx="668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11" imgW="647419" imgH="444307" progId="Equation.3">
                  <p:embed/>
                </p:oleObj>
              </mc:Choice>
              <mc:Fallback>
                <p:oleObj name="Equation" r:id="rId11" imgW="647419" imgH="444307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794000"/>
                        <a:ext cx="668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1" name="Object 21"/>
          <p:cNvGraphicFramePr>
            <a:graphicFrameLocks noChangeAspect="1"/>
          </p:cNvGraphicFramePr>
          <p:nvPr/>
        </p:nvGraphicFramePr>
        <p:xfrm>
          <a:off x="2874963" y="2565400"/>
          <a:ext cx="5778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13" imgW="558800" imgH="838200" progId="Equation.3">
                  <p:embed/>
                </p:oleObj>
              </mc:Choice>
              <mc:Fallback>
                <p:oleObj name="Equation" r:id="rId13" imgW="558800" imgH="8382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2565400"/>
                        <a:ext cx="5778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2" name="Object 22"/>
          <p:cNvGraphicFramePr>
            <a:graphicFrameLocks noChangeAspect="1"/>
          </p:cNvGraphicFramePr>
          <p:nvPr/>
        </p:nvGraphicFramePr>
        <p:xfrm>
          <a:off x="3533775" y="2871788"/>
          <a:ext cx="6048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15" imgW="583947" imgH="368140" progId="Equation.3">
                  <p:embed/>
                </p:oleObj>
              </mc:Choice>
              <mc:Fallback>
                <p:oleObj name="Equation" r:id="rId15" imgW="583947" imgH="36814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871788"/>
                        <a:ext cx="604838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3" name="Object 23"/>
          <p:cNvGraphicFramePr>
            <a:graphicFrameLocks noChangeAspect="1"/>
          </p:cNvGraphicFramePr>
          <p:nvPr/>
        </p:nvGraphicFramePr>
        <p:xfrm>
          <a:off x="2363788" y="4741863"/>
          <a:ext cx="16764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17" imgW="2084760" imgH="1243800" progId="Equation.3">
                  <p:embed/>
                </p:oleObj>
              </mc:Choice>
              <mc:Fallback>
                <p:oleObj name="Equation" r:id="rId17" imgW="2084760" imgH="12438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741863"/>
                        <a:ext cx="16764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4" name="Object 24"/>
          <p:cNvGraphicFramePr>
            <a:graphicFrameLocks noChangeAspect="1"/>
          </p:cNvGraphicFramePr>
          <p:nvPr/>
        </p:nvGraphicFramePr>
        <p:xfrm>
          <a:off x="4116388" y="4673600"/>
          <a:ext cx="16764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0" name="Equation" r:id="rId19" imgW="2059560" imgH="1294560" progId="Equation.3">
                  <p:embed/>
                </p:oleObj>
              </mc:Choice>
              <mc:Fallback>
                <p:oleObj name="Equation" r:id="rId19" imgW="2059560" imgH="129456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4673600"/>
                        <a:ext cx="167640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45" name="Object 25"/>
          <p:cNvGraphicFramePr>
            <a:graphicFrameLocks noChangeAspect="1"/>
          </p:cNvGraphicFramePr>
          <p:nvPr/>
        </p:nvGraphicFramePr>
        <p:xfrm>
          <a:off x="1144588" y="711200"/>
          <a:ext cx="1524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" name="Equation" r:id="rId21" imgW="2186640" imgH="507600" progId="Equation.3">
                  <p:embed/>
                </p:oleObj>
              </mc:Choice>
              <mc:Fallback>
                <p:oleObj name="Equation" r:id="rId21" imgW="2186640" imgH="507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711200"/>
                        <a:ext cx="1524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6" name="Text Box 26"/>
          <p:cNvSpPr txBox="1">
            <a:spLocks noChangeArrowheads="1"/>
          </p:cNvSpPr>
          <p:nvPr/>
        </p:nvSpPr>
        <p:spPr bwMode="auto">
          <a:xfrm>
            <a:off x="2668588" y="64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是方程</a:t>
            </a:r>
          </a:p>
        </p:txBody>
      </p:sp>
      <p:graphicFrame>
        <p:nvGraphicFramePr>
          <p:cNvPr id="414747" name="Object 27"/>
          <p:cNvGraphicFramePr>
            <a:graphicFrameLocks noChangeAspect="1"/>
          </p:cNvGraphicFramePr>
          <p:nvPr/>
        </p:nvGraphicFramePr>
        <p:xfrm>
          <a:off x="3924300" y="758825"/>
          <a:ext cx="21732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23" imgW="2746080" imgH="507600" progId="Equation.3">
                  <p:embed/>
                </p:oleObj>
              </mc:Choice>
              <mc:Fallback>
                <p:oleObj name="Equation" r:id="rId23" imgW="2746080" imgH="5076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758825"/>
                        <a:ext cx="21732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48" name="Text Box 28"/>
          <p:cNvSpPr txBox="1">
            <a:spLocks noChangeArrowheads="1"/>
          </p:cNvSpPr>
          <p:nvPr/>
        </p:nvSpPr>
        <p:spPr bwMode="auto">
          <a:xfrm>
            <a:off x="6097588" y="635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所确定的隐</a:t>
            </a:r>
          </a:p>
        </p:txBody>
      </p:sp>
      <p:sp>
        <p:nvSpPr>
          <p:cNvPr id="414749" name="Text Box 29"/>
          <p:cNvSpPr txBox="1">
            <a:spLocks noChangeArrowheads="1"/>
          </p:cNvSpPr>
          <p:nvPr/>
        </p:nvSpPr>
        <p:spPr bwMode="auto">
          <a:xfrm>
            <a:off x="611188" y="63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设</a:t>
            </a:r>
          </a:p>
        </p:txBody>
      </p:sp>
      <p:sp>
        <p:nvSpPr>
          <p:cNvPr id="414750" name="Text Box 30"/>
          <p:cNvSpPr txBox="1">
            <a:spLocks noChangeArrowheads="1"/>
          </p:cNvSpPr>
          <p:nvPr/>
        </p:nvSpPr>
        <p:spPr bwMode="auto">
          <a:xfrm>
            <a:off x="539750" y="14509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函数</a:t>
            </a:r>
            <a:r>
              <a:rPr lang="en-US" altLang="zh-CN" sz="2800">
                <a:latin typeface="宋体" charset="-122"/>
              </a:rPr>
              <a:t>,</a:t>
            </a:r>
            <a:r>
              <a:rPr lang="zh-CN" altLang="en-US" sz="2800">
                <a:latin typeface="宋体" charset="-122"/>
              </a:rPr>
              <a:t>则</a:t>
            </a:r>
          </a:p>
        </p:txBody>
      </p:sp>
      <p:graphicFrame>
        <p:nvGraphicFramePr>
          <p:cNvPr id="414751" name="Object 31"/>
          <p:cNvGraphicFramePr>
            <a:graphicFrameLocks noChangeAspect="1"/>
          </p:cNvGraphicFramePr>
          <p:nvPr/>
        </p:nvGraphicFramePr>
        <p:xfrm>
          <a:off x="4373563" y="2827338"/>
          <a:ext cx="396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25" imgW="393529" imgH="469696" progId="Equation.3">
                  <p:embed/>
                </p:oleObj>
              </mc:Choice>
              <mc:Fallback>
                <p:oleObj name="Equation" r:id="rId25" imgW="393529" imgH="469696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2827338"/>
                        <a:ext cx="3968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2" name="Object 32"/>
          <p:cNvGraphicFramePr>
            <a:graphicFrameLocks noChangeAspect="1"/>
          </p:cNvGraphicFramePr>
          <p:nvPr/>
        </p:nvGraphicFramePr>
        <p:xfrm>
          <a:off x="4841875" y="2846388"/>
          <a:ext cx="668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quation" r:id="rId27" imgW="647419" imgH="444307" progId="Equation.3">
                  <p:embed/>
                </p:oleObj>
              </mc:Choice>
              <mc:Fallback>
                <p:oleObj name="Equation" r:id="rId27" imgW="647419" imgH="444307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846388"/>
                        <a:ext cx="668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3" name="Object 33"/>
          <p:cNvGraphicFramePr>
            <a:graphicFrameLocks noChangeAspect="1"/>
          </p:cNvGraphicFramePr>
          <p:nvPr/>
        </p:nvGraphicFramePr>
        <p:xfrm>
          <a:off x="5554663" y="2578100"/>
          <a:ext cx="55086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quation" r:id="rId29" imgW="533400" imgH="914400" progId="Equation.3">
                  <p:embed/>
                </p:oleObj>
              </mc:Choice>
              <mc:Fallback>
                <p:oleObj name="Equation" r:id="rId29" imgW="533400" imgH="9144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2578100"/>
                        <a:ext cx="550862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4" name="Object 34"/>
          <p:cNvGraphicFramePr>
            <a:graphicFrameLocks noChangeAspect="1"/>
          </p:cNvGraphicFramePr>
          <p:nvPr/>
        </p:nvGraphicFramePr>
        <p:xfrm>
          <a:off x="6200775" y="2847975"/>
          <a:ext cx="6048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Equation" r:id="rId31" imgW="583693" imgH="317225" progId="Equation.3">
                  <p:embed/>
                </p:oleObj>
              </mc:Choice>
              <mc:Fallback>
                <p:oleObj name="Equation" r:id="rId31" imgW="583693" imgH="317225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2847975"/>
                        <a:ext cx="60483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5" name="Object 35"/>
          <p:cNvGraphicFramePr>
            <a:graphicFrameLocks noChangeAspect="1"/>
          </p:cNvGraphicFramePr>
          <p:nvPr/>
        </p:nvGraphicFramePr>
        <p:xfrm>
          <a:off x="1938338" y="3573463"/>
          <a:ext cx="3857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Equation" r:id="rId33" imgW="368140" imgH="444307" progId="Equation.3">
                  <p:embed/>
                </p:oleObj>
              </mc:Choice>
              <mc:Fallback>
                <p:oleObj name="Equation" r:id="rId33" imgW="368140" imgH="444307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3573463"/>
                        <a:ext cx="3857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6" name="Object 36"/>
          <p:cNvGraphicFramePr>
            <a:graphicFrameLocks noChangeAspect="1"/>
          </p:cNvGraphicFramePr>
          <p:nvPr/>
        </p:nvGraphicFramePr>
        <p:xfrm>
          <a:off x="3144838" y="3562350"/>
          <a:ext cx="3044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35" imgW="2870200" imgH="444500" progId="Equation.3">
                  <p:embed/>
                </p:oleObj>
              </mc:Choice>
              <mc:Fallback>
                <p:oleObj name="Equation" r:id="rId35" imgW="2870200" imgH="4445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562350"/>
                        <a:ext cx="3044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7" name="Object 37"/>
          <p:cNvGraphicFramePr>
            <a:graphicFrameLocks noChangeAspect="1"/>
          </p:cNvGraphicFramePr>
          <p:nvPr/>
        </p:nvGraphicFramePr>
        <p:xfrm>
          <a:off x="6872288" y="4160838"/>
          <a:ext cx="10842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Equation" r:id="rId37" imgW="1028254" imgH="444307" progId="Equation.3">
                  <p:embed/>
                </p:oleObj>
              </mc:Choice>
              <mc:Fallback>
                <p:oleObj name="Equation" r:id="rId37" imgW="1028254" imgH="444307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4160838"/>
                        <a:ext cx="10842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8" name="Object 38"/>
          <p:cNvGraphicFramePr>
            <a:graphicFrameLocks noChangeAspect="1"/>
          </p:cNvGraphicFramePr>
          <p:nvPr/>
        </p:nvGraphicFramePr>
        <p:xfrm>
          <a:off x="815975" y="4090988"/>
          <a:ext cx="2027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0" name="Equation" r:id="rId39" imgW="1905000" imgH="444500" progId="Equation.3">
                  <p:embed/>
                </p:oleObj>
              </mc:Choice>
              <mc:Fallback>
                <p:oleObj name="Equation" r:id="rId39" imgW="1905000" imgH="4445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090988"/>
                        <a:ext cx="20272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59" name="Rectangle 39"/>
          <p:cNvSpPr>
            <a:spLocks noChangeArrowheads="1"/>
          </p:cNvSpPr>
          <p:nvPr/>
        </p:nvSpPr>
        <p:spPr bwMode="auto">
          <a:xfrm>
            <a:off x="6113463" y="34861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所以存在</a:t>
            </a:r>
          </a:p>
        </p:txBody>
      </p:sp>
      <p:sp>
        <p:nvSpPr>
          <p:cNvPr id="414760" name="Rectangle 40"/>
          <p:cNvSpPr>
            <a:spLocks noChangeArrowheads="1"/>
          </p:cNvSpPr>
          <p:nvPr/>
        </p:nvSpPr>
        <p:spPr bwMode="auto">
          <a:xfrm>
            <a:off x="2717800" y="40909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的一个邻域</a:t>
            </a:r>
            <a:r>
              <a:rPr lang="en-US" altLang="zh-CN" sz="2800"/>
              <a:t>,</a:t>
            </a:r>
          </a:p>
        </p:txBody>
      </p:sp>
      <p:sp>
        <p:nvSpPr>
          <p:cNvPr id="414761" name="Rectangle 41"/>
          <p:cNvSpPr>
            <a:spLocks noChangeArrowheads="1"/>
          </p:cNvSpPr>
          <p:nvPr/>
        </p:nvSpPr>
        <p:spPr bwMode="auto">
          <a:xfrm>
            <a:off x="4654550" y="40957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在这个邻域内</a:t>
            </a:r>
          </a:p>
        </p:txBody>
      </p:sp>
      <p:sp>
        <p:nvSpPr>
          <p:cNvPr id="414762" name="Rectangle 42"/>
          <p:cNvSpPr>
            <a:spLocks noChangeArrowheads="1"/>
          </p:cNvSpPr>
          <p:nvPr/>
        </p:nvSpPr>
        <p:spPr bwMode="auto">
          <a:xfrm>
            <a:off x="1074738" y="35004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因为</a:t>
            </a:r>
          </a:p>
        </p:txBody>
      </p:sp>
      <p:sp>
        <p:nvSpPr>
          <p:cNvPr id="414763" name="Rectangle 43"/>
          <p:cNvSpPr>
            <a:spLocks noChangeArrowheads="1"/>
          </p:cNvSpPr>
          <p:nvPr/>
        </p:nvSpPr>
        <p:spPr bwMode="auto">
          <a:xfrm>
            <a:off x="2227263" y="35004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连续</a:t>
            </a:r>
            <a:r>
              <a:rPr lang="en-US" altLang="zh-CN" sz="2800"/>
              <a:t>,</a:t>
            </a:r>
          </a:p>
        </p:txBody>
      </p:sp>
      <p:sp>
        <p:nvSpPr>
          <p:cNvPr id="414764" name="Rectangle 44"/>
          <p:cNvSpPr>
            <a:spLocks noChangeArrowheads="1"/>
          </p:cNvSpPr>
          <p:nvPr/>
        </p:nvSpPr>
        <p:spPr bwMode="auto">
          <a:xfrm>
            <a:off x="687388" y="4826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于是得</a:t>
            </a:r>
          </a:p>
        </p:txBody>
      </p:sp>
      <p:sp>
        <p:nvSpPr>
          <p:cNvPr id="414765" name="Arc 45"/>
          <p:cNvSpPr>
            <a:spLocks/>
          </p:cNvSpPr>
          <p:nvPr/>
        </p:nvSpPr>
        <p:spPr bwMode="auto">
          <a:xfrm rot="10038803">
            <a:off x="2697163" y="927100"/>
            <a:ext cx="2441575" cy="457200"/>
          </a:xfrm>
          <a:custGeom>
            <a:avLst/>
            <a:gdLst>
              <a:gd name="T0" fmla="*/ 0 w 23073"/>
              <a:gd name="T1" fmla="*/ 2147483647 h 21600"/>
              <a:gd name="T2" fmla="*/ 2147483647 w 23073"/>
              <a:gd name="T3" fmla="*/ 2147483647 h 21600"/>
              <a:gd name="T4" fmla="*/ 2147483647 w 23073"/>
              <a:gd name="T5" fmla="*/ 2147483647 h 21600"/>
              <a:gd name="T6" fmla="*/ 0 60000 65536"/>
              <a:gd name="T7" fmla="*/ 0 60000 65536"/>
              <a:gd name="T8" fmla="*/ 0 60000 65536"/>
              <a:gd name="T9" fmla="*/ 0 w 23073"/>
              <a:gd name="T10" fmla="*/ 0 h 21600"/>
              <a:gd name="T11" fmla="*/ 23073 w 230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73" h="21600" fill="none" extrusionOk="0">
                <a:moveTo>
                  <a:pt x="0" y="50"/>
                </a:moveTo>
                <a:cubicBezTo>
                  <a:pt x="490" y="16"/>
                  <a:pt x="981" y="-1"/>
                  <a:pt x="1473" y="0"/>
                </a:cubicBezTo>
                <a:cubicBezTo>
                  <a:pt x="13402" y="0"/>
                  <a:pt x="23073" y="9670"/>
                  <a:pt x="23073" y="21600"/>
                </a:cubicBezTo>
              </a:path>
              <a:path w="23073" h="21600" stroke="0" extrusionOk="0">
                <a:moveTo>
                  <a:pt x="0" y="50"/>
                </a:moveTo>
                <a:cubicBezTo>
                  <a:pt x="490" y="16"/>
                  <a:pt x="981" y="-1"/>
                  <a:pt x="1473" y="0"/>
                </a:cubicBezTo>
                <a:cubicBezTo>
                  <a:pt x="13402" y="0"/>
                  <a:pt x="23073" y="9670"/>
                  <a:pt x="23073" y="21600"/>
                </a:cubicBezTo>
                <a:lnTo>
                  <a:pt x="1473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4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1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nimBg="1"/>
      <p:bldP spid="414723" grpId="0" animBg="1"/>
      <p:bldP spid="414724" grpId="0" animBg="1"/>
      <p:bldP spid="414725" grpId="0" animBg="1"/>
      <p:bldP spid="414726" grpId="0" animBg="1"/>
      <p:bldP spid="414733" grpId="0" autoUpdateAnimBg="0"/>
      <p:bldP spid="414734" grpId="0" autoUpdateAnimBg="0"/>
      <p:bldP spid="414736" grpId="0" autoUpdateAnimBg="0"/>
      <p:bldP spid="414746" grpId="0" autoUpdateAnimBg="0"/>
      <p:bldP spid="414748" grpId="0" autoUpdateAnimBg="0"/>
      <p:bldP spid="414749" grpId="0" autoUpdateAnimBg="0"/>
      <p:bldP spid="414750" grpId="0" autoUpdateAnimBg="0"/>
      <p:bldP spid="414759" grpId="0" autoUpdateAnimBg="0"/>
      <p:bldP spid="414760" grpId="0" autoUpdateAnimBg="0"/>
      <p:bldP spid="414761" grpId="0" autoUpdateAnimBg="0"/>
      <p:bldP spid="414762" grpId="0" autoUpdateAnimBg="0"/>
      <p:bldP spid="414763" grpId="0" autoUpdateAnimBg="0"/>
      <p:bldP spid="414764" grpId="0" autoUpdateAnimBg="0"/>
      <p:bldP spid="4147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FC980C1-99C0-46D8-9D34-8C46FB8A1341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sp>
        <p:nvSpPr>
          <p:cNvPr id="10258" name="Text Box 2"/>
          <p:cNvSpPr txBox="1">
            <a:spLocks noChangeArrowheads="1"/>
          </p:cNvSpPr>
          <p:nvPr/>
        </p:nvSpPr>
        <p:spPr bwMode="auto">
          <a:xfrm>
            <a:off x="274638" y="24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                             </a:t>
            </a:r>
            <a:endParaRPr lang="zh-CN" altLang="en-US" sz="2400" b="0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971550" y="50800"/>
          <a:ext cx="3036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3" imgW="3136900" imgH="889000" progId="Equation.3">
                  <p:embed/>
                </p:oleObj>
              </mc:Choice>
              <mc:Fallback>
                <p:oleObj name="Equation" r:id="rId3" imgW="3136900" imgH="8890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00"/>
                        <a:ext cx="30368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4133850" y="0"/>
          <a:ext cx="26939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5" imgW="2590800" imgH="965200" progId="Equation.3">
                  <p:embed/>
                </p:oleObj>
              </mc:Choice>
              <mc:Fallback>
                <p:oleObj name="Equation" r:id="rId5" imgW="2590800" imgH="9652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0"/>
                        <a:ext cx="2693988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274638" y="11445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解 </a:t>
            </a:r>
            <a:r>
              <a:rPr lang="zh-CN" altLang="en-US" sz="2800"/>
              <a:t> </a:t>
            </a:r>
            <a:endParaRPr lang="zh-CN" altLang="en-US" sz="2400" b="0"/>
          </a:p>
        </p:txBody>
      </p:sp>
      <p:graphicFrame>
        <p:nvGraphicFramePr>
          <p:cNvPr id="415750" name="Object 6"/>
          <p:cNvGraphicFramePr>
            <a:graphicFrameLocks noChangeAspect="1"/>
          </p:cNvGraphicFramePr>
          <p:nvPr/>
        </p:nvGraphicFramePr>
        <p:xfrm>
          <a:off x="1341438" y="1204913"/>
          <a:ext cx="20526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公式" r:id="rId7" imgW="774364" imgH="203112" progId="Equation.3">
                  <p:embed/>
                </p:oleObj>
              </mc:Choice>
              <mc:Fallback>
                <p:oleObj name="公式" r:id="rId7" imgW="774364" imgH="203112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204913"/>
                        <a:ext cx="20526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Object 7"/>
          <p:cNvGraphicFramePr>
            <a:graphicFrameLocks noChangeAspect="1"/>
          </p:cNvGraphicFramePr>
          <p:nvPr/>
        </p:nvGraphicFramePr>
        <p:xfrm>
          <a:off x="3398838" y="942975"/>
          <a:ext cx="24669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公式" r:id="rId9" imgW="1066800" imgH="419100" progId="Equation.3">
                  <p:embed/>
                </p:oleObj>
              </mc:Choice>
              <mc:Fallback>
                <p:oleObj name="公式" r:id="rId9" imgW="1066800" imgH="4191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942975"/>
                        <a:ext cx="246697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884238" y="20034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1417638" y="1836738"/>
          <a:ext cx="15255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公式" r:id="rId11" imgW="634725" imgH="406224" progId="Equation.3">
                  <p:embed/>
                </p:oleObj>
              </mc:Choice>
              <mc:Fallback>
                <p:oleObj name="公式" r:id="rId11" imgW="634725" imgH="406224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836738"/>
                        <a:ext cx="1525587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4" name="Object 10"/>
          <p:cNvGraphicFramePr>
            <a:graphicFrameLocks noChangeAspect="1"/>
          </p:cNvGraphicFramePr>
          <p:nvPr/>
        </p:nvGraphicFramePr>
        <p:xfrm>
          <a:off x="3094038" y="1870075"/>
          <a:ext cx="14652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公式" r:id="rId13" imgW="622030" imgH="406224" progId="Equation.3">
                  <p:embed/>
                </p:oleObj>
              </mc:Choice>
              <mc:Fallback>
                <p:oleObj name="公式" r:id="rId13" imgW="622030" imgH="406224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1870075"/>
                        <a:ext cx="1465262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5" name="Object 11"/>
          <p:cNvGraphicFramePr>
            <a:graphicFrameLocks noChangeAspect="1"/>
          </p:cNvGraphicFramePr>
          <p:nvPr/>
        </p:nvGraphicFramePr>
        <p:xfrm>
          <a:off x="4675188" y="1836738"/>
          <a:ext cx="1314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公式" r:id="rId15" imgW="533169" imgH="406224" progId="Equation.3">
                  <p:embed/>
                </p:oleObj>
              </mc:Choice>
              <mc:Fallback>
                <p:oleObj name="公式" r:id="rId15" imgW="533169" imgH="406224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1836738"/>
                        <a:ext cx="13144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6" name="Object 12"/>
          <p:cNvGraphicFramePr>
            <a:graphicFrameLocks noChangeAspect="1"/>
          </p:cNvGraphicFramePr>
          <p:nvPr/>
        </p:nvGraphicFramePr>
        <p:xfrm>
          <a:off x="1042988" y="2781300"/>
          <a:ext cx="8683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公式" r:id="rId17" imgW="355292" imgH="406048" progId="Equation.3">
                  <p:embed/>
                </p:oleObj>
              </mc:Choice>
              <mc:Fallback>
                <p:oleObj name="公式" r:id="rId17" imgW="355292" imgH="406048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86836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7" name="Object 13"/>
          <p:cNvGraphicFramePr>
            <a:graphicFrameLocks noChangeAspect="1"/>
          </p:cNvGraphicFramePr>
          <p:nvPr/>
        </p:nvGraphicFramePr>
        <p:xfrm>
          <a:off x="1908175" y="2781300"/>
          <a:ext cx="104298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公式" r:id="rId19" imgW="406224" imgH="431613" progId="Equation.3">
                  <p:embed/>
                </p:oleObj>
              </mc:Choice>
              <mc:Fallback>
                <p:oleObj name="公式" r:id="rId19" imgW="406224" imgH="431613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1042988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/>
          <p:cNvGraphicFramePr>
            <a:graphicFrameLocks noChangeAspect="1"/>
          </p:cNvGraphicFramePr>
          <p:nvPr/>
        </p:nvGraphicFramePr>
        <p:xfrm>
          <a:off x="3563938" y="2852738"/>
          <a:ext cx="846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公式" r:id="rId21" imgW="342751" imgH="431613" progId="Equation.3">
                  <p:embed/>
                </p:oleObj>
              </mc:Choice>
              <mc:Fallback>
                <p:oleObj name="公式" r:id="rId21" imgW="342751" imgH="431613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52738"/>
                        <a:ext cx="8461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9" name="Object 15"/>
          <p:cNvGraphicFramePr>
            <a:graphicFrameLocks noChangeAspect="1"/>
          </p:cNvGraphicFramePr>
          <p:nvPr/>
        </p:nvGraphicFramePr>
        <p:xfrm>
          <a:off x="4427538" y="2781300"/>
          <a:ext cx="1041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公式" r:id="rId23" imgW="406224" imgH="431613" progId="Equation.3">
                  <p:embed/>
                </p:oleObj>
              </mc:Choice>
              <mc:Fallback>
                <p:oleObj name="公式" r:id="rId23" imgW="406224" imgH="431613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81300"/>
                        <a:ext cx="10414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900113" y="11255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令</a:t>
            </a:r>
          </a:p>
        </p:txBody>
      </p: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5651500" y="3141663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25" imgW="990170" imgH="393529" progId="Equation.3">
                  <p:embed/>
                </p:oleObj>
              </mc:Choice>
              <mc:Fallback>
                <p:oleObj name="Equation" r:id="rId25" imgW="990170" imgH="393529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141663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71550" y="3357563"/>
            <a:ext cx="6477000" cy="1905000"/>
            <a:chOff x="720" y="2256"/>
            <a:chExt cx="4080" cy="1200"/>
          </a:xfrm>
        </p:grpSpPr>
        <p:sp>
          <p:nvSpPr>
            <p:cNvPr id="10263" name="AutoShape 23" descr="花束"/>
            <p:cNvSpPr>
              <a:spLocks noChangeArrowheads="1"/>
            </p:cNvSpPr>
            <p:nvPr/>
          </p:nvSpPr>
          <p:spPr bwMode="auto">
            <a:xfrm>
              <a:off x="720" y="2256"/>
              <a:ext cx="4080" cy="1200"/>
            </a:xfrm>
            <a:prstGeom prst="upArrowCallout">
              <a:avLst>
                <a:gd name="adj1" fmla="val 85000"/>
                <a:gd name="adj2" fmla="val 85000"/>
                <a:gd name="adj3" fmla="val 16667"/>
                <a:gd name="adj4" fmla="val 66667"/>
              </a:avLst>
            </a:prstGeom>
            <a:blipFill dpi="0" rotWithShape="0">
              <a:blip r:embed="rId27" cstate="print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24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0254" name="Object 24"/>
            <p:cNvGraphicFramePr>
              <a:graphicFrameLocks noChangeAspect="1"/>
            </p:cNvGraphicFramePr>
            <p:nvPr/>
          </p:nvGraphicFramePr>
          <p:xfrm>
            <a:off x="922" y="2709"/>
            <a:ext cx="378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" name="公式" r:id="rId28" imgW="2501900" imgH="241300" progId="Equation.3">
                    <p:embed/>
                  </p:oleObj>
                </mc:Choice>
                <mc:Fallback>
                  <p:oleObj name="公式" r:id="rId28" imgW="2501900" imgH="24130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2709"/>
                          <a:ext cx="378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25"/>
            <p:cNvGraphicFramePr>
              <a:graphicFrameLocks noChangeAspect="1"/>
            </p:cNvGraphicFramePr>
            <p:nvPr/>
          </p:nvGraphicFramePr>
          <p:xfrm>
            <a:off x="960" y="3035"/>
            <a:ext cx="84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" name="公式" r:id="rId30" imgW="558558" imgH="215806" progId="Equation.3">
                    <p:embed/>
                  </p:oleObj>
                </mc:Choice>
                <mc:Fallback>
                  <p:oleObj name="公式" r:id="rId30" imgW="558558" imgH="215806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35"/>
                          <a:ext cx="845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26"/>
            <p:cNvGraphicFramePr>
              <a:graphicFrameLocks noChangeAspect="1"/>
            </p:cNvGraphicFramePr>
            <p:nvPr/>
          </p:nvGraphicFramePr>
          <p:xfrm>
            <a:off x="1747" y="3054"/>
            <a:ext cx="199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name="公式" r:id="rId32" imgW="1754280" imgH="253800" progId="Equation.3">
                    <p:embed/>
                  </p:oleObj>
                </mc:Choice>
                <mc:Fallback>
                  <p:oleObj name="公式" r:id="rId32" imgW="1754280" imgH="25380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3054"/>
                          <a:ext cx="199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autoUpdateAnimBg="0"/>
      <p:bldP spid="415752" grpId="0" autoUpdateAnimBg="0"/>
      <p:bldP spid="4157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65DC84D-8C4E-4B3C-9F75-6694627C325A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sp>
        <p:nvSpPr>
          <p:cNvPr id="416770" name="Oval 2"/>
          <p:cNvSpPr>
            <a:spLocks noChangeArrowheads="1"/>
          </p:cNvSpPr>
          <p:nvPr/>
        </p:nvSpPr>
        <p:spPr bwMode="auto">
          <a:xfrm>
            <a:off x="3132138" y="1052513"/>
            <a:ext cx="457200" cy="914400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3"/>
          <p:cNvSpPr txBox="1">
            <a:spLocks noChangeArrowheads="1"/>
          </p:cNvSpPr>
          <p:nvPr/>
        </p:nvSpPr>
        <p:spPr bwMode="auto">
          <a:xfrm>
            <a:off x="227013" y="3873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115888"/>
            <a:ext cx="1881187" cy="1109662"/>
            <a:chOff x="912" y="357"/>
            <a:chExt cx="1185" cy="699"/>
          </a:xfrm>
        </p:grpSpPr>
        <p:graphicFrame>
          <p:nvGraphicFramePr>
            <p:cNvPr id="11274" name="Object 5"/>
            <p:cNvGraphicFramePr>
              <a:graphicFrameLocks noChangeAspect="1"/>
            </p:cNvGraphicFramePr>
            <p:nvPr/>
          </p:nvGraphicFramePr>
          <p:xfrm>
            <a:off x="912" y="385"/>
            <a:ext cx="54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9" name="公式" r:id="rId3" imgW="355292" imgH="406048" progId="Equation.3">
                    <p:embed/>
                  </p:oleObj>
                </mc:Choice>
                <mc:Fallback>
                  <p:oleObj name="公式" r:id="rId3" imgW="355292" imgH="406048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85"/>
                          <a:ext cx="547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6"/>
            <p:cNvGraphicFramePr>
              <a:graphicFrameLocks noChangeAspect="1"/>
            </p:cNvGraphicFramePr>
            <p:nvPr/>
          </p:nvGraphicFramePr>
          <p:xfrm>
            <a:off x="1440" y="357"/>
            <a:ext cx="657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0" name="公式" r:id="rId5" imgW="406224" imgH="431613" progId="Equation.3">
                    <p:embed/>
                  </p:oleObj>
                </mc:Choice>
                <mc:Fallback>
                  <p:oleObj name="公式" r:id="rId5" imgW="406224" imgH="431613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57"/>
                          <a:ext cx="657" cy="6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6775" name="Object 7"/>
          <p:cNvGraphicFramePr>
            <a:graphicFrameLocks noChangeAspect="1"/>
          </p:cNvGraphicFramePr>
          <p:nvPr/>
        </p:nvGraphicFramePr>
        <p:xfrm>
          <a:off x="303213" y="1454150"/>
          <a:ext cx="1190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公式" r:id="rId7" imgW="495085" imgH="444307" progId="Equation.3">
                  <p:embed/>
                </p:oleObj>
              </mc:Choice>
              <mc:Fallback>
                <p:oleObj name="公式" r:id="rId7" imgW="495085" imgH="444307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454150"/>
                        <a:ext cx="11906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1511300" y="1412875"/>
          <a:ext cx="10017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9" imgW="406224" imgH="418918" progId="Equation.3">
                  <p:embed/>
                </p:oleObj>
              </mc:Choice>
              <mc:Fallback>
                <p:oleObj name="Equation" r:id="rId9" imgW="406224" imgH="418918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412875"/>
                        <a:ext cx="1001713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7" name="Object 9"/>
          <p:cNvGraphicFramePr>
            <a:graphicFrameLocks noChangeAspect="1"/>
          </p:cNvGraphicFramePr>
          <p:nvPr/>
        </p:nvGraphicFramePr>
        <p:xfrm>
          <a:off x="3851275" y="1125538"/>
          <a:ext cx="31242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公式" r:id="rId11" imgW="1257300" imgH="622300" progId="Equation.3">
                  <p:embed/>
                </p:oleObj>
              </mc:Choice>
              <mc:Fallback>
                <p:oleObj name="公式" r:id="rId11" imgW="1257300" imgH="6223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125538"/>
                        <a:ext cx="31242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8" name="Object 10"/>
          <p:cNvGraphicFramePr>
            <a:graphicFrameLocks noChangeAspect="1"/>
          </p:cNvGraphicFramePr>
          <p:nvPr/>
        </p:nvGraphicFramePr>
        <p:xfrm>
          <a:off x="7092950" y="1628775"/>
          <a:ext cx="17097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公式" r:id="rId13" imgW="723586" imgH="431613" progId="Equation.3">
                  <p:embed/>
                </p:oleObj>
              </mc:Choice>
              <mc:Fallback>
                <p:oleObj name="公式" r:id="rId13" imgW="723586" imgH="431613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628775"/>
                        <a:ext cx="17097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264400" y="0"/>
            <a:ext cx="1803400" cy="1109663"/>
            <a:chOff x="4368" y="1029"/>
            <a:chExt cx="1136" cy="699"/>
          </a:xfrm>
        </p:grpSpPr>
        <p:sp>
          <p:nvSpPr>
            <p:cNvPr id="11298" name="AutoShape 12"/>
            <p:cNvSpPr>
              <a:spLocks noChangeArrowheads="1"/>
            </p:cNvSpPr>
            <p:nvPr/>
          </p:nvSpPr>
          <p:spPr bwMode="auto">
            <a:xfrm>
              <a:off x="4368" y="1056"/>
              <a:ext cx="1104" cy="67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FFFF"/>
                </a:gs>
                <a:gs pos="50000">
                  <a:srgbClr val="FFFFFF"/>
                </a:gs>
                <a:gs pos="100000">
                  <a:srgbClr val="00FFFF"/>
                </a:gs>
              </a:gsLst>
              <a:lin ang="5400000" scaled="1"/>
            </a:gra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13"/>
            <p:cNvGraphicFramePr>
              <a:graphicFrameLocks noChangeAspect="1"/>
            </p:cNvGraphicFramePr>
            <p:nvPr/>
          </p:nvGraphicFramePr>
          <p:xfrm>
            <a:off x="4368" y="1056"/>
            <a:ext cx="533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5" name="公式" r:id="rId15" imgW="342751" imgH="431613" progId="Equation.3">
                    <p:embed/>
                  </p:oleObj>
                </mc:Choice>
                <mc:Fallback>
                  <p:oleObj name="公式" r:id="rId15" imgW="342751" imgH="431613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056"/>
                          <a:ext cx="533" cy="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4"/>
            <p:cNvGraphicFramePr>
              <a:graphicFrameLocks noChangeAspect="1"/>
            </p:cNvGraphicFramePr>
            <p:nvPr/>
          </p:nvGraphicFramePr>
          <p:xfrm>
            <a:off x="4848" y="1029"/>
            <a:ext cx="65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6" name="公式" r:id="rId17" imgW="406224" imgH="431613" progId="Equation.3">
                    <p:embed/>
                  </p:oleObj>
                </mc:Choice>
                <mc:Fallback>
                  <p:oleObj name="公式" r:id="rId17" imgW="406224" imgH="431613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29"/>
                          <a:ext cx="656" cy="6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7338" y="2852738"/>
            <a:ext cx="685800" cy="609600"/>
            <a:chOff x="672" y="2544"/>
            <a:chExt cx="432" cy="384"/>
          </a:xfrm>
        </p:grpSpPr>
        <p:sp>
          <p:nvSpPr>
            <p:cNvPr id="11296" name="AutoShape 16"/>
            <p:cNvSpPr>
              <a:spLocks noChangeArrowheads="1"/>
            </p:cNvSpPr>
            <p:nvPr/>
          </p:nvSpPr>
          <p:spPr bwMode="auto">
            <a:xfrm>
              <a:off x="672" y="2559"/>
              <a:ext cx="384" cy="369"/>
            </a:xfrm>
            <a:prstGeom prst="bevel">
              <a:avLst>
                <a:gd name="adj" fmla="val 12500"/>
              </a:avLst>
            </a:prstGeom>
            <a:solidFill>
              <a:schemeClr val="hlink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>
                <a:solidFill>
                  <a:srgbClr val="00FFFF"/>
                </a:solidFill>
              </a:endParaRPr>
            </a:p>
          </p:txBody>
        </p:sp>
        <p:sp>
          <p:nvSpPr>
            <p:cNvPr id="11297" name="Text Box 17"/>
            <p:cNvSpPr txBox="1">
              <a:spLocks noChangeArrowheads="1"/>
            </p:cNvSpPr>
            <p:nvPr/>
          </p:nvSpPr>
          <p:spPr bwMode="auto">
            <a:xfrm>
              <a:off x="672" y="254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</a:p>
          </p:txBody>
        </p:sp>
      </p:grpSp>
      <p:sp>
        <p:nvSpPr>
          <p:cNvPr id="416786" name="Rectangle 18"/>
          <p:cNvSpPr>
            <a:spLocks noChangeArrowheads="1"/>
          </p:cNvSpPr>
          <p:nvPr/>
        </p:nvSpPr>
        <p:spPr bwMode="auto">
          <a:xfrm>
            <a:off x="2511425" y="401638"/>
            <a:ext cx="364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再一次对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/>
              <a:t>求偏导数</a:t>
            </a:r>
            <a:r>
              <a:rPr lang="en-US" altLang="zh-CN" sz="2800"/>
              <a:t>,</a:t>
            </a:r>
            <a:r>
              <a:rPr lang="zh-CN" altLang="en-US" sz="2800"/>
              <a:t>得</a:t>
            </a:r>
          </a:p>
        </p:txBody>
      </p:sp>
      <p:sp>
        <p:nvSpPr>
          <p:cNvPr id="416787" name="Rectangle 19"/>
          <p:cNvSpPr>
            <a:spLocks noChangeArrowheads="1"/>
          </p:cNvSpPr>
          <p:nvPr/>
        </p:nvSpPr>
        <p:spPr bwMode="auto">
          <a:xfrm>
            <a:off x="971550" y="2943225"/>
            <a:ext cx="4802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对复合函数求高阶偏导数时</a:t>
            </a:r>
            <a:r>
              <a:rPr lang="en-US" altLang="zh-CN" sz="2800"/>
              <a:t>,</a:t>
            </a:r>
          </a:p>
        </p:txBody>
      </p:sp>
      <p:sp>
        <p:nvSpPr>
          <p:cNvPr id="416788" name="Text Box 20"/>
          <p:cNvSpPr txBox="1">
            <a:spLocks noChangeArrowheads="1"/>
          </p:cNvSpPr>
          <p:nvPr/>
        </p:nvSpPr>
        <p:spPr bwMode="auto">
          <a:xfrm>
            <a:off x="5392738" y="29289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i="1" u="sng">
                <a:solidFill>
                  <a:srgbClr val="0000FF"/>
                </a:solidFill>
              </a:rPr>
              <a:t>需注意</a:t>
            </a:r>
            <a:r>
              <a:rPr lang="en-US" altLang="zh-CN" sz="2800" i="1" u="sng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416789" name="Rectangle 21"/>
          <p:cNvSpPr>
            <a:spLocks noChangeArrowheads="1"/>
          </p:cNvSpPr>
          <p:nvPr/>
        </p:nvSpPr>
        <p:spPr bwMode="auto">
          <a:xfrm>
            <a:off x="211138" y="35385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导函数仍是复合函数</a:t>
            </a:r>
            <a:r>
              <a:rPr lang="en-US" altLang="zh-CN" sz="2800"/>
              <a:t>.</a:t>
            </a:r>
          </a:p>
        </p:txBody>
      </p:sp>
      <p:sp>
        <p:nvSpPr>
          <p:cNvPr id="416790" name="Rectangle 22"/>
          <p:cNvSpPr>
            <a:spLocks noChangeArrowheads="1"/>
          </p:cNvSpPr>
          <p:nvPr/>
        </p:nvSpPr>
        <p:spPr bwMode="auto">
          <a:xfrm>
            <a:off x="3563938" y="355282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故对导函数再求偏导数时</a:t>
            </a:r>
            <a:r>
              <a:rPr lang="en-US" altLang="zh-CN" sz="2800"/>
              <a:t>,</a:t>
            </a:r>
          </a:p>
        </p:txBody>
      </p:sp>
      <p:sp>
        <p:nvSpPr>
          <p:cNvPr id="416791" name="Rectangle 23"/>
          <p:cNvSpPr>
            <a:spLocks noChangeArrowheads="1"/>
          </p:cNvSpPr>
          <p:nvPr/>
        </p:nvSpPr>
        <p:spPr bwMode="auto">
          <a:xfrm>
            <a:off x="211138" y="4162425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仍需用复合函数求导的方法</a:t>
            </a:r>
            <a:r>
              <a:rPr lang="en-US" altLang="zh-CN" sz="2800"/>
              <a:t>.</a:t>
            </a:r>
          </a:p>
        </p:txBody>
      </p:sp>
      <p:sp>
        <p:nvSpPr>
          <p:cNvPr id="416792" name="Line 24"/>
          <p:cNvSpPr>
            <a:spLocks noChangeShapeType="1"/>
          </p:cNvSpPr>
          <p:nvPr/>
        </p:nvSpPr>
        <p:spPr bwMode="auto">
          <a:xfrm>
            <a:off x="2627313" y="1989138"/>
            <a:ext cx="1143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6793" name="Object 25"/>
          <p:cNvGraphicFramePr>
            <a:graphicFrameLocks noChangeAspect="1"/>
          </p:cNvGraphicFramePr>
          <p:nvPr/>
        </p:nvGraphicFramePr>
        <p:xfrm>
          <a:off x="2970213" y="198755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19" imgW="330200" imgH="419100" progId="Equation.3">
                  <p:embed/>
                </p:oleObj>
              </mc:Choice>
              <mc:Fallback>
                <p:oleObj name="Equation" r:id="rId19" imgW="330200" imgH="4191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98755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5" name="Object 27"/>
          <p:cNvGraphicFramePr>
            <a:graphicFrameLocks noChangeAspect="1"/>
          </p:cNvGraphicFramePr>
          <p:nvPr/>
        </p:nvGraphicFramePr>
        <p:xfrm>
          <a:off x="2589213" y="1490663"/>
          <a:ext cx="3524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21" imgW="139518" imgH="76101" progId="Equation.3">
                  <p:embed/>
                </p:oleObj>
              </mc:Choice>
              <mc:Fallback>
                <p:oleObj name="Equation" r:id="rId21" imgW="139518" imgH="76101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490663"/>
                        <a:ext cx="352425" cy="19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4"/>
          <p:cNvGrpSpPr>
            <a:grpSpLocks noChangeAspect="1"/>
          </p:cNvGrpSpPr>
          <p:nvPr/>
        </p:nvGrpSpPr>
        <p:grpSpPr bwMode="auto">
          <a:xfrm>
            <a:off x="3006725" y="1073150"/>
            <a:ext cx="523875" cy="990600"/>
            <a:chOff x="2375" y="960"/>
            <a:chExt cx="330" cy="624"/>
          </a:xfrm>
        </p:grpSpPr>
        <p:sp>
          <p:nvSpPr>
            <p:cNvPr id="11290" name="AutoShape 33"/>
            <p:cNvSpPr>
              <a:spLocks noChangeAspect="1" noChangeArrowheads="1" noTextEdit="1"/>
            </p:cNvSpPr>
            <p:nvPr/>
          </p:nvSpPr>
          <p:spPr bwMode="auto">
            <a:xfrm>
              <a:off x="2375" y="960"/>
              <a:ext cx="313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35"/>
            <p:cNvSpPr>
              <a:spLocks noChangeShapeType="1"/>
            </p:cNvSpPr>
            <p:nvPr/>
          </p:nvSpPr>
          <p:spPr bwMode="auto">
            <a:xfrm>
              <a:off x="2468" y="1269"/>
              <a:ext cx="23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Rectangle 36"/>
            <p:cNvSpPr>
              <a:spLocks noChangeArrowheads="1"/>
            </p:cNvSpPr>
            <p:nvPr/>
          </p:nvSpPr>
          <p:spPr bwMode="auto">
            <a:xfrm>
              <a:off x="2581" y="130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1293" name="Rectangle 37"/>
            <p:cNvSpPr>
              <a:spLocks noChangeArrowheads="1"/>
            </p:cNvSpPr>
            <p:nvPr/>
          </p:nvSpPr>
          <p:spPr bwMode="auto">
            <a:xfrm>
              <a:off x="2585" y="989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1294" name="Rectangle 38"/>
            <p:cNvSpPr>
              <a:spLocks noChangeArrowheads="1"/>
            </p:cNvSpPr>
            <p:nvPr/>
          </p:nvSpPr>
          <p:spPr bwMode="auto">
            <a:xfrm>
              <a:off x="2491" y="1275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  <p:sp>
          <p:nvSpPr>
            <p:cNvPr id="11295" name="Rectangle 39"/>
            <p:cNvSpPr>
              <a:spLocks noChangeArrowheads="1"/>
            </p:cNvSpPr>
            <p:nvPr/>
          </p:nvSpPr>
          <p:spPr bwMode="auto">
            <a:xfrm>
              <a:off x="2497" y="964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¶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/>
      <p:bldP spid="416786" grpId="0" autoUpdateAnimBg="0"/>
      <p:bldP spid="416787" grpId="0" autoUpdateAnimBg="0"/>
      <p:bldP spid="416788" grpId="0" autoUpdateAnimBg="0"/>
      <p:bldP spid="416789" grpId="0" autoUpdateAnimBg="0"/>
      <p:bldP spid="416790" grpId="0" autoUpdateAnimBg="0"/>
      <p:bldP spid="416791" grpId="0" autoUpdateAnimBg="0"/>
      <p:bldP spid="4167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55AB0B4-79A1-46F2-AA40-2071E6A9DEC9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sp>
        <p:nvSpPr>
          <p:cNvPr id="419842" name="AutoShape 2"/>
          <p:cNvSpPr>
            <a:spLocks noChangeArrowheads="1"/>
          </p:cNvSpPr>
          <p:nvPr/>
        </p:nvSpPr>
        <p:spPr bwMode="auto">
          <a:xfrm>
            <a:off x="6084888" y="1052513"/>
            <a:ext cx="4572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43" name="AutoShape 3"/>
          <p:cNvSpPr>
            <a:spLocks noChangeArrowheads="1"/>
          </p:cNvSpPr>
          <p:nvPr/>
        </p:nvSpPr>
        <p:spPr bwMode="auto">
          <a:xfrm>
            <a:off x="5651500" y="1052513"/>
            <a:ext cx="4572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Text Box 4"/>
          <p:cNvSpPr txBox="1">
            <a:spLocks noChangeArrowheads="1"/>
          </p:cNvSpPr>
          <p:nvPr/>
        </p:nvSpPr>
        <p:spPr bwMode="auto">
          <a:xfrm>
            <a:off x="0" y="271463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r>
              <a:rPr lang="zh-CN" altLang="en-US" sz="2800"/>
              <a:t> 设有隐函数                       </a:t>
            </a:r>
            <a:r>
              <a:rPr lang="en-US" altLang="zh-CN" sz="2800"/>
              <a:t>,</a:t>
            </a:r>
            <a:r>
              <a:rPr lang="zh-CN" altLang="en-US" sz="2800"/>
              <a:t>其中</a:t>
            </a:r>
            <a:r>
              <a:rPr lang="en-US" altLang="zh-CN" sz="2800" i="1"/>
              <a:t>F</a:t>
            </a:r>
            <a:r>
              <a:rPr lang="zh-CN" altLang="en-US" sz="2800"/>
              <a:t>的偏导数连续</a:t>
            </a:r>
            <a:r>
              <a:rPr lang="en-US" altLang="zh-CN" sz="2800"/>
              <a:t>,</a:t>
            </a: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339975" y="0"/>
          <a:ext cx="20431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公式" r:id="rId3" imgW="825500" imgH="419100" progId="Equation.3">
                  <p:embed/>
                </p:oleObj>
              </mc:Choice>
              <mc:Fallback>
                <p:oleObj name="公式" r:id="rId3" imgW="825500" imgH="4191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0"/>
                        <a:ext cx="2043113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6"/>
          <p:cNvSpPr txBox="1">
            <a:spLocks noChangeArrowheads="1"/>
          </p:cNvSpPr>
          <p:nvPr/>
        </p:nvSpPr>
        <p:spPr bwMode="auto">
          <a:xfrm>
            <a:off x="7269163" y="228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求       </a:t>
            </a:r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7812088" y="0"/>
          <a:ext cx="6842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公式" r:id="rId5" imgW="279279" imgH="406224" progId="Equation.3">
                  <p:embed/>
                </p:oleObj>
              </mc:Choice>
              <mc:Fallback>
                <p:oleObj name="公式" r:id="rId5" imgW="279279" imgH="406224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0"/>
                        <a:ext cx="68421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8459788" y="0"/>
          <a:ext cx="5540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7" imgW="520700" imgH="914400" progId="Equation.3">
                  <p:embed/>
                </p:oleObj>
              </mc:Choice>
              <mc:Fallback>
                <p:oleObj name="Equation" r:id="rId7" imgW="520700" imgH="9144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0"/>
                        <a:ext cx="55403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04775" y="11922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963613"/>
            <a:ext cx="3886200" cy="1042987"/>
            <a:chOff x="2256" y="1359"/>
            <a:chExt cx="2448" cy="657"/>
          </a:xfrm>
        </p:grpSpPr>
        <p:sp>
          <p:nvSpPr>
            <p:cNvPr id="12318" name="Text Box 11"/>
            <p:cNvSpPr txBox="1">
              <a:spLocks noChangeArrowheads="1"/>
            </p:cNvSpPr>
            <p:nvPr/>
          </p:nvSpPr>
          <p:spPr bwMode="auto">
            <a:xfrm>
              <a:off x="2256" y="14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令</a:t>
              </a:r>
            </a:p>
          </p:txBody>
        </p:sp>
        <p:graphicFrame>
          <p:nvGraphicFramePr>
            <p:cNvPr id="12308" name="Object 12"/>
            <p:cNvGraphicFramePr>
              <a:graphicFrameLocks noChangeAspect="1"/>
            </p:cNvGraphicFramePr>
            <p:nvPr/>
          </p:nvGraphicFramePr>
          <p:xfrm>
            <a:off x="2592" y="1359"/>
            <a:ext cx="2112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公式" r:id="rId9" imgW="1346200" imgH="419100" progId="Equation.3">
                    <p:embed/>
                  </p:oleObj>
                </mc:Choice>
                <mc:Fallback>
                  <p:oleObj name="公式" r:id="rId9" imgW="1346200" imgH="41910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359"/>
                          <a:ext cx="2112" cy="6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853" name="Object 13"/>
          <p:cNvGraphicFramePr>
            <a:graphicFrameLocks noChangeAspect="1"/>
          </p:cNvGraphicFramePr>
          <p:nvPr/>
        </p:nvGraphicFramePr>
        <p:xfrm>
          <a:off x="755650" y="1989138"/>
          <a:ext cx="7572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11" imgW="800100" imgH="838200" progId="Equation.3">
                  <p:embed/>
                </p:oleObj>
              </mc:Choice>
              <mc:Fallback>
                <p:oleObj name="Equation" r:id="rId11" imgW="800100" imgH="8382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757238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/>
        </p:nvGraphicFramePr>
        <p:xfrm>
          <a:off x="3419475" y="1989138"/>
          <a:ext cx="801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13" imgW="800100" imgH="914400" progId="Equation.3">
                  <p:embed/>
                </p:oleObj>
              </mc:Choice>
              <mc:Fallback>
                <p:oleObj name="Equation" r:id="rId13" imgW="800100" imgH="9144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89138"/>
                        <a:ext cx="8016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 noChangeAspect="1"/>
          </p:cNvGraphicFramePr>
          <p:nvPr/>
        </p:nvGraphicFramePr>
        <p:xfrm>
          <a:off x="762000" y="2865438"/>
          <a:ext cx="7667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15" imgW="799753" imgH="863225" progId="Equation.3">
                  <p:embed/>
                </p:oleObj>
              </mc:Choice>
              <mc:Fallback>
                <p:oleObj name="Equation" r:id="rId15" imgW="799753" imgH="863225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65438"/>
                        <a:ext cx="7667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 noChangeAspect="1"/>
          </p:cNvGraphicFramePr>
          <p:nvPr/>
        </p:nvGraphicFramePr>
        <p:xfrm>
          <a:off x="539750" y="3860800"/>
          <a:ext cx="1752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17" imgW="1765300" imgH="939800" progId="Equation.3">
                  <p:embed/>
                </p:oleObj>
              </mc:Choice>
              <mc:Fallback>
                <p:oleObj name="Equation" r:id="rId17" imgW="1765300" imgH="9398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17526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7" name="Object 17"/>
          <p:cNvGraphicFramePr>
            <a:graphicFrameLocks noChangeAspect="1"/>
          </p:cNvGraphicFramePr>
          <p:nvPr/>
        </p:nvGraphicFramePr>
        <p:xfrm>
          <a:off x="4197350" y="3795713"/>
          <a:ext cx="167481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1" name="Equation" r:id="rId19" imgW="1739900" imgH="977900" progId="Equation.3">
                  <p:embed/>
                </p:oleObj>
              </mc:Choice>
              <mc:Fallback>
                <p:oleObj name="Equation" r:id="rId19" imgW="1739900" imgH="9779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795713"/>
                        <a:ext cx="1674813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1" name="Object 21"/>
          <p:cNvGraphicFramePr>
            <a:graphicFrameLocks noChangeAspect="1"/>
          </p:cNvGraphicFramePr>
          <p:nvPr/>
        </p:nvGraphicFramePr>
        <p:xfrm>
          <a:off x="3348038" y="2997200"/>
          <a:ext cx="20304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21" imgW="876300" imgH="279400" progId="Equation.DSMT4">
                  <p:embed/>
                </p:oleObj>
              </mc:Choice>
              <mc:Fallback>
                <p:oleObj name="Equation" r:id="rId21" imgW="876300" imgH="2794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97200"/>
                        <a:ext cx="2030412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638175" y="12065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法一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1476375" y="12144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由公式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419865" name="Object 25"/>
          <p:cNvGraphicFramePr>
            <a:graphicFrameLocks noChangeAspect="1"/>
          </p:cNvGraphicFramePr>
          <p:nvPr/>
        </p:nvGraphicFramePr>
        <p:xfrm>
          <a:off x="1512888" y="2136775"/>
          <a:ext cx="4937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23" imgW="203112" imgH="228501" progId="Equation.DSMT4">
                  <p:embed/>
                </p:oleObj>
              </mc:Choice>
              <mc:Fallback>
                <p:oleObj name="Equation" r:id="rId23" imgW="203112" imgH="228501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136775"/>
                        <a:ext cx="49371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6" name="Object 26"/>
          <p:cNvGraphicFramePr>
            <a:graphicFrameLocks noChangeAspect="1"/>
          </p:cNvGraphicFramePr>
          <p:nvPr/>
        </p:nvGraphicFramePr>
        <p:xfrm>
          <a:off x="1979613" y="2132013"/>
          <a:ext cx="6413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25" imgW="571252" imgH="418918" progId="Equation.3">
                  <p:embed/>
                </p:oleObj>
              </mc:Choice>
              <mc:Fallback>
                <p:oleObj name="Equation" r:id="rId25" imgW="571252" imgH="418918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2013"/>
                        <a:ext cx="6413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7" name="Object 27"/>
          <p:cNvGraphicFramePr>
            <a:graphicFrameLocks noChangeAspect="1"/>
          </p:cNvGraphicFramePr>
          <p:nvPr/>
        </p:nvGraphicFramePr>
        <p:xfrm>
          <a:off x="4772025" y="2090738"/>
          <a:ext cx="53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27" imgW="228600" imgH="279400" progId="Equation.DSMT4">
                  <p:embed/>
                </p:oleObj>
              </mc:Choice>
              <mc:Fallback>
                <p:oleObj name="Equation" r:id="rId27" imgW="228600" imgH="2794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2090738"/>
                        <a:ext cx="5334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8" name="Object 28"/>
          <p:cNvGraphicFramePr>
            <a:graphicFrameLocks noChangeAspect="1"/>
          </p:cNvGraphicFramePr>
          <p:nvPr/>
        </p:nvGraphicFramePr>
        <p:xfrm>
          <a:off x="5191125" y="2141538"/>
          <a:ext cx="630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29" imgW="571252" imgH="418918" progId="Equation.3">
                  <p:embed/>
                </p:oleObj>
              </mc:Choice>
              <mc:Fallback>
                <p:oleObj name="Equation" r:id="rId29" imgW="571252" imgH="418918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141538"/>
                        <a:ext cx="6302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9" name="Object 29"/>
          <p:cNvGraphicFramePr>
            <a:graphicFrameLocks noChangeAspect="1"/>
          </p:cNvGraphicFramePr>
          <p:nvPr/>
        </p:nvGraphicFramePr>
        <p:xfrm>
          <a:off x="1547813" y="2968625"/>
          <a:ext cx="18716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30" imgW="774364" imgH="279279" progId="Equation.DSMT4">
                  <p:embed/>
                </p:oleObj>
              </mc:Choice>
              <mc:Fallback>
                <p:oleObj name="Equation" r:id="rId30" imgW="774364" imgH="279279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68625"/>
                        <a:ext cx="1871662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0" name="Object 30"/>
          <p:cNvGraphicFramePr>
            <a:graphicFrameLocks noChangeAspect="1"/>
          </p:cNvGraphicFramePr>
          <p:nvPr/>
        </p:nvGraphicFramePr>
        <p:xfrm>
          <a:off x="2300288" y="3798888"/>
          <a:ext cx="16573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32" imgW="736280" imgH="444307" progId="Equation.DSMT4">
                  <p:embed/>
                </p:oleObj>
              </mc:Choice>
              <mc:Fallback>
                <p:oleObj name="Equation" r:id="rId32" imgW="736280" imgH="444307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798888"/>
                        <a:ext cx="165735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1" name="Object 31"/>
          <p:cNvGraphicFramePr>
            <a:graphicFrameLocks noChangeAspect="1"/>
          </p:cNvGraphicFramePr>
          <p:nvPr/>
        </p:nvGraphicFramePr>
        <p:xfrm>
          <a:off x="5900738" y="3656013"/>
          <a:ext cx="15843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34" imgW="723586" imgH="520474" progId="Equation.DSMT4">
                  <p:embed/>
                </p:oleObj>
              </mc:Choice>
              <mc:Fallback>
                <p:oleObj name="Equation" r:id="rId34" imgW="723586" imgH="520474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3656013"/>
                        <a:ext cx="158432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2" name="Object 32"/>
          <p:cNvGraphicFramePr>
            <a:graphicFrameLocks noChangeAspect="1"/>
          </p:cNvGraphicFramePr>
          <p:nvPr/>
        </p:nvGraphicFramePr>
        <p:xfrm>
          <a:off x="2627313" y="2205038"/>
          <a:ext cx="57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6" imgW="571500" imgH="368300" progId="Equation.3">
                  <p:embed/>
                </p:oleObj>
              </mc:Choice>
              <mc:Fallback>
                <p:oleObj name="Equation" r:id="rId36" imgW="571500" imgH="3683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05038"/>
                        <a:ext cx="571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3" name="Object 33"/>
          <p:cNvGraphicFramePr>
            <a:graphicFrameLocks noChangeAspect="1"/>
          </p:cNvGraphicFramePr>
          <p:nvPr/>
        </p:nvGraphicFramePr>
        <p:xfrm>
          <a:off x="4297363" y="22812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38" imgW="482181" imgH="317225" progId="Equation.3">
                  <p:embed/>
                </p:oleObj>
              </mc:Choice>
              <mc:Fallback>
                <p:oleObj name="Equation" r:id="rId38" imgW="482181" imgH="317225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2281238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nimBg="1"/>
      <p:bldP spid="419843" grpId="0" animBg="1"/>
      <p:bldP spid="419849" grpId="0" autoUpdateAnimBg="0"/>
      <p:bldP spid="419862" grpId="0" autoUpdateAnimBg="0"/>
      <p:bldP spid="4198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1EA791B-4FD3-44B9-9B90-082CD96C7E46}" type="slidenum">
              <a:rPr lang="en-US" altLang="zh-CN" sz="1400" smtClean="0"/>
              <a:pPr eaLnBrk="1" hangingPunct="1"/>
              <a:t>15</a:t>
            </a:fld>
            <a:endParaRPr lang="en-US" altLang="zh-CN" sz="1400" smtClean="0"/>
          </a:p>
        </p:txBody>
      </p:sp>
      <p:sp>
        <p:nvSpPr>
          <p:cNvPr id="420866" name="Oval 2"/>
          <p:cNvSpPr>
            <a:spLocks noChangeArrowheads="1"/>
          </p:cNvSpPr>
          <p:nvPr/>
        </p:nvSpPr>
        <p:spPr bwMode="auto">
          <a:xfrm>
            <a:off x="5410200" y="152400"/>
            <a:ext cx="1752600" cy="838200"/>
          </a:xfrm>
          <a:prstGeom prst="ellipse">
            <a:avLst/>
          </a:prstGeom>
          <a:gradFill rotWithShape="0">
            <a:gsLst>
              <a:gs pos="0">
                <a:srgbClr val="FF66CC"/>
              </a:gs>
              <a:gs pos="50000">
                <a:srgbClr val="00FFFF"/>
              </a:gs>
              <a:gs pos="100000">
                <a:srgbClr val="FF66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52578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/>
              <a:t>将隐函数方程两边取全微分</a:t>
            </a:r>
            <a:r>
              <a:rPr lang="en-US" altLang="zh-CN" sz="2800"/>
              <a:t>,</a:t>
            </a: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1044575" y="1125538"/>
          <a:ext cx="12954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3" imgW="596641" imgH="444307" progId="Equation.DSMT4">
                  <p:embed/>
                </p:oleObj>
              </mc:Choice>
              <mc:Fallback>
                <p:oleObj name="Equation" r:id="rId3" imgW="596641" imgH="444307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125538"/>
                        <a:ext cx="1295400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395288" y="24542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420870" name="Object 6"/>
          <p:cNvGraphicFramePr>
            <a:graphicFrameLocks noChangeAspect="1"/>
          </p:cNvGraphicFramePr>
          <p:nvPr/>
        </p:nvGraphicFramePr>
        <p:xfrm>
          <a:off x="971550" y="2309813"/>
          <a:ext cx="488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5" imgW="215806" imgH="279279" progId="Equation.DSMT4">
                  <p:embed/>
                </p:oleObj>
              </mc:Choice>
              <mc:Fallback>
                <p:oleObj name="Equation" r:id="rId5" imgW="215806" imgH="279279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09813"/>
                        <a:ext cx="4889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1" name="Text Box 7"/>
          <p:cNvSpPr txBox="1">
            <a:spLocks noChangeArrowheads="1"/>
          </p:cNvSpPr>
          <p:nvPr/>
        </p:nvSpPr>
        <p:spPr bwMode="auto">
          <a:xfrm>
            <a:off x="342900" y="3417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故</a:t>
            </a:r>
            <a:endParaRPr lang="zh-CN" altLang="en-US" sz="2400"/>
          </a:p>
        </p:txBody>
      </p:sp>
      <p:graphicFrame>
        <p:nvGraphicFramePr>
          <p:cNvPr id="420872" name="Object 8"/>
          <p:cNvGraphicFramePr>
            <a:graphicFrameLocks noChangeAspect="1"/>
          </p:cNvGraphicFramePr>
          <p:nvPr/>
        </p:nvGraphicFramePr>
        <p:xfrm>
          <a:off x="971550" y="3175000"/>
          <a:ext cx="309403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7" imgW="1244600" imgH="469900" progId="Equation.DSMT4">
                  <p:embed/>
                </p:oleObj>
              </mc:Choice>
              <mc:Fallback>
                <p:oleObj name="Equation" r:id="rId7" imgW="1244600" imgH="4699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75000"/>
                        <a:ext cx="3094038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323850" y="44227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从而</a:t>
            </a:r>
          </a:p>
        </p:txBody>
      </p:sp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1763713" y="4254500"/>
          <a:ext cx="26638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9" imgW="1117600" imgH="469900" progId="Equation.DSMT4">
                  <p:embed/>
                </p:oleObj>
              </mc:Choice>
              <mc:Fallback>
                <p:oleObj name="Equation" r:id="rId9" imgW="1117600" imgH="4699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54500"/>
                        <a:ext cx="2663825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5" name="AutoShape 11"/>
          <p:cNvSpPr>
            <a:spLocks noChangeArrowheads="1"/>
          </p:cNvSpPr>
          <p:nvPr/>
        </p:nvSpPr>
        <p:spPr bwMode="auto">
          <a:xfrm>
            <a:off x="6516688" y="1052513"/>
            <a:ext cx="2362200" cy="990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800"/>
              <a:t>此法步骤清楚</a:t>
            </a:r>
            <a:endParaRPr lang="zh-CN" altLang="en-US" sz="2400" b="0"/>
          </a:p>
        </p:txBody>
      </p:sp>
      <p:sp>
        <p:nvSpPr>
          <p:cNvPr id="13335" name="Rectangle 12"/>
          <p:cNvSpPr>
            <a:spLocks noChangeArrowheads="1"/>
          </p:cNvSpPr>
          <p:nvPr/>
        </p:nvSpPr>
        <p:spPr bwMode="auto">
          <a:xfrm>
            <a:off x="179388" y="115888"/>
            <a:ext cx="121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</a:rPr>
              <a:t>法二</a:t>
            </a:r>
          </a:p>
        </p:txBody>
      </p:sp>
      <p:sp>
        <p:nvSpPr>
          <p:cNvPr id="420877" name="Rectangle 13"/>
          <p:cNvSpPr>
            <a:spLocks noChangeArrowheads="1"/>
          </p:cNvSpPr>
          <p:nvPr/>
        </p:nvSpPr>
        <p:spPr bwMode="auto">
          <a:xfrm>
            <a:off x="1081088" y="115888"/>
            <a:ext cx="2058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利用全微分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4427538" y="4149725"/>
          <a:ext cx="27368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11" imgW="1104900" imgH="520700" progId="Equation.DSMT4">
                  <p:embed/>
                </p:oleObj>
              </mc:Choice>
              <mc:Fallback>
                <p:oleObj name="Equation" r:id="rId11" imgW="1104900" imgH="5207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149725"/>
                        <a:ext cx="2736850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9" name="Object 15"/>
          <p:cNvGraphicFramePr>
            <a:graphicFrameLocks noChangeAspect="1"/>
          </p:cNvGraphicFramePr>
          <p:nvPr/>
        </p:nvGraphicFramePr>
        <p:xfrm>
          <a:off x="3203575" y="2309813"/>
          <a:ext cx="7445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Equation" r:id="rId13" imgW="317362" imgH="279279" progId="Equation.DSMT4">
                  <p:embed/>
                </p:oleObj>
              </mc:Choice>
              <mc:Fallback>
                <p:oleObj name="Equation" r:id="rId13" imgW="317362" imgH="279279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309813"/>
                        <a:ext cx="744538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7" name="Group 16"/>
          <p:cNvGrpSpPr>
            <a:grpSpLocks/>
          </p:cNvGrpSpPr>
          <p:nvPr/>
        </p:nvGrpSpPr>
        <p:grpSpPr bwMode="auto">
          <a:xfrm>
            <a:off x="5334000" y="12700"/>
            <a:ext cx="3657600" cy="1054100"/>
            <a:chOff x="3168" y="56"/>
            <a:chExt cx="2304" cy="664"/>
          </a:xfrm>
        </p:grpSpPr>
        <p:graphicFrame>
          <p:nvGraphicFramePr>
            <p:cNvPr id="13325" name="Object 17"/>
            <p:cNvGraphicFramePr>
              <a:graphicFrameLocks noChangeAspect="1"/>
            </p:cNvGraphicFramePr>
            <p:nvPr/>
          </p:nvGraphicFramePr>
          <p:xfrm>
            <a:off x="3235" y="142"/>
            <a:ext cx="1133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" name="Equation" r:id="rId15" imgW="1841500" imgH="863600" progId="Equation.3">
                    <p:embed/>
                  </p:oleObj>
                </mc:Choice>
                <mc:Fallback>
                  <p:oleObj name="Equation" r:id="rId15" imgW="1841500" imgH="86360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142"/>
                          <a:ext cx="1133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Text Box 18"/>
            <p:cNvSpPr txBox="1">
              <a:spLocks noChangeArrowheads="1"/>
            </p:cNvSpPr>
            <p:nvPr/>
          </p:nvSpPr>
          <p:spPr bwMode="auto">
            <a:xfrm>
              <a:off x="4224" y="24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  </a:t>
              </a:r>
              <a:r>
                <a:rPr lang="zh-CN" altLang="en-US" sz="2800"/>
                <a:t>求       </a:t>
              </a:r>
            </a:p>
          </p:txBody>
        </p:sp>
        <p:graphicFrame>
          <p:nvGraphicFramePr>
            <p:cNvPr id="13326" name="Object 19"/>
            <p:cNvGraphicFramePr>
              <a:graphicFrameLocks noChangeAspect="1"/>
            </p:cNvGraphicFramePr>
            <p:nvPr/>
          </p:nvGraphicFramePr>
          <p:xfrm>
            <a:off x="4609" y="56"/>
            <a:ext cx="43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" name="公式" r:id="rId17" imgW="279279" imgH="406224" progId="Equation.3">
                    <p:embed/>
                  </p:oleObj>
                </mc:Choice>
                <mc:Fallback>
                  <p:oleObj name="公式" r:id="rId17" imgW="279279" imgH="406224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56"/>
                          <a:ext cx="431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20"/>
            <p:cNvGraphicFramePr>
              <a:graphicFrameLocks noChangeAspect="1"/>
            </p:cNvGraphicFramePr>
            <p:nvPr/>
          </p:nvGraphicFramePr>
          <p:xfrm>
            <a:off x="5075" y="104"/>
            <a:ext cx="349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" name="Equation" r:id="rId19" imgW="520700" imgH="914400" progId="Equation.3">
                    <p:embed/>
                  </p:oleObj>
                </mc:Choice>
                <mc:Fallback>
                  <p:oleObj name="Equation" r:id="rId19" imgW="520700" imgH="91440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5" y="104"/>
                          <a:ext cx="349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Rectangle 21"/>
            <p:cNvSpPr>
              <a:spLocks noChangeArrowheads="1"/>
            </p:cNvSpPr>
            <p:nvPr/>
          </p:nvSpPr>
          <p:spPr bwMode="auto">
            <a:xfrm>
              <a:off x="3168" y="96"/>
              <a:ext cx="2304" cy="6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886" name="Object 22"/>
          <p:cNvGraphicFramePr>
            <a:graphicFrameLocks noChangeAspect="1"/>
          </p:cNvGraphicFramePr>
          <p:nvPr/>
        </p:nvGraphicFramePr>
        <p:xfrm>
          <a:off x="2268538" y="1158875"/>
          <a:ext cx="15843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21" imgW="698197" imgH="444307" progId="Equation.DSMT4">
                  <p:embed/>
                </p:oleObj>
              </mc:Choice>
              <mc:Fallback>
                <p:oleObj name="Equation" r:id="rId21" imgW="698197" imgH="444307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58875"/>
                        <a:ext cx="158432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7" name="Object 23"/>
          <p:cNvGraphicFramePr>
            <a:graphicFrameLocks noChangeAspect="1"/>
          </p:cNvGraphicFramePr>
          <p:nvPr/>
        </p:nvGraphicFramePr>
        <p:xfrm>
          <a:off x="3941763" y="1470025"/>
          <a:ext cx="5127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23" imgW="494870" imgH="317225" progId="Equation.3">
                  <p:embed/>
                </p:oleObj>
              </mc:Choice>
              <mc:Fallback>
                <p:oleObj name="Equation" r:id="rId23" imgW="494870" imgH="317225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1470025"/>
                        <a:ext cx="5127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8" name="Object 24"/>
          <p:cNvGraphicFramePr>
            <a:graphicFrameLocks noChangeAspect="1"/>
          </p:cNvGraphicFramePr>
          <p:nvPr/>
        </p:nvGraphicFramePr>
        <p:xfrm>
          <a:off x="1446213" y="2257425"/>
          <a:ext cx="17303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25" imgW="1625600" imgH="863600" progId="Equation.DSMT4">
                  <p:embed/>
                </p:oleObj>
              </mc:Choice>
              <mc:Fallback>
                <p:oleObj name="Equation" r:id="rId25" imgW="1625600" imgH="8636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57425"/>
                        <a:ext cx="173037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/>
        </p:nvGraphicFramePr>
        <p:xfrm>
          <a:off x="3808413" y="2214563"/>
          <a:ext cx="17319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27" imgW="1600200" imgH="863600" progId="Equation.3">
                  <p:embed/>
                </p:oleObj>
              </mc:Choice>
              <mc:Fallback>
                <p:oleObj name="Equation" r:id="rId27" imgW="1600200" imgH="863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2214563"/>
                        <a:ext cx="173196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/>
        </p:nvGraphicFramePr>
        <p:xfrm>
          <a:off x="5588000" y="2497138"/>
          <a:ext cx="533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29" imgW="494870" imgH="317225" progId="Equation.3">
                  <p:embed/>
                </p:oleObj>
              </mc:Choice>
              <mc:Fallback>
                <p:oleObj name="Equation" r:id="rId29" imgW="494870" imgH="317225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497138"/>
                        <a:ext cx="5334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1" name="Rectangle 27"/>
          <p:cNvSpPr>
            <a:spLocks noChangeArrowheads="1"/>
          </p:cNvSpPr>
          <p:nvPr/>
        </p:nvSpPr>
        <p:spPr bwMode="auto">
          <a:xfrm>
            <a:off x="4651375" y="677863"/>
            <a:ext cx="100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nimBg="1"/>
      <p:bldP spid="420867" grpId="0" autoUpdateAnimBg="0"/>
      <p:bldP spid="420869" grpId="0" autoUpdateAnimBg="0"/>
      <p:bldP spid="420871" grpId="0" autoUpdateAnimBg="0"/>
      <p:bldP spid="420873" grpId="0" autoUpdateAnimBg="0"/>
      <p:bldP spid="420875" grpId="0" animBg="1" autoUpdateAnimBg="0"/>
      <p:bldP spid="420877" grpId="0" autoUpdateAnimBg="0"/>
      <p:bldP spid="4208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002C570-4E18-4ECC-9D3E-6D1E2321B565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7924800" y="228600"/>
            <a:ext cx="304800" cy="838200"/>
          </a:xfrm>
          <a:prstGeom prst="wedgeRoundRectCallout">
            <a:avLst>
              <a:gd name="adj1" fmla="val -65106"/>
              <a:gd name="adj2" fmla="val 80491"/>
              <a:gd name="adj3" fmla="val 16667"/>
            </a:avLst>
          </a:prstGeom>
          <a:solidFill>
            <a:srgbClr val="66FF3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21891" name="AutoShape 3"/>
          <p:cNvSpPr>
            <a:spLocks noChangeArrowheads="1"/>
          </p:cNvSpPr>
          <p:nvPr/>
        </p:nvSpPr>
        <p:spPr bwMode="auto">
          <a:xfrm>
            <a:off x="7467600" y="228600"/>
            <a:ext cx="304800" cy="838200"/>
          </a:xfrm>
          <a:prstGeom prst="wedgeRoundRectCallout">
            <a:avLst>
              <a:gd name="adj1" fmla="val -65106"/>
              <a:gd name="adj2" fmla="val 80491"/>
              <a:gd name="adj3" fmla="val 16667"/>
            </a:avLst>
          </a:prstGeom>
          <a:solidFill>
            <a:srgbClr val="00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022350" y="17462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将方程两边求导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07950" y="9080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对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/>
              <a:t>求偏导</a:t>
            </a:r>
            <a:r>
              <a:rPr lang="en-US" altLang="en-US" sz="2800"/>
              <a:t>:</a:t>
            </a:r>
            <a:endParaRPr lang="en-US" altLang="zh-CN" sz="2800"/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7239000" y="1157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</a:rPr>
              <a:t>u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7696200" y="1157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8000"/>
                </a:solidFill>
              </a:rPr>
              <a:t>v</a:t>
            </a:r>
            <a:endParaRPr lang="en-US" altLang="zh-CN" sz="2800">
              <a:solidFill>
                <a:srgbClr val="008000"/>
              </a:solidFill>
            </a:endParaRPr>
          </a:p>
        </p:txBody>
      </p:sp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2165350" y="755650"/>
          <a:ext cx="541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3" imgW="520700" imgH="838200" progId="Equation.3">
                  <p:embed/>
                </p:oleObj>
              </mc:Choice>
              <mc:Fallback>
                <p:oleObj name="Equation" r:id="rId3" imgW="520700" imgH="8382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755650"/>
                        <a:ext cx="5413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07950" y="1930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即</a:t>
            </a:r>
          </a:p>
        </p:txBody>
      </p:sp>
      <p:graphicFrame>
        <p:nvGraphicFramePr>
          <p:cNvPr id="421898" name="Object 10"/>
          <p:cNvGraphicFramePr>
            <a:graphicFrameLocks noChangeAspect="1"/>
          </p:cNvGraphicFramePr>
          <p:nvPr/>
        </p:nvGraphicFramePr>
        <p:xfrm>
          <a:off x="665163" y="1763713"/>
          <a:ext cx="25669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5" imgW="2425700" imgH="901700" progId="Equation.3">
                  <p:embed/>
                </p:oleObj>
              </mc:Choice>
              <mc:Fallback>
                <p:oleObj name="Equation" r:id="rId5" imgW="2425700" imgH="9017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763713"/>
                        <a:ext cx="256698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9" name="Object 11"/>
          <p:cNvGraphicFramePr>
            <a:graphicFrameLocks noChangeAspect="1"/>
          </p:cNvGraphicFramePr>
          <p:nvPr/>
        </p:nvGraphicFramePr>
        <p:xfrm>
          <a:off x="971550" y="2781300"/>
          <a:ext cx="28463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公式" r:id="rId7" imgW="1218671" imgH="761669" progId="Equation.3">
                  <p:embed/>
                </p:oleObj>
              </mc:Choice>
              <mc:Fallback>
                <p:oleObj name="公式" r:id="rId7" imgW="1218671" imgH="761669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2846388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4572000" y="35004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i="1" u="sng">
                <a:solidFill>
                  <a:srgbClr val="006600"/>
                </a:solidFill>
              </a:rPr>
              <a:t>自己练习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9750" y="4652963"/>
            <a:ext cx="2819400" cy="838200"/>
            <a:chOff x="3120" y="2256"/>
            <a:chExt cx="1776" cy="528"/>
          </a:xfrm>
        </p:grpSpPr>
        <p:sp>
          <p:nvSpPr>
            <p:cNvPr id="14362" name="AutoShape 14" descr="白色大理石"/>
            <p:cNvSpPr>
              <a:spLocks noChangeArrowheads="1"/>
            </p:cNvSpPr>
            <p:nvPr/>
          </p:nvSpPr>
          <p:spPr bwMode="auto">
            <a:xfrm>
              <a:off x="3120" y="2256"/>
              <a:ext cx="1728" cy="528"/>
            </a:xfrm>
            <a:prstGeom prst="horizontalScroll">
              <a:avLst>
                <a:gd name="adj" fmla="val 12500"/>
              </a:avLst>
            </a:prstGeom>
            <a:blipFill dpi="0" rotWithShape="0">
              <a:blip r:embed="rId9" cstate="print"/>
              <a:srcRect/>
              <a:tile tx="0" ty="0" sx="100000" sy="100000" flip="none" algn="tl"/>
            </a:blip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Text Box 15"/>
            <p:cNvSpPr txBox="1">
              <a:spLocks noChangeArrowheads="1"/>
            </p:cNvSpPr>
            <p:nvPr/>
          </p:nvSpPr>
          <p:spPr bwMode="auto">
            <a:xfrm>
              <a:off x="3216" y="2352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i="1"/>
                <a:t>z</a:t>
              </a:r>
              <a:r>
                <a:rPr lang="zh-CN" altLang="en-US" sz="2800"/>
                <a:t>是 </a:t>
              </a:r>
              <a:r>
                <a:rPr lang="en-US" altLang="zh-CN" sz="2800" i="1"/>
                <a:t>x</a:t>
              </a:r>
              <a:r>
                <a:rPr lang="en-US" altLang="zh-CN" sz="2800"/>
                <a:t>,</a:t>
              </a:r>
              <a:r>
                <a:rPr lang="en-US" altLang="zh-CN" sz="2800" i="1"/>
                <a:t>y </a:t>
              </a:r>
              <a:r>
                <a:rPr lang="zh-CN" altLang="en-US" sz="2800"/>
                <a:t>的函数</a:t>
              </a:r>
              <a:r>
                <a:rPr lang="en-US" altLang="zh-CN" sz="2800">
                  <a:solidFill>
                    <a:srgbClr val="FF0000"/>
                  </a:solidFill>
                </a:rPr>
                <a:t>!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341" name="Object 16"/>
          <p:cNvGraphicFramePr>
            <a:graphicFrameLocks noChangeAspect="1"/>
          </p:cNvGraphicFramePr>
          <p:nvPr/>
        </p:nvGraphicFramePr>
        <p:xfrm>
          <a:off x="6934200" y="100013"/>
          <a:ext cx="20574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公式" r:id="rId10" imgW="825500" imgH="419100" progId="Equation.3">
                  <p:embed/>
                </p:oleObj>
              </mc:Choice>
              <mc:Fallback>
                <p:oleObj name="公式" r:id="rId10" imgW="825500" imgH="4191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00013"/>
                        <a:ext cx="2057400" cy="1042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Rectangle 17"/>
          <p:cNvSpPr>
            <a:spLocks noChangeArrowheads="1"/>
          </p:cNvSpPr>
          <p:nvPr/>
        </p:nvSpPr>
        <p:spPr bwMode="auto">
          <a:xfrm>
            <a:off x="107950" y="1889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</a:rPr>
              <a:t>法三</a:t>
            </a:r>
          </a:p>
        </p:txBody>
      </p:sp>
      <p:graphicFrame>
        <p:nvGraphicFramePr>
          <p:cNvPr id="421906" name="Object 18"/>
          <p:cNvGraphicFramePr>
            <a:graphicFrameLocks noChangeAspect="1"/>
          </p:cNvGraphicFramePr>
          <p:nvPr/>
        </p:nvGraphicFramePr>
        <p:xfrm>
          <a:off x="6400800" y="3282950"/>
          <a:ext cx="2590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公式" r:id="rId12" imgW="1028254" imgH="444307" progId="Equation.3">
                  <p:embed/>
                </p:oleObj>
              </mc:Choice>
              <mc:Fallback>
                <p:oleObj name="公式" r:id="rId12" imgW="1028254" imgH="444307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82950"/>
                        <a:ext cx="25908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7" name="Object 19"/>
          <p:cNvGraphicFramePr>
            <a:graphicFrameLocks noChangeAspect="1"/>
          </p:cNvGraphicFramePr>
          <p:nvPr/>
        </p:nvGraphicFramePr>
        <p:xfrm>
          <a:off x="3232150" y="1709738"/>
          <a:ext cx="30543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公式" r:id="rId14" imgW="1282700" imgH="444500" progId="Equation.3">
                  <p:embed/>
                </p:oleObj>
              </mc:Choice>
              <mc:Fallback>
                <p:oleObj name="公式" r:id="rId14" imgW="1282700" imgH="4445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1709738"/>
                        <a:ext cx="305435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8" name="Object 20"/>
          <p:cNvGraphicFramePr>
            <a:graphicFrameLocks noChangeAspect="1"/>
          </p:cNvGraphicFramePr>
          <p:nvPr/>
        </p:nvGraphicFramePr>
        <p:xfrm>
          <a:off x="388938" y="355758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6" imgW="393529" imgH="241195" progId="Equation.3">
                  <p:embed/>
                </p:oleObj>
              </mc:Choice>
              <mc:Fallback>
                <p:oleObj name="Equation" r:id="rId16" imgW="393529" imgH="241195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557588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9" name="Object 21"/>
          <p:cNvGraphicFramePr>
            <a:graphicFrameLocks noChangeAspect="1"/>
          </p:cNvGraphicFramePr>
          <p:nvPr/>
        </p:nvGraphicFramePr>
        <p:xfrm>
          <a:off x="3308350" y="708025"/>
          <a:ext cx="8366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18" imgW="787400" imgH="838200" progId="Equation.3">
                  <p:embed/>
                </p:oleObj>
              </mc:Choice>
              <mc:Fallback>
                <p:oleObj name="Equation" r:id="rId18" imgW="787400" imgH="8382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708025"/>
                        <a:ext cx="8366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0" name="Object 22"/>
          <p:cNvGraphicFramePr>
            <a:graphicFrameLocks noChangeAspect="1"/>
          </p:cNvGraphicFramePr>
          <p:nvPr/>
        </p:nvGraphicFramePr>
        <p:xfrm>
          <a:off x="4803775" y="984250"/>
          <a:ext cx="561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20" imgW="494870" imgH="317225" progId="Equation.3">
                  <p:embed/>
                </p:oleObj>
              </mc:Choice>
              <mc:Fallback>
                <p:oleObj name="Equation" r:id="rId20" imgW="494870" imgH="317225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984250"/>
                        <a:ext cx="5619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1" name="Object 23"/>
          <p:cNvGraphicFramePr>
            <a:graphicFrameLocks noChangeAspect="1"/>
          </p:cNvGraphicFramePr>
          <p:nvPr/>
        </p:nvGraphicFramePr>
        <p:xfrm>
          <a:off x="2727325" y="727075"/>
          <a:ext cx="581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22" imgW="558800" imgH="838200" progId="Equation.3">
                  <p:embed/>
                </p:oleObj>
              </mc:Choice>
              <mc:Fallback>
                <p:oleObj name="Equation" r:id="rId22" imgW="558800" imgH="838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727075"/>
                        <a:ext cx="5810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2" name="Object 24"/>
          <p:cNvGraphicFramePr>
            <a:graphicFrameLocks noChangeAspect="1"/>
          </p:cNvGraphicFramePr>
          <p:nvPr/>
        </p:nvGraphicFramePr>
        <p:xfrm>
          <a:off x="4162425" y="708025"/>
          <a:ext cx="593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24" imgW="558800" imgH="838200" progId="Equation.3">
                  <p:embed/>
                </p:oleObj>
              </mc:Choice>
              <mc:Fallback>
                <p:oleObj name="Equation" r:id="rId24" imgW="558800" imgH="8382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708025"/>
                        <a:ext cx="5937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3" name="Object 25"/>
          <p:cNvGraphicFramePr>
            <a:graphicFrameLocks noChangeAspect="1"/>
          </p:cNvGraphicFramePr>
          <p:nvPr/>
        </p:nvGraphicFramePr>
        <p:xfrm>
          <a:off x="2617788" y="1763713"/>
          <a:ext cx="4619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26" imgW="559440" imgH="1104120" progId="Equation.3">
                  <p:embed/>
                </p:oleObj>
              </mc:Choice>
              <mc:Fallback>
                <p:oleObj name="Equation" r:id="rId26" imgW="559440" imgH="110412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763713"/>
                        <a:ext cx="46196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14" name="Object 26"/>
          <p:cNvGraphicFramePr>
            <a:graphicFrameLocks noChangeAspect="1"/>
          </p:cNvGraphicFramePr>
          <p:nvPr/>
        </p:nvGraphicFramePr>
        <p:xfrm>
          <a:off x="1646238" y="1773238"/>
          <a:ext cx="9636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28" imgW="901309" imgH="863225" progId="Equation.3">
                  <p:embed/>
                </p:oleObj>
              </mc:Choice>
              <mc:Fallback>
                <p:oleObj name="Equation" r:id="rId28" imgW="901309" imgH="863225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773238"/>
                        <a:ext cx="963612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 autoUpdateAnimBg="0"/>
      <p:bldP spid="421891" grpId="0" animBg="1" autoUpdateAnimBg="0"/>
      <p:bldP spid="421892" grpId="0" autoUpdateAnimBg="0"/>
      <p:bldP spid="421893" grpId="0" autoUpdateAnimBg="0"/>
      <p:bldP spid="421894" grpId="0" autoUpdateAnimBg="0"/>
      <p:bldP spid="421895" grpId="0" autoUpdateAnimBg="0"/>
      <p:bldP spid="421897" grpId="0" autoUpdateAnimBg="0"/>
      <p:bldP spid="4219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D460D1B-17BE-431F-BD20-0A36306AECE8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914400" y="141288"/>
          <a:ext cx="72945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公式" r:id="rId3" imgW="3111500" imgH="279400" progId="Equation.3">
                  <p:embed/>
                </p:oleObj>
              </mc:Choice>
              <mc:Fallback>
                <p:oleObj name="公式" r:id="rId3" imgW="3111500" imgH="279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288"/>
                        <a:ext cx="72945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7" name="Object 5"/>
          <p:cNvGraphicFramePr>
            <a:graphicFrameLocks noChangeAspect="1"/>
          </p:cNvGraphicFramePr>
          <p:nvPr/>
        </p:nvGraphicFramePr>
        <p:xfrm>
          <a:off x="6905625" y="1208088"/>
          <a:ext cx="1552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5" imgW="2008440" imgH="596520" progId="Equation.3">
                  <p:embed/>
                </p:oleObj>
              </mc:Choice>
              <mc:Fallback>
                <p:oleObj name="Equation" r:id="rId5" imgW="2008440" imgH="5965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1208088"/>
                        <a:ext cx="15525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23"/>
          <p:cNvGrpSpPr>
            <a:grpSpLocks noChangeAspect="1"/>
          </p:cNvGrpSpPr>
          <p:nvPr/>
        </p:nvGrpSpPr>
        <p:grpSpPr bwMode="auto">
          <a:xfrm>
            <a:off x="990600" y="830263"/>
            <a:ext cx="7239000" cy="454025"/>
            <a:chOff x="624" y="770"/>
            <a:chExt cx="4560" cy="286"/>
          </a:xfrm>
        </p:grpSpPr>
        <p:sp>
          <p:nvSpPr>
            <p:cNvPr id="1536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624" y="770"/>
              <a:ext cx="45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Rectangle 24"/>
            <p:cNvSpPr>
              <a:spLocks noChangeArrowheads="1"/>
            </p:cNvSpPr>
            <p:nvPr/>
          </p:nvSpPr>
          <p:spPr bwMode="auto">
            <a:xfrm>
              <a:off x="5045" y="778"/>
              <a:ext cx="23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).</a:t>
              </a:r>
              <a:endParaRPr lang="en-US" altLang="zh-CN"/>
            </a:p>
          </p:txBody>
        </p:sp>
        <p:sp>
          <p:nvSpPr>
            <p:cNvPr id="15368" name="Rectangle 25"/>
            <p:cNvSpPr>
              <a:spLocks noChangeArrowheads="1"/>
            </p:cNvSpPr>
            <p:nvPr/>
          </p:nvSpPr>
          <p:spPr bwMode="auto">
            <a:xfrm>
              <a:off x="4515" y="778"/>
              <a:ext cx="17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5369" name="Rectangle 26"/>
            <p:cNvSpPr>
              <a:spLocks noChangeArrowheads="1"/>
            </p:cNvSpPr>
            <p:nvPr/>
          </p:nvSpPr>
          <p:spPr bwMode="auto">
            <a:xfrm>
              <a:off x="4056" y="778"/>
              <a:ext cx="22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5370" name="Rectangle 27"/>
            <p:cNvSpPr>
              <a:spLocks noChangeArrowheads="1"/>
            </p:cNvSpPr>
            <p:nvPr/>
          </p:nvSpPr>
          <p:spPr bwMode="auto">
            <a:xfrm>
              <a:off x="2821" y="778"/>
              <a:ext cx="17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5371" name="Rectangle 28"/>
            <p:cNvSpPr>
              <a:spLocks noChangeArrowheads="1"/>
            </p:cNvSpPr>
            <p:nvPr/>
          </p:nvSpPr>
          <p:spPr bwMode="auto">
            <a:xfrm>
              <a:off x="2710" y="778"/>
              <a:ext cx="2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5372" name="Rectangle 29"/>
            <p:cNvSpPr>
              <a:spLocks noChangeArrowheads="1"/>
            </p:cNvSpPr>
            <p:nvPr/>
          </p:nvSpPr>
          <p:spPr bwMode="auto">
            <a:xfrm>
              <a:off x="2520" y="778"/>
              <a:ext cx="15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5373" name="Rectangle 30"/>
            <p:cNvSpPr>
              <a:spLocks noChangeArrowheads="1"/>
            </p:cNvSpPr>
            <p:nvPr/>
          </p:nvSpPr>
          <p:spPr bwMode="auto">
            <a:xfrm>
              <a:off x="2404" y="778"/>
              <a:ext cx="2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5374" name="Rectangle 31"/>
            <p:cNvSpPr>
              <a:spLocks noChangeArrowheads="1"/>
            </p:cNvSpPr>
            <p:nvPr/>
          </p:nvSpPr>
          <p:spPr bwMode="auto">
            <a:xfrm>
              <a:off x="2347" y="778"/>
              <a:ext cx="15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5375" name="Rectangle 32"/>
            <p:cNvSpPr>
              <a:spLocks noChangeArrowheads="1"/>
            </p:cNvSpPr>
            <p:nvPr/>
          </p:nvSpPr>
          <p:spPr bwMode="auto">
            <a:xfrm>
              <a:off x="2239" y="778"/>
              <a:ext cx="2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5376" name="Rectangle 33"/>
            <p:cNvSpPr>
              <a:spLocks noChangeArrowheads="1"/>
            </p:cNvSpPr>
            <p:nvPr/>
          </p:nvSpPr>
          <p:spPr bwMode="auto">
            <a:xfrm>
              <a:off x="2167" y="778"/>
              <a:ext cx="17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5377" name="Rectangle 34"/>
            <p:cNvSpPr>
              <a:spLocks noChangeArrowheads="1"/>
            </p:cNvSpPr>
            <p:nvPr/>
          </p:nvSpPr>
          <p:spPr bwMode="auto">
            <a:xfrm>
              <a:off x="1322" y="778"/>
              <a:ext cx="15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5378" name="Rectangle 35"/>
            <p:cNvSpPr>
              <a:spLocks noChangeArrowheads="1"/>
            </p:cNvSpPr>
            <p:nvPr/>
          </p:nvSpPr>
          <p:spPr bwMode="auto">
            <a:xfrm>
              <a:off x="4336" y="752"/>
              <a:ext cx="26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5379" name="Rectangle 36"/>
            <p:cNvSpPr>
              <a:spLocks noChangeArrowheads="1"/>
            </p:cNvSpPr>
            <p:nvPr/>
          </p:nvSpPr>
          <p:spPr bwMode="auto">
            <a:xfrm>
              <a:off x="2581" y="752"/>
              <a:ext cx="26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5380" name="Rectangle 37"/>
            <p:cNvSpPr>
              <a:spLocks noChangeArrowheads="1"/>
            </p:cNvSpPr>
            <p:nvPr/>
          </p:nvSpPr>
          <p:spPr bwMode="auto">
            <a:xfrm>
              <a:off x="4185" y="778"/>
              <a:ext cx="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5381" name="Rectangle 38"/>
            <p:cNvSpPr>
              <a:spLocks noChangeArrowheads="1"/>
            </p:cNvSpPr>
            <p:nvPr/>
          </p:nvSpPr>
          <p:spPr bwMode="auto">
            <a:xfrm>
              <a:off x="1625" y="778"/>
              <a:ext cx="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5382" name="Rectangle 39"/>
            <p:cNvSpPr>
              <a:spLocks noChangeArrowheads="1"/>
            </p:cNvSpPr>
            <p:nvPr/>
          </p:nvSpPr>
          <p:spPr bwMode="auto">
            <a:xfrm>
              <a:off x="2890" y="785"/>
              <a:ext cx="128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</a:rPr>
                <a:t>处的全微分</a:t>
              </a:r>
              <a:endParaRPr lang="zh-CN" altLang="en-US"/>
            </a:p>
          </p:txBody>
        </p:sp>
        <p:sp>
          <p:nvSpPr>
            <p:cNvPr id="15383" name="Rectangle 40"/>
            <p:cNvSpPr>
              <a:spLocks noChangeArrowheads="1"/>
            </p:cNvSpPr>
            <p:nvPr/>
          </p:nvSpPr>
          <p:spPr bwMode="auto">
            <a:xfrm>
              <a:off x="1715" y="785"/>
              <a:ext cx="58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在点</a:t>
              </a:r>
              <a:endParaRPr lang="zh-CN" altLang="en-US"/>
            </a:p>
          </p:txBody>
        </p:sp>
        <p:sp>
          <p:nvSpPr>
            <p:cNvPr id="15384" name="Rectangle 41"/>
            <p:cNvSpPr>
              <a:spLocks noChangeArrowheads="1"/>
            </p:cNvSpPr>
            <p:nvPr/>
          </p:nvSpPr>
          <p:spPr bwMode="auto">
            <a:xfrm>
              <a:off x="1392" y="785"/>
              <a:ext cx="35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则</a:t>
              </a:r>
              <a:endParaRPr lang="zh-CN" altLang="en-US"/>
            </a:p>
          </p:txBody>
        </p:sp>
        <p:sp>
          <p:nvSpPr>
            <p:cNvPr id="15385" name="Rectangle 42"/>
            <p:cNvSpPr>
              <a:spLocks noChangeArrowheads="1"/>
            </p:cNvSpPr>
            <p:nvPr/>
          </p:nvSpPr>
          <p:spPr bwMode="auto">
            <a:xfrm>
              <a:off x="630" y="785"/>
              <a:ext cx="8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确定的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5AA74D-4E95-4703-8362-E46011BF4C4B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496888" y="115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954088" y="115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法一</a:t>
            </a:r>
            <a:endParaRPr lang="zh-CN" altLang="en-US" sz="2400" b="0"/>
          </a:p>
        </p:txBody>
      </p:sp>
      <p:sp>
        <p:nvSpPr>
          <p:cNvPr id="458758" name="Text Box 6"/>
          <p:cNvSpPr txBox="1">
            <a:spLocks noChangeArrowheads="1"/>
          </p:cNvSpPr>
          <p:nvPr/>
        </p:nvSpPr>
        <p:spPr bwMode="auto">
          <a:xfrm>
            <a:off x="1487488" y="115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   </a:t>
            </a:r>
            <a:r>
              <a:rPr lang="zh-CN" altLang="en-US" sz="2800">
                <a:solidFill>
                  <a:srgbClr val="FF0000"/>
                </a:solidFill>
              </a:rPr>
              <a:t>用公式</a:t>
            </a:r>
          </a:p>
        </p:txBody>
      </p:sp>
      <p:graphicFrame>
        <p:nvGraphicFramePr>
          <p:cNvPr id="458759" name="Object 7"/>
          <p:cNvGraphicFramePr>
            <a:graphicFrameLocks noChangeAspect="1"/>
          </p:cNvGraphicFramePr>
          <p:nvPr/>
        </p:nvGraphicFramePr>
        <p:xfrm>
          <a:off x="954088" y="496888"/>
          <a:ext cx="64008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公式" r:id="rId3" imgW="2527300" imgH="279400" progId="Equation.3">
                  <p:embed/>
                </p:oleObj>
              </mc:Choice>
              <mc:Fallback>
                <p:oleObj name="公式" r:id="rId3" imgW="2527300" imgH="2794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496888"/>
                        <a:ext cx="640080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0" name="Object 8"/>
          <p:cNvGraphicFramePr>
            <a:graphicFrameLocks noChangeAspect="1"/>
          </p:cNvGraphicFramePr>
          <p:nvPr/>
        </p:nvGraphicFramePr>
        <p:xfrm>
          <a:off x="496888" y="1182688"/>
          <a:ext cx="41132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公式" r:id="rId5" imgW="1739900" imgH="482600" progId="Equation.3">
                  <p:embed/>
                </p:oleObj>
              </mc:Choice>
              <mc:Fallback>
                <p:oleObj name="公式" r:id="rId5" imgW="1739900" imgH="4826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182688"/>
                        <a:ext cx="41132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1" name="Object 9"/>
          <p:cNvGraphicFramePr>
            <a:graphicFrameLocks noChangeAspect="1"/>
          </p:cNvGraphicFramePr>
          <p:nvPr/>
        </p:nvGraphicFramePr>
        <p:xfrm>
          <a:off x="541338" y="2360613"/>
          <a:ext cx="3917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7" imgW="3886200" imgH="952500" progId="Equation.3">
                  <p:embed/>
                </p:oleObj>
              </mc:Choice>
              <mc:Fallback>
                <p:oleObj name="Equation" r:id="rId7" imgW="3886200" imgH="9525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360613"/>
                        <a:ext cx="39179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2" name="Object 10"/>
          <p:cNvGraphicFramePr>
            <a:graphicFrameLocks noChangeAspect="1"/>
          </p:cNvGraphicFramePr>
          <p:nvPr/>
        </p:nvGraphicFramePr>
        <p:xfrm>
          <a:off x="496888" y="3392488"/>
          <a:ext cx="40592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9" imgW="3898900" imgH="952500" progId="Equation.3">
                  <p:embed/>
                </p:oleObj>
              </mc:Choice>
              <mc:Fallback>
                <p:oleObj name="Equation" r:id="rId9" imgW="3898900" imgH="9525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3392488"/>
                        <a:ext cx="4059237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3" name="Object 11"/>
          <p:cNvGraphicFramePr>
            <a:graphicFrameLocks noChangeAspect="1"/>
          </p:cNvGraphicFramePr>
          <p:nvPr/>
        </p:nvGraphicFramePr>
        <p:xfrm>
          <a:off x="4992688" y="1182688"/>
          <a:ext cx="2286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公式" r:id="rId11" imgW="965200" imgH="469900" progId="Equation.3">
                  <p:embed/>
                </p:oleObj>
              </mc:Choice>
              <mc:Fallback>
                <p:oleObj name="公式" r:id="rId11" imgW="965200" imgH="4699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1182688"/>
                        <a:ext cx="22860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4" name="Object 12"/>
          <p:cNvGraphicFramePr>
            <a:graphicFrameLocks noChangeAspect="1"/>
          </p:cNvGraphicFramePr>
          <p:nvPr/>
        </p:nvGraphicFramePr>
        <p:xfrm>
          <a:off x="5300663" y="2252663"/>
          <a:ext cx="24352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公式" r:id="rId13" imgW="1054100" imgH="495300" progId="Equation.3">
                  <p:embed/>
                </p:oleObj>
              </mc:Choice>
              <mc:Fallback>
                <p:oleObj name="公式" r:id="rId13" imgW="1054100" imgH="4953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2252663"/>
                        <a:ext cx="243522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5" name="Line 13"/>
          <p:cNvSpPr>
            <a:spLocks noChangeShapeType="1"/>
          </p:cNvSpPr>
          <p:nvPr/>
        </p:nvSpPr>
        <p:spPr bwMode="auto">
          <a:xfrm>
            <a:off x="4764088" y="1258888"/>
            <a:ext cx="0" cy="3276600"/>
          </a:xfrm>
          <a:prstGeom prst="line">
            <a:avLst/>
          </a:prstGeom>
          <a:noFill/>
          <a:ln w="57150">
            <a:pattFill prst="solidDmnd">
              <a:fgClr>
                <a:srgbClr val="FF0000"/>
              </a:fgClr>
              <a:bgClr>
                <a:srgbClr val="00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5068888" y="3403600"/>
            <a:ext cx="3319462" cy="598488"/>
            <a:chOff x="3408" y="3175"/>
            <a:chExt cx="2091" cy="377"/>
          </a:xfrm>
        </p:grpSpPr>
        <p:sp>
          <p:nvSpPr>
            <p:cNvPr id="16398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408" y="3185"/>
              <a:ext cx="206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6"/>
            <p:cNvSpPr>
              <a:spLocks noChangeShapeType="1"/>
            </p:cNvSpPr>
            <p:nvPr/>
          </p:nvSpPr>
          <p:spPr bwMode="auto">
            <a:xfrm>
              <a:off x="3664" y="3220"/>
              <a:ext cx="1" cy="2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7"/>
            <p:cNvSpPr>
              <a:spLocks noChangeShapeType="1"/>
            </p:cNvSpPr>
            <p:nvPr/>
          </p:nvSpPr>
          <p:spPr bwMode="auto">
            <a:xfrm flipV="1">
              <a:off x="4946" y="3341"/>
              <a:ext cx="33" cy="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8"/>
            <p:cNvSpPr>
              <a:spLocks noChangeShapeType="1"/>
            </p:cNvSpPr>
            <p:nvPr/>
          </p:nvSpPr>
          <p:spPr bwMode="auto">
            <a:xfrm>
              <a:off x="4979" y="3343"/>
              <a:ext cx="50" cy="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 flipV="1">
              <a:off x="5031" y="3210"/>
              <a:ext cx="56" cy="2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20"/>
            <p:cNvSpPr>
              <a:spLocks noChangeShapeType="1"/>
            </p:cNvSpPr>
            <p:nvPr/>
          </p:nvSpPr>
          <p:spPr bwMode="auto">
            <a:xfrm>
              <a:off x="5087" y="3210"/>
              <a:ext cx="13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Rectangle 21"/>
            <p:cNvSpPr>
              <a:spLocks noChangeArrowheads="1"/>
            </p:cNvSpPr>
            <p:nvPr/>
          </p:nvSpPr>
          <p:spPr bwMode="auto">
            <a:xfrm>
              <a:off x="5392" y="320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6405" name="Rectangle 22"/>
            <p:cNvSpPr>
              <a:spLocks noChangeArrowheads="1"/>
            </p:cNvSpPr>
            <p:nvPr/>
          </p:nvSpPr>
          <p:spPr bwMode="auto">
            <a:xfrm>
              <a:off x="4637" y="320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6406" name="Rectangle 23"/>
            <p:cNvSpPr>
              <a:spLocks noChangeArrowheads="1"/>
            </p:cNvSpPr>
            <p:nvPr/>
          </p:nvSpPr>
          <p:spPr bwMode="auto">
            <a:xfrm>
              <a:off x="3599" y="3202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16407" name="Rectangle 24"/>
            <p:cNvSpPr>
              <a:spLocks noChangeArrowheads="1"/>
            </p:cNvSpPr>
            <p:nvPr/>
          </p:nvSpPr>
          <p:spPr bwMode="auto">
            <a:xfrm>
              <a:off x="5260" y="3202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6408" name="Rectangle 25"/>
            <p:cNvSpPr>
              <a:spLocks noChangeArrowheads="1"/>
            </p:cNvSpPr>
            <p:nvPr/>
          </p:nvSpPr>
          <p:spPr bwMode="auto">
            <a:xfrm>
              <a:off x="5153" y="320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6409" name="Rectangle 26"/>
            <p:cNvSpPr>
              <a:spLocks noChangeArrowheads="1"/>
            </p:cNvSpPr>
            <p:nvPr/>
          </p:nvSpPr>
          <p:spPr bwMode="auto">
            <a:xfrm>
              <a:off x="4504" y="3202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6410" name="Rectangle 27"/>
            <p:cNvSpPr>
              <a:spLocks noChangeArrowheads="1"/>
            </p:cNvSpPr>
            <p:nvPr/>
          </p:nvSpPr>
          <p:spPr bwMode="auto">
            <a:xfrm>
              <a:off x="3466" y="3202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16411" name="Rectangle 28"/>
            <p:cNvSpPr>
              <a:spLocks noChangeArrowheads="1"/>
            </p:cNvSpPr>
            <p:nvPr/>
          </p:nvSpPr>
          <p:spPr bwMode="auto">
            <a:xfrm>
              <a:off x="4174" y="3369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6412" name="Rectangle 29"/>
            <p:cNvSpPr>
              <a:spLocks noChangeArrowheads="1"/>
            </p:cNvSpPr>
            <p:nvPr/>
          </p:nvSpPr>
          <p:spPr bwMode="auto">
            <a:xfrm>
              <a:off x="4096" y="336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6413" name="Rectangle 30"/>
            <p:cNvSpPr>
              <a:spLocks noChangeArrowheads="1"/>
            </p:cNvSpPr>
            <p:nvPr/>
          </p:nvSpPr>
          <p:spPr bwMode="auto">
            <a:xfrm>
              <a:off x="3967" y="336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14" name="Rectangle 31"/>
            <p:cNvSpPr>
              <a:spLocks noChangeArrowheads="1"/>
            </p:cNvSpPr>
            <p:nvPr/>
          </p:nvSpPr>
          <p:spPr bwMode="auto">
            <a:xfrm>
              <a:off x="3888" y="336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16415" name="Rectangle 32"/>
            <p:cNvSpPr>
              <a:spLocks noChangeArrowheads="1"/>
            </p:cNvSpPr>
            <p:nvPr/>
          </p:nvSpPr>
          <p:spPr bwMode="auto">
            <a:xfrm>
              <a:off x="3843" y="336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6416" name="Rectangle 33"/>
            <p:cNvSpPr>
              <a:spLocks noChangeArrowheads="1"/>
            </p:cNvSpPr>
            <p:nvPr/>
          </p:nvSpPr>
          <p:spPr bwMode="auto">
            <a:xfrm>
              <a:off x="3768" y="336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6417" name="Rectangle 34"/>
            <p:cNvSpPr>
              <a:spLocks noChangeArrowheads="1"/>
            </p:cNvSpPr>
            <p:nvPr/>
          </p:nvSpPr>
          <p:spPr bwMode="auto">
            <a:xfrm>
              <a:off x="3715" y="3369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6418" name="Rectangle 35"/>
            <p:cNvSpPr>
              <a:spLocks noChangeArrowheads="1"/>
            </p:cNvSpPr>
            <p:nvPr/>
          </p:nvSpPr>
          <p:spPr bwMode="auto">
            <a:xfrm>
              <a:off x="4830" y="31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4336" y="3175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6420" name="Rectangle 37"/>
            <p:cNvSpPr>
              <a:spLocks noChangeArrowheads="1"/>
            </p:cNvSpPr>
            <p:nvPr/>
          </p:nvSpPr>
          <p:spPr bwMode="auto">
            <a:xfrm>
              <a:off x="4028" y="335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 autoUpdateAnimBg="0"/>
      <p:bldP spid="458757" grpId="0" autoUpdateAnimBg="0"/>
      <p:bldP spid="458758" grpId="0" autoUpdateAnimBg="0"/>
      <p:bldP spid="4587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17FE622-1497-4305-9565-2C4A01238D4E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838200" y="6683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法二</a:t>
            </a:r>
            <a:endParaRPr lang="zh-CN" altLang="en-US" sz="2400" b="0"/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1447800" y="6683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   </a:t>
            </a:r>
            <a:r>
              <a:rPr lang="zh-CN" altLang="en-US" sz="2800">
                <a:solidFill>
                  <a:srgbClr val="FF0000"/>
                </a:solidFill>
              </a:rPr>
              <a:t>用全微分</a:t>
            </a:r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1143000" y="1390650"/>
          <a:ext cx="800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3" imgW="761669" imgH="380835" progId="Equation.3">
                  <p:embed/>
                </p:oleObj>
              </mc:Choice>
              <mc:Fallback>
                <p:oleObj name="Equation" r:id="rId3" imgW="761669" imgH="380835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0650"/>
                        <a:ext cx="8001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4267200" y="20256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得</a:t>
            </a:r>
            <a:endParaRPr lang="zh-CN" altLang="en-US" sz="2400" b="0"/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5133975" y="44450"/>
          <a:ext cx="3781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公式" r:id="rId5" imgW="1612900" imgH="279400" progId="Equation.3">
                  <p:embed/>
                </p:oleObj>
              </mc:Choice>
              <mc:Fallback>
                <p:oleObj name="公式" r:id="rId5" imgW="1612900" imgH="279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44450"/>
                        <a:ext cx="3781425" cy="6556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/>
          <p:cNvGraphicFramePr>
            <a:graphicFrameLocks noChangeAspect="1"/>
          </p:cNvGraphicFramePr>
          <p:nvPr/>
        </p:nvGraphicFramePr>
        <p:xfrm>
          <a:off x="1898650" y="1390650"/>
          <a:ext cx="1079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7" imgW="1028700" imgH="381000" progId="Equation.3">
                  <p:embed/>
                </p:oleObj>
              </mc:Choice>
              <mc:Fallback>
                <p:oleObj name="Equation" r:id="rId7" imgW="1028700" imgH="3810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390650"/>
                        <a:ext cx="10795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2965450" y="1422400"/>
          <a:ext cx="10795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9" imgW="1028700" imgH="381000" progId="Equation.3">
                  <p:embed/>
                </p:oleObj>
              </mc:Choice>
              <mc:Fallback>
                <p:oleObj name="Equation" r:id="rId9" imgW="1028700" imgH="3810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422400"/>
                        <a:ext cx="10795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5" name="Object 9"/>
          <p:cNvGraphicFramePr>
            <a:graphicFrameLocks noChangeAspect="1"/>
          </p:cNvGraphicFramePr>
          <p:nvPr/>
        </p:nvGraphicFramePr>
        <p:xfrm>
          <a:off x="4035425" y="1179513"/>
          <a:ext cx="340201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11" imgW="3238500" imgH="952500" progId="Equation.3">
                  <p:embed/>
                </p:oleObj>
              </mc:Choice>
              <mc:Fallback>
                <p:oleObj name="Equation" r:id="rId11" imgW="3238500" imgH="9525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1179513"/>
                        <a:ext cx="3402013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6" name="Object 10"/>
          <p:cNvGraphicFramePr>
            <a:graphicFrameLocks noChangeAspect="1"/>
          </p:cNvGraphicFramePr>
          <p:nvPr/>
        </p:nvGraphicFramePr>
        <p:xfrm>
          <a:off x="7410450" y="1387475"/>
          <a:ext cx="520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13" imgW="494870" imgH="317225" progId="Equation.3">
                  <p:embed/>
                </p:oleObj>
              </mc:Choice>
              <mc:Fallback>
                <p:oleObj name="Equation" r:id="rId13" imgW="494870" imgH="317225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1387475"/>
                        <a:ext cx="5207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7" name="Object 11"/>
          <p:cNvGraphicFramePr>
            <a:graphicFrameLocks noChangeAspect="1"/>
          </p:cNvGraphicFramePr>
          <p:nvPr/>
        </p:nvGraphicFramePr>
        <p:xfrm>
          <a:off x="914400" y="2128838"/>
          <a:ext cx="3397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15" imgW="3403600" imgH="431800" progId="Equation.3">
                  <p:embed/>
                </p:oleObj>
              </mc:Choice>
              <mc:Fallback>
                <p:oleObj name="Equation" r:id="rId15" imgW="3403600" imgH="4318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28838"/>
                        <a:ext cx="33972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8" name="Object 12"/>
          <p:cNvGraphicFramePr>
            <a:graphicFrameLocks noChangeAspect="1"/>
          </p:cNvGraphicFramePr>
          <p:nvPr/>
        </p:nvGraphicFramePr>
        <p:xfrm>
          <a:off x="2817813" y="2649538"/>
          <a:ext cx="33543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17" imgW="4068000" imgH="710640" progId="Equation.3">
                  <p:embed/>
                </p:oleObj>
              </mc:Choice>
              <mc:Fallback>
                <p:oleObj name="Equation" r:id="rId17" imgW="4068000" imgH="7106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649538"/>
                        <a:ext cx="3354387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utoUpdateAnimBg="0"/>
      <p:bldP spid="423939" grpId="0" autoUpdateAnimBg="0"/>
      <p:bldP spid="4239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77569D7-6F17-45F5-8F9D-33D8F649D65A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1030" name="AutoShape 2"/>
          <p:cNvSpPr>
            <a:spLocks noChangeArrowheads="1"/>
          </p:cNvSpPr>
          <p:nvPr/>
        </p:nvSpPr>
        <p:spPr bwMode="auto">
          <a:xfrm>
            <a:off x="1371600" y="260350"/>
            <a:ext cx="6400800" cy="3810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Text Box 3"/>
          <p:cNvSpPr txBox="1">
            <a:spLocks noChangeArrowheads="1"/>
          </p:cNvSpPr>
          <p:nvPr/>
        </p:nvSpPr>
        <p:spPr bwMode="auto">
          <a:xfrm>
            <a:off x="1600200" y="5794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0"/>
              <a:t> </a:t>
            </a:r>
            <a:r>
              <a:rPr lang="zh-CN" altLang="en-US" sz="2800"/>
              <a:t>隐函数在实际问题中是常见的</a:t>
            </a:r>
            <a:r>
              <a:rPr lang="en-US" altLang="zh-CN" sz="2800"/>
              <a:t>.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676400" y="13271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平面曲线方程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676400" y="21653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空间曲面方程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1676400" y="309403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空间曲线方程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1403350" y="422275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下面讨论如何由</a:t>
            </a:r>
            <a:r>
              <a:rPr lang="zh-CN" altLang="en-US" sz="2800">
                <a:solidFill>
                  <a:srgbClr val="FF0000"/>
                </a:solidFill>
              </a:rPr>
              <a:t>隐函数方程</a:t>
            </a:r>
            <a:endParaRPr lang="zh-CN" altLang="en-US" sz="2800"/>
          </a:p>
        </p:txBody>
      </p:sp>
      <p:graphicFrame>
        <p:nvGraphicFramePr>
          <p:cNvPr id="407560" name="Object 8"/>
          <p:cNvGraphicFramePr>
            <a:graphicFrameLocks noChangeAspect="1"/>
          </p:cNvGraphicFramePr>
          <p:nvPr/>
        </p:nvGraphicFramePr>
        <p:xfrm>
          <a:off x="3992563" y="1376363"/>
          <a:ext cx="17986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3" imgW="748975" imgH="203112" progId="Equation.3">
                  <p:embed/>
                </p:oleObj>
              </mc:Choice>
              <mc:Fallback>
                <p:oleObj name="公式" r:id="rId3" imgW="748975" imgH="203112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1376363"/>
                        <a:ext cx="179863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3951288" y="2224088"/>
          <a:ext cx="2068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5" imgW="888614" imgH="203112" progId="Equation.3">
                  <p:embed/>
                </p:oleObj>
              </mc:Choice>
              <mc:Fallback>
                <p:oleObj name="公式" r:id="rId5" imgW="888614" imgH="203112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2224088"/>
                        <a:ext cx="206851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2" name="Object 10"/>
          <p:cNvGraphicFramePr>
            <a:graphicFrameLocks noChangeAspect="1"/>
          </p:cNvGraphicFramePr>
          <p:nvPr/>
        </p:nvGraphicFramePr>
        <p:xfrm>
          <a:off x="3937000" y="2830513"/>
          <a:ext cx="22352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7" imgW="965200" imgH="469900" progId="Equation.3">
                  <p:embed/>
                </p:oleObj>
              </mc:Choice>
              <mc:Fallback>
                <p:oleObj name="公式" r:id="rId7" imgW="965200" imgH="469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830513"/>
                        <a:ext cx="2235200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467475" y="565150"/>
            <a:ext cx="77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如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5715000" y="4222750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求偏导数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utoUpdateAnimBg="0"/>
      <p:bldP spid="407557" grpId="0" autoUpdateAnimBg="0"/>
      <p:bldP spid="407558" grpId="0" autoUpdateAnimBg="0"/>
      <p:bldP spid="407559" grpId="0" autoUpdateAnimBg="0"/>
      <p:bldP spid="407563" grpId="0" autoUpdateAnimBg="0"/>
      <p:bldP spid="4075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16E0292-4B22-4E8B-8C0D-9CB99EA9BB99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sp>
        <p:nvSpPr>
          <p:cNvPr id="424962" name="AutoShape 2"/>
          <p:cNvSpPr>
            <a:spLocks noChangeArrowheads="1"/>
          </p:cNvSpPr>
          <p:nvPr/>
        </p:nvSpPr>
        <p:spPr bwMode="auto">
          <a:xfrm>
            <a:off x="6705600" y="188913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3" name="AutoShape 3"/>
          <p:cNvSpPr>
            <a:spLocks noChangeArrowheads="1"/>
          </p:cNvSpPr>
          <p:nvPr/>
        </p:nvSpPr>
        <p:spPr bwMode="auto">
          <a:xfrm>
            <a:off x="6172200" y="188913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24964" name="AutoShape 4"/>
          <p:cNvSpPr>
            <a:spLocks noChangeArrowheads="1"/>
          </p:cNvSpPr>
          <p:nvPr/>
        </p:nvSpPr>
        <p:spPr bwMode="auto">
          <a:xfrm>
            <a:off x="5638800" y="188913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65" name="Text Box 5"/>
          <p:cNvSpPr txBox="1">
            <a:spLocks noChangeArrowheads="1"/>
          </p:cNvSpPr>
          <p:nvPr/>
        </p:nvSpPr>
        <p:spPr bwMode="auto">
          <a:xfrm>
            <a:off x="838200" y="12557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1289050" y="18653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graphicFrame>
        <p:nvGraphicFramePr>
          <p:cNvPr id="424967" name="Object 7"/>
          <p:cNvGraphicFramePr>
            <a:graphicFrameLocks noChangeAspect="1"/>
          </p:cNvGraphicFramePr>
          <p:nvPr/>
        </p:nvGraphicFramePr>
        <p:xfrm>
          <a:off x="1822450" y="2043113"/>
          <a:ext cx="2095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3" imgW="2095500" imgH="342900" progId="Equation.3">
                  <p:embed/>
                </p:oleObj>
              </mc:Choice>
              <mc:Fallback>
                <p:oleObj name="公式" r:id="rId3" imgW="2095500" imgH="3429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043113"/>
                        <a:ext cx="20955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8" name="Object 8"/>
          <p:cNvGraphicFramePr>
            <a:graphicFrameLocks noChangeAspect="1"/>
          </p:cNvGraphicFramePr>
          <p:nvPr/>
        </p:nvGraphicFramePr>
        <p:xfrm>
          <a:off x="4108450" y="2054225"/>
          <a:ext cx="1257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5" imgW="1257300" imgH="330200" progId="Equation.3">
                  <p:embed/>
                </p:oleObj>
              </mc:Choice>
              <mc:Fallback>
                <p:oleObj name="公式" r:id="rId5" imgW="1257300" imgH="3302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054225"/>
                        <a:ext cx="1257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9" name="Text Box 9"/>
          <p:cNvSpPr txBox="1">
            <a:spLocks noChangeArrowheads="1"/>
          </p:cNvSpPr>
          <p:nvPr/>
        </p:nvSpPr>
        <p:spPr bwMode="auto">
          <a:xfrm>
            <a:off x="5327650" y="18796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24970" name="Object 10"/>
          <p:cNvGraphicFramePr>
            <a:graphicFrameLocks noChangeAspect="1"/>
          </p:cNvGraphicFramePr>
          <p:nvPr/>
        </p:nvGraphicFramePr>
        <p:xfrm>
          <a:off x="5867400" y="1941513"/>
          <a:ext cx="167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7" imgW="1675673" imgH="393529" progId="Equation.3">
                  <p:embed/>
                </p:oleObj>
              </mc:Choice>
              <mc:Fallback>
                <p:oleObj name="Equation" r:id="rId7" imgW="1675673" imgH="393529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41513"/>
                        <a:ext cx="16764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WordArt 11"/>
          <p:cNvSpPr>
            <a:spLocks noChangeArrowheads="1" noChangeShapeType="1" noTextEdit="1"/>
          </p:cNvSpPr>
          <p:nvPr/>
        </p:nvSpPr>
        <p:spPr bwMode="auto">
          <a:xfrm>
            <a:off x="984250" y="265113"/>
            <a:ext cx="685800" cy="7905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graphicFrame>
        <p:nvGraphicFramePr>
          <p:cNvPr id="424972" name="Object 12"/>
          <p:cNvGraphicFramePr>
            <a:graphicFrameLocks noChangeAspect="1"/>
          </p:cNvGraphicFramePr>
          <p:nvPr/>
        </p:nvGraphicFramePr>
        <p:xfrm>
          <a:off x="1892300" y="188913"/>
          <a:ext cx="542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9" imgW="5422900" imgH="914400" progId="Equation.3">
                  <p:embed/>
                </p:oleObj>
              </mc:Choice>
              <mc:Fallback>
                <p:oleObj name="Equation" r:id="rId9" imgW="5422900" imgH="9144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88913"/>
                        <a:ext cx="5422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4" name="Object 14"/>
          <p:cNvGraphicFramePr>
            <a:graphicFrameLocks noChangeAspect="1"/>
          </p:cNvGraphicFramePr>
          <p:nvPr/>
        </p:nvGraphicFramePr>
        <p:xfrm>
          <a:off x="7086600" y="1027113"/>
          <a:ext cx="54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11" imgW="545863" imgH="837836" progId="Equation.3">
                  <p:embed/>
                </p:oleObj>
              </mc:Choice>
              <mc:Fallback>
                <p:oleObj name="Equation" r:id="rId11" imgW="545863" imgH="837836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027113"/>
                        <a:ext cx="54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5" name="Object 15"/>
          <p:cNvGraphicFramePr>
            <a:graphicFrameLocks noChangeAspect="1"/>
          </p:cNvGraphicFramePr>
          <p:nvPr/>
        </p:nvGraphicFramePr>
        <p:xfrm>
          <a:off x="1371600" y="2424113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13" imgW="711200" imgH="838200" progId="Equation.3">
                  <p:embed/>
                </p:oleObj>
              </mc:Choice>
              <mc:Fallback>
                <p:oleObj name="Equation" r:id="rId13" imgW="711200" imgH="8382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24113"/>
                        <a:ext cx="71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6" name="Object 16"/>
          <p:cNvGraphicFramePr>
            <a:graphicFrameLocks noChangeAspect="1"/>
          </p:cNvGraphicFramePr>
          <p:nvPr/>
        </p:nvGraphicFramePr>
        <p:xfrm>
          <a:off x="3865563" y="2660650"/>
          <a:ext cx="6540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15" imgW="634725" imgH="431613" progId="Equation.3">
                  <p:embed/>
                </p:oleObj>
              </mc:Choice>
              <mc:Fallback>
                <p:oleObj name="Equation" r:id="rId15" imgW="634725" imgH="431613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2660650"/>
                        <a:ext cx="6540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1295400" y="340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整理得</a:t>
            </a:r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2514600" y="3236913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" name="公式" r:id="rId17" imgW="457200" imgH="889000" progId="Equation.3">
                  <p:embed/>
                </p:oleObj>
              </mc:Choice>
              <mc:Fallback>
                <p:oleObj name="公式" r:id="rId17" imgW="457200" imgH="8890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36913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3035300" y="3300413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19" imgW="2146300" imgH="927100" progId="Equation.3">
                  <p:embed/>
                </p:oleObj>
              </mc:Choice>
              <mc:Fallback>
                <p:oleObj name="Equation" r:id="rId19" imgW="2146300" imgH="9271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300413"/>
                        <a:ext cx="2146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0" name="Text Box 20"/>
          <p:cNvSpPr txBox="1">
            <a:spLocks noChangeArrowheads="1"/>
          </p:cNvSpPr>
          <p:nvPr/>
        </p:nvSpPr>
        <p:spPr bwMode="auto">
          <a:xfrm>
            <a:off x="1371600" y="12557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1.</a:t>
            </a:r>
          </a:p>
        </p:txBody>
      </p:sp>
      <p:graphicFrame>
        <p:nvGraphicFramePr>
          <p:cNvPr id="424988" name="Object 28"/>
          <p:cNvGraphicFramePr>
            <a:graphicFrameLocks noChangeAspect="1"/>
          </p:cNvGraphicFramePr>
          <p:nvPr/>
        </p:nvGraphicFramePr>
        <p:xfrm>
          <a:off x="2082800" y="2652713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" name="Equation" r:id="rId21" imgW="368140" imgH="431613" progId="Equation.3">
                  <p:embed/>
                </p:oleObj>
              </mc:Choice>
              <mc:Fallback>
                <p:oleObj name="Equation" r:id="rId21" imgW="368140" imgH="431613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652713"/>
                        <a:ext cx="368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9" name="Object 29"/>
          <p:cNvGraphicFramePr>
            <a:graphicFrameLocks noChangeAspect="1"/>
          </p:cNvGraphicFramePr>
          <p:nvPr/>
        </p:nvGraphicFramePr>
        <p:xfrm>
          <a:off x="2476500" y="2474913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Equation" r:id="rId23" imgW="1282700" imgH="838200" progId="Equation.3">
                  <p:embed/>
                </p:oleObj>
              </mc:Choice>
              <mc:Fallback>
                <p:oleObj name="Equation" r:id="rId23" imgW="1282700" imgH="8382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474913"/>
                        <a:ext cx="1282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0" name="Object 30"/>
          <p:cNvGraphicFramePr>
            <a:graphicFrameLocks noChangeAspect="1"/>
          </p:cNvGraphicFramePr>
          <p:nvPr/>
        </p:nvGraphicFramePr>
        <p:xfrm>
          <a:off x="4521200" y="2451100"/>
          <a:ext cx="20510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name="Equation" r:id="rId25" imgW="1993900" imgH="838200" progId="Equation.3">
                  <p:embed/>
                </p:oleObj>
              </mc:Choice>
              <mc:Fallback>
                <p:oleObj name="Equation" r:id="rId25" imgW="1993900" imgH="8382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451100"/>
                        <a:ext cx="20510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6" name="Text Box 36"/>
          <p:cNvSpPr txBox="1">
            <a:spLocks noChangeArrowheads="1"/>
          </p:cNvSpPr>
          <p:nvPr/>
        </p:nvSpPr>
        <p:spPr bwMode="auto">
          <a:xfrm>
            <a:off x="1752600" y="125571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把</a:t>
            </a:r>
            <a:r>
              <a:rPr lang="en-US" altLang="zh-CN" sz="2800" i="1"/>
              <a:t>z</a:t>
            </a:r>
            <a:r>
              <a:rPr lang="zh-CN" altLang="en-US" sz="2800"/>
              <a:t>看成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zh-CN" altLang="en-US" sz="2800"/>
              <a:t>的函数</a:t>
            </a:r>
            <a:r>
              <a:rPr lang="zh-CN" altLang="en-US" sz="2800">
                <a:solidFill>
                  <a:srgbClr val="0000FF"/>
                </a:solidFill>
              </a:rPr>
              <a:t>对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求偏导数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/>
              <a:t>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nimBg="1"/>
      <p:bldP spid="424963" grpId="0" animBg="1" autoUpdateAnimBg="0"/>
      <p:bldP spid="424964" grpId="0" animBg="1"/>
      <p:bldP spid="424965" grpId="0" autoUpdateAnimBg="0"/>
      <p:bldP spid="424966" grpId="0" autoUpdateAnimBg="0"/>
      <p:bldP spid="424969" grpId="0" autoUpdateAnimBg="0"/>
      <p:bldP spid="424977" grpId="0" autoUpdateAnimBg="0"/>
      <p:bldP spid="424980" grpId="0" autoUpdateAnimBg="0"/>
      <p:bldP spid="4249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07532B0-539F-46B6-B253-593A239EA30F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844550" y="12223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2.</a:t>
            </a:r>
          </a:p>
        </p:txBody>
      </p:sp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6546850" y="1069975"/>
          <a:ext cx="54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" imgW="545863" imgH="914003" progId="Equation.3">
                  <p:embed/>
                </p:oleObj>
              </mc:Choice>
              <mc:Fallback>
                <p:oleObj name="Equation" r:id="rId3" imgW="545863" imgH="914003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1069975"/>
                        <a:ext cx="546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/>
        </p:nvGraphicFramePr>
        <p:xfrm>
          <a:off x="3359150" y="1781175"/>
          <a:ext cx="267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公式" r:id="rId5" imgW="2679700" imgH="914400" progId="Equation.3">
                  <p:embed/>
                </p:oleObj>
              </mc:Choice>
              <mc:Fallback>
                <p:oleObj name="公式" r:id="rId5" imgW="2679700" imgH="9144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781175"/>
                        <a:ext cx="2679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920750" y="1781175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公式" r:id="rId7" imgW="2387600" imgH="965200" progId="Equation.3">
                  <p:embed/>
                </p:oleObj>
              </mc:Choice>
              <mc:Fallback>
                <p:oleObj name="公式" r:id="rId7" imgW="2387600" imgH="9652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781175"/>
                        <a:ext cx="2387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6" name="Text Box 8"/>
          <p:cNvSpPr txBox="1">
            <a:spLocks noChangeArrowheads="1"/>
          </p:cNvSpPr>
          <p:nvPr/>
        </p:nvSpPr>
        <p:spPr bwMode="auto">
          <a:xfrm>
            <a:off x="1149350" y="122237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把</a:t>
            </a:r>
            <a:r>
              <a:rPr lang="en-US" altLang="zh-CN" sz="2800" i="1"/>
              <a:t>x</a:t>
            </a:r>
            <a:r>
              <a:rPr lang="zh-CN" altLang="en-US" sz="2800"/>
              <a:t>看成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zh-CN" altLang="en-US" sz="2800"/>
              <a:t>的函数</a:t>
            </a:r>
            <a:r>
              <a:rPr lang="zh-CN" altLang="en-US" sz="2800">
                <a:solidFill>
                  <a:srgbClr val="0000FF"/>
                </a:solidFill>
              </a:rPr>
              <a:t>对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求偏导数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/>
              <a:t>得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1077913" y="28432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整理得</a:t>
            </a:r>
          </a:p>
        </p:txBody>
      </p:sp>
      <p:graphicFrame>
        <p:nvGraphicFramePr>
          <p:cNvPr id="457738" name="Object 10"/>
          <p:cNvGraphicFramePr>
            <a:graphicFrameLocks noChangeAspect="1"/>
          </p:cNvGraphicFramePr>
          <p:nvPr/>
        </p:nvGraphicFramePr>
        <p:xfrm>
          <a:off x="2995613" y="2708275"/>
          <a:ext cx="2133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公式" r:id="rId9" imgW="2032000" imgH="927100" progId="Equation.3">
                  <p:embed/>
                </p:oleObj>
              </mc:Choice>
              <mc:Fallback>
                <p:oleObj name="公式" r:id="rId9" imgW="2032000" imgH="9271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708275"/>
                        <a:ext cx="2133600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9" name="Object 11"/>
          <p:cNvGraphicFramePr>
            <a:graphicFrameLocks noChangeAspect="1"/>
          </p:cNvGraphicFramePr>
          <p:nvPr/>
        </p:nvGraphicFramePr>
        <p:xfrm>
          <a:off x="2419350" y="2708275"/>
          <a:ext cx="45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公式" r:id="rId11" imgW="457200" imgH="965200" progId="Equation.3">
                  <p:embed/>
                </p:oleObj>
              </mc:Choice>
              <mc:Fallback>
                <p:oleObj name="公式" r:id="rId11" imgW="457200" imgH="965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708275"/>
                        <a:ext cx="457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7" name="Group 12"/>
          <p:cNvGrpSpPr>
            <a:grpSpLocks/>
          </p:cNvGrpSpPr>
          <p:nvPr/>
        </p:nvGrpSpPr>
        <p:grpSpPr bwMode="auto">
          <a:xfrm>
            <a:off x="1771650" y="260350"/>
            <a:ext cx="3505200" cy="576263"/>
            <a:chOff x="1440" y="165"/>
            <a:chExt cx="2208" cy="363"/>
          </a:xfrm>
        </p:grpSpPr>
        <p:grpSp>
          <p:nvGrpSpPr>
            <p:cNvPr id="19468" name="Group 13"/>
            <p:cNvGrpSpPr>
              <a:grpSpLocks/>
            </p:cNvGrpSpPr>
            <p:nvPr/>
          </p:nvGrpSpPr>
          <p:grpSpPr bwMode="auto">
            <a:xfrm>
              <a:off x="1492" y="165"/>
              <a:ext cx="2079" cy="315"/>
              <a:chOff x="1492" y="622"/>
              <a:chExt cx="2079" cy="315"/>
            </a:xfrm>
          </p:grpSpPr>
          <p:sp>
            <p:nvSpPr>
              <p:cNvPr id="19470" name="Rectangle 14"/>
              <p:cNvSpPr>
                <a:spLocks noChangeArrowheads="1"/>
              </p:cNvSpPr>
              <p:nvPr/>
            </p:nvSpPr>
            <p:spPr bwMode="auto">
              <a:xfrm>
                <a:off x="3491" y="64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</a:rPr>
                  <a:t>)</a:t>
                </a:r>
                <a:endParaRPr lang="en-US" altLang="zh-CN" sz="2400" b="0"/>
              </a:p>
            </p:txBody>
          </p:sp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2964" y="649"/>
                <a:ext cx="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</a:rPr>
                  <a:t>,</a:t>
                </a:r>
                <a:endParaRPr lang="en-US" altLang="zh-CN" sz="2400" b="0"/>
              </a:p>
            </p:txBody>
          </p:sp>
          <p:sp>
            <p:nvSpPr>
              <p:cNvPr id="19472" name="Rectangle 16"/>
              <p:cNvSpPr>
                <a:spLocks noChangeArrowheads="1"/>
              </p:cNvSpPr>
              <p:nvPr/>
            </p:nvSpPr>
            <p:spPr bwMode="auto">
              <a:xfrm>
                <a:off x="2019" y="64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</a:rPr>
                  <a:t>(</a:t>
                </a:r>
                <a:endParaRPr lang="en-US" altLang="zh-CN" sz="2400" b="0"/>
              </a:p>
            </p:txBody>
          </p:sp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3159" y="649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xyz</a:t>
                </a:r>
                <a:endParaRPr lang="en-US" altLang="zh-CN" sz="2400" b="0"/>
              </a:p>
            </p:txBody>
          </p:sp>
          <p:sp>
            <p:nvSpPr>
              <p:cNvPr id="19474" name="Rectangle 18"/>
              <p:cNvSpPr>
                <a:spLocks noChangeArrowheads="1"/>
              </p:cNvSpPr>
              <p:nvPr/>
            </p:nvSpPr>
            <p:spPr bwMode="auto">
              <a:xfrm>
                <a:off x="2859" y="649"/>
                <a:ext cx="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z</a:t>
                </a:r>
                <a:endParaRPr lang="en-US" altLang="zh-CN" sz="2400" b="0"/>
              </a:p>
            </p:txBody>
          </p:sp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2512" y="649"/>
                <a:ext cx="1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y</a:t>
                </a:r>
                <a:endParaRPr lang="en-US" altLang="zh-CN" sz="2400" b="0"/>
              </a:p>
            </p:txBody>
          </p:sp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2128" y="649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x</a:t>
                </a:r>
                <a:endParaRPr lang="en-US" altLang="zh-CN" sz="2400" b="0"/>
              </a:p>
            </p:txBody>
          </p:sp>
          <p:sp>
            <p:nvSpPr>
              <p:cNvPr id="19477" name="Rectangle 21"/>
              <p:cNvSpPr>
                <a:spLocks noChangeArrowheads="1"/>
              </p:cNvSpPr>
              <p:nvPr/>
            </p:nvSpPr>
            <p:spPr bwMode="auto">
              <a:xfrm>
                <a:off x="1888" y="64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f</a:t>
                </a:r>
                <a:endParaRPr lang="en-US" altLang="zh-CN" sz="2400" b="0"/>
              </a:p>
            </p:txBody>
          </p:sp>
          <p:sp>
            <p:nvSpPr>
              <p:cNvPr id="19478" name="Rectangle 22"/>
              <p:cNvSpPr>
                <a:spLocks noChangeArrowheads="1"/>
              </p:cNvSpPr>
              <p:nvPr/>
            </p:nvSpPr>
            <p:spPr bwMode="auto">
              <a:xfrm>
                <a:off x="1492" y="649"/>
                <a:ext cx="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z</a:t>
                </a:r>
                <a:endParaRPr lang="en-US" altLang="zh-CN" sz="2400" b="0"/>
              </a:p>
            </p:txBody>
          </p:sp>
          <p:sp>
            <p:nvSpPr>
              <p:cNvPr id="19479" name="Rectangle 23"/>
              <p:cNvSpPr>
                <a:spLocks noChangeArrowheads="1"/>
              </p:cNvSpPr>
              <p:nvPr/>
            </p:nvSpPr>
            <p:spPr bwMode="auto">
              <a:xfrm>
                <a:off x="2667" y="622"/>
                <a:ext cx="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="0"/>
              </a:p>
            </p:txBody>
          </p:sp>
          <p:sp>
            <p:nvSpPr>
              <p:cNvPr id="19480" name="Rectangle 24"/>
              <p:cNvSpPr>
                <a:spLocks noChangeArrowheads="1"/>
              </p:cNvSpPr>
              <p:nvPr/>
            </p:nvSpPr>
            <p:spPr bwMode="auto">
              <a:xfrm>
                <a:off x="2298" y="622"/>
                <a:ext cx="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="0"/>
              </a:p>
            </p:txBody>
          </p:sp>
          <p:sp>
            <p:nvSpPr>
              <p:cNvPr id="19481" name="Rectangle 25"/>
              <p:cNvSpPr>
                <a:spLocks noChangeArrowheads="1"/>
              </p:cNvSpPr>
              <p:nvPr/>
            </p:nvSpPr>
            <p:spPr bwMode="auto">
              <a:xfrm>
                <a:off x="1647" y="622"/>
                <a:ext cx="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="0"/>
              </a:p>
            </p:txBody>
          </p:sp>
        </p:grpSp>
        <p:sp>
          <p:nvSpPr>
            <p:cNvPr id="19469" name="Rectangle 26"/>
            <p:cNvSpPr>
              <a:spLocks noChangeArrowheads="1"/>
            </p:cNvSpPr>
            <p:nvPr/>
          </p:nvSpPr>
          <p:spPr bwMode="auto">
            <a:xfrm>
              <a:off x="1440" y="192"/>
              <a:ext cx="2208" cy="33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utoUpdateAnimBg="0"/>
      <p:bldP spid="457736" grpId="0" autoUpdateAnimBg="0"/>
      <p:bldP spid="194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0C0E123-42C3-417E-AD92-BBA6E20C8F6C}" type="slidenum">
              <a:rPr lang="en-US" altLang="zh-CN" sz="1400" smtClean="0"/>
              <a:pPr eaLnBrk="1" hangingPunct="1"/>
              <a:t>22</a:t>
            </a:fld>
            <a:endParaRPr lang="en-US" altLang="zh-CN" sz="1400" smtClean="0"/>
          </a:p>
        </p:txBody>
      </p:sp>
      <p:grpSp>
        <p:nvGrpSpPr>
          <p:cNvPr id="20488" name="Group 2"/>
          <p:cNvGrpSpPr>
            <a:grpSpLocks/>
          </p:cNvGrpSpPr>
          <p:nvPr/>
        </p:nvGrpSpPr>
        <p:grpSpPr bwMode="auto">
          <a:xfrm>
            <a:off x="5410200" y="228600"/>
            <a:ext cx="3505200" cy="576263"/>
            <a:chOff x="1440" y="165"/>
            <a:chExt cx="2208" cy="363"/>
          </a:xfrm>
        </p:grpSpPr>
        <p:grpSp>
          <p:nvGrpSpPr>
            <p:cNvPr id="20492" name="Group 3"/>
            <p:cNvGrpSpPr>
              <a:grpSpLocks/>
            </p:cNvGrpSpPr>
            <p:nvPr/>
          </p:nvGrpSpPr>
          <p:grpSpPr bwMode="auto">
            <a:xfrm>
              <a:off x="1492" y="165"/>
              <a:ext cx="2079" cy="315"/>
              <a:chOff x="1492" y="622"/>
              <a:chExt cx="2079" cy="315"/>
            </a:xfrm>
          </p:grpSpPr>
          <p:sp>
            <p:nvSpPr>
              <p:cNvPr id="20494" name="Rectangle 4"/>
              <p:cNvSpPr>
                <a:spLocks noChangeArrowheads="1"/>
              </p:cNvSpPr>
              <p:nvPr/>
            </p:nvSpPr>
            <p:spPr bwMode="auto">
              <a:xfrm>
                <a:off x="3491" y="64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</a:rPr>
                  <a:t>)</a:t>
                </a:r>
                <a:endParaRPr lang="en-US" altLang="zh-CN" sz="2400" b="0"/>
              </a:p>
            </p:txBody>
          </p:sp>
          <p:sp>
            <p:nvSpPr>
              <p:cNvPr id="20495" name="Rectangle 5"/>
              <p:cNvSpPr>
                <a:spLocks noChangeArrowheads="1"/>
              </p:cNvSpPr>
              <p:nvPr/>
            </p:nvSpPr>
            <p:spPr bwMode="auto">
              <a:xfrm>
                <a:off x="2964" y="649"/>
                <a:ext cx="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</a:rPr>
                  <a:t>,</a:t>
                </a:r>
                <a:endParaRPr lang="en-US" altLang="zh-CN" sz="2400" b="0"/>
              </a:p>
            </p:txBody>
          </p:sp>
          <p:sp>
            <p:nvSpPr>
              <p:cNvPr id="20496" name="Rectangle 6"/>
              <p:cNvSpPr>
                <a:spLocks noChangeArrowheads="1"/>
              </p:cNvSpPr>
              <p:nvPr/>
            </p:nvSpPr>
            <p:spPr bwMode="auto">
              <a:xfrm>
                <a:off x="2019" y="64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</a:rPr>
                  <a:t>(</a:t>
                </a:r>
                <a:endParaRPr lang="en-US" altLang="zh-CN" sz="2400" b="0"/>
              </a:p>
            </p:txBody>
          </p:sp>
          <p:sp>
            <p:nvSpPr>
              <p:cNvPr id="20497" name="Rectangle 7"/>
              <p:cNvSpPr>
                <a:spLocks noChangeArrowheads="1"/>
              </p:cNvSpPr>
              <p:nvPr/>
            </p:nvSpPr>
            <p:spPr bwMode="auto">
              <a:xfrm>
                <a:off x="3159" y="649"/>
                <a:ext cx="3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xyz</a:t>
                </a:r>
                <a:endParaRPr lang="en-US" altLang="zh-CN" sz="2400" b="0"/>
              </a:p>
            </p:txBody>
          </p:sp>
          <p:sp>
            <p:nvSpPr>
              <p:cNvPr id="20498" name="Rectangle 8"/>
              <p:cNvSpPr>
                <a:spLocks noChangeArrowheads="1"/>
              </p:cNvSpPr>
              <p:nvPr/>
            </p:nvSpPr>
            <p:spPr bwMode="auto">
              <a:xfrm>
                <a:off x="2859" y="649"/>
                <a:ext cx="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z</a:t>
                </a:r>
                <a:endParaRPr lang="en-US" altLang="zh-CN" sz="2400" b="0"/>
              </a:p>
            </p:txBody>
          </p:sp>
          <p:sp>
            <p:nvSpPr>
              <p:cNvPr id="20499" name="Rectangle 9"/>
              <p:cNvSpPr>
                <a:spLocks noChangeArrowheads="1"/>
              </p:cNvSpPr>
              <p:nvPr/>
            </p:nvSpPr>
            <p:spPr bwMode="auto">
              <a:xfrm>
                <a:off x="2512" y="649"/>
                <a:ext cx="1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y</a:t>
                </a:r>
                <a:endParaRPr lang="en-US" altLang="zh-CN" sz="2400" b="0"/>
              </a:p>
            </p:txBody>
          </p:sp>
          <p:sp>
            <p:nvSpPr>
              <p:cNvPr id="20500" name="Rectangle 10"/>
              <p:cNvSpPr>
                <a:spLocks noChangeArrowheads="1"/>
              </p:cNvSpPr>
              <p:nvPr/>
            </p:nvSpPr>
            <p:spPr bwMode="auto">
              <a:xfrm>
                <a:off x="2128" y="649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x</a:t>
                </a:r>
                <a:endParaRPr lang="en-US" altLang="zh-CN" sz="2400" b="0"/>
              </a:p>
            </p:txBody>
          </p:sp>
          <p:sp>
            <p:nvSpPr>
              <p:cNvPr id="20501" name="Rectangle 11"/>
              <p:cNvSpPr>
                <a:spLocks noChangeArrowheads="1"/>
              </p:cNvSpPr>
              <p:nvPr/>
            </p:nvSpPr>
            <p:spPr bwMode="auto">
              <a:xfrm>
                <a:off x="1888" y="649"/>
                <a:ext cx="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f</a:t>
                </a:r>
                <a:endParaRPr lang="en-US" altLang="zh-CN" sz="2400" b="0"/>
              </a:p>
            </p:txBody>
          </p:sp>
          <p:sp>
            <p:nvSpPr>
              <p:cNvPr id="20502" name="Rectangle 12"/>
              <p:cNvSpPr>
                <a:spLocks noChangeArrowheads="1"/>
              </p:cNvSpPr>
              <p:nvPr/>
            </p:nvSpPr>
            <p:spPr bwMode="auto">
              <a:xfrm>
                <a:off x="1492" y="649"/>
                <a:ext cx="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 i="1">
                    <a:solidFill>
                      <a:srgbClr val="000000"/>
                    </a:solidFill>
                  </a:rPr>
                  <a:t>z</a:t>
                </a:r>
                <a:endParaRPr lang="en-US" altLang="zh-CN" sz="2400" b="0"/>
              </a:p>
            </p:txBody>
          </p:sp>
          <p:sp>
            <p:nvSpPr>
              <p:cNvPr id="20503" name="Rectangle 13"/>
              <p:cNvSpPr>
                <a:spLocks noChangeArrowheads="1"/>
              </p:cNvSpPr>
              <p:nvPr/>
            </p:nvSpPr>
            <p:spPr bwMode="auto">
              <a:xfrm>
                <a:off x="2667" y="622"/>
                <a:ext cx="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="0"/>
              </a:p>
            </p:txBody>
          </p:sp>
          <p:sp>
            <p:nvSpPr>
              <p:cNvPr id="20504" name="Rectangle 14"/>
              <p:cNvSpPr>
                <a:spLocks noChangeArrowheads="1"/>
              </p:cNvSpPr>
              <p:nvPr/>
            </p:nvSpPr>
            <p:spPr bwMode="auto">
              <a:xfrm>
                <a:off x="2298" y="622"/>
                <a:ext cx="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 b="0"/>
              </a:p>
            </p:txBody>
          </p:sp>
          <p:sp>
            <p:nvSpPr>
              <p:cNvPr id="20505" name="Rectangle 15"/>
              <p:cNvSpPr>
                <a:spLocks noChangeArrowheads="1"/>
              </p:cNvSpPr>
              <p:nvPr/>
            </p:nvSpPr>
            <p:spPr bwMode="auto">
              <a:xfrm>
                <a:off x="1647" y="622"/>
                <a:ext cx="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30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 b="0"/>
              </a:p>
            </p:txBody>
          </p:sp>
        </p:grpSp>
        <p:sp>
          <p:nvSpPr>
            <p:cNvPr id="20493" name="Rectangle 16"/>
            <p:cNvSpPr>
              <a:spLocks noChangeArrowheads="1"/>
            </p:cNvSpPr>
            <p:nvPr/>
          </p:nvSpPr>
          <p:spPr bwMode="auto">
            <a:xfrm>
              <a:off x="1440" y="192"/>
              <a:ext cx="2208" cy="33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6004" name="Object 20"/>
          <p:cNvGraphicFramePr>
            <a:graphicFrameLocks noChangeAspect="1"/>
          </p:cNvGraphicFramePr>
          <p:nvPr/>
        </p:nvGraphicFramePr>
        <p:xfrm>
          <a:off x="1536700" y="1795463"/>
          <a:ext cx="233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公式" r:id="rId3" imgW="2336800" imgH="914400" progId="Equation.3">
                  <p:embed/>
                </p:oleObj>
              </mc:Choice>
              <mc:Fallback>
                <p:oleObj name="公式" r:id="rId3" imgW="2336800" imgH="9144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795463"/>
                        <a:ext cx="233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5" name="Object 21"/>
          <p:cNvGraphicFramePr>
            <a:graphicFrameLocks noChangeAspect="1"/>
          </p:cNvGraphicFramePr>
          <p:nvPr/>
        </p:nvGraphicFramePr>
        <p:xfrm>
          <a:off x="3949700" y="1776413"/>
          <a:ext cx="30607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公式" r:id="rId5" imgW="2679700" imgH="863600" progId="Equation.3">
                  <p:embed/>
                </p:oleObj>
              </mc:Choice>
              <mc:Fallback>
                <p:oleObj name="公式" r:id="rId5" imgW="2679700" imgH="863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776413"/>
                        <a:ext cx="30607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1143000" y="30718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整理得</a:t>
            </a:r>
          </a:p>
        </p:txBody>
      </p:sp>
      <p:graphicFrame>
        <p:nvGraphicFramePr>
          <p:cNvPr id="426007" name="Object 23"/>
          <p:cNvGraphicFramePr>
            <a:graphicFrameLocks noChangeAspect="1"/>
          </p:cNvGraphicFramePr>
          <p:nvPr/>
        </p:nvGraphicFramePr>
        <p:xfrm>
          <a:off x="2514600" y="2919413"/>
          <a:ext cx="430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公式" r:id="rId7" imgW="431800" imgH="914400" progId="Equation.3">
                  <p:embed/>
                </p:oleObj>
              </mc:Choice>
              <mc:Fallback>
                <p:oleObj name="公式" r:id="rId7" imgW="431800" imgH="914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19413"/>
                        <a:ext cx="430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08" name="Object 24"/>
          <p:cNvGraphicFramePr>
            <a:graphicFrameLocks noChangeAspect="1"/>
          </p:cNvGraphicFramePr>
          <p:nvPr/>
        </p:nvGraphicFramePr>
        <p:xfrm>
          <a:off x="2944813" y="2982913"/>
          <a:ext cx="227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公式" r:id="rId9" imgW="2273300" imgH="927100" progId="Equation.3">
                  <p:embed/>
                </p:oleObj>
              </mc:Choice>
              <mc:Fallback>
                <p:oleObj name="公式" r:id="rId9" imgW="2273300" imgH="9271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2982913"/>
                        <a:ext cx="2273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09" name="Text Box 25"/>
          <p:cNvSpPr txBox="1">
            <a:spLocks noChangeArrowheads="1"/>
          </p:cNvSpPr>
          <p:nvPr/>
        </p:nvSpPr>
        <p:spPr bwMode="auto">
          <a:xfrm>
            <a:off x="1143000" y="1028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3.</a:t>
            </a:r>
          </a:p>
        </p:txBody>
      </p:sp>
      <p:graphicFrame>
        <p:nvGraphicFramePr>
          <p:cNvPr id="426011" name="Object 27"/>
          <p:cNvGraphicFramePr>
            <a:graphicFrameLocks noChangeAspect="1"/>
          </p:cNvGraphicFramePr>
          <p:nvPr/>
        </p:nvGraphicFramePr>
        <p:xfrm>
          <a:off x="6870700" y="836613"/>
          <a:ext cx="52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11" imgW="520474" imgH="863225" progId="Equation.3">
                  <p:embed/>
                </p:oleObj>
              </mc:Choice>
              <mc:Fallback>
                <p:oleObj name="Equation" r:id="rId11" imgW="520474" imgH="863225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836613"/>
                        <a:ext cx="52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17" name="Text Box 33"/>
          <p:cNvSpPr txBox="1">
            <a:spLocks noChangeArrowheads="1"/>
          </p:cNvSpPr>
          <p:nvPr/>
        </p:nvSpPr>
        <p:spPr bwMode="auto">
          <a:xfrm>
            <a:off x="1524000" y="101441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把</a:t>
            </a:r>
            <a:r>
              <a:rPr lang="en-US" altLang="zh-CN" sz="2800" i="1"/>
              <a:t>y</a:t>
            </a:r>
            <a:r>
              <a:rPr lang="zh-CN" altLang="en-US" sz="2800"/>
              <a:t>看成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zh-CN" altLang="en-US" sz="2800"/>
              <a:t>的函数</a:t>
            </a:r>
            <a:r>
              <a:rPr lang="zh-CN" altLang="en-US" sz="2800">
                <a:solidFill>
                  <a:srgbClr val="0000FF"/>
                </a:solidFill>
              </a:rPr>
              <a:t>对</a:t>
            </a:r>
            <a:r>
              <a:rPr lang="en-US" altLang="zh-CN" sz="2800" i="1">
                <a:solidFill>
                  <a:srgbClr val="0000FF"/>
                </a:solidFill>
              </a:rPr>
              <a:t>z</a:t>
            </a:r>
            <a:r>
              <a:rPr lang="zh-CN" altLang="en-US" sz="2800">
                <a:solidFill>
                  <a:srgbClr val="0000FF"/>
                </a:solidFill>
              </a:rPr>
              <a:t>求偏导数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  <a:r>
              <a:rPr lang="zh-CN" altLang="en-US" sz="2800"/>
              <a:t>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06" grpId="0" autoUpdateAnimBg="0"/>
      <p:bldP spid="426009" grpId="0" autoUpdateAnimBg="0"/>
      <p:bldP spid="4260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993B1F4-5A3F-46EF-AFB8-4929F3FBE32E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  <p:sp>
        <p:nvSpPr>
          <p:cNvPr id="427010" name="AutoShape 2"/>
          <p:cNvSpPr>
            <a:spLocks noChangeArrowheads="1"/>
          </p:cNvSpPr>
          <p:nvPr/>
        </p:nvSpPr>
        <p:spPr bwMode="auto">
          <a:xfrm>
            <a:off x="827088" y="1908175"/>
            <a:ext cx="449580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5724525" y="207963"/>
            <a:ext cx="2362200" cy="457200"/>
          </a:xfrm>
          <a:prstGeom prst="parallelogram">
            <a:avLst>
              <a:gd name="adj" fmla="val 23250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1116013" y="207963"/>
            <a:ext cx="1752600" cy="457200"/>
          </a:xfrm>
          <a:prstGeom prst="parallelogram">
            <a:avLst>
              <a:gd name="adj" fmla="val 17250"/>
            </a:avLst>
          </a:prstGeom>
          <a:gradFill rotWithShape="0">
            <a:gsLst>
              <a:gs pos="0">
                <a:srgbClr val="FFFFFF"/>
              </a:gs>
              <a:gs pos="100000">
                <a:srgbClr val="00FF99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06" name="Object 11"/>
          <p:cNvGraphicFramePr>
            <a:graphicFrameLocks noChangeAspect="1"/>
          </p:cNvGraphicFramePr>
          <p:nvPr/>
        </p:nvGraphicFramePr>
        <p:xfrm>
          <a:off x="4514850" y="35290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2901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2"/>
          <p:cNvGraphicFramePr>
            <a:graphicFrameLocks noChangeAspect="1"/>
          </p:cNvGraphicFramePr>
          <p:nvPr/>
        </p:nvGraphicFramePr>
        <p:xfrm>
          <a:off x="755650" y="207963"/>
          <a:ext cx="7239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Equation" r:id="rId5" imgW="7175500" imgH="469900" progId="Equation.3">
                  <p:embed/>
                </p:oleObj>
              </mc:Choice>
              <mc:Fallback>
                <p:oleObj name="Equation" r:id="rId5" imgW="7175500" imgH="4699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7963"/>
                        <a:ext cx="7239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3"/>
          <p:cNvGraphicFramePr>
            <a:graphicFrameLocks noChangeAspect="1"/>
          </p:cNvGraphicFramePr>
          <p:nvPr/>
        </p:nvGraphicFramePr>
        <p:xfrm>
          <a:off x="320675" y="817563"/>
          <a:ext cx="3406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7" imgW="3213100" imgH="431800" progId="Equation.3">
                  <p:embed/>
                </p:oleObj>
              </mc:Choice>
              <mc:Fallback>
                <p:oleObj name="Equation" r:id="rId7" imgW="3213100" imgH="4318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817563"/>
                        <a:ext cx="34067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2" name="Text Box 14"/>
          <p:cNvSpPr txBox="1">
            <a:spLocks noChangeArrowheads="1"/>
          </p:cNvSpPr>
          <p:nvPr/>
        </p:nvSpPr>
        <p:spPr bwMode="auto">
          <a:xfrm>
            <a:off x="298450" y="13509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908050" y="13509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法一</a:t>
            </a:r>
          </a:p>
        </p:txBody>
      </p:sp>
      <p:sp>
        <p:nvSpPr>
          <p:cNvPr id="427024" name="Rectangle 16"/>
          <p:cNvSpPr>
            <a:spLocks noChangeArrowheads="1"/>
          </p:cNvSpPr>
          <p:nvPr/>
        </p:nvSpPr>
        <p:spPr bwMode="auto">
          <a:xfrm>
            <a:off x="1820863" y="1365250"/>
            <a:ext cx="2058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利用全微分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427025" name="Object 17"/>
          <p:cNvGraphicFramePr>
            <a:graphicFrameLocks noChangeAspect="1"/>
          </p:cNvGraphicFramePr>
          <p:nvPr/>
        </p:nvGraphicFramePr>
        <p:xfrm>
          <a:off x="969963" y="1989138"/>
          <a:ext cx="24780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Equation" r:id="rId9" imgW="2336800" imgH="342900" progId="Equation.3">
                  <p:embed/>
                </p:oleObj>
              </mc:Choice>
              <mc:Fallback>
                <p:oleObj name="Equation" r:id="rId9" imgW="2336800" imgH="3429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989138"/>
                        <a:ext cx="247808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6" name="Object 18"/>
          <p:cNvGraphicFramePr>
            <a:graphicFrameLocks noChangeAspect="1"/>
          </p:cNvGraphicFramePr>
          <p:nvPr/>
        </p:nvGraphicFramePr>
        <p:xfrm>
          <a:off x="3473450" y="1997075"/>
          <a:ext cx="18573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Equation" r:id="rId11" imgW="1752600" imgH="393700" progId="Equation.3">
                  <p:embed/>
                </p:oleObj>
              </mc:Choice>
              <mc:Fallback>
                <p:oleObj name="Equation" r:id="rId11" imgW="1752600" imgH="3937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1997075"/>
                        <a:ext cx="185737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7" name="Object 19"/>
          <p:cNvGraphicFramePr>
            <a:graphicFrameLocks noChangeAspect="1"/>
          </p:cNvGraphicFramePr>
          <p:nvPr/>
        </p:nvGraphicFramePr>
        <p:xfrm>
          <a:off x="984250" y="2447925"/>
          <a:ext cx="19113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2" name="Equation" r:id="rId13" imgW="1803400" imgH="393700" progId="Equation.3">
                  <p:embed/>
                </p:oleObj>
              </mc:Choice>
              <mc:Fallback>
                <p:oleObj name="Equation" r:id="rId13" imgW="1803400" imgH="3937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447925"/>
                        <a:ext cx="19113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8" name="Object 20"/>
          <p:cNvGraphicFramePr>
            <a:graphicFrameLocks noChangeAspect="1"/>
          </p:cNvGraphicFramePr>
          <p:nvPr/>
        </p:nvGraphicFramePr>
        <p:xfrm>
          <a:off x="2916238" y="2484438"/>
          <a:ext cx="21526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Equation" r:id="rId15" imgW="2032000" imgH="469900" progId="Equation.3">
                  <p:embed/>
                </p:oleObj>
              </mc:Choice>
              <mc:Fallback>
                <p:oleObj name="Equation" r:id="rId15" imgW="2032000" imgH="4699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84438"/>
                        <a:ext cx="21526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9" name="Object 21"/>
          <p:cNvGraphicFramePr>
            <a:graphicFrameLocks noChangeAspect="1"/>
          </p:cNvGraphicFramePr>
          <p:nvPr/>
        </p:nvGraphicFramePr>
        <p:xfrm>
          <a:off x="5099050" y="2455863"/>
          <a:ext cx="2044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17" imgW="1930400" imgH="419100" progId="Equation.3">
                  <p:embed/>
                </p:oleObj>
              </mc:Choice>
              <mc:Fallback>
                <p:oleObj name="Equation" r:id="rId17" imgW="1930400" imgH="4191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455863"/>
                        <a:ext cx="20447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0" name="Object 22"/>
          <p:cNvGraphicFramePr>
            <a:graphicFrameLocks noChangeAspect="1"/>
          </p:cNvGraphicFramePr>
          <p:nvPr/>
        </p:nvGraphicFramePr>
        <p:xfrm>
          <a:off x="527050" y="3133725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19" imgW="393529" imgH="241195" progId="Equation.3">
                  <p:embed/>
                </p:oleObj>
              </mc:Choice>
              <mc:Fallback>
                <p:oleObj name="Equation" r:id="rId19" imgW="393529" imgH="241195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133725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1" name="Object 23"/>
          <p:cNvGraphicFramePr>
            <a:graphicFrameLocks noChangeAspect="1"/>
          </p:cNvGraphicFramePr>
          <p:nvPr/>
        </p:nvGraphicFramePr>
        <p:xfrm>
          <a:off x="981075" y="3560763"/>
          <a:ext cx="1831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21" imgW="1727200" imgH="469900" progId="Equation.3">
                  <p:embed/>
                </p:oleObj>
              </mc:Choice>
              <mc:Fallback>
                <p:oleObj name="Equation" r:id="rId21" imgW="1727200" imgH="4699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560763"/>
                        <a:ext cx="18319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2" name="Object 24"/>
          <p:cNvGraphicFramePr>
            <a:graphicFrameLocks noChangeAspect="1"/>
          </p:cNvGraphicFramePr>
          <p:nvPr/>
        </p:nvGraphicFramePr>
        <p:xfrm>
          <a:off x="2889250" y="3560763"/>
          <a:ext cx="2089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23" imgW="1968500" imgH="469900" progId="Equation.3">
                  <p:embed/>
                </p:oleObj>
              </mc:Choice>
              <mc:Fallback>
                <p:oleObj name="Equation" r:id="rId23" imgW="1968500" imgH="4699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560763"/>
                        <a:ext cx="20891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3" name="Object 25"/>
          <p:cNvGraphicFramePr>
            <a:graphicFrameLocks noChangeAspect="1"/>
          </p:cNvGraphicFramePr>
          <p:nvPr/>
        </p:nvGraphicFramePr>
        <p:xfrm>
          <a:off x="984250" y="2981325"/>
          <a:ext cx="21145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Equation" r:id="rId25" imgW="1993900" imgH="393700" progId="Equation.3">
                  <p:embed/>
                </p:oleObj>
              </mc:Choice>
              <mc:Fallback>
                <p:oleObj name="Equation" r:id="rId25" imgW="1993900" imgH="3937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981325"/>
                        <a:ext cx="21145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4" name="Object 26"/>
          <p:cNvGraphicFramePr>
            <a:graphicFrameLocks noChangeAspect="1"/>
          </p:cNvGraphicFramePr>
          <p:nvPr/>
        </p:nvGraphicFramePr>
        <p:xfrm>
          <a:off x="3132138" y="2989263"/>
          <a:ext cx="2327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9" name="Equation" r:id="rId27" imgW="2197100" imgH="469900" progId="Equation.3">
                  <p:embed/>
                </p:oleObj>
              </mc:Choice>
              <mc:Fallback>
                <p:oleObj name="Equation" r:id="rId27" imgW="2197100" imgH="46990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89263"/>
                        <a:ext cx="23272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5" name="Object 27"/>
          <p:cNvGraphicFramePr>
            <a:graphicFrameLocks noChangeAspect="1"/>
          </p:cNvGraphicFramePr>
          <p:nvPr/>
        </p:nvGraphicFramePr>
        <p:xfrm>
          <a:off x="5508625" y="2989263"/>
          <a:ext cx="22066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29" imgW="2082800" imgH="419100" progId="Equation.3">
                  <p:embed/>
                </p:oleObj>
              </mc:Choice>
              <mc:Fallback>
                <p:oleObj name="Equation" r:id="rId29" imgW="2082800" imgH="419100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89263"/>
                        <a:ext cx="22066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6" name="Object 28"/>
          <p:cNvGraphicFramePr>
            <a:graphicFrameLocks noChangeAspect="1"/>
          </p:cNvGraphicFramePr>
          <p:nvPr/>
        </p:nvGraphicFramePr>
        <p:xfrm>
          <a:off x="4946650" y="3560763"/>
          <a:ext cx="2005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31" imgW="1892300" imgH="469900" progId="Equation.3">
                  <p:embed/>
                </p:oleObj>
              </mc:Choice>
              <mc:Fallback>
                <p:oleObj name="Equation" r:id="rId31" imgW="1892300" imgH="469900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560763"/>
                        <a:ext cx="20050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7" name="Object 29"/>
          <p:cNvGraphicFramePr>
            <a:graphicFrameLocks noChangeAspect="1"/>
          </p:cNvGraphicFramePr>
          <p:nvPr/>
        </p:nvGraphicFramePr>
        <p:xfrm>
          <a:off x="527050" y="371316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33" imgW="393529" imgH="241195" progId="Equation.3">
                  <p:embed/>
                </p:oleObj>
              </mc:Choice>
              <mc:Fallback>
                <p:oleObj name="Equation" r:id="rId33" imgW="393529" imgH="241195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713163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38" name="Object 30"/>
          <p:cNvGraphicFramePr>
            <a:graphicFrameLocks noChangeAspect="1"/>
          </p:cNvGraphicFramePr>
          <p:nvPr/>
        </p:nvGraphicFramePr>
        <p:xfrm>
          <a:off x="527050" y="451961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35" imgW="393529" imgH="241195" progId="Equation.3">
                  <p:embed/>
                </p:oleObj>
              </mc:Choice>
              <mc:Fallback>
                <p:oleObj name="Equation" r:id="rId35" imgW="393529" imgH="241195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519613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0" name="Object 32"/>
          <p:cNvGraphicFramePr>
            <a:graphicFrameLocks noChangeAspect="1"/>
          </p:cNvGraphicFramePr>
          <p:nvPr/>
        </p:nvGraphicFramePr>
        <p:xfrm>
          <a:off x="922338" y="4094163"/>
          <a:ext cx="47101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36" imgW="4445000" imgH="965200" progId="Equation.3">
                  <p:embed/>
                </p:oleObj>
              </mc:Choice>
              <mc:Fallback>
                <p:oleObj name="Equation" r:id="rId36" imgW="4445000" imgH="9652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094163"/>
                        <a:ext cx="4710112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41" name="Object 33"/>
          <p:cNvGraphicFramePr>
            <a:graphicFrameLocks noChangeAspect="1"/>
          </p:cNvGraphicFramePr>
          <p:nvPr/>
        </p:nvGraphicFramePr>
        <p:xfrm>
          <a:off x="908050" y="5013325"/>
          <a:ext cx="56562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38" imgW="5334000" imgH="469900" progId="Equation.3">
                  <p:embed/>
                </p:oleObj>
              </mc:Choice>
              <mc:Fallback>
                <p:oleObj name="Equation" r:id="rId38" imgW="5334000" imgH="4699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013325"/>
                        <a:ext cx="56562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0"/>
          <p:cNvSpPr txBox="1">
            <a:spLocks noChangeArrowheads="1"/>
          </p:cNvSpPr>
          <p:nvPr/>
        </p:nvSpPr>
        <p:spPr bwMode="auto">
          <a:xfrm>
            <a:off x="107950" y="20796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/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nimBg="1"/>
      <p:bldP spid="427011" grpId="0" animBg="1"/>
      <p:bldP spid="427012" grpId="0" animBg="1"/>
      <p:bldP spid="427022" grpId="0" autoUpdateAnimBg="0"/>
      <p:bldP spid="427023" grpId="0" autoUpdateAnimBg="0"/>
      <p:bldP spid="42702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22D4799-0E7F-45F4-91AB-2CC6A744EACC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428034" name="AutoShape 2"/>
          <p:cNvSpPr>
            <a:spLocks noChangeArrowheads="1"/>
          </p:cNvSpPr>
          <p:nvPr/>
        </p:nvSpPr>
        <p:spPr bwMode="auto">
          <a:xfrm>
            <a:off x="3276600" y="2614613"/>
            <a:ext cx="24384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5" name="AutoShape 3"/>
          <p:cNvSpPr>
            <a:spLocks noChangeArrowheads="1"/>
          </p:cNvSpPr>
          <p:nvPr/>
        </p:nvSpPr>
        <p:spPr bwMode="auto">
          <a:xfrm>
            <a:off x="2411413" y="4414838"/>
            <a:ext cx="3810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FF99FF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6" name="AutoShape 4"/>
          <p:cNvSpPr>
            <a:spLocks noChangeArrowheads="1"/>
          </p:cNvSpPr>
          <p:nvPr/>
        </p:nvSpPr>
        <p:spPr bwMode="auto">
          <a:xfrm>
            <a:off x="900113" y="2543175"/>
            <a:ext cx="21336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33"/>
              </a:gs>
              <a:gs pos="50000">
                <a:srgbClr val="00FFFF"/>
              </a:gs>
              <a:gs pos="100000">
                <a:srgbClr val="FF99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7" name="AutoShape 5"/>
          <p:cNvSpPr>
            <a:spLocks noChangeArrowheads="1"/>
          </p:cNvSpPr>
          <p:nvPr/>
        </p:nvSpPr>
        <p:spPr bwMode="auto">
          <a:xfrm>
            <a:off x="2339975" y="3478213"/>
            <a:ext cx="3810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9933"/>
              </a:gs>
              <a:gs pos="50000">
                <a:srgbClr val="00FFFF"/>
              </a:gs>
              <a:gs pos="100000">
                <a:srgbClr val="FF99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30" name="Object 9"/>
          <p:cNvGraphicFramePr>
            <a:graphicFrameLocks noChangeAspect="1"/>
          </p:cNvGraphicFramePr>
          <p:nvPr/>
        </p:nvGraphicFramePr>
        <p:xfrm>
          <a:off x="755650" y="193675"/>
          <a:ext cx="7239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3" imgW="7175500" imgH="469900" progId="Equation.DSMT4">
                  <p:embed/>
                </p:oleObj>
              </mc:Choice>
              <mc:Fallback>
                <p:oleObj name="Equation" r:id="rId3" imgW="7175500" imgH="4699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3675"/>
                        <a:ext cx="7239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0"/>
          <p:cNvGraphicFramePr>
            <a:graphicFrameLocks noChangeAspect="1"/>
          </p:cNvGraphicFramePr>
          <p:nvPr/>
        </p:nvGraphicFramePr>
        <p:xfrm>
          <a:off x="320675" y="803275"/>
          <a:ext cx="3406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5" imgW="3213100" imgH="431800" progId="Equation.3">
                  <p:embed/>
                </p:oleObj>
              </mc:Choice>
              <mc:Fallback>
                <p:oleObj name="Equation" r:id="rId5" imgW="3213100" imgH="4318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803275"/>
                        <a:ext cx="34067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48" name="Text Box 16"/>
          <p:cNvSpPr txBox="1">
            <a:spLocks noChangeArrowheads="1"/>
          </p:cNvSpPr>
          <p:nvPr/>
        </p:nvSpPr>
        <p:spPr bwMode="auto">
          <a:xfrm>
            <a:off x="217488" y="13906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28049" name="Text Box 17"/>
          <p:cNvSpPr txBox="1">
            <a:spLocks noChangeArrowheads="1"/>
          </p:cNvSpPr>
          <p:nvPr/>
        </p:nvSpPr>
        <p:spPr bwMode="auto">
          <a:xfrm>
            <a:off x="827088" y="13906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法二</a:t>
            </a:r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4875213" y="742950"/>
            <a:ext cx="4268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</a:rPr>
              <a:t>利用隐函数求导公式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1804988" y="13366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令</a:t>
            </a:r>
          </a:p>
        </p:txBody>
      </p:sp>
      <p:graphicFrame>
        <p:nvGraphicFramePr>
          <p:cNvPr id="428052" name="Object 20"/>
          <p:cNvGraphicFramePr>
            <a:graphicFrameLocks noChangeAspect="1"/>
          </p:cNvGraphicFramePr>
          <p:nvPr/>
        </p:nvGraphicFramePr>
        <p:xfrm>
          <a:off x="2268538" y="1462088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62088"/>
                        <a:ext cx="1714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3" name="Object 21"/>
          <p:cNvGraphicFramePr>
            <a:graphicFrameLocks noChangeAspect="1"/>
          </p:cNvGraphicFramePr>
          <p:nvPr/>
        </p:nvGraphicFramePr>
        <p:xfrm>
          <a:off x="4014788" y="1398588"/>
          <a:ext cx="22558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9" imgW="2235200" imgH="469900" progId="Equation.3">
                  <p:embed/>
                </p:oleObj>
              </mc:Choice>
              <mc:Fallback>
                <p:oleObj name="Equation" r:id="rId9" imgW="2235200" imgH="46990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1398588"/>
                        <a:ext cx="225583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4" name="Object 22"/>
          <p:cNvGraphicFramePr>
            <a:graphicFrameLocks noChangeAspect="1"/>
          </p:cNvGraphicFramePr>
          <p:nvPr/>
        </p:nvGraphicFramePr>
        <p:xfrm>
          <a:off x="582613" y="1966913"/>
          <a:ext cx="218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11" imgW="2184400" imgH="482600" progId="Equation.3">
                  <p:embed/>
                </p:oleObj>
              </mc:Choice>
              <mc:Fallback>
                <p:oleObj name="Equation" r:id="rId11" imgW="2184400" imgH="4826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966913"/>
                        <a:ext cx="218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5" name="Object 23"/>
          <p:cNvGraphicFramePr>
            <a:graphicFrameLocks noChangeAspect="1"/>
          </p:cNvGraphicFramePr>
          <p:nvPr/>
        </p:nvGraphicFramePr>
        <p:xfrm>
          <a:off x="2843213" y="1966913"/>
          <a:ext cx="238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13" imgW="2387600" imgH="520700" progId="Equation.3">
                  <p:embed/>
                </p:oleObj>
              </mc:Choice>
              <mc:Fallback>
                <p:oleObj name="Equation" r:id="rId13" imgW="2387600" imgH="5207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66913"/>
                        <a:ext cx="2387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6" name="Object 24"/>
          <p:cNvGraphicFramePr>
            <a:graphicFrameLocks noChangeAspect="1"/>
          </p:cNvGraphicFramePr>
          <p:nvPr/>
        </p:nvGraphicFramePr>
        <p:xfrm>
          <a:off x="5307013" y="2005013"/>
          <a:ext cx="227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15" imgW="2273300" imgH="495300" progId="Equation.3">
                  <p:embed/>
                </p:oleObj>
              </mc:Choice>
              <mc:Fallback>
                <p:oleObj name="Equation" r:id="rId15" imgW="2273300" imgH="4953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2005013"/>
                        <a:ext cx="2273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57" name="Text Box 25"/>
          <p:cNvSpPr txBox="1">
            <a:spLocks noChangeArrowheads="1"/>
          </p:cNvSpPr>
          <p:nvPr/>
        </p:nvSpPr>
        <p:spPr bwMode="auto">
          <a:xfrm>
            <a:off x="361950" y="26955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428058" name="Object 26"/>
          <p:cNvGraphicFramePr>
            <a:graphicFrameLocks noChangeAspect="1"/>
          </p:cNvGraphicFramePr>
          <p:nvPr/>
        </p:nvGraphicFramePr>
        <p:xfrm>
          <a:off x="971550" y="2543175"/>
          <a:ext cx="2235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7" imgW="2235200" imgH="863600" progId="Equation.3">
                  <p:embed/>
                </p:oleObj>
              </mc:Choice>
              <mc:Fallback>
                <p:oleObj name="Equation" r:id="rId17" imgW="2235200" imgH="8636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43175"/>
                        <a:ext cx="2235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9" name="Object 27"/>
          <p:cNvGraphicFramePr>
            <a:graphicFrameLocks noChangeAspect="1"/>
          </p:cNvGraphicFramePr>
          <p:nvPr/>
        </p:nvGraphicFramePr>
        <p:xfrm>
          <a:off x="3409950" y="2568575"/>
          <a:ext cx="243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19" imgW="2438400" imgH="914400" progId="Equation.3">
                  <p:embed/>
                </p:oleObj>
              </mc:Choice>
              <mc:Fallback>
                <p:oleObj name="Equation" r:id="rId19" imgW="2438400" imgH="9144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568575"/>
                        <a:ext cx="2438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0" name="Object 28"/>
          <p:cNvGraphicFramePr>
            <a:graphicFrameLocks noChangeAspect="1"/>
          </p:cNvGraphicFramePr>
          <p:nvPr/>
        </p:nvGraphicFramePr>
        <p:xfrm>
          <a:off x="5886450" y="2771775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21" imgW="1256755" imgH="393529" progId="Equation.3">
                  <p:embed/>
                </p:oleObj>
              </mc:Choice>
              <mc:Fallback>
                <p:oleObj name="Equation" r:id="rId21" imgW="1256755" imgH="393529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2771775"/>
                        <a:ext cx="1333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1" name="Object 29"/>
          <p:cNvGraphicFramePr>
            <a:graphicFrameLocks noChangeAspect="1"/>
          </p:cNvGraphicFramePr>
          <p:nvPr/>
        </p:nvGraphicFramePr>
        <p:xfrm>
          <a:off x="438150" y="3457575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23" imgW="723586" imgH="837836" progId="Equation.3">
                  <p:embed/>
                </p:oleObj>
              </mc:Choice>
              <mc:Fallback>
                <p:oleObj name="Equation" r:id="rId23" imgW="723586" imgH="837836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457575"/>
                        <a:ext cx="72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2" name="Object 30"/>
          <p:cNvGraphicFramePr>
            <a:graphicFrameLocks noChangeAspect="1"/>
          </p:cNvGraphicFramePr>
          <p:nvPr/>
        </p:nvGraphicFramePr>
        <p:xfrm>
          <a:off x="438150" y="4371975"/>
          <a:ext cx="72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25" imgW="723900" imgH="914400" progId="Equation.3">
                  <p:embed/>
                </p:oleObj>
              </mc:Choice>
              <mc:Fallback>
                <p:oleObj name="Equation" r:id="rId25" imgW="723900" imgH="9144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371975"/>
                        <a:ext cx="723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3" name="Object 31"/>
          <p:cNvGraphicFramePr>
            <a:graphicFrameLocks noChangeAspect="1"/>
          </p:cNvGraphicFramePr>
          <p:nvPr/>
        </p:nvGraphicFramePr>
        <p:xfrm>
          <a:off x="5940425" y="3838575"/>
          <a:ext cx="273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27" imgW="2730500" imgH="914400" progId="Equation.3">
                  <p:embed/>
                </p:oleObj>
              </mc:Choice>
              <mc:Fallback>
                <p:oleObj name="Equation" r:id="rId27" imgW="2730500" imgH="9144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838575"/>
                        <a:ext cx="2730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4" name="Object 32"/>
          <p:cNvGraphicFramePr>
            <a:graphicFrameLocks noChangeAspect="1"/>
          </p:cNvGraphicFramePr>
          <p:nvPr/>
        </p:nvGraphicFramePr>
        <p:xfrm>
          <a:off x="3092450" y="3609975"/>
          <a:ext cx="184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29" imgW="1841500" imgH="469900" progId="Equation.3">
                  <p:embed/>
                </p:oleObj>
              </mc:Choice>
              <mc:Fallback>
                <p:oleObj name="Equation" r:id="rId29" imgW="1841500" imgH="4699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609975"/>
                        <a:ext cx="1841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5" name="Object 33"/>
          <p:cNvGraphicFramePr>
            <a:graphicFrameLocks noChangeAspect="1"/>
          </p:cNvGraphicFramePr>
          <p:nvPr/>
        </p:nvGraphicFramePr>
        <p:xfrm>
          <a:off x="1174750" y="3457575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31" imgW="1854200" imgH="838200" progId="Equation.3">
                  <p:embed/>
                </p:oleObj>
              </mc:Choice>
              <mc:Fallback>
                <p:oleObj name="Equation" r:id="rId31" imgW="1854200" imgH="8382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457575"/>
                        <a:ext cx="1854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6" name="Object 34"/>
          <p:cNvGraphicFramePr>
            <a:graphicFrameLocks noChangeAspect="1"/>
          </p:cNvGraphicFramePr>
          <p:nvPr/>
        </p:nvGraphicFramePr>
        <p:xfrm>
          <a:off x="1200150" y="4371975"/>
          <a:ext cx="184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33" imgW="1841500" imgH="914400" progId="Equation.3">
                  <p:embed/>
                </p:oleObj>
              </mc:Choice>
              <mc:Fallback>
                <p:oleObj name="Equation" r:id="rId33" imgW="1841500" imgH="9144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371975"/>
                        <a:ext cx="1841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7" name="Object 35"/>
          <p:cNvGraphicFramePr>
            <a:graphicFrameLocks noChangeAspect="1"/>
          </p:cNvGraphicFramePr>
          <p:nvPr/>
        </p:nvGraphicFramePr>
        <p:xfrm>
          <a:off x="3143250" y="4524375"/>
          <a:ext cx="209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Equation" r:id="rId35" imgW="2095500" imgH="469900" progId="Equation.3">
                  <p:embed/>
                </p:oleObj>
              </mc:Choice>
              <mc:Fallback>
                <p:oleObj name="Equation" r:id="rId35" imgW="2095500" imgH="4699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524375"/>
                        <a:ext cx="2095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nimBg="1"/>
      <p:bldP spid="428035" grpId="0" animBg="1"/>
      <p:bldP spid="428036" grpId="0" animBg="1"/>
      <p:bldP spid="428037" grpId="0" animBg="1"/>
      <p:bldP spid="428048" grpId="0" autoUpdateAnimBg="0"/>
      <p:bldP spid="428049" grpId="0" autoUpdateAnimBg="0"/>
      <p:bldP spid="428050" grpId="0" autoUpdateAnimBg="0"/>
      <p:bldP spid="428051" grpId="0" autoUpdateAnimBg="0"/>
      <p:bldP spid="4280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ADE651B-EECC-4956-B75B-0A40F7CD0CCC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6492875" y="2725738"/>
            <a:ext cx="1752600" cy="381000"/>
          </a:xfrm>
          <a:prstGeom prst="wedgeRectCallout">
            <a:avLst>
              <a:gd name="adj1" fmla="val -140852"/>
              <a:gd name="adj2" fmla="val -324167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3438" y="2693988"/>
            <a:ext cx="1752600" cy="381000"/>
          </a:xfrm>
          <a:prstGeom prst="wedgeRectCallout">
            <a:avLst>
              <a:gd name="adj1" fmla="val -52991"/>
              <a:gd name="adj2" fmla="val -295000"/>
            </a:avLst>
          </a:prstGeom>
          <a:gradFill rotWithShape="0">
            <a:gsLst>
              <a:gs pos="0">
                <a:srgbClr val="FF99CC"/>
              </a:gs>
              <a:gs pos="50000">
                <a:srgbClr val="FFFFFF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23564" name="Rectangle 6"/>
          <p:cNvSpPr>
            <a:spLocks noChangeArrowheads="1"/>
          </p:cNvSpPr>
          <p:nvPr/>
        </p:nvSpPr>
        <p:spPr bwMode="auto">
          <a:xfrm>
            <a:off x="76200" y="-15875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二、方程组的情形</a:t>
            </a:r>
            <a:r>
              <a:rPr lang="en-US" altLang="zh-CN" sz="3600">
                <a:solidFill>
                  <a:schemeClr val="tx2"/>
                </a:solidFill>
                <a:ea typeface="黑体" pitchFamily="2" charset="-122"/>
              </a:rPr>
              <a:t>(</a:t>
            </a:r>
            <a:r>
              <a:rPr lang="zh-CN" altLang="en-US" sz="3600">
                <a:solidFill>
                  <a:schemeClr val="tx2"/>
                </a:solidFill>
                <a:ea typeface="黑体" pitchFamily="2" charset="-122"/>
              </a:rPr>
              <a:t>隐函数组</a:t>
            </a:r>
            <a:r>
              <a:rPr lang="en-US" altLang="zh-CN" sz="3600">
                <a:solidFill>
                  <a:schemeClr val="tx2"/>
                </a:solidFill>
                <a:ea typeface="黑体" pitchFamily="2" charset="-122"/>
              </a:rPr>
              <a:t>)</a:t>
            </a:r>
            <a:endParaRPr lang="en-US" altLang="zh-CN" sz="4000">
              <a:solidFill>
                <a:schemeClr val="tx2"/>
              </a:solidFill>
              <a:ea typeface="黑体" pitchFamily="2" charset="-122"/>
            </a:endParaRP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28600" y="755650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/>
              <a:t>      </a:t>
            </a:r>
            <a:r>
              <a:rPr lang="zh-CN" altLang="en-US" sz="2800"/>
              <a:t>下面讨论由联立方程组所确定的隐函数的</a:t>
            </a:r>
          </a:p>
        </p:txBody>
      </p:sp>
      <p:graphicFrame>
        <p:nvGraphicFramePr>
          <p:cNvPr id="429064" name="Object 8"/>
          <p:cNvGraphicFramePr>
            <a:graphicFrameLocks noChangeAspect="1"/>
          </p:cNvGraphicFramePr>
          <p:nvPr/>
        </p:nvGraphicFramePr>
        <p:xfrm>
          <a:off x="3132138" y="1398588"/>
          <a:ext cx="265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3" imgW="2654300" imgH="1041400" progId="Equation.3">
                  <p:embed/>
                </p:oleObj>
              </mc:Choice>
              <mc:Fallback>
                <p:oleObj name="公式" r:id="rId3" imgW="2654300" imgH="1041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398588"/>
                        <a:ext cx="2654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250825" y="35575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确定两个</a:t>
            </a:r>
            <a:r>
              <a:rPr lang="zh-CN" altLang="en-US" sz="2800">
                <a:solidFill>
                  <a:srgbClr val="0000FF"/>
                </a:solidFill>
              </a:rPr>
              <a:t>二元函数</a:t>
            </a:r>
          </a:p>
        </p:txBody>
      </p:sp>
      <p:graphicFrame>
        <p:nvGraphicFramePr>
          <p:cNvPr id="429066" name="Object 10"/>
          <p:cNvGraphicFramePr>
            <a:graphicFrameLocks noChangeAspect="1"/>
          </p:cNvGraphicFramePr>
          <p:nvPr/>
        </p:nvGraphicFramePr>
        <p:xfrm>
          <a:off x="4384675" y="3336925"/>
          <a:ext cx="7286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公式" r:id="rId5" imgW="381240" imgH="533160" progId="Equation.3">
                  <p:embed/>
                </p:oleObj>
              </mc:Choice>
              <mc:Fallback>
                <p:oleObj name="公式" r:id="rId5" imgW="381240" imgH="53316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336925"/>
                        <a:ext cx="72866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7" name="Object 11"/>
          <p:cNvGraphicFramePr>
            <a:graphicFrameLocks noChangeAspect="1"/>
          </p:cNvGraphicFramePr>
          <p:nvPr/>
        </p:nvGraphicFramePr>
        <p:xfrm>
          <a:off x="5146675" y="3413125"/>
          <a:ext cx="587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7" imgW="712080" imgH="1205640" progId="Equation.3">
                  <p:embed/>
                </p:oleObj>
              </mc:Choice>
              <mc:Fallback>
                <p:oleObj name="Equation" r:id="rId7" imgW="712080" imgH="12056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3413125"/>
                        <a:ext cx="5873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8" name="Object 12"/>
          <p:cNvGraphicFramePr>
            <a:graphicFrameLocks noChangeAspect="1"/>
          </p:cNvGraphicFramePr>
          <p:nvPr/>
        </p:nvGraphicFramePr>
        <p:xfrm>
          <a:off x="4643438" y="2693988"/>
          <a:ext cx="1752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9" imgW="2262960" imgH="507600" progId="Equation.3">
                  <p:embed/>
                </p:oleObj>
              </mc:Choice>
              <mc:Fallback>
                <p:oleObj name="Equation" r:id="rId9" imgW="2262960" imgH="5076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93988"/>
                        <a:ext cx="17526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9" name="Rectangle 13"/>
          <p:cNvSpPr>
            <a:spLocks noChangeArrowheads="1"/>
          </p:cNvSpPr>
          <p:nvPr/>
        </p:nvSpPr>
        <p:spPr bwMode="auto">
          <a:xfrm>
            <a:off x="3851275" y="3565525"/>
            <a:ext cx="83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求</a:t>
            </a:r>
          </a:p>
        </p:txBody>
      </p:sp>
      <p:sp>
        <p:nvSpPr>
          <p:cNvPr id="429070" name="Rectangle 14"/>
          <p:cNvSpPr>
            <a:spLocks noChangeArrowheads="1"/>
          </p:cNvSpPr>
          <p:nvPr/>
        </p:nvSpPr>
        <p:spPr bwMode="auto">
          <a:xfrm>
            <a:off x="4572000" y="4611688"/>
            <a:ext cx="31845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隐函数存在定理</a:t>
            </a:r>
            <a:r>
              <a:rPr lang="en-US" altLang="zh-CN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429071" name="Text Box 15"/>
          <p:cNvSpPr txBox="1">
            <a:spLocks noChangeArrowheads="1"/>
          </p:cNvSpPr>
          <p:nvPr/>
        </p:nvSpPr>
        <p:spPr bwMode="auto">
          <a:xfrm>
            <a:off x="1752600" y="45656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请看课本第</a:t>
            </a:r>
            <a:r>
              <a:rPr lang="en-US" altLang="zh-CN" sz="2800">
                <a:solidFill>
                  <a:schemeClr val="tx2"/>
                </a:solidFill>
              </a:rPr>
              <a:t>86</a:t>
            </a:r>
            <a:r>
              <a:rPr lang="zh-CN" altLang="en-US" sz="2800">
                <a:solidFill>
                  <a:schemeClr val="tx2"/>
                </a:solidFill>
              </a:rPr>
              <a:t>页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29072" name="Rectangle 16"/>
          <p:cNvSpPr>
            <a:spLocks noChangeArrowheads="1"/>
          </p:cNvSpPr>
          <p:nvPr/>
        </p:nvSpPr>
        <p:spPr bwMode="auto">
          <a:xfrm>
            <a:off x="900113" y="1325563"/>
            <a:ext cx="2438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故由方程组</a:t>
            </a:r>
          </a:p>
        </p:txBody>
      </p:sp>
      <p:sp>
        <p:nvSpPr>
          <p:cNvPr id="429073" name="Rectangle 17"/>
          <p:cNvSpPr>
            <a:spLocks noChangeArrowheads="1"/>
          </p:cNvSpPr>
          <p:nvPr/>
        </p:nvSpPr>
        <p:spPr bwMode="auto">
          <a:xfrm>
            <a:off x="7164388" y="749300"/>
            <a:ext cx="16557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求导方法</a:t>
            </a:r>
            <a:r>
              <a:rPr lang="en-US" altLang="zh-CN" sz="2800"/>
              <a:t>.</a:t>
            </a:r>
          </a:p>
        </p:txBody>
      </p:sp>
      <p:graphicFrame>
        <p:nvGraphicFramePr>
          <p:cNvPr id="429074" name="Object 18"/>
          <p:cNvGraphicFramePr>
            <a:graphicFrameLocks noChangeAspect="1"/>
          </p:cNvGraphicFramePr>
          <p:nvPr/>
        </p:nvGraphicFramePr>
        <p:xfrm>
          <a:off x="6588125" y="2693988"/>
          <a:ext cx="17335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1" imgW="2173680" imgH="507600" progId="Equation.3">
                  <p:embed/>
                </p:oleObj>
              </mc:Choice>
              <mc:Fallback>
                <p:oleObj name="Equation" r:id="rId11" imgW="2173680" imgH="5076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693988"/>
                        <a:ext cx="17335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/>
        </p:nvGraphicFramePr>
        <p:xfrm>
          <a:off x="5832475" y="3413125"/>
          <a:ext cx="6000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3" imgW="712080" imgH="1104120" progId="Equation.3">
                  <p:embed/>
                </p:oleObj>
              </mc:Choice>
              <mc:Fallback>
                <p:oleObj name="Equation" r:id="rId13" imgW="712080" imgH="110412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3413125"/>
                        <a:ext cx="60007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/>
        </p:nvGraphicFramePr>
        <p:xfrm>
          <a:off x="6518275" y="3413125"/>
          <a:ext cx="565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5" imgW="686520" imgH="1205640" progId="Equation.3">
                  <p:embed/>
                </p:oleObj>
              </mc:Choice>
              <mc:Fallback>
                <p:oleObj name="Equation" r:id="rId15" imgW="686520" imgH="12056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3413125"/>
                        <a:ext cx="5651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animBg="1" autoUpdateAnimBg="0"/>
      <p:bldP spid="429061" grpId="0" animBg="1" autoUpdateAnimBg="0"/>
      <p:bldP spid="429063" grpId="0" autoUpdateAnimBg="0"/>
      <p:bldP spid="429065" grpId="0" autoUpdateAnimBg="0"/>
      <p:bldP spid="429069" grpId="0" autoUpdateAnimBg="0"/>
      <p:bldP spid="429070" grpId="0" autoUpdateAnimBg="0"/>
      <p:bldP spid="429071" grpId="0" autoUpdateAnimBg="0"/>
      <p:bldP spid="429072" grpId="0" autoUpdateAnimBg="0"/>
      <p:bldP spid="42907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3227F2B-7A9B-4F6D-BA81-478A2A8ABE5F}" type="slidenum">
              <a:rPr lang="en-US" altLang="zh-CN" sz="1400" smtClean="0"/>
              <a:pPr eaLnBrk="1" hangingPunct="1"/>
              <a:t>26</a:t>
            </a:fld>
            <a:endParaRPr lang="en-US" altLang="zh-CN" sz="1400" smtClean="0"/>
          </a:p>
        </p:txBody>
      </p:sp>
      <p:sp>
        <p:nvSpPr>
          <p:cNvPr id="430082" name="AutoShape 2"/>
          <p:cNvSpPr>
            <a:spLocks noChangeArrowheads="1"/>
          </p:cNvSpPr>
          <p:nvPr/>
        </p:nvSpPr>
        <p:spPr bwMode="auto">
          <a:xfrm>
            <a:off x="6019800" y="4038600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572000" y="4038600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6019800" y="2819400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495800" y="2819400"/>
            <a:ext cx="609600" cy="9144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1219200" y="13858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将恒等式</a:t>
            </a:r>
            <a:endParaRPr lang="zh-CN" altLang="en-US" sz="2400" b="0"/>
          </a:p>
        </p:txBody>
      </p:sp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2741613" y="1066800"/>
          <a:ext cx="44973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公式" r:id="rId3" imgW="1816100" imgH="469900" progId="Equation.3">
                  <p:embed/>
                </p:oleObj>
              </mc:Choice>
              <mc:Fallback>
                <p:oleObj name="公式" r:id="rId3" imgW="1816100" imgH="4699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066800"/>
                        <a:ext cx="4497387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1219200" y="2286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两边关于</a:t>
            </a:r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求偏导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4419600" y="2819400"/>
          <a:ext cx="6000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Equation" r:id="rId5" imgW="558800" imgH="838200" progId="Equation.3">
                  <p:embed/>
                </p:oleObj>
              </mc:Choice>
              <mc:Fallback>
                <p:oleObj name="Equation" r:id="rId5" imgW="558800" imgH="8382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6000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"/>
          <p:cNvGraphicFramePr>
            <a:graphicFrameLocks noChangeAspect="1"/>
          </p:cNvGraphicFramePr>
          <p:nvPr/>
        </p:nvGraphicFramePr>
        <p:xfrm>
          <a:off x="2451100" y="25400"/>
          <a:ext cx="265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公式" r:id="rId7" imgW="2654300" imgH="1041400" progId="Equation.3">
                  <p:embed/>
                </p:oleObj>
              </mc:Choice>
              <mc:Fallback>
                <p:oleObj name="公式" r:id="rId7" imgW="2654300" imgH="1041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5400"/>
                        <a:ext cx="2654300" cy="10414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1371600" y="5257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解这个以</a:t>
            </a:r>
          </a:p>
        </p:txBody>
      </p:sp>
      <p:graphicFrame>
        <p:nvGraphicFramePr>
          <p:cNvPr id="430092" name="Object 12"/>
          <p:cNvGraphicFramePr>
            <a:graphicFrameLocks noChangeAspect="1"/>
          </p:cNvGraphicFramePr>
          <p:nvPr/>
        </p:nvGraphicFramePr>
        <p:xfrm>
          <a:off x="3000375" y="5105400"/>
          <a:ext cx="657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公式" r:id="rId9" imgW="381240" imgH="533160" progId="Equation.3">
                  <p:embed/>
                </p:oleObj>
              </mc:Choice>
              <mc:Fallback>
                <p:oleObj name="公式" r:id="rId9" imgW="381240" imgH="53316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105400"/>
                        <a:ext cx="657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3" name="Object 13"/>
          <p:cNvGraphicFramePr>
            <a:graphicFrameLocks noChangeAspect="1"/>
          </p:cNvGraphicFramePr>
          <p:nvPr/>
        </p:nvGraphicFramePr>
        <p:xfrm>
          <a:off x="3597275" y="5105400"/>
          <a:ext cx="517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公式" r:id="rId11" imgW="292320" imgH="533160" progId="Equation.3">
                  <p:embed/>
                </p:oleObj>
              </mc:Choice>
              <mc:Fallback>
                <p:oleObj name="公式" r:id="rId11" imgW="292320" imgH="53316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5105400"/>
                        <a:ext cx="517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4" name="Rectangle 14"/>
          <p:cNvSpPr>
            <a:spLocks noChangeArrowheads="1"/>
          </p:cNvSpPr>
          <p:nvPr/>
        </p:nvSpPr>
        <p:spPr bwMode="auto">
          <a:xfrm>
            <a:off x="4051300" y="527208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为未知量的线性方程组</a:t>
            </a:r>
            <a:r>
              <a:rPr lang="en-US" altLang="zh-CN" sz="2800"/>
              <a:t>,</a:t>
            </a:r>
          </a:p>
        </p:txBody>
      </p:sp>
      <p:sp>
        <p:nvSpPr>
          <p:cNvPr id="430095" name="Rectangle 15"/>
          <p:cNvSpPr>
            <a:spLocks noChangeArrowheads="1"/>
          </p:cNvSpPr>
          <p:nvPr/>
        </p:nvSpPr>
        <p:spPr bwMode="auto">
          <a:xfrm>
            <a:off x="4038600" y="2286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</a:t>
            </a:r>
            <a:r>
              <a:rPr lang="zh-CN" altLang="en-US" sz="2800">
                <a:solidFill>
                  <a:schemeClr val="accent2"/>
                </a:solidFill>
              </a:rPr>
              <a:t>链导法则</a:t>
            </a:r>
            <a:r>
              <a:rPr lang="zh-CN" altLang="en-US" sz="2800"/>
              <a:t>得</a:t>
            </a:r>
            <a:r>
              <a:rPr lang="en-US" altLang="zh-CN" sz="2800"/>
              <a:t>:</a:t>
            </a:r>
          </a:p>
        </p:txBody>
      </p:sp>
      <p:graphicFrame>
        <p:nvGraphicFramePr>
          <p:cNvPr id="430096" name="Object 16"/>
          <p:cNvGraphicFramePr>
            <a:graphicFrameLocks noChangeAspect="1"/>
          </p:cNvGraphicFramePr>
          <p:nvPr/>
        </p:nvGraphicFramePr>
        <p:xfrm>
          <a:off x="3048000" y="4084638"/>
          <a:ext cx="549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13" imgW="508000" imgH="838200" progId="Equation.3">
                  <p:embed/>
                </p:oleObj>
              </mc:Choice>
              <mc:Fallback>
                <p:oleObj name="Equation" r:id="rId13" imgW="508000" imgH="8382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84638"/>
                        <a:ext cx="5492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7" name="Object 17"/>
          <p:cNvGraphicFramePr>
            <a:graphicFrameLocks noChangeAspect="1"/>
          </p:cNvGraphicFramePr>
          <p:nvPr/>
        </p:nvGraphicFramePr>
        <p:xfrm>
          <a:off x="2724150" y="3048000"/>
          <a:ext cx="4762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15" imgW="381000" imgH="1511300" progId="Equation.3">
                  <p:embed/>
                </p:oleObj>
              </mc:Choice>
              <mc:Fallback>
                <p:oleObj name="Equation" r:id="rId15" imgW="381000" imgH="15113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048000"/>
                        <a:ext cx="476250" cy="189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8" name="Object 18"/>
          <p:cNvGraphicFramePr>
            <a:graphicFrameLocks noChangeAspect="1"/>
          </p:cNvGraphicFramePr>
          <p:nvPr/>
        </p:nvGraphicFramePr>
        <p:xfrm>
          <a:off x="3048000" y="2833688"/>
          <a:ext cx="5603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17" imgW="520700" imgH="838200" progId="Equation.3">
                  <p:embed/>
                </p:oleObj>
              </mc:Choice>
              <mc:Fallback>
                <p:oleObj name="Equation" r:id="rId17" imgW="520700" imgH="8382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33688"/>
                        <a:ext cx="5603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9" name="Object 19"/>
          <p:cNvGraphicFramePr>
            <a:graphicFrameLocks noChangeAspect="1"/>
          </p:cNvGraphicFramePr>
          <p:nvPr/>
        </p:nvGraphicFramePr>
        <p:xfrm>
          <a:off x="3581400" y="2833688"/>
          <a:ext cx="8461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19" imgW="787400" imgH="838200" progId="Equation.3">
                  <p:embed/>
                </p:oleObj>
              </mc:Choice>
              <mc:Fallback>
                <p:oleObj name="Equation" r:id="rId19" imgW="787400" imgH="83820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33688"/>
                        <a:ext cx="84613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0" name="Object 20"/>
          <p:cNvGraphicFramePr>
            <a:graphicFrameLocks noChangeAspect="1"/>
          </p:cNvGraphicFramePr>
          <p:nvPr/>
        </p:nvGraphicFramePr>
        <p:xfrm>
          <a:off x="5097463" y="2819400"/>
          <a:ext cx="8461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21" imgW="787400" imgH="838200" progId="Equation.3">
                  <p:embed/>
                </p:oleObj>
              </mc:Choice>
              <mc:Fallback>
                <p:oleObj name="Equation" r:id="rId21" imgW="787400" imgH="8382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19400"/>
                        <a:ext cx="846137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1" name="Object 21"/>
          <p:cNvGraphicFramePr>
            <a:graphicFrameLocks noChangeAspect="1"/>
          </p:cNvGraphicFramePr>
          <p:nvPr/>
        </p:nvGraphicFramePr>
        <p:xfrm>
          <a:off x="5953125" y="2819400"/>
          <a:ext cx="6000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23" imgW="558800" imgH="838200" progId="Equation.3">
                  <p:embed/>
                </p:oleObj>
              </mc:Choice>
              <mc:Fallback>
                <p:oleObj name="Equation" r:id="rId23" imgW="558800" imgH="8382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2819400"/>
                        <a:ext cx="6000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2" name="Object 22"/>
          <p:cNvGraphicFramePr>
            <a:graphicFrameLocks noChangeAspect="1"/>
          </p:cNvGraphicFramePr>
          <p:nvPr/>
        </p:nvGraphicFramePr>
        <p:xfrm>
          <a:off x="6553200" y="3087688"/>
          <a:ext cx="5334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25" imgW="494870" imgH="317225" progId="Equation.3">
                  <p:embed/>
                </p:oleObj>
              </mc:Choice>
              <mc:Fallback>
                <p:oleObj name="Equation" r:id="rId25" imgW="494870" imgH="317225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087688"/>
                        <a:ext cx="533400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3" name="Object 23"/>
          <p:cNvGraphicFramePr>
            <a:graphicFrameLocks noChangeAspect="1"/>
          </p:cNvGraphicFramePr>
          <p:nvPr/>
        </p:nvGraphicFramePr>
        <p:xfrm>
          <a:off x="3581400" y="4048125"/>
          <a:ext cx="8509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27" imgW="787400" imgH="838200" progId="Equation.3">
                  <p:embed/>
                </p:oleObj>
              </mc:Choice>
              <mc:Fallback>
                <p:oleObj name="Equation" r:id="rId27" imgW="787400" imgH="8382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48125"/>
                        <a:ext cx="8509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4" name="Object 24"/>
          <p:cNvGraphicFramePr>
            <a:graphicFrameLocks noChangeAspect="1"/>
          </p:cNvGraphicFramePr>
          <p:nvPr/>
        </p:nvGraphicFramePr>
        <p:xfrm>
          <a:off x="4502150" y="4048125"/>
          <a:ext cx="6032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29" imgW="558800" imgH="838200" progId="Equation.3">
                  <p:embed/>
                </p:oleObj>
              </mc:Choice>
              <mc:Fallback>
                <p:oleObj name="Equation" r:id="rId29" imgW="558800" imgH="8382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048125"/>
                        <a:ext cx="6032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5" name="Object 25"/>
          <p:cNvGraphicFramePr>
            <a:graphicFrameLocks noChangeAspect="1"/>
          </p:cNvGraphicFramePr>
          <p:nvPr/>
        </p:nvGraphicFramePr>
        <p:xfrm>
          <a:off x="5105400" y="4048125"/>
          <a:ext cx="8493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30" imgW="787400" imgH="838200" progId="Equation.3">
                  <p:embed/>
                </p:oleObj>
              </mc:Choice>
              <mc:Fallback>
                <p:oleObj name="Equation" r:id="rId30" imgW="787400" imgH="8382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48125"/>
                        <a:ext cx="849313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6" name="Object 26"/>
          <p:cNvGraphicFramePr>
            <a:graphicFrameLocks noChangeAspect="1"/>
          </p:cNvGraphicFramePr>
          <p:nvPr/>
        </p:nvGraphicFramePr>
        <p:xfrm>
          <a:off x="5949950" y="4038600"/>
          <a:ext cx="6032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32" imgW="558800" imgH="838200" progId="Equation.3">
                  <p:embed/>
                </p:oleObj>
              </mc:Choice>
              <mc:Fallback>
                <p:oleObj name="Equation" r:id="rId32" imgW="558800" imgH="83820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4038600"/>
                        <a:ext cx="6032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7" name="Object 27"/>
          <p:cNvGraphicFramePr>
            <a:graphicFrameLocks noChangeAspect="1"/>
          </p:cNvGraphicFramePr>
          <p:nvPr/>
        </p:nvGraphicFramePr>
        <p:xfrm>
          <a:off x="6551613" y="4305300"/>
          <a:ext cx="5349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34" imgW="494870" imgH="317225" progId="Equation.3">
                  <p:embed/>
                </p:oleObj>
              </mc:Choice>
              <mc:Fallback>
                <p:oleObj name="Equation" r:id="rId34" imgW="494870" imgH="317225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4305300"/>
                        <a:ext cx="53498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9" name="Group 33"/>
          <p:cNvGrpSpPr>
            <a:grpSpLocks/>
          </p:cNvGrpSpPr>
          <p:nvPr/>
        </p:nvGrpSpPr>
        <p:grpSpPr bwMode="auto">
          <a:xfrm>
            <a:off x="5454650" y="0"/>
            <a:ext cx="3232150" cy="1066800"/>
            <a:chOff x="3436" y="0"/>
            <a:chExt cx="2036" cy="672"/>
          </a:xfrm>
        </p:grpSpPr>
        <p:graphicFrame>
          <p:nvGraphicFramePr>
            <p:cNvPr id="24595" name="Object 34"/>
            <p:cNvGraphicFramePr>
              <a:graphicFrameLocks noChangeAspect="1"/>
            </p:cNvGraphicFramePr>
            <p:nvPr/>
          </p:nvGraphicFramePr>
          <p:xfrm>
            <a:off x="3772" y="0"/>
            <a:ext cx="45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4" name="公式" r:id="rId36" imgW="381240" imgH="533160" progId="Equation.3">
                    <p:embed/>
                  </p:oleObj>
                </mc:Choice>
                <mc:Fallback>
                  <p:oleObj name="公式" r:id="rId36" imgW="381240" imgH="53316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0"/>
                          <a:ext cx="459" cy="6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35"/>
            <p:cNvGraphicFramePr>
              <a:graphicFrameLocks noChangeAspect="1"/>
            </p:cNvGraphicFramePr>
            <p:nvPr/>
          </p:nvGraphicFramePr>
          <p:xfrm>
            <a:off x="4252" y="48"/>
            <a:ext cx="37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5" name="Equation" r:id="rId38" imgW="712080" imgH="1205640" progId="Equation.3">
                    <p:embed/>
                  </p:oleObj>
                </mc:Choice>
                <mc:Fallback>
                  <p:oleObj name="Equation" r:id="rId38" imgW="712080" imgH="1205640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48"/>
                          <a:ext cx="370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Rectangle 36"/>
            <p:cNvSpPr>
              <a:spLocks noChangeArrowheads="1"/>
            </p:cNvSpPr>
            <p:nvPr/>
          </p:nvSpPr>
          <p:spPr bwMode="auto">
            <a:xfrm>
              <a:off x="3436" y="144"/>
              <a:ext cx="5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/>
                <a:t>求</a:t>
              </a:r>
            </a:p>
          </p:txBody>
        </p:sp>
        <p:graphicFrame>
          <p:nvGraphicFramePr>
            <p:cNvPr id="24597" name="Object 37"/>
            <p:cNvGraphicFramePr>
              <a:graphicFrameLocks noChangeAspect="1"/>
            </p:cNvGraphicFramePr>
            <p:nvPr/>
          </p:nvGraphicFramePr>
          <p:xfrm>
            <a:off x="4684" y="48"/>
            <a:ext cx="378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6" name="Equation" r:id="rId40" imgW="712080" imgH="1104120" progId="Equation.3">
                    <p:embed/>
                  </p:oleObj>
                </mc:Choice>
                <mc:Fallback>
                  <p:oleObj name="Equation" r:id="rId40" imgW="712080" imgH="1104120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48"/>
                          <a:ext cx="378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38"/>
            <p:cNvGraphicFramePr>
              <a:graphicFrameLocks noChangeAspect="1"/>
            </p:cNvGraphicFramePr>
            <p:nvPr/>
          </p:nvGraphicFramePr>
          <p:xfrm>
            <a:off x="5116" y="48"/>
            <a:ext cx="35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7" name="Equation" r:id="rId42" imgW="686520" imgH="1205640" progId="Equation.3">
                    <p:embed/>
                  </p:oleObj>
                </mc:Choice>
                <mc:Fallback>
                  <p:oleObj name="Equation" r:id="rId42" imgW="686520" imgH="1205640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48"/>
                          <a:ext cx="356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nimBg="1"/>
      <p:bldP spid="430083" grpId="0" animBg="1"/>
      <p:bldP spid="430084" grpId="0" animBg="1"/>
      <p:bldP spid="430085" grpId="0" animBg="1"/>
      <p:bldP spid="430086" grpId="0" autoUpdateAnimBg="0"/>
      <p:bldP spid="430088" grpId="0" autoUpdateAnimBg="0"/>
      <p:bldP spid="430091" grpId="0" autoUpdateAnimBg="0"/>
      <p:bldP spid="430094" grpId="0" autoUpdateAnimBg="0"/>
      <p:bldP spid="43009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23D7543-102A-42D3-B8C3-A7F0B471EA04}" type="slidenum">
              <a:rPr lang="en-US" altLang="zh-CN" sz="1400" smtClean="0"/>
              <a:pPr eaLnBrk="1" hangingPunct="1"/>
              <a:t>27</a:t>
            </a:fld>
            <a:endParaRPr lang="en-US" altLang="zh-CN" sz="1400" smtClean="0"/>
          </a:p>
        </p:txBody>
      </p:sp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3124200" y="836613"/>
            <a:ext cx="1447800" cy="1828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AutoShape 3"/>
          <p:cNvSpPr>
            <a:spLocks noChangeArrowheads="1"/>
          </p:cNvSpPr>
          <p:nvPr/>
        </p:nvSpPr>
        <p:spPr bwMode="auto">
          <a:xfrm>
            <a:off x="8229600" y="838200"/>
            <a:ext cx="381000" cy="6858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5" name="AutoShape 4"/>
          <p:cNvSpPr>
            <a:spLocks noChangeArrowheads="1"/>
          </p:cNvSpPr>
          <p:nvPr/>
        </p:nvSpPr>
        <p:spPr bwMode="auto">
          <a:xfrm>
            <a:off x="7239000" y="838200"/>
            <a:ext cx="381000" cy="6858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AutoShape 5"/>
          <p:cNvSpPr>
            <a:spLocks noChangeArrowheads="1"/>
          </p:cNvSpPr>
          <p:nvPr/>
        </p:nvSpPr>
        <p:spPr bwMode="auto">
          <a:xfrm>
            <a:off x="8229600" y="76200"/>
            <a:ext cx="381000" cy="6858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AutoShape 6"/>
          <p:cNvSpPr>
            <a:spLocks noChangeArrowheads="1"/>
          </p:cNvSpPr>
          <p:nvPr/>
        </p:nvSpPr>
        <p:spPr bwMode="auto">
          <a:xfrm>
            <a:off x="7239000" y="76200"/>
            <a:ext cx="381000" cy="6858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990600" y="3163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解得</a:t>
            </a:r>
          </a:p>
        </p:txBody>
      </p:sp>
      <p:graphicFrame>
        <p:nvGraphicFramePr>
          <p:cNvPr id="25602" name="Object 8"/>
          <p:cNvGraphicFramePr>
            <a:graphicFrameLocks noChangeAspect="1"/>
          </p:cNvGraphicFramePr>
          <p:nvPr/>
        </p:nvGraphicFramePr>
        <p:xfrm>
          <a:off x="5943600" y="38100"/>
          <a:ext cx="31242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公式" r:id="rId3" imgW="1701800" imgH="838200" progId="Equation.3">
                  <p:embed/>
                </p:oleObj>
              </mc:Choice>
              <mc:Fallback>
                <p:oleObj name="公式" r:id="rId3" imgW="1701800" imgH="8382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"/>
                        <a:ext cx="3124200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9"/>
          <p:cNvSpPr txBox="1">
            <a:spLocks noChangeArrowheads="1"/>
          </p:cNvSpPr>
          <p:nvPr/>
        </p:nvSpPr>
        <p:spPr bwMode="auto">
          <a:xfrm>
            <a:off x="914400" y="26035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当系数行列式不为零时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648200" y="2603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</a:t>
            </a:r>
          </a:p>
        </p:txBody>
      </p:sp>
      <p:graphicFrame>
        <p:nvGraphicFramePr>
          <p:cNvPr id="431115" name="Object 11"/>
          <p:cNvGraphicFramePr>
            <a:graphicFrameLocks noChangeAspect="1"/>
          </p:cNvGraphicFramePr>
          <p:nvPr/>
        </p:nvGraphicFramePr>
        <p:xfrm>
          <a:off x="3162300" y="912813"/>
          <a:ext cx="1409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5" imgW="1409700" imgH="1689100" progId="Equation.3">
                  <p:embed/>
                </p:oleObj>
              </mc:Choice>
              <mc:Fallback>
                <p:oleObj name="Equation" r:id="rId5" imgW="1409700" imgH="16891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912813"/>
                        <a:ext cx="14097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/>
        </p:nvGraphicFramePr>
        <p:xfrm>
          <a:off x="1066800" y="1293813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7" imgW="2057400" imgH="914400" progId="Equation.3">
                  <p:embed/>
                </p:oleObj>
              </mc:Choice>
              <mc:Fallback>
                <p:oleObj name="Equation" r:id="rId7" imgW="2057400" imgH="9144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3813"/>
                        <a:ext cx="2057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Text Box 13"/>
          <p:cNvSpPr txBox="1">
            <a:spLocks noChangeArrowheads="1"/>
          </p:cNvSpPr>
          <p:nvPr/>
        </p:nvSpPr>
        <p:spPr bwMode="auto">
          <a:xfrm>
            <a:off x="2362200" y="3468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1118" name="Text Box 14"/>
          <p:cNvSpPr txBox="1">
            <a:spLocks noChangeArrowheads="1"/>
          </p:cNvSpPr>
          <p:nvPr/>
        </p:nvSpPr>
        <p:spPr bwMode="auto">
          <a:xfrm>
            <a:off x="5410200" y="1397000"/>
            <a:ext cx="2438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0000FF"/>
                </a:solidFill>
                <a:ea typeface="隶书" pitchFamily="49" charset="-122"/>
              </a:rPr>
              <a:t>雅可比行列式</a:t>
            </a:r>
          </a:p>
        </p:txBody>
      </p:sp>
      <p:graphicFrame>
        <p:nvGraphicFramePr>
          <p:cNvPr id="431119" name="Object 15"/>
          <p:cNvGraphicFramePr>
            <a:graphicFrameLocks noChangeAspect="1"/>
          </p:cNvGraphicFramePr>
          <p:nvPr/>
        </p:nvGraphicFramePr>
        <p:xfrm>
          <a:off x="4597400" y="1535113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9" imgW="583693" imgH="317225" progId="Equation.3">
                  <p:embed/>
                </p:oleObj>
              </mc:Choice>
              <mc:Fallback>
                <p:oleObj name="Equation" r:id="rId9" imgW="583693" imgH="317225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1535113"/>
                        <a:ext cx="584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4648200" y="197961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Jacobi,C.G.j.(</a:t>
            </a:r>
            <a:r>
              <a:rPr lang="zh-CN" altLang="en-US" sz="2800">
                <a:solidFill>
                  <a:srgbClr val="0000FF"/>
                </a:solidFill>
              </a:rPr>
              <a:t>德</a:t>
            </a:r>
            <a:r>
              <a:rPr lang="en-US" altLang="zh-CN" sz="2800">
                <a:solidFill>
                  <a:srgbClr val="0000FF"/>
                </a:solidFill>
              </a:rPr>
              <a:t>)1804-1851</a:t>
            </a:r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5486400" y="1903413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1122" name="Object 18"/>
          <p:cNvGraphicFramePr>
            <a:graphicFrameLocks noChangeAspect="1"/>
          </p:cNvGraphicFramePr>
          <p:nvPr/>
        </p:nvGraphicFramePr>
        <p:xfrm>
          <a:off x="1981200" y="3046413"/>
          <a:ext cx="6699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11" imgW="723586" imgH="837836" progId="Equation.3">
                  <p:embed/>
                </p:oleObj>
              </mc:Choice>
              <mc:Fallback>
                <p:oleObj name="Equation" r:id="rId11" imgW="723586" imgH="837836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6413"/>
                        <a:ext cx="6699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3" name="Object 19"/>
          <p:cNvGraphicFramePr>
            <a:graphicFrameLocks noChangeAspect="1"/>
          </p:cNvGraphicFramePr>
          <p:nvPr/>
        </p:nvGraphicFramePr>
        <p:xfrm>
          <a:off x="2684463" y="2636838"/>
          <a:ext cx="3335337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13" imgW="3606800" imgH="1689100" progId="Equation.3">
                  <p:embed/>
                </p:oleObj>
              </mc:Choice>
              <mc:Fallback>
                <p:oleObj name="Equation" r:id="rId13" imgW="3606800" imgH="16891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2636838"/>
                        <a:ext cx="3335337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4" name="Object 20"/>
          <p:cNvGraphicFramePr>
            <a:graphicFrameLocks noChangeAspect="1"/>
          </p:cNvGraphicFramePr>
          <p:nvPr/>
        </p:nvGraphicFramePr>
        <p:xfrm>
          <a:off x="1997075" y="4705350"/>
          <a:ext cx="6699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15" imgW="711200" imgH="838200" progId="Equation.3">
                  <p:embed/>
                </p:oleObj>
              </mc:Choice>
              <mc:Fallback>
                <p:oleObj name="Equation" r:id="rId15" imgW="711200" imgH="8382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705350"/>
                        <a:ext cx="6699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5" name="Object 21"/>
          <p:cNvGraphicFramePr>
            <a:graphicFrameLocks noChangeAspect="1"/>
          </p:cNvGraphicFramePr>
          <p:nvPr/>
        </p:nvGraphicFramePr>
        <p:xfrm>
          <a:off x="2667000" y="4316413"/>
          <a:ext cx="33972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17" imgW="3606800" imgH="1689100" progId="Equation.3">
                  <p:embed/>
                </p:oleObj>
              </mc:Choice>
              <mc:Fallback>
                <p:oleObj name="Equation" r:id="rId17" imgW="3606800" imgH="16891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16413"/>
                        <a:ext cx="33972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6" name="Object 22"/>
          <p:cNvGraphicFramePr>
            <a:graphicFrameLocks noChangeAspect="1"/>
          </p:cNvGraphicFramePr>
          <p:nvPr/>
        </p:nvGraphicFramePr>
        <p:xfrm>
          <a:off x="6096000" y="3138488"/>
          <a:ext cx="19605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Equation" r:id="rId19" imgW="2120900" imgH="914400" progId="Equation.3">
                  <p:embed/>
                </p:oleObj>
              </mc:Choice>
              <mc:Fallback>
                <p:oleObj name="Equation" r:id="rId19" imgW="2120900" imgH="9144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38488"/>
                        <a:ext cx="19605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7" name="Object 23"/>
          <p:cNvGraphicFramePr>
            <a:graphicFrameLocks noChangeAspect="1"/>
          </p:cNvGraphicFramePr>
          <p:nvPr/>
        </p:nvGraphicFramePr>
        <p:xfrm>
          <a:off x="6078538" y="4687888"/>
          <a:ext cx="199866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21" imgW="2120900" imgH="914400" progId="Equation.3">
                  <p:embed/>
                </p:oleObj>
              </mc:Choice>
              <mc:Fallback>
                <p:oleObj name="Equation" r:id="rId21" imgW="2120900" imgH="9144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4687888"/>
                        <a:ext cx="199866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nimBg="1"/>
      <p:bldP spid="431111" grpId="0" autoUpdateAnimBg="0"/>
      <p:bldP spid="431114" grpId="0" autoUpdateAnimBg="0"/>
      <p:bldP spid="431118" grpId="0" autoUpdateAnimBg="0"/>
      <p:bldP spid="431120" grpId="0" autoUpdateAnimBg="0"/>
      <p:bldP spid="431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7ED974F-128F-4D8C-8940-AD14E692393D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26637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同理</a:t>
            </a:r>
            <a:r>
              <a:rPr lang="en-US" altLang="zh-CN" sz="2800"/>
              <a:t>,    </a:t>
            </a:r>
          </a:p>
        </p:txBody>
      </p:sp>
      <p:graphicFrame>
        <p:nvGraphicFramePr>
          <p:cNvPr id="432131" name="Object 3"/>
          <p:cNvGraphicFramePr>
            <a:graphicFrameLocks noChangeAspect="1"/>
          </p:cNvGraphicFramePr>
          <p:nvPr/>
        </p:nvGraphicFramePr>
        <p:xfrm>
          <a:off x="1295400" y="2613025"/>
          <a:ext cx="43434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3" imgW="4368800" imgH="1816100" progId="Equation.3">
                  <p:embed/>
                </p:oleObj>
              </mc:Choice>
              <mc:Fallback>
                <p:oleObj name="Equation" r:id="rId3" imgW="4368800" imgH="18161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13025"/>
                        <a:ext cx="434340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1371600" y="4495800"/>
          <a:ext cx="42672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5" imgW="4356100" imgH="1816100" progId="Equation.3">
                  <p:embed/>
                </p:oleObj>
              </mc:Choice>
              <mc:Fallback>
                <p:oleObj name="Equation" r:id="rId5" imgW="4356100" imgH="18161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2672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5643563" y="3086100"/>
          <a:ext cx="2032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7" imgW="2120900" imgH="914400" progId="Equation.3">
                  <p:embed/>
                </p:oleObj>
              </mc:Choice>
              <mc:Fallback>
                <p:oleObj name="Equation" r:id="rId7" imgW="2120900" imgH="91440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086100"/>
                        <a:ext cx="2032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4" name="Object 6"/>
          <p:cNvGraphicFramePr>
            <a:graphicFrameLocks noChangeAspect="1"/>
          </p:cNvGraphicFramePr>
          <p:nvPr/>
        </p:nvGraphicFramePr>
        <p:xfrm>
          <a:off x="5661025" y="4999038"/>
          <a:ext cx="20129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Equation" r:id="rId9" imgW="2120900" imgH="914400" progId="Equation.3">
                  <p:embed/>
                </p:oleObj>
              </mc:Choice>
              <mc:Fallback>
                <p:oleObj name="Equation" r:id="rId9" imgW="2120900" imgH="9144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4999038"/>
                        <a:ext cx="201295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2286000" y="0"/>
          <a:ext cx="3505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公式" r:id="rId11" imgW="1816100" imgH="469900" progId="Equation.3">
                  <p:embed/>
                </p:oleObj>
              </mc:Choice>
              <mc:Fallback>
                <p:oleObj name="公式" r:id="rId11" imgW="1816100" imgH="4699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35052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5105400" y="985838"/>
          <a:ext cx="32004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Equation" r:id="rId13" imgW="3721100" imgH="1955800" progId="Equation.3">
                  <p:embed/>
                </p:oleObj>
              </mc:Choice>
              <mc:Fallback>
                <p:oleObj name="Equation" r:id="rId13" imgW="3721100" imgH="19558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985838"/>
                        <a:ext cx="3200400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1905000" y="15240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两边关于</a:t>
            </a:r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求偏导</a:t>
            </a:r>
            <a:r>
              <a:rPr lang="en-US" altLang="zh-CN" sz="2800"/>
              <a:t>,</a:t>
            </a:r>
            <a:r>
              <a:rPr lang="zh-CN" altLang="en-US" sz="2800"/>
              <a:t>得</a:t>
            </a:r>
          </a:p>
        </p:txBody>
      </p: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5835650" y="-76200"/>
            <a:ext cx="2851150" cy="990600"/>
            <a:chOff x="3436" y="0"/>
            <a:chExt cx="2036" cy="672"/>
          </a:xfrm>
        </p:grpSpPr>
        <p:graphicFrame>
          <p:nvGraphicFramePr>
            <p:cNvPr id="26632" name="Object 16"/>
            <p:cNvGraphicFramePr>
              <a:graphicFrameLocks noChangeAspect="1"/>
            </p:cNvGraphicFramePr>
            <p:nvPr/>
          </p:nvGraphicFramePr>
          <p:xfrm>
            <a:off x="3772" y="0"/>
            <a:ext cx="45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7" name="公式" r:id="rId15" imgW="381240" imgH="533160" progId="Equation.3">
                    <p:embed/>
                  </p:oleObj>
                </mc:Choice>
                <mc:Fallback>
                  <p:oleObj name="公式" r:id="rId15" imgW="381240" imgH="53316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0"/>
                          <a:ext cx="459" cy="6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17"/>
            <p:cNvGraphicFramePr>
              <a:graphicFrameLocks noChangeAspect="1"/>
            </p:cNvGraphicFramePr>
            <p:nvPr/>
          </p:nvGraphicFramePr>
          <p:xfrm>
            <a:off x="4252" y="48"/>
            <a:ext cx="37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8" name="Equation" r:id="rId17" imgW="712080" imgH="1205640" progId="Equation.3">
                    <p:embed/>
                  </p:oleObj>
                </mc:Choice>
                <mc:Fallback>
                  <p:oleObj name="Equation" r:id="rId17" imgW="712080" imgH="120564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48"/>
                          <a:ext cx="370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Rectangle 18"/>
            <p:cNvSpPr>
              <a:spLocks noChangeArrowheads="1"/>
            </p:cNvSpPr>
            <p:nvPr/>
          </p:nvSpPr>
          <p:spPr bwMode="auto">
            <a:xfrm>
              <a:off x="3436" y="144"/>
              <a:ext cx="52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/>
                <a:t>求</a:t>
              </a:r>
            </a:p>
          </p:txBody>
        </p:sp>
        <p:graphicFrame>
          <p:nvGraphicFramePr>
            <p:cNvPr id="26634" name="Object 19"/>
            <p:cNvGraphicFramePr>
              <a:graphicFrameLocks noChangeAspect="1"/>
            </p:cNvGraphicFramePr>
            <p:nvPr/>
          </p:nvGraphicFramePr>
          <p:xfrm>
            <a:off x="4684" y="48"/>
            <a:ext cx="378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9" name="Equation" r:id="rId19" imgW="712080" imgH="1104120" progId="Equation.3">
                    <p:embed/>
                  </p:oleObj>
                </mc:Choice>
                <mc:Fallback>
                  <p:oleObj name="Equation" r:id="rId19" imgW="712080" imgH="110412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48"/>
                          <a:ext cx="378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Object 20"/>
            <p:cNvGraphicFramePr>
              <a:graphicFrameLocks noChangeAspect="1"/>
            </p:cNvGraphicFramePr>
            <p:nvPr/>
          </p:nvGraphicFramePr>
          <p:xfrm>
            <a:off x="5116" y="48"/>
            <a:ext cx="35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0" name="Equation" r:id="rId21" imgW="686520" imgH="1205640" progId="Equation.3">
                    <p:embed/>
                  </p:oleObj>
                </mc:Choice>
                <mc:Fallback>
                  <p:oleObj name="Equation" r:id="rId21" imgW="686520" imgH="120564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48"/>
                          <a:ext cx="356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905B56-3AB1-4D76-B86F-3F70984B056E}" type="slidenum">
              <a:rPr lang="en-US" altLang="zh-CN" sz="1400" smtClean="0"/>
              <a:pPr eaLnBrk="1" hangingPunct="1"/>
              <a:t>29</a:t>
            </a:fld>
            <a:endParaRPr lang="en-US" altLang="zh-CN" sz="1400" smtClean="0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142875" y="242888"/>
            <a:ext cx="762000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特</a:t>
            </a:r>
          </a:p>
        </p:txBody>
      </p:sp>
      <p:graphicFrame>
        <p:nvGraphicFramePr>
          <p:cNvPr id="433157" name="Object 5"/>
          <p:cNvGraphicFramePr>
            <a:graphicFrameLocks noChangeAspect="1"/>
          </p:cNvGraphicFramePr>
          <p:nvPr/>
        </p:nvGraphicFramePr>
        <p:xfrm>
          <a:off x="6578600" y="188913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" imgW="2565400" imgH="977900" progId="Equation.3">
                  <p:embed/>
                </p:oleObj>
              </mc:Choice>
              <mc:Fallback>
                <p:oleObj name="Equation" r:id="rId3" imgW="2565400" imgH="9779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188913"/>
                        <a:ext cx="2565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1285875" y="204788"/>
            <a:ext cx="2438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如果方程组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465138" y="13414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它可能确定两个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468313" y="20605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现假定它确定</a:t>
            </a:r>
          </a:p>
        </p:txBody>
      </p:sp>
      <p:graphicFrame>
        <p:nvGraphicFramePr>
          <p:cNvPr id="433161" name="Object 9"/>
          <p:cNvGraphicFramePr>
            <a:graphicFrameLocks noChangeAspect="1"/>
          </p:cNvGraphicFramePr>
          <p:nvPr/>
        </p:nvGraphicFramePr>
        <p:xfrm>
          <a:off x="2754313" y="2200275"/>
          <a:ext cx="266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5" imgW="2667000" imgH="393700" progId="Equation.3">
                  <p:embed/>
                </p:oleObj>
              </mc:Choice>
              <mc:Fallback>
                <p:oleObj name="Equation" r:id="rId5" imgW="2667000" imgH="3937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2200275"/>
                        <a:ext cx="266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5345113" y="20748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且两个函数都</a:t>
            </a:r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1306513" y="2822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则求</a:t>
            </a:r>
          </a:p>
        </p:txBody>
      </p:sp>
      <p:graphicFrame>
        <p:nvGraphicFramePr>
          <p:cNvPr id="433164" name="Object 12"/>
          <p:cNvGraphicFramePr>
            <a:graphicFrameLocks noChangeAspect="1"/>
          </p:cNvGraphicFramePr>
          <p:nvPr/>
        </p:nvGraphicFramePr>
        <p:xfrm>
          <a:off x="2125663" y="2746375"/>
          <a:ext cx="125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7" imgW="1257300" imgH="838200" progId="Equation.3">
                  <p:embed/>
                </p:oleObj>
              </mc:Choice>
              <mc:Fallback>
                <p:oleObj name="Equation" r:id="rId7" imgW="1257300" imgH="8382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746375"/>
                        <a:ext cx="125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3287713" y="28368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的方法同前面求</a:t>
            </a:r>
          </a:p>
        </p:txBody>
      </p:sp>
      <p:graphicFrame>
        <p:nvGraphicFramePr>
          <p:cNvPr id="433166" name="Object 14"/>
          <p:cNvGraphicFramePr>
            <a:graphicFrameLocks noChangeAspect="1"/>
          </p:cNvGraphicFramePr>
          <p:nvPr/>
        </p:nvGraphicFramePr>
        <p:xfrm>
          <a:off x="5962650" y="2717800"/>
          <a:ext cx="7540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9" imgW="800100" imgH="838200" progId="Equation.3">
                  <p:embed/>
                </p:oleObj>
              </mc:Choice>
              <mc:Fallback>
                <p:oleObj name="Equation" r:id="rId9" imgW="800100" imgH="838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717800"/>
                        <a:ext cx="7540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7" name="Object 15"/>
          <p:cNvGraphicFramePr>
            <a:graphicFrameLocks noChangeAspect="1"/>
          </p:cNvGraphicFramePr>
          <p:nvPr/>
        </p:nvGraphicFramePr>
        <p:xfrm>
          <a:off x="6732588" y="2670175"/>
          <a:ext cx="517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公式" r:id="rId11" imgW="228501" imgH="406224" progId="Equation.3">
                  <p:embed/>
                </p:oleObj>
              </mc:Choice>
              <mc:Fallback>
                <p:oleObj name="公式" r:id="rId11" imgW="228501" imgH="406224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670175"/>
                        <a:ext cx="517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8" name="Text Box 16"/>
          <p:cNvSpPr txBox="1">
            <a:spLocks noChangeArrowheads="1"/>
          </p:cNvSpPr>
          <p:nvPr/>
        </p:nvSpPr>
        <p:spPr bwMode="auto">
          <a:xfrm>
            <a:off x="468313" y="36750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的方法相同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433169" name="Object 17"/>
          <p:cNvGraphicFramePr>
            <a:graphicFrameLocks noChangeAspect="1"/>
          </p:cNvGraphicFramePr>
          <p:nvPr/>
        </p:nvGraphicFramePr>
        <p:xfrm>
          <a:off x="3203575" y="115888"/>
          <a:ext cx="2654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3" imgW="2654300" imgH="1041400" progId="Equation.DSMT4">
                  <p:embed/>
                </p:oleObj>
              </mc:Choice>
              <mc:Fallback>
                <p:oleObj name="Equation" r:id="rId13" imgW="2654300" imgH="1041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15888"/>
                        <a:ext cx="2654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70" name="Rectangle 18"/>
          <p:cNvSpPr>
            <a:spLocks noChangeArrowheads="1"/>
          </p:cNvSpPr>
          <p:nvPr/>
        </p:nvSpPr>
        <p:spPr bwMode="auto">
          <a:xfrm>
            <a:off x="5940425" y="260350"/>
            <a:ext cx="83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/>
              <a:t>为</a:t>
            </a:r>
          </a:p>
        </p:txBody>
      </p:sp>
      <p:sp>
        <p:nvSpPr>
          <p:cNvPr id="433171" name="Rectangle 19"/>
          <p:cNvSpPr>
            <a:spLocks noChangeArrowheads="1"/>
          </p:cNvSpPr>
          <p:nvPr/>
        </p:nvSpPr>
        <p:spPr bwMode="auto">
          <a:xfrm>
            <a:off x="468313" y="28368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可微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33172" name="Rectangle 20"/>
          <p:cNvSpPr>
            <a:spLocks noChangeArrowheads="1"/>
          </p:cNvSpPr>
          <p:nvPr/>
        </p:nvSpPr>
        <p:spPr bwMode="auto">
          <a:xfrm>
            <a:off x="641350" y="242888"/>
            <a:ext cx="644525" cy="6413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zh-CN" altLang="en-US" sz="3600">
                <a:solidFill>
                  <a:srgbClr val="0000FF"/>
                </a:solidFill>
                <a:ea typeface="隶书" pitchFamily="49" charset="-122"/>
              </a:rPr>
              <a:t>别</a:t>
            </a:r>
          </a:p>
        </p:txBody>
      </p:sp>
      <p:sp>
        <p:nvSpPr>
          <p:cNvPr id="433173" name="Rectangle 21"/>
          <p:cNvSpPr>
            <a:spLocks noChangeArrowheads="1"/>
          </p:cNvSpPr>
          <p:nvPr/>
        </p:nvSpPr>
        <p:spPr bwMode="auto">
          <a:xfrm>
            <a:off x="2979738" y="13589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一元函数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3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 autoUpdateAnimBg="0"/>
      <p:bldP spid="433159" grpId="0" autoUpdateAnimBg="0"/>
      <p:bldP spid="433160" grpId="0" autoUpdateAnimBg="0"/>
      <p:bldP spid="433162" grpId="0" autoUpdateAnimBg="0"/>
      <p:bldP spid="433163" grpId="0" autoUpdateAnimBg="0"/>
      <p:bldP spid="433165" grpId="0" autoUpdateAnimBg="0"/>
      <p:bldP spid="433168" grpId="0" autoUpdateAnimBg="0"/>
      <p:bldP spid="433170" grpId="0" autoUpdateAnimBg="0"/>
      <p:bldP spid="433171" grpId="0" autoUpdateAnimBg="0"/>
      <p:bldP spid="433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0267122-350E-44C7-AFB1-2E29099A1584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ea typeface="黑体" pitchFamily="2" charset="-122"/>
              </a:rPr>
              <a:t>一、一个方程的情形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331788" y="15017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在一元函数微分学中</a:t>
            </a:r>
            <a:r>
              <a:rPr lang="en-US" altLang="zh-CN" sz="2800"/>
              <a:t>,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255588" y="3128963"/>
            <a:ext cx="7848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        </a:t>
            </a:r>
            <a:r>
              <a:rPr lang="zh-CN" altLang="en-US" sz="2800"/>
              <a:t>现在利用复合函数的</a:t>
            </a:r>
            <a:r>
              <a:rPr lang="zh-CN" altLang="en-US" sz="2800">
                <a:solidFill>
                  <a:srgbClr val="0000FF"/>
                </a:solidFill>
              </a:rPr>
              <a:t>链导法</a:t>
            </a:r>
            <a:r>
              <a:rPr lang="zh-CN" altLang="en-US" sz="2800"/>
              <a:t>给出隐函数</a:t>
            </a:r>
            <a:r>
              <a:rPr lang="en-US" altLang="zh-CN" sz="2800"/>
              <a:t>(1)</a:t>
            </a:r>
          </a:p>
        </p:txBody>
      </p:sp>
      <p:graphicFrame>
        <p:nvGraphicFramePr>
          <p:cNvPr id="408581" name="Object 5"/>
          <p:cNvGraphicFramePr>
            <a:graphicFrameLocks noChangeAspect="1"/>
          </p:cNvGraphicFramePr>
          <p:nvPr/>
        </p:nvGraphicFramePr>
        <p:xfrm>
          <a:off x="255588" y="993775"/>
          <a:ext cx="24050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公式" r:id="rId3" imgW="3000240" imgH="507600" progId="Equation.3">
                  <p:embed/>
                </p:oleObj>
              </mc:Choice>
              <mc:Fallback>
                <p:oleObj name="公式" r:id="rId3" imgW="3000240" imgH="507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993775"/>
                        <a:ext cx="240506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2312988" y="2173288"/>
          <a:ext cx="327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公式" r:id="rId5" imgW="1371600" imgH="203200" progId="Equation.3">
                  <p:embed/>
                </p:oleObj>
              </mc:Choice>
              <mc:Fallback>
                <p:oleObj name="公式" r:id="rId5" imgW="1371600" imgH="203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173288"/>
                        <a:ext cx="327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255588" y="2706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的求导法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2236788" y="3849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并指出</a:t>
            </a:r>
            <a:r>
              <a:rPr lang="en-US" altLang="zh-CN" sz="2800"/>
              <a:t>: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4418013" y="1487488"/>
            <a:ext cx="300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曾介绍过隐函数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255588" y="3805238"/>
            <a:ext cx="2286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的求导公式</a:t>
            </a:r>
            <a:r>
              <a:rPr lang="en-US" altLang="zh-CN" sz="2800"/>
              <a:t>,</a:t>
            </a:r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3529013" y="3816350"/>
            <a:ext cx="4649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隐函数存在的一个充分条件</a:t>
            </a:r>
            <a:r>
              <a:rPr lang="en-US" altLang="zh-CN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utoUpdateAnimBg="0"/>
      <p:bldP spid="408580" grpId="0" autoUpdateAnimBg="0"/>
      <p:bldP spid="408583" grpId="0" autoUpdateAnimBg="0"/>
      <p:bldP spid="408584" grpId="0" autoUpdateAnimBg="0"/>
      <p:bldP spid="408585" grpId="0" autoUpdateAnimBg="0"/>
      <p:bldP spid="408586" grpId="0" autoUpdateAnimBg="0"/>
      <p:bldP spid="4085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A7D2F3E-3003-4E84-AEFE-619429B5637B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28696" name="Text Box 2"/>
          <p:cNvSpPr txBox="1">
            <a:spLocks noChangeArrowheads="1"/>
          </p:cNvSpPr>
          <p:nvPr/>
        </p:nvSpPr>
        <p:spPr bwMode="auto">
          <a:xfrm>
            <a:off x="217488" y="420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34179" name="Object 3"/>
          <p:cNvGraphicFramePr>
            <a:graphicFrameLocks noChangeAspect="1"/>
          </p:cNvGraphicFramePr>
          <p:nvPr/>
        </p:nvGraphicFramePr>
        <p:xfrm>
          <a:off x="827088" y="115888"/>
          <a:ext cx="4584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3" imgW="4584700" imgH="1257300" progId="Equation.3">
                  <p:embed/>
                </p:oleObj>
              </mc:Choice>
              <mc:Fallback>
                <p:oleObj name="Equation" r:id="rId3" imgW="4584700" imgH="12573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5888"/>
                        <a:ext cx="4584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0" name="Object 4"/>
          <p:cNvGraphicFramePr>
            <a:graphicFrameLocks noChangeAspect="1"/>
          </p:cNvGraphicFramePr>
          <p:nvPr/>
        </p:nvGraphicFramePr>
        <p:xfrm>
          <a:off x="5456238" y="268288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5" imgW="1778000" imgH="838200" progId="Equation.3">
                  <p:embed/>
                </p:oleObj>
              </mc:Choice>
              <mc:Fallback>
                <p:oleObj name="Equation" r:id="rId5" imgW="1778000" imgH="8382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268288"/>
                        <a:ext cx="1778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81" name="Object 5"/>
          <p:cNvGraphicFramePr>
            <a:graphicFrameLocks noChangeAspect="1"/>
          </p:cNvGraphicFramePr>
          <p:nvPr/>
        </p:nvGraphicFramePr>
        <p:xfrm>
          <a:off x="903288" y="1411288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7" imgW="2222500" imgH="927100" progId="Equation.3">
                  <p:embed/>
                </p:oleObj>
              </mc:Choice>
              <mc:Fallback>
                <p:oleObj name="Equation" r:id="rId7" imgW="2222500" imgH="9271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11288"/>
                        <a:ext cx="22225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82" name="Text Box 6"/>
          <p:cNvSpPr txBox="1">
            <a:spLocks noChangeArrowheads="1"/>
          </p:cNvSpPr>
          <p:nvPr/>
        </p:nvSpPr>
        <p:spPr bwMode="auto">
          <a:xfrm>
            <a:off x="250825" y="2492375"/>
            <a:ext cx="69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434218" name="Text Box 42"/>
          <p:cNvSpPr txBox="1">
            <a:spLocks noChangeArrowheads="1"/>
          </p:cNvSpPr>
          <p:nvPr/>
        </p:nvSpPr>
        <p:spPr bwMode="auto">
          <a:xfrm>
            <a:off x="827088" y="25654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方程组两边对</a:t>
            </a:r>
          </a:p>
        </p:txBody>
      </p:sp>
      <p:sp>
        <p:nvSpPr>
          <p:cNvPr id="434219" name="Rectangle 43"/>
          <p:cNvSpPr>
            <a:spLocks noChangeArrowheads="1"/>
          </p:cNvSpPr>
          <p:nvPr/>
        </p:nvSpPr>
        <p:spPr bwMode="auto">
          <a:xfrm>
            <a:off x="3040063" y="2579688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求导</a:t>
            </a:r>
          </a:p>
        </p:txBody>
      </p:sp>
      <p:graphicFrame>
        <p:nvGraphicFramePr>
          <p:cNvPr id="434220" name="Object 44"/>
          <p:cNvGraphicFramePr>
            <a:graphicFrameLocks noChangeAspect="1"/>
          </p:cNvGraphicFramePr>
          <p:nvPr/>
        </p:nvGraphicFramePr>
        <p:xfrm>
          <a:off x="4500563" y="2205038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Equation" r:id="rId9" imgW="177569" imgH="304404" progId="Equation.3">
                  <p:embed/>
                </p:oleObj>
              </mc:Choice>
              <mc:Fallback>
                <p:oleObj name="Equation" r:id="rId9" imgW="177569" imgH="304404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05038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21" name="Text Box 45"/>
          <p:cNvSpPr txBox="1">
            <a:spLocks noChangeArrowheads="1"/>
          </p:cNvSpPr>
          <p:nvPr/>
        </p:nvSpPr>
        <p:spPr bwMode="auto">
          <a:xfrm>
            <a:off x="449263" y="38830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得</a:t>
            </a:r>
          </a:p>
        </p:txBody>
      </p:sp>
      <p:graphicFrame>
        <p:nvGraphicFramePr>
          <p:cNvPr id="434222" name="Object 46"/>
          <p:cNvGraphicFramePr>
            <a:graphicFrameLocks noChangeAspect="1"/>
          </p:cNvGraphicFramePr>
          <p:nvPr/>
        </p:nvGraphicFramePr>
        <p:xfrm>
          <a:off x="900113" y="3716338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Equation" r:id="rId11" imgW="2082800" imgH="914400" progId="Equation.3">
                  <p:embed/>
                </p:oleObj>
              </mc:Choice>
              <mc:Fallback>
                <p:oleObj name="Equation" r:id="rId11" imgW="2082800" imgH="9144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2082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23" name="Object 47"/>
          <p:cNvGraphicFramePr>
            <a:graphicFrameLocks noChangeAspect="1"/>
          </p:cNvGraphicFramePr>
          <p:nvPr/>
        </p:nvGraphicFramePr>
        <p:xfrm>
          <a:off x="4357688" y="3714750"/>
          <a:ext cx="24288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公式" r:id="rId13" imgW="939392" imgH="431613" progId="Equation.3">
                  <p:embed/>
                </p:oleObj>
              </mc:Choice>
              <mc:Fallback>
                <p:oleObj name="公式" r:id="rId13" imgW="939392" imgH="431613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714750"/>
                        <a:ext cx="242887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363663" y="3851275"/>
            <a:ext cx="533400" cy="779463"/>
            <a:chOff x="1776" y="3456"/>
            <a:chExt cx="336" cy="491"/>
          </a:xfrm>
        </p:grpSpPr>
        <p:sp>
          <p:nvSpPr>
            <p:cNvPr id="28708" name="Line 49"/>
            <p:cNvSpPr>
              <a:spLocks noChangeShapeType="1"/>
            </p:cNvSpPr>
            <p:nvPr/>
          </p:nvSpPr>
          <p:spPr bwMode="auto">
            <a:xfrm>
              <a:off x="1776" y="3456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4" name="Object 50"/>
            <p:cNvGraphicFramePr>
              <a:graphicFrameLocks noChangeAspect="1"/>
            </p:cNvGraphicFramePr>
            <p:nvPr/>
          </p:nvGraphicFramePr>
          <p:xfrm>
            <a:off x="1776" y="3840"/>
            <a:ext cx="336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1" name="Equation" r:id="rId15" imgW="1309320" imgH="406080" progId="Equation.3">
                    <p:embed/>
                  </p:oleObj>
                </mc:Choice>
                <mc:Fallback>
                  <p:oleObj name="Equation" r:id="rId15" imgW="1309320" imgH="406080" progId="Equation.3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0"/>
                          <a:ext cx="336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040063" y="3851275"/>
            <a:ext cx="533400" cy="779463"/>
            <a:chOff x="1776" y="3456"/>
            <a:chExt cx="336" cy="491"/>
          </a:xfrm>
        </p:grpSpPr>
        <p:sp>
          <p:nvSpPr>
            <p:cNvPr id="28707" name="Line 52"/>
            <p:cNvSpPr>
              <a:spLocks noChangeShapeType="1"/>
            </p:cNvSpPr>
            <p:nvPr/>
          </p:nvSpPr>
          <p:spPr bwMode="auto">
            <a:xfrm>
              <a:off x="1776" y="3456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3" name="Object 53"/>
            <p:cNvGraphicFramePr>
              <a:graphicFrameLocks noChangeAspect="1"/>
            </p:cNvGraphicFramePr>
            <p:nvPr/>
          </p:nvGraphicFramePr>
          <p:xfrm>
            <a:off x="1776" y="3840"/>
            <a:ext cx="336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2" name="Equation" r:id="rId17" imgW="1309320" imgH="406080" progId="Equation.3">
                    <p:embed/>
                  </p:oleObj>
                </mc:Choice>
                <mc:Fallback>
                  <p:oleObj name="Equation" r:id="rId17" imgW="1309320" imgH="406080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0"/>
                          <a:ext cx="336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4230" name="Object 54"/>
          <p:cNvGraphicFramePr>
            <a:graphicFrameLocks noChangeAspect="1"/>
          </p:cNvGraphicFramePr>
          <p:nvPr/>
        </p:nvGraphicFramePr>
        <p:xfrm>
          <a:off x="3421063" y="406717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19" imgW="494870" imgH="317225" progId="Equation.3">
                  <p:embed/>
                </p:oleObj>
              </mc:Choice>
              <mc:Fallback>
                <p:oleObj name="Equation" r:id="rId19" imgW="494870" imgH="317225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067175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945063" y="3868738"/>
            <a:ext cx="533400" cy="779462"/>
            <a:chOff x="1776" y="3456"/>
            <a:chExt cx="336" cy="491"/>
          </a:xfrm>
        </p:grpSpPr>
        <p:sp>
          <p:nvSpPr>
            <p:cNvPr id="28706" name="Line 56"/>
            <p:cNvSpPr>
              <a:spLocks noChangeShapeType="1"/>
            </p:cNvSpPr>
            <p:nvPr/>
          </p:nvSpPr>
          <p:spPr bwMode="auto">
            <a:xfrm>
              <a:off x="1776" y="3456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2" name="Object 57"/>
            <p:cNvGraphicFramePr>
              <a:graphicFrameLocks noChangeAspect="1"/>
            </p:cNvGraphicFramePr>
            <p:nvPr/>
          </p:nvGraphicFramePr>
          <p:xfrm>
            <a:off x="1776" y="3840"/>
            <a:ext cx="336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4" name="Equation" r:id="rId21" imgW="1309320" imgH="406080" progId="Equation.3">
                    <p:embed/>
                  </p:oleObj>
                </mc:Choice>
                <mc:Fallback>
                  <p:oleObj name="Equation" r:id="rId21" imgW="1309320" imgH="406080" progId="Equation.3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0"/>
                          <a:ext cx="336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850063" y="3868738"/>
            <a:ext cx="533400" cy="779462"/>
            <a:chOff x="1776" y="3456"/>
            <a:chExt cx="336" cy="491"/>
          </a:xfrm>
        </p:grpSpPr>
        <p:sp>
          <p:nvSpPr>
            <p:cNvPr id="28705" name="Line 59"/>
            <p:cNvSpPr>
              <a:spLocks noChangeShapeType="1"/>
            </p:cNvSpPr>
            <p:nvPr/>
          </p:nvSpPr>
          <p:spPr bwMode="auto">
            <a:xfrm>
              <a:off x="1776" y="3456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91" name="Object 60"/>
            <p:cNvGraphicFramePr>
              <a:graphicFrameLocks noChangeAspect="1"/>
            </p:cNvGraphicFramePr>
            <p:nvPr/>
          </p:nvGraphicFramePr>
          <p:xfrm>
            <a:off x="1776" y="3840"/>
            <a:ext cx="336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45" name="Equation" r:id="rId23" imgW="1309320" imgH="406080" progId="Equation.3">
                    <p:embed/>
                  </p:oleObj>
                </mc:Choice>
                <mc:Fallback>
                  <p:oleObj name="Equation" r:id="rId23" imgW="1309320" imgH="406080" progId="Equation.3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0"/>
                          <a:ext cx="336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4237" name="Object 61"/>
          <p:cNvGraphicFramePr>
            <a:graphicFrameLocks noChangeAspect="1"/>
          </p:cNvGraphicFramePr>
          <p:nvPr/>
        </p:nvGraphicFramePr>
        <p:xfrm>
          <a:off x="7231063" y="4021138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25" imgW="685502" imgH="304668" progId="Equation.3">
                  <p:embed/>
                </p:oleObj>
              </mc:Choice>
              <mc:Fallback>
                <p:oleObj name="Equation" r:id="rId25" imgW="685502" imgH="304668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4021138"/>
                        <a:ext cx="685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38" name="Object 62"/>
          <p:cNvGraphicFramePr>
            <a:graphicFrameLocks noChangeAspect="1"/>
          </p:cNvGraphicFramePr>
          <p:nvPr/>
        </p:nvGraphicFramePr>
        <p:xfrm>
          <a:off x="4148138" y="2047875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27" imgW="381000" imgH="1511300" progId="Equation.3">
                  <p:embed/>
                </p:oleObj>
              </mc:Choice>
              <mc:Fallback>
                <p:oleObj name="Equation" r:id="rId27" imgW="381000" imgH="15113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047875"/>
                        <a:ext cx="381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39" name="Object 63"/>
          <p:cNvGraphicFramePr>
            <a:graphicFrameLocks noChangeAspect="1"/>
          </p:cNvGraphicFramePr>
          <p:nvPr/>
        </p:nvGraphicFramePr>
        <p:xfrm>
          <a:off x="4500563" y="3068638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Equation" r:id="rId29" imgW="444114" imgH="317225" progId="Equation.3">
                  <p:embed/>
                </p:oleObj>
              </mc:Choice>
              <mc:Fallback>
                <p:oleObj name="Equation" r:id="rId29" imgW="444114" imgH="317225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068638"/>
                        <a:ext cx="444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0" name="Object 64"/>
          <p:cNvGraphicFramePr>
            <a:graphicFrameLocks noChangeAspect="1"/>
          </p:cNvGraphicFramePr>
          <p:nvPr/>
        </p:nvGraphicFramePr>
        <p:xfrm>
          <a:off x="4703763" y="1938338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31" imgW="723586" imgH="837836" progId="Equation.3">
                  <p:embed/>
                </p:oleObj>
              </mc:Choice>
              <mc:Fallback>
                <p:oleObj name="Equation" r:id="rId31" imgW="723586" imgH="837836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1938338"/>
                        <a:ext cx="72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1" name="Object 65"/>
          <p:cNvGraphicFramePr>
            <a:graphicFrameLocks noChangeAspect="1"/>
          </p:cNvGraphicFramePr>
          <p:nvPr/>
        </p:nvGraphicFramePr>
        <p:xfrm>
          <a:off x="5389563" y="1938338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Equation" r:id="rId33" imgW="723586" imgH="837836" progId="Equation.3">
                  <p:embed/>
                </p:oleObj>
              </mc:Choice>
              <mc:Fallback>
                <p:oleObj name="Equation" r:id="rId33" imgW="723586" imgH="837836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938338"/>
                        <a:ext cx="72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2" name="Object 66"/>
          <p:cNvGraphicFramePr>
            <a:graphicFrameLocks noChangeAspect="1"/>
          </p:cNvGraphicFramePr>
          <p:nvPr/>
        </p:nvGraphicFramePr>
        <p:xfrm>
          <a:off x="6138863" y="219868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Equation" r:id="rId35" imgW="494870" imgH="317225" progId="Equation.3">
                  <p:embed/>
                </p:oleObj>
              </mc:Choice>
              <mc:Fallback>
                <p:oleObj name="Equation" r:id="rId35" imgW="494870" imgH="317225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2198688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3" name="Object 67"/>
          <p:cNvGraphicFramePr>
            <a:graphicFrameLocks noChangeAspect="1"/>
          </p:cNvGraphicFramePr>
          <p:nvPr/>
        </p:nvGraphicFramePr>
        <p:xfrm>
          <a:off x="4957763" y="3068638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Equation" r:id="rId36" imgW="710891" imgH="393529" progId="Equation.3">
                  <p:embed/>
                </p:oleObj>
              </mc:Choice>
              <mc:Fallback>
                <p:oleObj name="Equation" r:id="rId36" imgW="710891" imgH="393529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3068638"/>
                        <a:ext cx="71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4" name="Object 68"/>
          <p:cNvGraphicFramePr>
            <a:graphicFrameLocks noChangeAspect="1"/>
          </p:cNvGraphicFramePr>
          <p:nvPr/>
        </p:nvGraphicFramePr>
        <p:xfrm>
          <a:off x="6754813" y="2776538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38" imgW="749880" imgH="1104120" progId="Equation.3">
                  <p:embed/>
                </p:oleObj>
              </mc:Choice>
              <mc:Fallback>
                <p:oleObj name="Equation" r:id="rId38" imgW="749880" imgH="11041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2776538"/>
                        <a:ext cx="571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5" name="Object 69"/>
          <p:cNvGraphicFramePr>
            <a:graphicFrameLocks noChangeAspect="1"/>
          </p:cNvGraphicFramePr>
          <p:nvPr/>
        </p:nvGraphicFramePr>
        <p:xfrm>
          <a:off x="5688013" y="2776538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40" imgW="749880" imgH="1104120" progId="Equation.3">
                  <p:embed/>
                </p:oleObj>
              </mc:Choice>
              <mc:Fallback>
                <p:oleObj name="Equation" r:id="rId40" imgW="749880" imgH="110412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2776538"/>
                        <a:ext cx="571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46" name="Object 70"/>
          <p:cNvGraphicFramePr>
            <a:graphicFrameLocks noChangeAspect="1"/>
          </p:cNvGraphicFramePr>
          <p:nvPr/>
        </p:nvGraphicFramePr>
        <p:xfrm>
          <a:off x="6253163" y="3132138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42" imgW="494870" imgH="253780" progId="Equation.3">
                  <p:embed/>
                </p:oleObj>
              </mc:Choice>
              <mc:Fallback>
                <p:oleObj name="Equation" r:id="rId42" imgW="494870" imgH="25378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3132138"/>
                        <a:ext cx="495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 autoUpdateAnimBg="0"/>
      <p:bldP spid="434218" grpId="0" autoUpdateAnimBg="0"/>
      <p:bldP spid="434219" grpId="0" autoUpdateAnimBg="0"/>
      <p:bldP spid="4342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831E994-B1B6-4854-B806-91EE32A4F54B}" type="slidenum">
              <a:rPr lang="en-US" altLang="zh-CN" sz="1400" smtClean="0"/>
              <a:pPr eaLnBrk="1" hangingPunct="1"/>
              <a:t>31</a:t>
            </a:fld>
            <a:endParaRPr lang="en-US" altLang="zh-CN" sz="1400" smtClean="0"/>
          </a:p>
        </p:txBody>
      </p:sp>
      <p:sp>
        <p:nvSpPr>
          <p:cNvPr id="29717" name="Text Box 4"/>
          <p:cNvSpPr txBox="1">
            <a:spLocks noChangeArrowheads="1"/>
          </p:cNvSpPr>
          <p:nvPr/>
        </p:nvSpPr>
        <p:spPr bwMode="auto">
          <a:xfrm>
            <a:off x="214313" y="2047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29718" name="Text Box 5"/>
          <p:cNvSpPr txBox="1">
            <a:spLocks noChangeArrowheads="1"/>
          </p:cNvSpPr>
          <p:nvPr/>
        </p:nvSpPr>
        <p:spPr bwMode="auto">
          <a:xfrm>
            <a:off x="900113" y="2047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设方程组</a:t>
            </a:r>
          </a:p>
        </p:txBody>
      </p:sp>
      <p:graphicFrame>
        <p:nvGraphicFramePr>
          <p:cNvPr id="29698" name="Object 6"/>
          <p:cNvGraphicFramePr>
            <a:graphicFrameLocks noChangeAspect="1"/>
          </p:cNvGraphicFramePr>
          <p:nvPr/>
        </p:nvGraphicFramePr>
        <p:xfrm>
          <a:off x="2474913" y="0"/>
          <a:ext cx="284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Equation" r:id="rId3" imgW="2844800" imgH="1028700" progId="Equation.3">
                  <p:embed/>
                </p:oleObj>
              </mc:Choice>
              <mc:Fallback>
                <p:oleObj name="Equation" r:id="rId3" imgW="2844800" imgH="102870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0"/>
                        <a:ext cx="2844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Text Box 7"/>
          <p:cNvSpPr txBox="1">
            <a:spLocks noChangeArrowheads="1"/>
          </p:cNvSpPr>
          <p:nvPr/>
        </p:nvSpPr>
        <p:spPr bwMode="auto">
          <a:xfrm>
            <a:off x="5319713" y="2047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确定函数</a:t>
            </a:r>
          </a:p>
        </p:txBody>
      </p:sp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1052513" y="1168400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Equation" r:id="rId5" imgW="1955800" imgH="431800" progId="Equation.3">
                  <p:embed/>
                </p:oleObj>
              </mc:Choice>
              <mc:Fallback>
                <p:oleObj name="Equation" r:id="rId5" imgW="1955800" imgH="4318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168400"/>
                        <a:ext cx="195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9"/>
          <p:cNvGraphicFramePr>
            <a:graphicFrameLocks noChangeAspect="1"/>
          </p:cNvGraphicFramePr>
          <p:nvPr/>
        </p:nvGraphicFramePr>
        <p:xfrm>
          <a:off x="3059113" y="120650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7" imgW="1651000" imgH="393700" progId="Equation.3">
                  <p:embed/>
                </p:oleObj>
              </mc:Choice>
              <mc:Fallback>
                <p:oleObj name="Equation" r:id="rId7" imgW="1651000" imgH="3937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206500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0"/>
          <p:cNvGraphicFramePr>
            <a:graphicFrameLocks noChangeAspect="1"/>
          </p:cNvGraphicFramePr>
          <p:nvPr/>
        </p:nvGraphicFramePr>
        <p:xfrm>
          <a:off x="4748213" y="990600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9" imgW="2552700" imgH="914400" progId="Equation.3">
                  <p:embed/>
                </p:oleObj>
              </mc:Choice>
              <mc:Fallback>
                <p:oleObj name="Equation" r:id="rId9" imgW="2552700" imgH="9144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990600"/>
                        <a:ext cx="2552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83" name="Text Box 11"/>
          <p:cNvSpPr txBox="1">
            <a:spLocks noChangeArrowheads="1"/>
          </p:cNvSpPr>
          <p:nvPr/>
        </p:nvSpPr>
        <p:spPr bwMode="auto">
          <a:xfrm>
            <a:off x="250825" y="17002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1042988" y="1716088"/>
            <a:ext cx="3667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运用公式推导的方法</a:t>
            </a:r>
            <a:r>
              <a:rPr lang="en-US" altLang="zh-CN" sz="2800"/>
              <a:t>.</a:t>
            </a:r>
          </a:p>
        </p:txBody>
      </p:sp>
      <p:sp>
        <p:nvSpPr>
          <p:cNvPr id="438286" name="Text Box 14"/>
          <p:cNvSpPr txBox="1">
            <a:spLocks noChangeArrowheads="1"/>
          </p:cNvSpPr>
          <p:nvPr/>
        </p:nvSpPr>
        <p:spPr bwMode="auto">
          <a:xfrm>
            <a:off x="1011238" y="22082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原方程组两边分别对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438289" name="Object 17"/>
          <p:cNvGraphicFramePr>
            <a:graphicFrameLocks noChangeAspect="1"/>
          </p:cNvGraphicFramePr>
          <p:nvPr/>
        </p:nvGraphicFramePr>
        <p:xfrm>
          <a:off x="2195513" y="3011488"/>
          <a:ext cx="4270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6" name="Equation" r:id="rId11" imgW="444114" imgH="317225" progId="Equation.3">
                  <p:embed/>
                </p:oleObj>
              </mc:Choice>
              <mc:Fallback>
                <p:oleObj name="Equation" r:id="rId11" imgW="444114" imgH="317225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11488"/>
                        <a:ext cx="427037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4287838" y="2208213"/>
            <a:ext cx="2147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0000FF"/>
                </a:solidFill>
              </a:rPr>
              <a:t>x</a:t>
            </a:r>
            <a:r>
              <a:rPr lang="zh-CN" altLang="en-US" sz="2800">
                <a:solidFill>
                  <a:srgbClr val="0000FF"/>
                </a:solidFill>
              </a:rPr>
              <a:t>求偏导数：</a:t>
            </a:r>
          </a:p>
        </p:txBody>
      </p:sp>
      <p:graphicFrame>
        <p:nvGraphicFramePr>
          <p:cNvPr id="438291" name="Object 19"/>
          <p:cNvGraphicFramePr>
            <a:graphicFrameLocks noChangeAspect="1"/>
          </p:cNvGraphicFramePr>
          <p:nvPr/>
        </p:nvGraphicFramePr>
        <p:xfrm>
          <a:off x="1860550" y="2871788"/>
          <a:ext cx="38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7" name="Equation" r:id="rId13" imgW="381000" imgH="1511300" progId="Equation.3">
                  <p:embed/>
                </p:oleObj>
              </mc:Choice>
              <mc:Fallback>
                <p:oleObj name="Equation" r:id="rId13" imgW="381000" imgH="15113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871788"/>
                        <a:ext cx="381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2" name="Object 20"/>
          <p:cNvGraphicFramePr>
            <a:graphicFrameLocks noChangeAspect="1"/>
          </p:cNvGraphicFramePr>
          <p:nvPr/>
        </p:nvGraphicFramePr>
        <p:xfrm>
          <a:off x="2165350" y="3797300"/>
          <a:ext cx="3540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Equation" r:id="rId15" imgW="368300" imgH="469900" progId="Equation.3">
                  <p:embed/>
                </p:oleObj>
              </mc:Choice>
              <mc:Fallback>
                <p:oleObj name="Equation" r:id="rId15" imgW="368300" imgH="4699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797300"/>
                        <a:ext cx="35401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3" name="Object 21"/>
          <p:cNvGraphicFramePr>
            <a:graphicFrameLocks noChangeAspect="1"/>
          </p:cNvGraphicFramePr>
          <p:nvPr/>
        </p:nvGraphicFramePr>
        <p:xfrm>
          <a:off x="3227388" y="3086100"/>
          <a:ext cx="461962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Equation" r:id="rId17" imgW="482391" imgH="241195" progId="Equation.3">
                  <p:embed/>
                </p:oleObj>
              </mc:Choice>
              <mc:Fallback>
                <p:oleObj name="Equation" r:id="rId17" imgW="482391" imgH="241195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086100"/>
                        <a:ext cx="461962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4" name="Object 22"/>
          <p:cNvGraphicFramePr>
            <a:graphicFrameLocks noChangeAspect="1"/>
          </p:cNvGraphicFramePr>
          <p:nvPr/>
        </p:nvGraphicFramePr>
        <p:xfrm>
          <a:off x="4222750" y="3086100"/>
          <a:ext cx="48577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19" imgW="508000" imgH="241300" progId="Equation.3">
                  <p:embed/>
                </p:oleObj>
              </mc:Choice>
              <mc:Fallback>
                <p:oleObj name="Equation" r:id="rId19" imgW="508000" imgH="24130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086100"/>
                        <a:ext cx="485775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5" name="Object 23"/>
          <p:cNvGraphicFramePr>
            <a:graphicFrameLocks noChangeAspect="1"/>
          </p:cNvGraphicFramePr>
          <p:nvPr/>
        </p:nvGraphicFramePr>
        <p:xfrm>
          <a:off x="5270500" y="3013075"/>
          <a:ext cx="4762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Equation" r:id="rId21" imgW="494870" imgH="317225" progId="Equation.3">
                  <p:embed/>
                </p:oleObj>
              </mc:Choice>
              <mc:Fallback>
                <p:oleObj name="Equation" r:id="rId21" imgW="494870" imgH="317225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013075"/>
                        <a:ext cx="47625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6" name="Object 24"/>
          <p:cNvGraphicFramePr>
            <a:graphicFrameLocks noChangeAspect="1"/>
          </p:cNvGraphicFramePr>
          <p:nvPr/>
        </p:nvGraphicFramePr>
        <p:xfrm>
          <a:off x="3687763" y="2741613"/>
          <a:ext cx="534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Equation" r:id="rId23" imgW="737280" imgH="1104120" progId="Equation.3">
                  <p:embed/>
                </p:oleObj>
              </mc:Choice>
              <mc:Fallback>
                <p:oleObj name="Equation" r:id="rId23" imgW="737280" imgH="110412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2741613"/>
                        <a:ext cx="5349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7" name="Object 25"/>
          <p:cNvGraphicFramePr>
            <a:graphicFrameLocks noChangeAspect="1"/>
          </p:cNvGraphicFramePr>
          <p:nvPr/>
        </p:nvGraphicFramePr>
        <p:xfrm>
          <a:off x="4679950" y="2782888"/>
          <a:ext cx="534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Equation" r:id="rId25" imgW="737280" imgH="1104120" progId="Equation.3">
                  <p:embed/>
                </p:oleObj>
              </mc:Choice>
              <mc:Fallback>
                <p:oleObj name="Equation" r:id="rId25" imgW="737280" imgH="110412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2782888"/>
                        <a:ext cx="53498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8" name="Object 26"/>
          <p:cNvGraphicFramePr>
            <a:graphicFrameLocks noChangeAspect="1"/>
          </p:cNvGraphicFramePr>
          <p:nvPr/>
        </p:nvGraphicFramePr>
        <p:xfrm>
          <a:off x="2546350" y="3870325"/>
          <a:ext cx="6572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27" imgW="685502" imgH="317362" progId="Equation.3">
                  <p:embed/>
                </p:oleObj>
              </mc:Choice>
              <mc:Fallback>
                <p:oleObj name="Equation" r:id="rId27" imgW="685502" imgH="317362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870325"/>
                        <a:ext cx="65722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99" name="Object 27"/>
          <p:cNvGraphicFramePr>
            <a:graphicFrameLocks noChangeAspect="1"/>
          </p:cNvGraphicFramePr>
          <p:nvPr/>
        </p:nvGraphicFramePr>
        <p:xfrm>
          <a:off x="3817938" y="3870325"/>
          <a:ext cx="633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Equation" r:id="rId29" imgW="660113" imgH="317362" progId="Equation.3">
                  <p:embed/>
                </p:oleObj>
              </mc:Choice>
              <mc:Fallback>
                <p:oleObj name="Equation" r:id="rId29" imgW="660113" imgH="317362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3870325"/>
                        <a:ext cx="633412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0" name="Object 28"/>
          <p:cNvGraphicFramePr>
            <a:graphicFrameLocks noChangeAspect="1"/>
          </p:cNvGraphicFramePr>
          <p:nvPr/>
        </p:nvGraphicFramePr>
        <p:xfrm>
          <a:off x="5043488" y="3870325"/>
          <a:ext cx="4746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31" imgW="494870" imgH="317225" progId="Equation.3">
                  <p:embed/>
                </p:oleObj>
              </mc:Choice>
              <mc:Fallback>
                <p:oleObj name="Equation" r:id="rId31" imgW="494870" imgH="317225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3870325"/>
                        <a:ext cx="474662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1" name="Object 29"/>
          <p:cNvGraphicFramePr>
            <a:graphicFrameLocks noChangeAspect="1"/>
          </p:cNvGraphicFramePr>
          <p:nvPr/>
        </p:nvGraphicFramePr>
        <p:xfrm>
          <a:off x="3230563" y="3621088"/>
          <a:ext cx="534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33" imgW="737280" imgH="1104120" progId="Equation.3">
                  <p:embed/>
                </p:oleObj>
              </mc:Choice>
              <mc:Fallback>
                <p:oleObj name="Equation" r:id="rId33" imgW="737280" imgH="110412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3621088"/>
                        <a:ext cx="5349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2" name="Object 30"/>
          <p:cNvGraphicFramePr>
            <a:graphicFrameLocks noChangeAspect="1"/>
          </p:cNvGraphicFramePr>
          <p:nvPr/>
        </p:nvGraphicFramePr>
        <p:xfrm>
          <a:off x="4448175" y="3621088"/>
          <a:ext cx="5365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8" name="Equation" r:id="rId35" imgW="737280" imgH="1104120" progId="Equation.3">
                  <p:embed/>
                </p:oleObj>
              </mc:Choice>
              <mc:Fallback>
                <p:oleObj name="Equation" r:id="rId35" imgW="737280" imgH="110412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3621088"/>
                        <a:ext cx="5365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3" name="Object 31"/>
          <p:cNvGraphicFramePr>
            <a:graphicFrameLocks noChangeAspect="1"/>
          </p:cNvGraphicFramePr>
          <p:nvPr/>
        </p:nvGraphicFramePr>
        <p:xfrm>
          <a:off x="2673350" y="299878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Equation" r:id="rId37" imgW="482181" imgH="317225" progId="Equation.3">
                  <p:embed/>
                </p:oleObj>
              </mc:Choice>
              <mc:Fallback>
                <p:oleObj name="Equation" r:id="rId37" imgW="482181" imgH="317225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998788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3" grpId="0" autoUpdateAnimBg="0"/>
      <p:bldP spid="438285" grpId="0" autoUpdateAnimBg="0"/>
      <p:bldP spid="438286" grpId="0" autoUpdateAnimBg="0"/>
      <p:bldP spid="4382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AA2C8AA-BED6-40FB-BF62-B18751B068C0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439298" name="AutoShape 2"/>
          <p:cNvSpPr>
            <a:spLocks noChangeArrowheads="1"/>
          </p:cNvSpPr>
          <p:nvPr/>
        </p:nvSpPr>
        <p:spPr bwMode="auto">
          <a:xfrm>
            <a:off x="1357313" y="1000125"/>
            <a:ext cx="714375" cy="838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9299" name="AutoShape 3"/>
          <p:cNvSpPr>
            <a:spLocks noChangeArrowheads="1"/>
          </p:cNvSpPr>
          <p:nvPr/>
        </p:nvSpPr>
        <p:spPr bwMode="auto">
          <a:xfrm>
            <a:off x="2643188" y="1000125"/>
            <a:ext cx="533400" cy="838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2286000" y="142875"/>
            <a:ext cx="533400" cy="838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9301" name="AutoShape 5"/>
          <p:cNvSpPr>
            <a:spLocks noChangeArrowheads="1"/>
          </p:cNvSpPr>
          <p:nvPr/>
        </p:nvSpPr>
        <p:spPr bwMode="auto">
          <a:xfrm>
            <a:off x="1357313" y="214313"/>
            <a:ext cx="533400" cy="8382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>
              <a:solidFill>
                <a:srgbClr val="0000FF"/>
              </a:solidFill>
            </a:endParaRP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395288" y="1989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解方程组得</a:t>
            </a:r>
          </a:p>
        </p:txBody>
      </p:sp>
      <p:graphicFrame>
        <p:nvGraphicFramePr>
          <p:cNvPr id="30722" name="Object 9"/>
          <p:cNvGraphicFramePr>
            <a:graphicFrameLocks noChangeAspect="1"/>
          </p:cNvGraphicFramePr>
          <p:nvPr/>
        </p:nvGraphicFramePr>
        <p:xfrm>
          <a:off x="755650" y="127000"/>
          <a:ext cx="3338513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3" imgW="3479800" imgH="1816100" progId="Equation.3">
                  <p:embed/>
                </p:oleObj>
              </mc:Choice>
              <mc:Fallback>
                <p:oleObj name="Equation" r:id="rId3" imgW="3479800" imgH="18161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7000"/>
                        <a:ext cx="3338513" cy="174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4786313" y="3000375"/>
          <a:ext cx="2428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公式" r:id="rId5" imgW="1079032" imgH="444307" progId="Equation.3">
                  <p:embed/>
                </p:oleObj>
              </mc:Choice>
              <mc:Fallback>
                <p:oleObj name="公式" r:id="rId5" imgW="1079032" imgH="444307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000375"/>
                        <a:ext cx="24288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8" name="Object 12"/>
          <p:cNvGraphicFramePr>
            <a:graphicFrameLocks noChangeAspect="1"/>
          </p:cNvGraphicFramePr>
          <p:nvPr/>
        </p:nvGraphicFramePr>
        <p:xfrm>
          <a:off x="285750" y="3071813"/>
          <a:ext cx="10064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公式" r:id="rId7" imgW="444114" imgH="406048" progId="Equation.3">
                  <p:embed/>
                </p:oleObj>
              </mc:Choice>
              <mc:Fallback>
                <p:oleObj name="公式" r:id="rId7" imgW="444114" imgH="406048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071813"/>
                        <a:ext cx="10064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9" name="Object 13"/>
          <p:cNvGraphicFramePr>
            <a:graphicFrameLocks noChangeAspect="1"/>
          </p:cNvGraphicFramePr>
          <p:nvPr/>
        </p:nvGraphicFramePr>
        <p:xfrm>
          <a:off x="2803525" y="3000375"/>
          <a:ext cx="19351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公式" r:id="rId9" imgW="863225" imgH="444307" progId="Equation.3">
                  <p:embed/>
                </p:oleObj>
              </mc:Choice>
              <mc:Fallback>
                <p:oleObj name="公式" r:id="rId9" imgW="863225" imgH="444307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3000375"/>
                        <a:ext cx="19351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0" name="Object 14"/>
          <p:cNvGraphicFramePr>
            <a:graphicFrameLocks noChangeAspect="1"/>
          </p:cNvGraphicFramePr>
          <p:nvPr/>
        </p:nvGraphicFramePr>
        <p:xfrm>
          <a:off x="1357313" y="3571875"/>
          <a:ext cx="150018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公式" r:id="rId11" imgW="634725" imgH="469696" progId="Equation.3">
                  <p:embed/>
                </p:oleObj>
              </mc:Choice>
              <mc:Fallback>
                <p:oleObj name="公式" r:id="rId11" imgW="634725" imgH="469696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571875"/>
                        <a:ext cx="1500187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11" name="Line 15"/>
          <p:cNvSpPr>
            <a:spLocks noChangeShapeType="1"/>
          </p:cNvSpPr>
          <p:nvPr/>
        </p:nvSpPr>
        <p:spPr bwMode="auto">
          <a:xfrm>
            <a:off x="1366838" y="3556000"/>
            <a:ext cx="1447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9312" name="Object 16"/>
          <p:cNvGraphicFramePr>
            <a:graphicFrameLocks noChangeAspect="1"/>
          </p:cNvGraphicFramePr>
          <p:nvPr/>
        </p:nvGraphicFramePr>
        <p:xfrm>
          <a:off x="1357313" y="2473325"/>
          <a:ext cx="14366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公式" r:id="rId13" imgW="685800" imgH="469900" progId="Equation.3">
                  <p:embed/>
                </p:oleObj>
              </mc:Choice>
              <mc:Fallback>
                <p:oleObj name="公式" r:id="rId13" imgW="685800" imgH="4699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473325"/>
                        <a:ext cx="14366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3" name="Object 17"/>
          <p:cNvGraphicFramePr>
            <a:graphicFrameLocks noChangeAspect="1"/>
          </p:cNvGraphicFramePr>
          <p:nvPr/>
        </p:nvGraphicFramePr>
        <p:xfrm>
          <a:off x="1643063" y="2582863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15" imgW="584640" imgH="406080" progId="Equation.3">
                  <p:embed/>
                </p:oleObj>
              </mc:Choice>
              <mc:Fallback>
                <p:oleObj name="Equation" r:id="rId15" imgW="584640" imgH="4060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582863"/>
                        <a:ext cx="444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14" name="Object 18"/>
          <p:cNvGraphicFramePr>
            <a:graphicFrameLocks noChangeAspect="1"/>
          </p:cNvGraphicFramePr>
          <p:nvPr/>
        </p:nvGraphicFramePr>
        <p:xfrm>
          <a:off x="1657350" y="2928938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公式" r:id="rId17" imgW="241560" imgH="291960" progId="Equation.3">
                  <p:embed/>
                </p:oleObj>
              </mc:Choice>
              <mc:Fallback>
                <p:oleObj name="公式" r:id="rId17" imgW="241560" imgH="29196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928938"/>
                        <a:ext cx="4286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animBg="1" autoUpdateAnimBg="0"/>
      <p:bldP spid="439299" grpId="0" animBg="1" autoUpdateAnimBg="0"/>
      <p:bldP spid="439300" grpId="0" animBg="1" autoUpdateAnimBg="0"/>
      <p:bldP spid="439301" grpId="0" animBg="1" autoUpdateAnimBg="0"/>
      <p:bldP spid="439302" grpId="0" autoUpdateAnimBg="0"/>
      <p:bldP spid="4393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7F3C651-2DC2-4750-A07F-2EA639CD32D5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440322" name="Rectangle 2"/>
          <p:cNvSpPr>
            <a:spLocks noChangeArrowheads="1"/>
          </p:cNvSpPr>
          <p:nvPr/>
        </p:nvSpPr>
        <p:spPr bwMode="auto">
          <a:xfrm>
            <a:off x="6324600" y="22225"/>
            <a:ext cx="2819400" cy="106680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50000">
                <a:srgbClr val="FFFFFF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914400" y="117951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原方程组两边分别对</a:t>
            </a:r>
          </a:p>
        </p:txBody>
      </p:sp>
      <p:graphicFrame>
        <p:nvGraphicFramePr>
          <p:cNvPr id="440324" name="Object 4"/>
          <p:cNvGraphicFramePr>
            <a:graphicFrameLocks noChangeAspect="1"/>
          </p:cNvGraphicFramePr>
          <p:nvPr/>
        </p:nvGraphicFramePr>
        <p:xfrm>
          <a:off x="1978025" y="1774825"/>
          <a:ext cx="350837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3" imgW="3657600" imgH="1955800" progId="Equation.3">
                  <p:embed/>
                </p:oleObj>
              </mc:Choice>
              <mc:Fallback>
                <p:oleObj name="Equation" r:id="rId3" imgW="3657600" imgH="1955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774825"/>
                        <a:ext cx="3508375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5" name="Object 5"/>
          <p:cNvGraphicFramePr>
            <a:graphicFrameLocks noChangeAspect="1"/>
          </p:cNvGraphicFramePr>
          <p:nvPr/>
        </p:nvGraphicFramePr>
        <p:xfrm>
          <a:off x="2928938" y="3643313"/>
          <a:ext cx="23495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公式" r:id="rId5" imgW="1091726" imgH="431613" progId="Equation.3">
                  <p:embed/>
                </p:oleObj>
              </mc:Choice>
              <mc:Fallback>
                <p:oleObj name="公式" r:id="rId5" imgW="1091726" imgH="431613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643313"/>
                        <a:ext cx="23495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/>
        </p:nvGraphicFramePr>
        <p:xfrm>
          <a:off x="5286375" y="3600450"/>
          <a:ext cx="23574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公式" r:id="rId7" imgW="1079032" imgH="431613" progId="Equation.3">
                  <p:embed/>
                </p:oleObj>
              </mc:Choice>
              <mc:Fallback>
                <p:oleObj name="公式" r:id="rId7" imgW="1079032" imgH="431613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3600450"/>
                        <a:ext cx="235743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990600" y="37893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解方程组得</a:t>
            </a:r>
          </a:p>
        </p:txBody>
      </p:sp>
      <p:sp>
        <p:nvSpPr>
          <p:cNvPr id="31755" name="WordArt 8"/>
          <p:cNvSpPr>
            <a:spLocks noChangeArrowheads="1" noChangeShapeType="1" noTextEdit="1"/>
          </p:cNvSpPr>
          <p:nvPr/>
        </p:nvSpPr>
        <p:spPr bwMode="auto">
          <a:xfrm>
            <a:off x="914400" y="327025"/>
            <a:ext cx="1371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自己练</a:t>
            </a:r>
          </a:p>
        </p:txBody>
      </p:sp>
      <p:graphicFrame>
        <p:nvGraphicFramePr>
          <p:cNvPr id="440329" name="Object 9"/>
          <p:cNvGraphicFramePr>
            <a:graphicFrameLocks noChangeAspect="1"/>
          </p:cNvGraphicFramePr>
          <p:nvPr/>
        </p:nvGraphicFramePr>
        <p:xfrm>
          <a:off x="2463800" y="250825"/>
          <a:ext cx="1346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9" imgW="1346200" imgH="914400" progId="Equation.3">
                  <p:embed/>
                </p:oleObj>
              </mc:Choice>
              <mc:Fallback>
                <p:oleObj name="Equation" r:id="rId9" imgW="1346200" imgH="9144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50825"/>
                        <a:ext cx="1346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0"/>
          <p:cNvGraphicFramePr>
            <a:graphicFrameLocks noChangeAspect="1"/>
          </p:cNvGraphicFramePr>
          <p:nvPr/>
        </p:nvGraphicFramePr>
        <p:xfrm>
          <a:off x="6324600" y="60325"/>
          <a:ext cx="2794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11" imgW="2794000" imgH="1028700" progId="Equation.3">
                  <p:embed/>
                </p:oleObj>
              </mc:Choice>
              <mc:Fallback>
                <p:oleObj name="Equation" r:id="rId11" imgW="2794000" imgH="10287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325"/>
                        <a:ext cx="2794000" cy="1028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1" name="Rectangle 11"/>
          <p:cNvSpPr>
            <a:spLocks noChangeArrowheads="1"/>
          </p:cNvSpPr>
          <p:nvPr/>
        </p:nvSpPr>
        <p:spPr bwMode="auto">
          <a:xfrm>
            <a:off x="4267200" y="1165225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0000FF"/>
                </a:solidFill>
              </a:rPr>
              <a:t>y</a:t>
            </a:r>
            <a:r>
              <a:rPr lang="zh-CN" altLang="en-US" sz="2800">
                <a:solidFill>
                  <a:srgbClr val="0000FF"/>
                </a:solidFill>
              </a:rPr>
              <a:t>求偏导数：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animBg="1"/>
      <p:bldP spid="440323" grpId="0" autoUpdateAnimBg="0"/>
      <p:bldP spid="440327" grpId="0" autoUpdateAnimBg="0"/>
      <p:bldP spid="44033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BC46DC1-6ABB-4992-A216-F47B075989DD}" type="slidenum">
              <a:rPr lang="en-US" altLang="zh-CN" sz="1400" smtClean="0"/>
              <a:pPr eaLnBrk="1" hangingPunct="1"/>
              <a:t>34</a:t>
            </a:fld>
            <a:endParaRPr lang="en-US" altLang="zh-CN" sz="1400" smtClean="0"/>
          </a:p>
        </p:txBody>
      </p:sp>
      <p:sp>
        <p:nvSpPr>
          <p:cNvPr id="449538" name="AutoShape 2"/>
          <p:cNvSpPr>
            <a:spLocks noChangeArrowheads="1"/>
          </p:cNvSpPr>
          <p:nvPr/>
        </p:nvSpPr>
        <p:spPr bwMode="auto">
          <a:xfrm>
            <a:off x="3810000" y="5062538"/>
            <a:ext cx="4572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FF33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39" name="AutoShape 3"/>
          <p:cNvSpPr>
            <a:spLocks noChangeArrowheads="1"/>
          </p:cNvSpPr>
          <p:nvPr/>
        </p:nvSpPr>
        <p:spPr bwMode="auto">
          <a:xfrm>
            <a:off x="4064000" y="4148138"/>
            <a:ext cx="24384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99FF33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0" name="AutoShape 4"/>
          <p:cNvSpPr>
            <a:spLocks noChangeArrowheads="1"/>
          </p:cNvSpPr>
          <p:nvPr/>
        </p:nvSpPr>
        <p:spPr bwMode="auto">
          <a:xfrm>
            <a:off x="2514600" y="5062538"/>
            <a:ext cx="609600" cy="838200"/>
          </a:xfrm>
          <a:prstGeom prst="parallelogram">
            <a:avLst>
              <a:gd name="adj" fmla="val 22917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49541" name="AutoShape 5"/>
          <p:cNvSpPr>
            <a:spLocks noChangeArrowheads="1"/>
          </p:cNvSpPr>
          <p:nvPr/>
        </p:nvSpPr>
        <p:spPr bwMode="auto">
          <a:xfrm>
            <a:off x="3962400" y="3259138"/>
            <a:ext cx="2743200" cy="838200"/>
          </a:xfrm>
          <a:prstGeom prst="parallelogram">
            <a:avLst>
              <a:gd name="adj" fmla="val 32061"/>
            </a:avLst>
          </a:prstGeom>
          <a:gradFill rotWithShape="0">
            <a:gsLst>
              <a:gs pos="0">
                <a:srgbClr val="FFFFFF"/>
              </a:gs>
              <a:gs pos="100000">
                <a:srgbClr val="00FFFF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" name="Object 13"/>
          <p:cNvGraphicFramePr>
            <a:graphicFrameLocks noChangeAspect="1"/>
          </p:cNvGraphicFramePr>
          <p:nvPr/>
        </p:nvGraphicFramePr>
        <p:xfrm>
          <a:off x="1828800" y="119063"/>
          <a:ext cx="3097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Equation" r:id="rId3" imgW="3048000" imgH="444500" progId="Equation.3">
                  <p:embed/>
                </p:oleObj>
              </mc:Choice>
              <mc:Fallback>
                <p:oleObj name="Equation" r:id="rId3" imgW="3048000" imgH="4445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9063"/>
                        <a:ext cx="30972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4"/>
          <p:cNvSpPr txBox="1">
            <a:spLocks noChangeArrowheads="1"/>
          </p:cNvSpPr>
          <p:nvPr/>
        </p:nvSpPr>
        <p:spPr bwMode="auto">
          <a:xfrm>
            <a:off x="4876800" y="1238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有连续偏导数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且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graphicFrame>
        <p:nvGraphicFramePr>
          <p:cNvPr id="32771" name="Object 15"/>
          <p:cNvGraphicFramePr>
            <a:graphicFrameLocks noChangeAspect="1"/>
          </p:cNvGraphicFramePr>
          <p:nvPr/>
        </p:nvGraphicFramePr>
        <p:xfrm>
          <a:off x="914400" y="617538"/>
          <a:ext cx="708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5" imgW="6832600" imgH="469900" progId="Equation.3">
                  <p:embed/>
                </p:oleObj>
              </mc:Choice>
              <mc:Fallback>
                <p:oleObj name="Equation" r:id="rId5" imgW="6832600" imgH="4699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7538"/>
                        <a:ext cx="7086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2" name="Text Box 16"/>
          <p:cNvSpPr txBox="1">
            <a:spLocks noChangeArrowheads="1"/>
          </p:cNvSpPr>
          <p:nvPr/>
        </p:nvSpPr>
        <p:spPr bwMode="auto">
          <a:xfrm>
            <a:off x="762000" y="11763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400" b="0">
              <a:ea typeface="黑体" pitchFamily="2" charset="-122"/>
            </a:endParaRP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1295400" y="11763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法一</a:t>
            </a:r>
            <a:endParaRPr lang="zh-CN" altLang="en-US" sz="2400" b="0">
              <a:solidFill>
                <a:srgbClr val="0000FF"/>
              </a:solidFill>
            </a:endParaRPr>
          </a:p>
        </p:txBody>
      </p:sp>
      <p:graphicFrame>
        <p:nvGraphicFramePr>
          <p:cNvPr id="449554" name="Object 18"/>
          <p:cNvGraphicFramePr>
            <a:graphicFrameLocks noChangeAspect="1"/>
          </p:cNvGraphicFramePr>
          <p:nvPr/>
        </p:nvGraphicFramePr>
        <p:xfrm>
          <a:off x="3290888" y="1233488"/>
          <a:ext cx="45577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Equation" r:id="rId7" imgW="4457700" imgH="469900" progId="Equation.3">
                  <p:embed/>
                </p:oleObj>
              </mc:Choice>
              <mc:Fallback>
                <p:oleObj name="Equation" r:id="rId7" imgW="4457700" imgH="4699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1233488"/>
                        <a:ext cx="455771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7772400" y="119062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2057400" y="11763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用公式</a:t>
            </a:r>
            <a:endParaRPr lang="zh-CN" altLang="en-US" sz="2400" b="0"/>
          </a:p>
        </p:txBody>
      </p:sp>
      <p:graphicFrame>
        <p:nvGraphicFramePr>
          <p:cNvPr id="449557" name="Object 21"/>
          <p:cNvGraphicFramePr>
            <a:graphicFrameLocks noChangeAspect="1"/>
          </p:cNvGraphicFramePr>
          <p:nvPr/>
        </p:nvGraphicFramePr>
        <p:xfrm>
          <a:off x="1447800" y="2319338"/>
          <a:ext cx="3263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Equation" r:id="rId9" imgW="3263900" imgH="939800" progId="Equation.3">
                  <p:embed/>
                </p:oleObj>
              </mc:Choice>
              <mc:Fallback>
                <p:oleObj name="Equation" r:id="rId9" imgW="3263900" imgH="9398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19338"/>
                        <a:ext cx="3263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22"/>
          <p:cNvGraphicFramePr>
            <a:graphicFrameLocks noChangeAspect="1"/>
          </p:cNvGraphicFramePr>
          <p:nvPr/>
        </p:nvGraphicFramePr>
        <p:xfrm>
          <a:off x="4800600" y="2319338"/>
          <a:ext cx="346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11" imgW="3467100" imgH="977900" progId="Equation.3">
                  <p:embed/>
                </p:oleObj>
              </mc:Choice>
              <mc:Fallback>
                <p:oleObj name="Equation" r:id="rId11" imgW="3467100" imgH="9779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19338"/>
                        <a:ext cx="3467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9" name="Object 23"/>
          <p:cNvGraphicFramePr>
            <a:graphicFrameLocks noChangeAspect="1"/>
          </p:cNvGraphicFramePr>
          <p:nvPr/>
        </p:nvGraphicFramePr>
        <p:xfrm>
          <a:off x="1371600" y="1760538"/>
          <a:ext cx="218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13" imgW="2184400" imgH="482600" progId="Equation.3">
                  <p:embed/>
                </p:oleObj>
              </mc:Choice>
              <mc:Fallback>
                <p:oleObj name="Equation" r:id="rId13" imgW="2184400" imgH="482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60538"/>
                        <a:ext cx="218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0" name="Object 24"/>
          <p:cNvGraphicFramePr>
            <a:graphicFrameLocks noChangeAspect="1"/>
          </p:cNvGraphicFramePr>
          <p:nvPr/>
        </p:nvGraphicFramePr>
        <p:xfrm>
          <a:off x="3575050" y="1785938"/>
          <a:ext cx="238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15" imgW="2387600" imgH="520700" progId="Equation.3">
                  <p:embed/>
                </p:oleObj>
              </mc:Choice>
              <mc:Fallback>
                <p:oleObj name="Equation" r:id="rId15" imgW="2387600" imgH="5207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785938"/>
                        <a:ext cx="2387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1" name="Object 25"/>
          <p:cNvGraphicFramePr>
            <a:graphicFrameLocks noChangeAspect="1"/>
          </p:cNvGraphicFramePr>
          <p:nvPr/>
        </p:nvGraphicFramePr>
        <p:xfrm>
          <a:off x="6019800" y="1785938"/>
          <a:ext cx="227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17" imgW="2273300" imgH="495300" progId="Equation.3">
                  <p:embed/>
                </p:oleObj>
              </mc:Choice>
              <mc:Fallback>
                <p:oleObj name="Equation" r:id="rId17" imgW="2273300" imgH="4953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85938"/>
                        <a:ext cx="2273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838200" y="24717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838200" y="33099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而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graphicFrame>
        <p:nvGraphicFramePr>
          <p:cNvPr id="449564" name="Object 28"/>
          <p:cNvGraphicFramePr>
            <a:graphicFrameLocks noChangeAspect="1"/>
          </p:cNvGraphicFramePr>
          <p:nvPr/>
        </p:nvGraphicFramePr>
        <p:xfrm>
          <a:off x="1447800" y="3233738"/>
          <a:ext cx="518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19" imgW="5181600" imgH="863600" progId="Equation.3">
                  <p:embed/>
                </p:oleObj>
              </mc:Choice>
              <mc:Fallback>
                <p:oleObj name="Equation" r:id="rId19" imgW="5181600" imgH="863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33738"/>
                        <a:ext cx="5181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5" name="Object 29"/>
          <p:cNvGraphicFramePr>
            <a:graphicFrameLocks noChangeAspect="1"/>
          </p:cNvGraphicFramePr>
          <p:nvPr/>
        </p:nvGraphicFramePr>
        <p:xfrm>
          <a:off x="1447800" y="4148138"/>
          <a:ext cx="513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21" imgW="5130800" imgH="914400" progId="Equation.3">
                  <p:embed/>
                </p:oleObj>
              </mc:Choice>
              <mc:Fallback>
                <p:oleObj name="Equation" r:id="rId21" imgW="5130800" imgH="9144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8138"/>
                        <a:ext cx="5130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990600" y="51530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所以</a:t>
            </a:r>
            <a:endParaRPr lang="zh-CN" altLang="en-US" sz="2400" b="0">
              <a:solidFill>
                <a:schemeClr val="tx2"/>
              </a:solidFill>
            </a:endParaRPr>
          </a:p>
        </p:txBody>
      </p:sp>
      <p:graphicFrame>
        <p:nvGraphicFramePr>
          <p:cNvPr id="449567" name="Object 31"/>
          <p:cNvGraphicFramePr>
            <a:graphicFrameLocks noChangeAspect="1"/>
          </p:cNvGraphicFramePr>
          <p:nvPr/>
        </p:nvGraphicFramePr>
        <p:xfrm>
          <a:off x="1838325" y="5062538"/>
          <a:ext cx="28098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Equation" r:id="rId23" imgW="2730500" imgH="914400" progId="Equation.3">
                  <p:embed/>
                </p:oleObj>
              </mc:Choice>
              <mc:Fallback>
                <p:oleObj name="Equation" r:id="rId23" imgW="2730500" imgH="9144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062538"/>
                        <a:ext cx="28098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WordArt 32"/>
          <p:cNvSpPr>
            <a:spLocks noChangeArrowheads="1" noChangeShapeType="1" noTextEdit="1"/>
          </p:cNvSpPr>
          <p:nvPr/>
        </p:nvSpPr>
        <p:spPr bwMode="auto">
          <a:xfrm>
            <a:off x="914400" y="127000"/>
            <a:ext cx="685800" cy="51593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nimBg="1"/>
      <p:bldP spid="449539" grpId="0" animBg="1"/>
      <p:bldP spid="449540" grpId="0" animBg="1" autoUpdateAnimBg="0"/>
      <p:bldP spid="449541" grpId="0" animBg="1"/>
      <p:bldP spid="449552" grpId="0" autoUpdateAnimBg="0"/>
      <p:bldP spid="449553" grpId="0" autoUpdateAnimBg="0"/>
      <p:bldP spid="449555" grpId="0" autoUpdateAnimBg="0"/>
      <p:bldP spid="449556" grpId="0" autoUpdateAnimBg="0"/>
      <p:bldP spid="449562" grpId="0" autoUpdateAnimBg="0"/>
      <p:bldP spid="449563" grpId="0" autoUpdateAnimBg="0"/>
      <p:bldP spid="44956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A405728-7601-4257-B21B-80BC8BA96412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  <p:graphicFrame>
        <p:nvGraphicFramePr>
          <p:cNvPr id="33794" name="Object 7"/>
          <p:cNvGraphicFramePr>
            <a:graphicFrameLocks noChangeAspect="1"/>
          </p:cNvGraphicFramePr>
          <p:nvPr/>
        </p:nvGraphicFramePr>
        <p:xfrm>
          <a:off x="6804025" y="115888"/>
          <a:ext cx="3841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3" imgW="380835" imgH="355446" progId="Equation.3">
                  <p:embed/>
                </p:oleObj>
              </mc:Choice>
              <mc:Fallback>
                <p:oleObj name="Equation" r:id="rId3" imgW="380835" imgH="355446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15888"/>
                        <a:ext cx="384175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8"/>
          <p:cNvGraphicFramePr>
            <a:graphicFrameLocks noChangeAspect="1"/>
          </p:cNvGraphicFramePr>
          <p:nvPr/>
        </p:nvGraphicFramePr>
        <p:xfrm>
          <a:off x="1331913" y="0"/>
          <a:ext cx="3097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5" imgW="3048000" imgH="444500" progId="Equation.3">
                  <p:embed/>
                </p:oleObj>
              </mc:Choice>
              <mc:Fallback>
                <p:oleObj name="Equation" r:id="rId5" imgW="3048000" imgH="4445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0"/>
                        <a:ext cx="30972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9"/>
          <p:cNvSpPr txBox="1">
            <a:spLocks noChangeArrowheads="1"/>
          </p:cNvSpPr>
          <p:nvPr/>
        </p:nvSpPr>
        <p:spPr bwMode="auto">
          <a:xfrm>
            <a:off x="4379913" y="47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有连续偏导数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endParaRPr lang="en-US" altLang="zh-CN" sz="2400" b="0">
              <a:solidFill>
                <a:schemeClr val="tx2"/>
              </a:solidFill>
            </a:endParaRPr>
          </a:p>
        </p:txBody>
      </p:sp>
      <p:graphicFrame>
        <p:nvGraphicFramePr>
          <p:cNvPr id="33796" name="Object 10"/>
          <p:cNvGraphicFramePr>
            <a:graphicFrameLocks noChangeAspect="1"/>
          </p:cNvGraphicFramePr>
          <p:nvPr/>
        </p:nvGraphicFramePr>
        <p:xfrm>
          <a:off x="468313" y="476250"/>
          <a:ext cx="7221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7" imgW="6832600" imgH="469900" progId="Equation.3">
                  <p:embed/>
                </p:oleObj>
              </mc:Choice>
              <mc:Fallback>
                <p:oleObj name="Equation" r:id="rId7" imgW="6832600" imgH="4699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72215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633413" y="1182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法二</a:t>
            </a:r>
            <a:endParaRPr lang="zh-CN" altLang="en-US" sz="2400" b="0">
              <a:solidFill>
                <a:srgbClr val="0000FF"/>
              </a:solidFill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1547813" y="11969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用全微分</a:t>
            </a:r>
          </a:p>
        </p:txBody>
      </p:sp>
      <p:graphicFrame>
        <p:nvGraphicFramePr>
          <p:cNvPr id="450573" name="Object 13"/>
          <p:cNvGraphicFramePr>
            <a:graphicFrameLocks noChangeAspect="1"/>
          </p:cNvGraphicFramePr>
          <p:nvPr/>
        </p:nvGraphicFramePr>
        <p:xfrm>
          <a:off x="3224213" y="1258888"/>
          <a:ext cx="27511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9" imgW="2603500" imgH="469900" progId="Equation.3">
                  <p:embed/>
                </p:oleObj>
              </mc:Choice>
              <mc:Fallback>
                <p:oleObj name="Equation" r:id="rId9" imgW="2603500" imgH="4699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258888"/>
                        <a:ext cx="27511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74" name="Text Box 14"/>
          <p:cNvSpPr txBox="1">
            <a:spLocks noChangeArrowheads="1"/>
          </p:cNvSpPr>
          <p:nvPr/>
        </p:nvSpPr>
        <p:spPr bwMode="auto">
          <a:xfrm>
            <a:off x="5891213" y="12731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两边微分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得</a:t>
            </a:r>
          </a:p>
        </p:txBody>
      </p:sp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709613" y="24606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450576" name="Object 16"/>
          <p:cNvGraphicFramePr>
            <a:graphicFrameLocks noChangeAspect="1"/>
          </p:cNvGraphicFramePr>
          <p:nvPr/>
        </p:nvGraphicFramePr>
        <p:xfrm>
          <a:off x="1082675" y="1773238"/>
          <a:ext cx="67897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11" imgW="6426200" imgH="469900" progId="Equation.3">
                  <p:embed/>
                </p:oleObj>
              </mc:Choice>
              <mc:Fallback>
                <p:oleObj name="Equation" r:id="rId11" imgW="6426200" imgH="4699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773238"/>
                        <a:ext cx="678973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7" name="Object 17"/>
          <p:cNvGraphicFramePr>
            <a:graphicFrameLocks noChangeAspect="1"/>
          </p:cNvGraphicFramePr>
          <p:nvPr/>
        </p:nvGraphicFramePr>
        <p:xfrm>
          <a:off x="1624013" y="2273300"/>
          <a:ext cx="4749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13" imgW="4495800" imgH="965200" progId="Equation.3">
                  <p:embed/>
                </p:oleObj>
              </mc:Choice>
              <mc:Fallback>
                <p:oleObj name="Equation" r:id="rId13" imgW="4495800" imgH="9652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273300"/>
                        <a:ext cx="47498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8" name="Object 18"/>
          <p:cNvGraphicFramePr>
            <a:graphicFrameLocks noChangeAspect="1"/>
          </p:cNvGraphicFramePr>
          <p:nvPr/>
        </p:nvGraphicFramePr>
        <p:xfrm>
          <a:off x="684213" y="3357563"/>
          <a:ext cx="2813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15" imgW="2768600" imgH="431800" progId="Equation.3">
                  <p:embed/>
                </p:oleObj>
              </mc:Choice>
              <mc:Fallback>
                <p:oleObj name="Equation" r:id="rId15" imgW="2768600" imgH="4318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28130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9" name="Object 19"/>
          <p:cNvGraphicFramePr>
            <a:graphicFrameLocks noChangeAspect="1"/>
          </p:cNvGraphicFramePr>
          <p:nvPr/>
        </p:nvGraphicFramePr>
        <p:xfrm>
          <a:off x="3981450" y="3357563"/>
          <a:ext cx="3876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17" imgW="3670300" imgH="469900" progId="Equation.3">
                  <p:embed/>
                </p:oleObj>
              </mc:Choice>
              <mc:Fallback>
                <p:oleObj name="Equation" r:id="rId17" imgW="3670300" imgH="4699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3357563"/>
                        <a:ext cx="38766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539750" y="4078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</a:t>
            </a:r>
          </a:p>
        </p:txBody>
      </p:sp>
      <p:graphicFrame>
        <p:nvGraphicFramePr>
          <p:cNvPr id="450581" name="Object 21"/>
          <p:cNvGraphicFramePr>
            <a:graphicFrameLocks noChangeAspect="1"/>
          </p:cNvGraphicFramePr>
          <p:nvPr/>
        </p:nvGraphicFramePr>
        <p:xfrm>
          <a:off x="1979613" y="4006850"/>
          <a:ext cx="321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19" imgW="3213100" imgH="901700" progId="Equation.3">
                  <p:embed/>
                </p:oleObj>
              </mc:Choice>
              <mc:Fallback>
                <p:oleObj name="Equation" r:id="rId19" imgW="3213100" imgH="9017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6850"/>
                        <a:ext cx="3213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2" name="Object 22"/>
          <p:cNvGraphicFramePr>
            <a:graphicFrameLocks noChangeAspect="1"/>
          </p:cNvGraphicFramePr>
          <p:nvPr/>
        </p:nvGraphicFramePr>
        <p:xfrm>
          <a:off x="1187450" y="4294188"/>
          <a:ext cx="7524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21" imgW="710891" imgH="304668" progId="Equation.3">
                  <p:embed/>
                </p:oleObj>
              </mc:Choice>
              <mc:Fallback>
                <p:oleObj name="Equation" r:id="rId21" imgW="710891" imgH="304668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4188"/>
                        <a:ext cx="75247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3" name="Object 23"/>
          <p:cNvGraphicFramePr>
            <a:graphicFrameLocks noChangeAspect="1"/>
          </p:cNvGraphicFramePr>
          <p:nvPr/>
        </p:nvGraphicFramePr>
        <p:xfrm>
          <a:off x="5148263" y="4006850"/>
          <a:ext cx="3530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23" imgW="3530600" imgH="901700" progId="Equation.3">
                  <p:embed/>
                </p:oleObj>
              </mc:Choice>
              <mc:Fallback>
                <p:oleObj name="Equation" r:id="rId23" imgW="3530600" imgH="9017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006850"/>
                        <a:ext cx="3530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24"/>
          <p:cNvSpPr>
            <a:spLocks noChangeArrowheads="1"/>
          </p:cNvSpPr>
          <p:nvPr/>
        </p:nvSpPr>
        <p:spPr bwMode="auto">
          <a:xfrm>
            <a:off x="323850" y="0"/>
            <a:ext cx="7391400" cy="990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1" grpId="0" autoUpdateAnimBg="0"/>
      <p:bldP spid="450572" grpId="0" autoUpdateAnimBg="0"/>
      <p:bldP spid="450574" grpId="0" autoUpdateAnimBg="0"/>
      <p:bldP spid="450575" grpId="0" autoUpdateAnimBg="0"/>
      <p:bldP spid="45058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342A9-74FF-4FDD-8F9C-9875B8BF220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259632" y="2824956"/>
            <a:ext cx="3429000" cy="519113"/>
            <a:chOff x="926976" y="2996952"/>
            <a:chExt cx="3429000" cy="519113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926976" y="2996952"/>
              <a:ext cx="3429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en-US" sz="2800" dirty="0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1575935" y="3156856"/>
            <a:ext cx="420687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8" name="Equation" r:id="rId13" imgW="177646" imgH="139579" progId="Equation.DSMT4">
                    <p:embed/>
                  </p:oleObj>
                </mc:Choice>
                <mc:Fallback>
                  <p:oleObj name="Equation" r:id="rId13" imgW="177646" imgH="139579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935" y="3156856"/>
                          <a:ext cx="420687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259632" y="3718559"/>
            <a:ext cx="3429000" cy="519112"/>
            <a:chOff x="926976" y="2996952"/>
            <a:chExt cx="3429000" cy="519113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926976" y="2996952"/>
              <a:ext cx="3429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 smtClean="0"/>
                <a:t>  </a:t>
              </a:r>
              <a:endParaRPr lang="zh-CN" altLang="en-US" sz="2800" dirty="0"/>
            </a:p>
          </p:txBody>
        </p:sp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1606265" y="3156602"/>
            <a:ext cx="360363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9" name="Equation" r:id="rId15" imgW="152334" imgH="139639" progId="Equation.DSMT4">
                    <p:embed/>
                  </p:oleObj>
                </mc:Choice>
                <mc:Fallback>
                  <p:oleObj name="Equation" r:id="rId15" imgW="152334" imgH="139639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65" y="3156602"/>
                          <a:ext cx="360363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259632" y="4560094"/>
            <a:ext cx="3429000" cy="519112"/>
            <a:chOff x="926976" y="2996952"/>
            <a:chExt cx="3429000" cy="519113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926976" y="2996952"/>
              <a:ext cx="3429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 smtClean="0"/>
                <a:t>  </a:t>
              </a:r>
              <a:endParaRPr lang="zh-CN" altLang="en-US" sz="2800" dirty="0"/>
            </a:p>
          </p:txBody>
        </p:sp>
        <p:graphicFrame>
          <p:nvGraphicFramePr>
            <p:cNvPr id="25" name="Object 9"/>
            <p:cNvGraphicFramePr>
              <a:graphicFrameLocks noChangeAspect="1"/>
            </p:cNvGraphicFramePr>
            <p:nvPr/>
          </p:nvGraphicFramePr>
          <p:xfrm>
            <a:off x="1471745" y="3157420"/>
            <a:ext cx="63182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0" name="Equation" r:id="rId17" imgW="266469" imgH="139579" progId="Equation.DSMT4">
                    <p:embed/>
                  </p:oleObj>
                </mc:Choice>
                <mc:Fallback>
                  <p:oleObj name="Equation" r:id="rId17" imgW="266469" imgH="139579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745" y="3157420"/>
                          <a:ext cx="63182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287016" y="5417344"/>
            <a:ext cx="3429000" cy="519112"/>
            <a:chOff x="926976" y="2996952"/>
            <a:chExt cx="3429000" cy="519113"/>
          </a:xfrm>
        </p:grpSpPr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926976" y="2996952"/>
              <a:ext cx="3429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 smtClean="0"/>
                <a:t>  </a:t>
              </a:r>
              <a:endParaRPr lang="zh-CN" altLang="en-US" sz="2800" dirty="0"/>
            </a:p>
          </p:txBody>
        </p:sp>
        <p:graphicFrame>
          <p:nvGraphicFramePr>
            <p:cNvPr id="28" name="Object 10"/>
            <p:cNvGraphicFramePr>
              <a:graphicFrameLocks noChangeAspect="1"/>
            </p:cNvGraphicFramePr>
            <p:nvPr/>
          </p:nvGraphicFramePr>
          <p:xfrm>
            <a:off x="1501161" y="3156858"/>
            <a:ext cx="569913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1" name="Equation" r:id="rId19" imgW="241195" imgH="139639" progId="Equation.DSMT4">
                    <p:embed/>
                  </p:oleObj>
                </mc:Choice>
                <mc:Fallback>
                  <p:oleObj name="Equation" r:id="rId19" imgW="241195" imgH="139639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161" y="3156858"/>
                          <a:ext cx="569913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6"/>
          <p:cNvGrpSpPr>
            <a:grpSpLocks/>
          </p:cNvGrpSpPr>
          <p:nvPr/>
        </p:nvGrpSpPr>
        <p:grpSpPr bwMode="auto">
          <a:xfrm>
            <a:off x="900113" y="769938"/>
            <a:ext cx="7759700" cy="962025"/>
            <a:chOff x="899592" y="770391"/>
            <a:chExt cx="7759824" cy="962025"/>
          </a:xfrm>
        </p:grpSpPr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899592" y="963613"/>
              <a:ext cx="77598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设函数                   由方程                     确定，其中</a:t>
              </a:r>
              <a:endParaRPr lang="en-US" altLang="zh-CN" sz="2800"/>
            </a:p>
          </p:txBody>
        </p:sp>
        <p:graphicFrame>
          <p:nvGraphicFramePr>
            <p:cNvPr id="31" name="Object 2"/>
            <p:cNvGraphicFramePr>
              <a:graphicFrameLocks noChangeAspect="1"/>
            </p:cNvGraphicFramePr>
            <p:nvPr/>
          </p:nvGraphicFramePr>
          <p:xfrm>
            <a:off x="2051720" y="995242"/>
            <a:ext cx="1652587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2" name="Equation" r:id="rId21" imgW="698197" imgH="203112" progId="Equation.DSMT4">
                    <p:embed/>
                  </p:oleObj>
                </mc:Choice>
                <mc:Fallback>
                  <p:oleObj name="Equation" r:id="rId21" imgW="698197" imgH="20311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995242"/>
                          <a:ext cx="1652587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"/>
            <p:cNvGraphicFramePr>
              <a:graphicFrameLocks noChangeAspect="1"/>
            </p:cNvGraphicFramePr>
            <p:nvPr/>
          </p:nvGraphicFramePr>
          <p:xfrm>
            <a:off x="4783138" y="770391"/>
            <a:ext cx="1952625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3" name="Equation" r:id="rId23" imgW="825142" imgH="406224" progId="Equation.DSMT4">
                    <p:embed/>
                  </p:oleObj>
                </mc:Choice>
                <mc:Fallback>
                  <p:oleObj name="Equation" r:id="rId23" imgW="825142" imgH="406224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138" y="770391"/>
                          <a:ext cx="1952625" cy="962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27"/>
          <p:cNvGrpSpPr>
            <a:grpSpLocks/>
          </p:cNvGrpSpPr>
          <p:nvPr/>
        </p:nvGrpSpPr>
        <p:grpSpPr bwMode="auto">
          <a:xfrm>
            <a:off x="971550" y="1557338"/>
            <a:ext cx="7704906" cy="1025525"/>
            <a:chOff x="971600" y="1531938"/>
            <a:chExt cx="7705055" cy="1025525"/>
          </a:xfrm>
        </p:grpSpPr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984448" y="1772816"/>
              <a:ext cx="7620000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/>
                <a:t>   为可为函数，且            ，则              </a:t>
              </a:r>
            </a:p>
          </p:txBody>
        </p:sp>
        <p:graphicFrame>
          <p:nvGraphicFramePr>
            <p:cNvPr id="35" name="Object 4"/>
            <p:cNvGraphicFramePr>
              <a:graphicFrameLocks noChangeAspect="1"/>
            </p:cNvGraphicFramePr>
            <p:nvPr/>
          </p:nvGraphicFramePr>
          <p:xfrm>
            <a:off x="971600" y="1840636"/>
            <a:ext cx="39052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4" name="Equation" r:id="rId25" imgW="164885" imgH="164885" progId="Equation.DSMT4">
                    <p:embed/>
                  </p:oleObj>
                </mc:Choice>
                <mc:Fallback>
                  <p:oleObj name="Equation" r:id="rId25" imgW="164885" imgH="164885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1840636"/>
                          <a:ext cx="390525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5"/>
            <p:cNvGraphicFramePr>
              <a:graphicFrameLocks noChangeAspect="1"/>
            </p:cNvGraphicFramePr>
            <p:nvPr/>
          </p:nvGraphicFramePr>
          <p:xfrm>
            <a:off x="3923928" y="1805955"/>
            <a:ext cx="102076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5" name="Equation" r:id="rId27" imgW="431613" imgH="228501" progId="Equation.DSMT4">
                    <p:embed/>
                  </p:oleObj>
                </mc:Choice>
                <mc:Fallback>
                  <p:oleObj name="Equation" r:id="rId27" imgW="431613" imgH="228501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1805955"/>
                          <a:ext cx="102076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1844297"/>
                </p:ext>
              </p:extLst>
            </p:nvPr>
          </p:nvGraphicFramePr>
          <p:xfrm>
            <a:off x="5584145" y="1531938"/>
            <a:ext cx="3092510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6" name="Equation" r:id="rId29" imgW="1307880" imgH="431640" progId="Equation.DSMT4">
                    <p:embed/>
                  </p:oleObj>
                </mc:Choice>
                <mc:Fallback>
                  <p:oleObj name="Equation" r:id="rId29" imgW="1307880" imgH="43164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4145" y="1531938"/>
                          <a:ext cx="3092510" cy="1025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1017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E456BD4-8257-46B7-97EE-76DABEFB83A5}" type="slidenum">
              <a:rPr lang="en-US" altLang="zh-CN" sz="1400" smtClean="0"/>
              <a:pPr eaLnBrk="1" hangingPunct="1"/>
              <a:t>37</a:t>
            </a:fld>
            <a:endParaRPr lang="en-US" altLang="zh-CN" sz="1400" smtClean="0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900113" y="332656"/>
            <a:ext cx="7759700" cy="962025"/>
            <a:chOff x="899592" y="770391"/>
            <a:chExt cx="7759824" cy="962025"/>
          </a:xfrm>
        </p:grpSpPr>
        <p:sp>
          <p:nvSpPr>
            <p:cNvPr id="35877" name="Text Box 8"/>
            <p:cNvSpPr txBox="1">
              <a:spLocks noChangeArrowheads="1"/>
            </p:cNvSpPr>
            <p:nvPr/>
          </p:nvSpPr>
          <p:spPr bwMode="auto">
            <a:xfrm>
              <a:off x="899592" y="963613"/>
              <a:ext cx="77598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设函数                   由方程                     确定，其中</a:t>
              </a:r>
              <a:endParaRPr lang="en-US" altLang="zh-CN" sz="2800"/>
            </a:p>
          </p:txBody>
        </p:sp>
        <p:graphicFrame>
          <p:nvGraphicFramePr>
            <p:cNvPr id="35856" name="Object 2"/>
            <p:cNvGraphicFramePr>
              <a:graphicFrameLocks noChangeAspect="1"/>
            </p:cNvGraphicFramePr>
            <p:nvPr/>
          </p:nvGraphicFramePr>
          <p:xfrm>
            <a:off x="2051720" y="995242"/>
            <a:ext cx="1652587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4" name="Equation" r:id="rId3" imgW="698197" imgH="203112" progId="Equation.DSMT4">
                    <p:embed/>
                  </p:oleObj>
                </mc:Choice>
                <mc:Fallback>
                  <p:oleObj name="Equation" r:id="rId3" imgW="698197" imgH="203112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995242"/>
                          <a:ext cx="1652587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3"/>
            <p:cNvGraphicFramePr>
              <a:graphicFrameLocks noChangeAspect="1"/>
            </p:cNvGraphicFramePr>
            <p:nvPr/>
          </p:nvGraphicFramePr>
          <p:xfrm>
            <a:off x="4783138" y="770391"/>
            <a:ext cx="1952625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5" name="Equation" r:id="rId5" imgW="825142" imgH="406224" progId="Equation.DSMT4">
                    <p:embed/>
                  </p:oleObj>
                </mc:Choice>
                <mc:Fallback>
                  <p:oleObj name="Equation" r:id="rId5" imgW="825142" imgH="406224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138" y="770391"/>
                          <a:ext cx="1952625" cy="962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971550" y="1120056"/>
            <a:ext cx="7632700" cy="1025525"/>
            <a:chOff x="971600" y="1531938"/>
            <a:chExt cx="7632848" cy="1025525"/>
          </a:xfrm>
        </p:grpSpPr>
        <p:sp>
          <p:nvSpPr>
            <p:cNvPr id="35876" name="Text Box 9"/>
            <p:cNvSpPr txBox="1">
              <a:spLocks noChangeArrowheads="1"/>
            </p:cNvSpPr>
            <p:nvPr/>
          </p:nvSpPr>
          <p:spPr bwMode="auto">
            <a:xfrm>
              <a:off x="984448" y="1772816"/>
              <a:ext cx="7620000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/>
                <a:t>   为可为函数，且            ，则              </a:t>
              </a:r>
            </a:p>
          </p:txBody>
        </p:sp>
        <p:graphicFrame>
          <p:nvGraphicFramePr>
            <p:cNvPr id="35853" name="Object 4"/>
            <p:cNvGraphicFramePr>
              <a:graphicFrameLocks noChangeAspect="1"/>
            </p:cNvGraphicFramePr>
            <p:nvPr/>
          </p:nvGraphicFramePr>
          <p:xfrm>
            <a:off x="971600" y="1840636"/>
            <a:ext cx="39052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6" name="Equation" r:id="rId7" imgW="164885" imgH="164885" progId="Equation.DSMT4">
                    <p:embed/>
                  </p:oleObj>
                </mc:Choice>
                <mc:Fallback>
                  <p:oleObj name="Equation" r:id="rId7" imgW="164885" imgH="164885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1840636"/>
                          <a:ext cx="390525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5"/>
            <p:cNvGraphicFramePr>
              <a:graphicFrameLocks noChangeAspect="1"/>
            </p:cNvGraphicFramePr>
            <p:nvPr/>
          </p:nvGraphicFramePr>
          <p:xfrm>
            <a:off x="3923928" y="1805955"/>
            <a:ext cx="102076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7" name="Equation" r:id="rId9" imgW="431613" imgH="228501" progId="Equation.DSMT4">
                    <p:embed/>
                  </p:oleObj>
                </mc:Choice>
                <mc:Fallback>
                  <p:oleObj name="Equation" r:id="rId9" imgW="431613" imgH="228501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928" y="1805955"/>
                          <a:ext cx="102076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6"/>
            <p:cNvGraphicFramePr>
              <a:graphicFrameLocks noChangeAspect="1"/>
            </p:cNvGraphicFramePr>
            <p:nvPr/>
          </p:nvGraphicFramePr>
          <p:xfrm>
            <a:off x="5638502" y="1531938"/>
            <a:ext cx="2101850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8" name="Equation" r:id="rId11" imgW="888614" imgH="431613" progId="Equation.DSMT4">
                    <p:embed/>
                  </p:oleObj>
                </mc:Choice>
                <mc:Fallback>
                  <p:oleObj name="Equation" r:id="rId11" imgW="888614" imgH="431613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502" y="1531938"/>
                          <a:ext cx="2101850" cy="1025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50825" y="241696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grpSp>
        <p:nvGrpSpPr>
          <p:cNvPr id="8" name="组合 31"/>
          <p:cNvGrpSpPr>
            <a:grpSpLocks/>
          </p:cNvGrpSpPr>
          <p:nvPr/>
        </p:nvGrpSpPr>
        <p:grpSpPr bwMode="auto">
          <a:xfrm>
            <a:off x="890588" y="2201068"/>
            <a:ext cx="6418262" cy="962025"/>
            <a:chOff x="891183" y="3619103"/>
            <a:chExt cx="6417121" cy="962025"/>
          </a:xfrm>
        </p:grpSpPr>
        <p:sp>
          <p:nvSpPr>
            <p:cNvPr id="35870" name="Text Box 14"/>
            <p:cNvSpPr txBox="1">
              <a:spLocks noChangeArrowheads="1"/>
            </p:cNvSpPr>
            <p:nvPr/>
          </p:nvSpPr>
          <p:spPr bwMode="auto">
            <a:xfrm>
              <a:off x="1725248" y="3803554"/>
              <a:ext cx="35052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            两边分别对</a:t>
              </a:r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35871" name="Rectangle 18"/>
            <p:cNvSpPr>
              <a:spLocks noChangeArrowheads="1"/>
            </p:cNvSpPr>
            <p:nvPr/>
          </p:nvSpPr>
          <p:spPr bwMode="auto">
            <a:xfrm>
              <a:off x="4781954" y="3763119"/>
              <a:ext cx="25263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2800" i="1"/>
                <a:t>x,y  </a:t>
              </a:r>
              <a:r>
                <a:rPr lang="zh-CN" altLang="en-US" sz="2800"/>
                <a:t>求导得</a:t>
              </a:r>
            </a:p>
          </p:txBody>
        </p:sp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891183" y="3619103"/>
            <a:ext cx="1952625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9" name="Equation" r:id="rId13" imgW="825142" imgH="406224" progId="Equation.DSMT4">
                    <p:embed/>
                  </p:oleObj>
                </mc:Choice>
                <mc:Fallback>
                  <p:oleObj name="Equation" r:id="rId13" imgW="825142" imgH="406224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183" y="3619103"/>
                          <a:ext cx="1952625" cy="962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89306"/>
              </p:ext>
            </p:extLst>
          </p:nvPr>
        </p:nvGraphicFramePr>
        <p:xfrm>
          <a:off x="822325" y="3021806"/>
          <a:ext cx="46863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0" name="Equation" r:id="rId14" imgW="1981200" imgH="406400" progId="Equation.DSMT4">
                  <p:embed/>
                </p:oleObj>
              </mc:Choice>
              <mc:Fallback>
                <p:oleObj name="Equation" r:id="rId14" imgW="1981200" imgH="4064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021806"/>
                        <a:ext cx="46863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59754"/>
              </p:ext>
            </p:extLst>
          </p:nvPr>
        </p:nvGraphicFramePr>
        <p:xfrm>
          <a:off x="5580063" y="3021806"/>
          <a:ext cx="27035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16" imgW="1143000" imgH="444500" progId="Equation.DSMT4">
                  <p:embed/>
                </p:oleObj>
              </mc:Choice>
              <mc:Fallback>
                <p:oleObj name="Equation" r:id="rId16" imgW="1143000" imgH="4445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21806"/>
                        <a:ext cx="2703512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10920"/>
              </p:ext>
            </p:extLst>
          </p:nvPr>
        </p:nvGraphicFramePr>
        <p:xfrm>
          <a:off x="1535113" y="3856831"/>
          <a:ext cx="32448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18" imgW="1371600" imgH="419100" progId="Equation.DSMT4">
                  <p:embed/>
                </p:oleObj>
              </mc:Choice>
              <mc:Fallback>
                <p:oleObj name="Equation" r:id="rId18" imgW="1371600" imgH="4191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856831"/>
                        <a:ext cx="324485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121758"/>
              </p:ext>
            </p:extLst>
          </p:nvPr>
        </p:nvGraphicFramePr>
        <p:xfrm>
          <a:off x="5565775" y="3871118"/>
          <a:ext cx="19224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20" imgW="812447" imgH="444307" progId="Equation.DSMT4">
                  <p:embed/>
                </p:oleObj>
              </mc:Choice>
              <mc:Fallback>
                <p:oleObj name="Equation" r:id="rId20" imgW="812447" imgH="444307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3871118"/>
                        <a:ext cx="1922463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7681622" y="1296300"/>
            <a:ext cx="86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/>
              <a:t>(     )  </a:t>
            </a:r>
            <a:endParaRPr lang="zh-CN" altLang="en-US" sz="2800" dirty="0"/>
          </a:p>
        </p:txBody>
      </p:sp>
      <p:sp>
        <p:nvSpPr>
          <p:cNvPr id="34846" name="Rectangle 18"/>
          <p:cNvSpPr>
            <a:spLocks noChangeArrowheads="1"/>
          </p:cNvSpPr>
          <p:nvPr/>
        </p:nvSpPr>
        <p:spPr bwMode="auto">
          <a:xfrm>
            <a:off x="755650" y="4936331"/>
            <a:ext cx="50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故</a:t>
            </a:r>
          </a:p>
        </p:txBody>
      </p:sp>
      <p:graphicFrame>
        <p:nvGraphicFramePr>
          <p:cNvPr id="3483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5669"/>
              </p:ext>
            </p:extLst>
          </p:nvPr>
        </p:nvGraphicFramePr>
        <p:xfrm>
          <a:off x="1292225" y="4677568"/>
          <a:ext cx="5943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22" imgW="2514600" imgH="444500" progId="Equation.DSMT4">
                  <p:embed/>
                </p:oleObj>
              </mc:Choice>
              <mc:Fallback>
                <p:oleObj name="Equation" r:id="rId22" imgW="2514600" imgH="4445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677568"/>
                        <a:ext cx="59436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40" grpId="0"/>
      <p:bldP spid="348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C3F19C0-67EE-4524-973D-10BB4A73016D}" type="slidenum">
              <a:rPr lang="en-US" altLang="zh-CN" sz="1400" smtClean="0"/>
              <a:pPr eaLnBrk="1" hangingPunct="1"/>
              <a:t>38</a:t>
            </a:fld>
            <a:endParaRPr lang="en-US" altLang="zh-CN" sz="1400" smtClean="0"/>
          </a:p>
        </p:txBody>
      </p:sp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4038600" y="10429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以下三种情况</a:t>
            </a:r>
            <a:r>
              <a:rPr lang="en-US" altLang="zh-CN" sz="2800"/>
              <a:t>)</a:t>
            </a:r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990600" y="10429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隐函数的求导法则</a:t>
            </a:r>
          </a:p>
        </p:txBody>
      </p:sp>
      <p:graphicFrame>
        <p:nvGraphicFramePr>
          <p:cNvPr id="451588" name="Object 4"/>
          <p:cNvGraphicFramePr>
            <a:graphicFrameLocks noChangeAspect="1"/>
          </p:cNvGraphicFramePr>
          <p:nvPr/>
        </p:nvGraphicFramePr>
        <p:xfrm>
          <a:off x="2051050" y="1825625"/>
          <a:ext cx="2597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公式" r:id="rId3" imgW="2565400" imgH="406400" progId="Equation.3">
                  <p:embed/>
                </p:oleObj>
              </mc:Choice>
              <mc:Fallback>
                <p:oleObj name="公式" r:id="rId3" imgW="2565400" imgH="406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25625"/>
                        <a:ext cx="25971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9" name="Object 5"/>
          <p:cNvGraphicFramePr>
            <a:graphicFrameLocks noChangeAspect="1"/>
          </p:cNvGraphicFramePr>
          <p:nvPr/>
        </p:nvGraphicFramePr>
        <p:xfrm>
          <a:off x="2062163" y="2543175"/>
          <a:ext cx="2908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公式" r:id="rId5" imgW="2908300" imgH="406400" progId="Equation.3">
                  <p:embed/>
                </p:oleObj>
              </mc:Choice>
              <mc:Fallback>
                <p:oleObj name="公式" r:id="rId5" imgW="2908300" imgH="406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543175"/>
                        <a:ext cx="2908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90" name="Object 6"/>
          <p:cNvGraphicFramePr>
            <a:graphicFrameLocks noChangeAspect="1"/>
          </p:cNvGraphicFramePr>
          <p:nvPr/>
        </p:nvGraphicFramePr>
        <p:xfrm>
          <a:off x="2078038" y="3141663"/>
          <a:ext cx="34083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7" imgW="3251200" imgH="977900" progId="Equation.3">
                  <p:embed/>
                </p:oleObj>
              </mc:Choice>
              <mc:Fallback>
                <p:oleObj name="Equation" r:id="rId7" imgW="3251200" imgH="977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141663"/>
                        <a:ext cx="3408362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977900" y="188913"/>
            <a:ext cx="359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三、小结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autoUpdateAnimBg="0"/>
      <p:bldP spid="45158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295D3B5-589E-4DC3-859F-67320CC58A2B}" type="slidenum">
              <a:rPr lang="en-US" altLang="zh-CN" sz="1400" smtClean="0"/>
              <a:pPr eaLnBrk="1" hangingPunct="1"/>
              <a:t>39</a:t>
            </a:fld>
            <a:endParaRPr lang="en-US" altLang="zh-CN" sz="1400" smtClean="0"/>
          </a:p>
        </p:txBody>
      </p:sp>
      <p:sp>
        <p:nvSpPr>
          <p:cNvPr id="36878" name="Text Box 25"/>
          <p:cNvSpPr txBox="1">
            <a:spLocks noChangeArrowheads="1"/>
          </p:cNvSpPr>
          <p:nvPr/>
        </p:nvSpPr>
        <p:spPr bwMode="auto">
          <a:xfrm>
            <a:off x="762000" y="188913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0000FF"/>
                </a:solidFill>
                <a:ea typeface="黑体" pitchFamily="2" charset="-122"/>
              </a:rPr>
              <a:t>思考题</a:t>
            </a:r>
            <a:r>
              <a:rPr lang="en-US" altLang="zh-CN" sz="4000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en-US" altLang="zh-CN" sz="4000" dirty="0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395288" y="963613"/>
            <a:ext cx="8569325" cy="527050"/>
            <a:chOff x="899591" y="963613"/>
            <a:chExt cx="8568569" cy="527503"/>
          </a:xfrm>
        </p:grpSpPr>
        <p:sp>
          <p:nvSpPr>
            <p:cNvPr id="36885" name="Text Box 8"/>
            <p:cNvSpPr txBox="1">
              <a:spLocks noChangeArrowheads="1"/>
            </p:cNvSpPr>
            <p:nvPr/>
          </p:nvSpPr>
          <p:spPr bwMode="auto">
            <a:xfrm>
              <a:off x="899591" y="963613"/>
              <a:ext cx="85685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/>
                <a:t>设函数                            ，其中     具有二阶连续偏导数</a:t>
              </a:r>
              <a:endParaRPr lang="en-US" altLang="zh-CN" sz="2800"/>
            </a:p>
          </p:txBody>
        </p:sp>
        <p:graphicFrame>
          <p:nvGraphicFramePr>
            <p:cNvPr id="36875" name="Object 2"/>
            <p:cNvGraphicFramePr>
              <a:graphicFrameLocks noChangeAspect="1"/>
            </p:cNvGraphicFramePr>
            <p:nvPr/>
          </p:nvGraphicFramePr>
          <p:xfrm>
            <a:off x="2051217" y="981181"/>
            <a:ext cx="2584491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2" name="Equation" r:id="rId3" imgW="1091726" imgH="203112" progId="Equation.DSMT4">
                    <p:embed/>
                  </p:oleObj>
                </mc:Choice>
                <mc:Fallback>
                  <p:oleObj name="Equation" r:id="rId3" imgW="1091726" imgH="203112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217" y="981181"/>
                          <a:ext cx="2584491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3"/>
            <p:cNvGraphicFramePr>
              <a:graphicFrameLocks noChangeAspect="1"/>
            </p:cNvGraphicFramePr>
            <p:nvPr/>
          </p:nvGraphicFramePr>
          <p:xfrm>
            <a:off x="5651675" y="1010103"/>
            <a:ext cx="390531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3" name="Equation" r:id="rId5" imgW="164957" imgH="203024" progId="Equation.DSMT4">
                    <p:embed/>
                  </p:oleObj>
                </mc:Choice>
                <mc:Fallback>
                  <p:oleObj name="Equation" r:id="rId5" imgW="164957" imgH="203024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675" y="1010103"/>
                          <a:ext cx="390531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395288" y="1484313"/>
            <a:ext cx="8353425" cy="566737"/>
            <a:chOff x="408213" y="1459384"/>
            <a:chExt cx="7620000" cy="566309"/>
          </a:xfrm>
        </p:grpSpPr>
        <p:sp>
          <p:nvSpPr>
            <p:cNvPr id="36884" name="Text Box 9"/>
            <p:cNvSpPr txBox="1">
              <a:spLocks noChangeArrowheads="1"/>
            </p:cNvSpPr>
            <p:nvPr/>
          </p:nvSpPr>
          <p:spPr bwMode="auto">
            <a:xfrm>
              <a:off x="408213" y="1459384"/>
              <a:ext cx="7620000" cy="566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/>
                <a:t>函数        可导，且在          处取得极值               ，求              </a:t>
              </a:r>
            </a:p>
          </p:txBody>
        </p:sp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1065110" y="1459384"/>
            <a:ext cx="81122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4" name="Equation" r:id="rId7" imgW="342751" imgH="203112" progId="Equation.DSMT4">
                    <p:embed/>
                  </p:oleObj>
                </mc:Choice>
                <mc:Fallback>
                  <p:oleObj name="Equation" r:id="rId7" imgW="342751" imgH="203112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110" y="1459384"/>
                          <a:ext cx="811228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3429937" y="1516878"/>
            <a:ext cx="841391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5" name="Equation" r:id="rId9" imgW="355138" imgH="177569" progId="Equation.DSMT4">
                    <p:embed/>
                  </p:oleObj>
                </mc:Choice>
                <mc:Fallback>
                  <p:oleObj name="Equation" r:id="rId9" imgW="355138" imgH="177569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937" y="1516878"/>
                          <a:ext cx="841391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4" name="Object 6"/>
            <p:cNvGraphicFramePr>
              <a:graphicFrameLocks noChangeAspect="1"/>
            </p:cNvGraphicFramePr>
            <p:nvPr/>
          </p:nvGraphicFramePr>
          <p:xfrm>
            <a:off x="5912159" y="1480840"/>
            <a:ext cx="126208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6" name="Equation" r:id="rId11" imgW="533169" imgH="203112" progId="Equation.DSMT4">
                    <p:embed/>
                  </p:oleObj>
                </mc:Choice>
                <mc:Fallback>
                  <p:oleObj name="Equation" r:id="rId11" imgW="533169" imgH="203112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2159" y="1480840"/>
                          <a:ext cx="1262088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68313" y="1916113"/>
          <a:ext cx="16510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Equation" r:id="rId13" imgW="698197" imgH="545863" progId="Equation.DSMT4">
                  <p:embed/>
                </p:oleObj>
              </mc:Choice>
              <mc:Fallback>
                <p:oleObj name="Equation" r:id="rId13" imgW="698197" imgH="545863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16113"/>
                        <a:ext cx="1651000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50825" y="32131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ea typeface="黑体" pitchFamily="2" charset="-122"/>
            </a:endParaRPr>
          </a:p>
        </p:txBody>
      </p:sp>
      <p:graphicFrame>
        <p:nvGraphicFramePr>
          <p:cNvPr id="459789" name="Object 13"/>
          <p:cNvGraphicFramePr>
            <a:graphicFrameLocks noChangeAspect="1"/>
          </p:cNvGraphicFramePr>
          <p:nvPr/>
        </p:nvGraphicFramePr>
        <p:xfrm>
          <a:off x="3128963" y="3900488"/>
          <a:ext cx="1411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Equation" r:id="rId15" imgW="596900" imgH="228600" progId="Equation.DSMT4">
                  <p:embed/>
                </p:oleObj>
              </mc:Choice>
              <mc:Fallback>
                <p:oleObj name="Equation" r:id="rId15" imgW="596900" imgH="2286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3900488"/>
                        <a:ext cx="14112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9"/>
          <p:cNvGraphicFramePr>
            <a:graphicFrameLocks noChangeAspect="1"/>
          </p:cNvGraphicFramePr>
          <p:nvPr/>
        </p:nvGraphicFramePr>
        <p:xfrm>
          <a:off x="827088" y="4335463"/>
          <a:ext cx="63341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Equation" r:id="rId17" imgW="2679700" imgH="406400" progId="Equation.DSMT4">
                  <p:embed/>
                </p:oleObj>
              </mc:Choice>
              <mc:Fallback>
                <p:oleObj name="Equation" r:id="rId17" imgW="2679700" imgH="406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35463"/>
                        <a:ext cx="63341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2051050" y="2133600"/>
            <a:ext cx="4897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                                                   )  </a:t>
            </a:r>
            <a:endParaRPr lang="zh-CN" altLang="en-US" sz="2800"/>
          </a:p>
        </p:txBody>
      </p:sp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2268538" y="2165350"/>
          <a:ext cx="4464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19" imgW="1714500" imgH="228600" progId="Equation.DSMT4">
                  <p:embed/>
                </p:oleObj>
              </mc:Choice>
              <mc:Fallback>
                <p:oleObj name="Equation" r:id="rId19" imgW="1714500" imgH="228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65350"/>
                        <a:ext cx="44640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827088" y="3222625"/>
            <a:ext cx="83534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由于函数        可导，且在          处取得极值，故              </a:t>
            </a: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2282825" y="3241675"/>
          <a:ext cx="88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241675"/>
                        <a:ext cx="889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4859338" y="3284538"/>
          <a:ext cx="9223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22" imgW="355138" imgH="177569" progId="Equation.DSMT4">
                  <p:embed/>
                </p:oleObj>
              </mc:Choice>
              <mc:Fallback>
                <p:oleObj name="Equation" r:id="rId22" imgW="355138" imgH="177569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84538"/>
                        <a:ext cx="9223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23B407F-F785-4FCE-8272-5DFBC1BBA144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sp>
        <p:nvSpPr>
          <p:cNvPr id="3084" name="Rectangle 3"/>
          <p:cNvSpPr>
            <a:spLocks noChangeArrowheads="1"/>
          </p:cNvSpPr>
          <p:nvPr/>
        </p:nvSpPr>
        <p:spPr bwMode="auto">
          <a:xfrm>
            <a:off x="250825" y="160338"/>
            <a:ext cx="31845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隐函数存在定理</a:t>
            </a:r>
            <a:r>
              <a:rPr lang="en-US" altLang="zh-CN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4945063" y="2413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3" imgW="1143000" imgH="393700" progId="Equation.3">
                  <p:embed/>
                </p:oleObj>
              </mc:Choice>
              <mc:Fallback>
                <p:oleObj name="Equation" r:id="rId3" imgW="1143000" imgH="3937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241300"/>
                        <a:ext cx="114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128588" y="649288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5" imgW="1371600" imgH="431800" progId="Equation.3">
                  <p:embed/>
                </p:oleObj>
              </mc:Choice>
              <mc:Fallback>
                <p:oleObj name="Equation" r:id="rId5" imgW="1371600" imgH="4318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649288"/>
                        <a:ext cx="137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3024188" y="1047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设二元函数</a:t>
            </a:r>
          </a:p>
        </p:txBody>
      </p:sp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1423988" y="6238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的某一邻域内满足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6011863" y="11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在点</a:t>
            </a:r>
          </a:p>
        </p:txBody>
      </p:sp>
      <p:graphicFrame>
        <p:nvGraphicFramePr>
          <p:cNvPr id="409614" name="Object 14"/>
          <p:cNvGraphicFramePr>
            <a:graphicFrameLocks noChangeAspect="1"/>
          </p:cNvGraphicFramePr>
          <p:nvPr/>
        </p:nvGraphicFramePr>
        <p:xfrm>
          <a:off x="755650" y="1844675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7" imgW="2120900" imgH="469900" progId="Equation.3">
                  <p:embed/>
                </p:oleObj>
              </mc:Choice>
              <mc:Fallback>
                <p:oleObj name="Equation" r:id="rId7" imgW="2120900" imgH="4699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2120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5" name="Text Box 15"/>
          <p:cNvSpPr txBox="1">
            <a:spLocks noChangeArrowheads="1"/>
          </p:cNvSpPr>
          <p:nvPr/>
        </p:nvSpPr>
        <p:spPr bwMode="auto">
          <a:xfrm>
            <a:off x="257175" y="22812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则方程</a:t>
            </a:r>
          </a:p>
        </p:txBody>
      </p:sp>
      <p:graphicFrame>
        <p:nvGraphicFramePr>
          <p:cNvPr id="409616" name="Object 16"/>
          <p:cNvGraphicFramePr>
            <a:graphicFrameLocks noChangeAspect="1"/>
          </p:cNvGraphicFramePr>
          <p:nvPr/>
        </p:nvGraphicFramePr>
        <p:xfrm>
          <a:off x="4211638" y="1196975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9" imgW="2019300" imgH="431800" progId="Equation.3">
                  <p:embed/>
                </p:oleObj>
              </mc:Choice>
              <mc:Fallback>
                <p:oleObj name="Equation" r:id="rId9" imgW="2019300" imgH="4318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96975"/>
                        <a:ext cx="201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7" name="Object 17"/>
          <p:cNvGraphicFramePr>
            <a:graphicFrameLocks noChangeAspect="1"/>
          </p:cNvGraphicFramePr>
          <p:nvPr/>
        </p:nvGraphicFramePr>
        <p:xfrm>
          <a:off x="409575" y="3563938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11" imgW="1447172" imgH="393529" progId="Equation.3">
                  <p:embed/>
                </p:oleObj>
              </mc:Choice>
              <mc:Fallback>
                <p:oleObj name="Equation" r:id="rId11" imgW="1447172" imgH="393529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563938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8" name="Object 18"/>
          <p:cNvGraphicFramePr>
            <a:graphicFrameLocks noChangeAspect="1"/>
          </p:cNvGraphicFramePr>
          <p:nvPr/>
        </p:nvGraphicFramePr>
        <p:xfrm>
          <a:off x="3686175" y="3563938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3" imgW="1714500" imgH="431800" progId="Equation.3">
                  <p:embed/>
                </p:oleObj>
              </mc:Choice>
              <mc:Fallback>
                <p:oleObj name="Equation" r:id="rId13" imgW="1714500" imgH="4318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563938"/>
                        <a:ext cx="171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9" name="Rectangle 19"/>
          <p:cNvSpPr>
            <a:spLocks noChangeArrowheads="1"/>
          </p:cNvSpPr>
          <p:nvPr/>
        </p:nvSpPr>
        <p:spPr bwMode="auto">
          <a:xfrm>
            <a:off x="5210175" y="22812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的某一邻域内</a:t>
            </a:r>
          </a:p>
        </p:txBody>
      </p:sp>
      <p:sp>
        <p:nvSpPr>
          <p:cNvPr id="409620" name="Rectangle 20"/>
          <p:cNvSpPr>
            <a:spLocks noChangeArrowheads="1"/>
          </p:cNvSpPr>
          <p:nvPr/>
        </p:nvSpPr>
        <p:spPr bwMode="auto">
          <a:xfrm>
            <a:off x="5321300" y="3487738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并有</a:t>
            </a:r>
          </a:p>
        </p:txBody>
      </p:sp>
      <p:graphicFrame>
        <p:nvGraphicFramePr>
          <p:cNvPr id="409621" name="Object 21"/>
          <p:cNvGraphicFramePr>
            <a:graphicFrameLocks noChangeAspect="1"/>
          </p:cNvGraphicFramePr>
          <p:nvPr/>
        </p:nvGraphicFramePr>
        <p:xfrm>
          <a:off x="2339975" y="4149725"/>
          <a:ext cx="23939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15" imgW="3038400" imgH="1269000" progId="Equation.3">
                  <p:embed/>
                </p:oleObj>
              </mc:Choice>
              <mc:Fallback>
                <p:oleObj name="Equation" r:id="rId15" imgW="3038400" imgH="1269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23939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2" name="Text Box 22"/>
          <p:cNvSpPr txBox="1">
            <a:spLocks noChangeArrowheads="1"/>
          </p:cNvSpPr>
          <p:nvPr/>
        </p:nvSpPr>
        <p:spPr bwMode="auto">
          <a:xfrm>
            <a:off x="179388" y="1125538"/>
            <a:ext cx="3594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(1)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具有连续偏导数</a:t>
            </a:r>
            <a:r>
              <a:rPr lang="en-US" altLang="zh-CN" sz="2800">
                <a:solidFill>
                  <a:srgbClr val="0000FF"/>
                </a:solidFill>
              </a:rPr>
              <a:t>;</a:t>
            </a:r>
          </a:p>
        </p:txBody>
      </p:sp>
      <p:graphicFrame>
        <p:nvGraphicFramePr>
          <p:cNvPr id="409623" name="Object 23"/>
          <p:cNvGraphicFramePr>
            <a:graphicFrameLocks noChangeAspect="1"/>
          </p:cNvGraphicFramePr>
          <p:nvPr/>
        </p:nvGraphicFramePr>
        <p:xfrm>
          <a:off x="1476375" y="2420938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17" imgW="1675673" imgH="393529" progId="Equation.3">
                  <p:embed/>
                </p:oleObj>
              </mc:Choice>
              <mc:Fallback>
                <p:oleObj name="Equation" r:id="rId17" imgW="1675673" imgH="393529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20938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4" name="Object 24"/>
          <p:cNvGraphicFramePr>
            <a:graphicFrameLocks noChangeAspect="1"/>
          </p:cNvGraphicFramePr>
          <p:nvPr/>
        </p:nvGraphicFramePr>
        <p:xfrm>
          <a:off x="3914775" y="2357438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9" imgW="1371600" imgH="431800" progId="Equation.3">
                  <p:embed/>
                </p:oleObj>
              </mc:Choice>
              <mc:Fallback>
                <p:oleObj name="Equation" r:id="rId19" imgW="1371600" imgH="431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2357438"/>
                        <a:ext cx="137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5" name="Rectangle 25"/>
          <p:cNvSpPr>
            <a:spLocks noChangeArrowheads="1"/>
          </p:cNvSpPr>
          <p:nvPr/>
        </p:nvSpPr>
        <p:spPr bwMode="auto">
          <a:xfrm>
            <a:off x="1763713" y="3500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它满足条件</a:t>
            </a:r>
          </a:p>
        </p:txBody>
      </p:sp>
      <p:sp>
        <p:nvSpPr>
          <p:cNvPr id="409626" name="Text Box 26"/>
          <p:cNvSpPr txBox="1">
            <a:spLocks noChangeArrowheads="1"/>
          </p:cNvSpPr>
          <p:nvPr/>
        </p:nvSpPr>
        <p:spPr bwMode="auto">
          <a:xfrm>
            <a:off x="3076575" y="22447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在点</a:t>
            </a:r>
          </a:p>
        </p:txBody>
      </p:sp>
      <p:sp>
        <p:nvSpPr>
          <p:cNvPr id="409627" name="Rectangle 27"/>
          <p:cNvSpPr>
            <a:spLocks noChangeArrowheads="1"/>
          </p:cNvSpPr>
          <p:nvPr/>
        </p:nvSpPr>
        <p:spPr bwMode="auto">
          <a:xfrm>
            <a:off x="4932363" y="4365625"/>
            <a:ext cx="3346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隐函数的求导公式</a:t>
            </a:r>
          </a:p>
        </p:txBody>
      </p:sp>
      <p:sp>
        <p:nvSpPr>
          <p:cNvPr id="409628" name="Text Box 28"/>
          <p:cNvSpPr txBox="1">
            <a:spLocks noChangeArrowheads="1"/>
          </p:cNvSpPr>
          <p:nvPr/>
        </p:nvSpPr>
        <p:spPr bwMode="auto">
          <a:xfrm>
            <a:off x="3535363" y="11271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(2)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29" name="Text Box 29"/>
          <p:cNvSpPr txBox="1">
            <a:spLocks noChangeArrowheads="1"/>
          </p:cNvSpPr>
          <p:nvPr/>
        </p:nvSpPr>
        <p:spPr bwMode="auto">
          <a:xfrm>
            <a:off x="179388" y="17732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(3)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30" name="Rectangle 30"/>
          <p:cNvSpPr>
            <a:spLocks noChangeArrowheads="1"/>
          </p:cNvSpPr>
          <p:nvPr/>
        </p:nvSpPr>
        <p:spPr bwMode="auto">
          <a:xfrm>
            <a:off x="257175" y="295433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恒能唯一确定一个连续且具有连续导数的函数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1" grpId="0" autoUpdateAnimBg="0"/>
      <p:bldP spid="409612" grpId="0" autoUpdateAnimBg="0"/>
      <p:bldP spid="409613" grpId="0" autoUpdateAnimBg="0"/>
      <p:bldP spid="409615" grpId="0" autoUpdateAnimBg="0"/>
      <p:bldP spid="409619" grpId="0" autoUpdateAnimBg="0"/>
      <p:bldP spid="409620" grpId="0" autoUpdateAnimBg="0"/>
      <p:bldP spid="409622" grpId="0" autoUpdateAnimBg="0"/>
      <p:bldP spid="409625" grpId="0" autoUpdateAnimBg="0"/>
      <p:bldP spid="409626" grpId="0" autoUpdateAnimBg="0"/>
      <p:bldP spid="409627" grpId="0" autoUpdateAnimBg="0"/>
      <p:bldP spid="409628" grpId="0" autoUpdateAnimBg="0"/>
      <p:bldP spid="409629" grpId="0" autoUpdateAnimBg="0"/>
      <p:bldP spid="40963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FF75B3C-43B3-42D1-AB62-FAA64E3CF531}" type="slidenum">
              <a:rPr lang="en-US" altLang="zh-CN" sz="1400" smtClean="0"/>
              <a:pPr eaLnBrk="1" hangingPunct="1"/>
              <a:t>40</a:t>
            </a:fld>
            <a:endParaRPr lang="en-US" altLang="zh-CN" sz="1400" smtClean="0"/>
          </a:p>
        </p:txBody>
      </p:sp>
      <p:graphicFrame>
        <p:nvGraphicFramePr>
          <p:cNvPr id="54274" name="Object 19"/>
          <p:cNvGraphicFramePr>
            <a:graphicFrameLocks noChangeAspect="1"/>
          </p:cNvGraphicFramePr>
          <p:nvPr/>
        </p:nvGraphicFramePr>
        <p:xfrm>
          <a:off x="971550" y="1125538"/>
          <a:ext cx="31813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3" imgW="1345616" imgH="444307" progId="Equation.DSMT4">
                  <p:embed/>
                </p:oleObj>
              </mc:Choice>
              <mc:Fallback>
                <p:oleObj name="Equation" r:id="rId3" imgW="1345616" imgH="444307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318135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042988" y="0"/>
          <a:ext cx="63341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5" imgW="2679700" imgH="406400" progId="Equation.DSMT4">
                  <p:embed/>
                </p:oleObj>
              </mc:Choice>
              <mc:Fallback>
                <p:oleObj name="Equation" r:id="rId5" imgW="2679700" imgH="406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0"/>
                        <a:ext cx="63341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833563" y="2205038"/>
          <a:ext cx="61229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7" imgW="2590800" imgH="228600" progId="Equation.DSMT4">
                  <p:embed/>
                </p:oleObj>
              </mc:Choice>
              <mc:Fallback>
                <p:oleObj name="Equation" r:id="rId7" imgW="2590800" imgH="228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2205038"/>
                        <a:ext cx="61229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841500" y="2997200"/>
          <a:ext cx="3090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9" imgW="1308100" imgH="228600" progId="Equation.DSMT4">
                  <p:embed/>
                </p:oleObj>
              </mc:Choice>
              <mc:Fallback>
                <p:oleObj name="Equation" r:id="rId9" imgW="1308100" imgH="228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997200"/>
                        <a:ext cx="30908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846263" y="3644900"/>
          <a:ext cx="6902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11" imgW="2921000" imgH="228600" progId="Equation.DSMT4">
                  <p:embed/>
                </p:oleObj>
              </mc:Choice>
              <mc:Fallback>
                <p:oleObj name="Equation" r:id="rId11" imgW="2921000" imgH="228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644900"/>
                        <a:ext cx="69024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68313" y="4797425"/>
            <a:ext cx="50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故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060450" y="4506913"/>
          <a:ext cx="6032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13" imgW="2552700" imgH="508000" progId="Equation.DSMT4">
                  <p:embed/>
                </p:oleObj>
              </mc:Choice>
              <mc:Fallback>
                <p:oleObj name="Equation" r:id="rId13" imgW="2552700" imgH="508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506913"/>
                        <a:ext cx="60325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0213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8AAF043-3286-48C5-BFD8-C630401FB1F1}" type="slidenum">
              <a:rPr lang="en-US" altLang="zh-CN" sz="1400" smtClean="0"/>
              <a:pPr eaLnBrk="1" hangingPunct="1"/>
              <a:t>41</a:t>
            </a:fld>
            <a:endParaRPr lang="en-US" altLang="zh-CN" sz="1400" smtClean="0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468313" y="844550"/>
            <a:ext cx="8604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设                            </a:t>
            </a:r>
            <a:r>
              <a:rPr lang="en-US" altLang="zh-CN" sz="2800"/>
              <a:t>,</a:t>
            </a:r>
            <a:r>
              <a:rPr lang="zh-CN" altLang="en-US" sz="2800"/>
              <a:t>其中函数         可微，则</a:t>
            </a:r>
            <a:endParaRPr lang="en-US" altLang="zh-CN" sz="2800"/>
          </a:p>
        </p:txBody>
      </p:sp>
      <p:graphicFrame>
        <p:nvGraphicFramePr>
          <p:cNvPr id="29698" name="Object 10"/>
          <p:cNvGraphicFramePr>
            <a:graphicFrameLocks noChangeAspect="1"/>
          </p:cNvGraphicFramePr>
          <p:nvPr/>
        </p:nvGraphicFramePr>
        <p:xfrm>
          <a:off x="663575" y="1397000"/>
          <a:ext cx="22526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3" imgW="952087" imgH="431613" progId="Equation.DSMT4">
                  <p:embed/>
                </p:oleObj>
              </mc:Choice>
              <mc:Fallback>
                <p:oleObj name="Equation" r:id="rId3" imgW="952087" imgH="431613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397000"/>
                        <a:ext cx="2252663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25"/>
          <p:cNvSpPr txBox="1">
            <a:spLocks noChangeArrowheads="1"/>
          </p:cNvSpPr>
          <p:nvPr/>
        </p:nvSpPr>
        <p:spPr bwMode="auto">
          <a:xfrm>
            <a:off x="762000" y="115888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0000FF"/>
                </a:solidFill>
                <a:ea typeface="黑体" pitchFamily="2" charset="-122"/>
              </a:rPr>
              <a:t>思考题</a:t>
            </a:r>
            <a:r>
              <a:rPr lang="en-US" altLang="zh-CN" sz="4000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en-US" altLang="zh-CN" sz="4000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9717" name="Object 3"/>
          <p:cNvGraphicFramePr>
            <a:graphicFrameLocks noChangeAspect="1"/>
          </p:cNvGraphicFramePr>
          <p:nvPr/>
        </p:nvGraphicFramePr>
        <p:xfrm>
          <a:off x="841375" y="595313"/>
          <a:ext cx="26717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5" imgW="990170" imgH="431613" progId="Equation.DSMT4">
                  <p:embed/>
                </p:oleObj>
              </mc:Choice>
              <mc:Fallback>
                <p:oleObj name="Equation" r:id="rId5" imgW="990170" imgH="431613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95313"/>
                        <a:ext cx="2671763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044825" y="1584325"/>
            <a:ext cx="647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0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29188" y="903288"/>
          <a:ext cx="841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7" imgW="355292" imgH="203024" progId="Equation.DSMT4">
                  <p:embed/>
                </p:oleObj>
              </mc:Choice>
              <mc:Fallback>
                <p:oleObj name="Equation" r:id="rId7" imgW="355292" imgH="203024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903288"/>
                        <a:ext cx="841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916238" y="1557338"/>
            <a:ext cx="935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     )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39750" y="256381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003925" y="2617788"/>
            <a:ext cx="23129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  <a:endParaRPr lang="en-US" altLang="zh-CN" sz="280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022475" y="2420938"/>
          <a:ext cx="40227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9" imgW="1701800" imgH="431800" progId="Equation.DSMT4">
                  <p:embed/>
                </p:oleObj>
              </mc:Choice>
              <mc:Fallback>
                <p:oleObj name="Equation" r:id="rId9" imgW="1701800" imgH="431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420938"/>
                        <a:ext cx="4022725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187450" y="2587625"/>
            <a:ext cx="1008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由于                        </a:t>
            </a:r>
            <a:endParaRPr lang="en-US" altLang="zh-CN" sz="280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33475" y="3557588"/>
          <a:ext cx="62468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11" imgW="2641600" imgH="431800" progId="Equation.DSMT4">
                  <p:embed/>
                </p:oleObj>
              </mc:Choice>
              <mc:Fallback>
                <p:oleObj name="Equation" r:id="rId11" imgW="2641600" imgH="431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557588"/>
                        <a:ext cx="6246813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43" grpId="0"/>
      <p:bldP spid="39" grpId="0"/>
      <p:bldP spid="45" grpId="0"/>
      <p:bldP spid="46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§9.5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289050" y="2470150"/>
            <a:ext cx="7315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1,2,3,4,5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B22D1AA-E7FA-4E8D-824C-9E2D5FFB79AD}" type="slidenum">
              <a:rPr lang="en-US" altLang="zh-CN" sz="1400" smtClean="0"/>
              <a:pPr eaLnBrk="1" hangingPunct="1"/>
              <a:t>43</a:t>
            </a:fld>
            <a:endParaRPr lang="en-US" altLang="zh-CN" sz="14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143000" y="333375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43000" y="1274763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9-5</a:t>
            </a:r>
            <a:endParaRPr lang="en-US" altLang="zh-CN" sz="400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176588" y="1247775"/>
            <a:ext cx="1716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latin typeface="黑体" pitchFamily="2" charset="-122"/>
                <a:ea typeface="黑体" pitchFamily="2" charset="-122"/>
              </a:rPr>
              <a:t>(89</a:t>
            </a:r>
            <a:r>
              <a:rPr lang="zh-CN" altLang="en-US" sz="4000"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838200" y="2162175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 </a:t>
            </a:r>
            <a:r>
              <a:rPr lang="en-US" altLang="zh-CN" sz="3600"/>
              <a:t> </a:t>
            </a:r>
            <a:r>
              <a:rPr lang="en-US" altLang="zh-CN" sz="4000"/>
              <a:t>6.  7.   8.   10.(2)(4)   11.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7193471-897E-4C31-A12B-9A916E6F077A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证明从略</a:t>
            </a:r>
            <a:r>
              <a:rPr lang="en-US" altLang="zh-CN" sz="2800"/>
              <a:t>)</a:t>
            </a:r>
            <a:r>
              <a:rPr lang="zh-CN" altLang="en-US" sz="2800"/>
              <a:t>仅推导公式</a:t>
            </a:r>
            <a:r>
              <a:rPr lang="en-US" altLang="zh-CN" sz="2800"/>
              <a:t>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760788" y="2603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将恒等式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79388" y="8366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两边关于</a:t>
            </a:r>
            <a:r>
              <a:rPr lang="en-US" altLang="zh-CN" sz="2800" i="1"/>
              <a:t>x</a:t>
            </a:r>
            <a:r>
              <a:rPr lang="zh-CN" altLang="en-US" sz="2800"/>
              <a:t>求导</a:t>
            </a:r>
            <a:r>
              <a:rPr lang="en-US" altLang="zh-CN" sz="2800"/>
              <a:t>,</a:t>
            </a:r>
            <a:endParaRPr lang="en-US" altLang="zh-CN" sz="2400" b="0"/>
          </a:p>
        </p:txBody>
      </p:sp>
      <p:graphicFrame>
        <p:nvGraphicFramePr>
          <p:cNvPr id="455687" name="Object 7"/>
          <p:cNvGraphicFramePr>
            <a:graphicFrameLocks noChangeAspect="1"/>
          </p:cNvGraphicFramePr>
          <p:nvPr/>
        </p:nvGraphicFramePr>
        <p:xfrm>
          <a:off x="5305425" y="358775"/>
          <a:ext cx="1679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" imgW="1511300" imgH="393700" progId="Equation.3">
                  <p:embed/>
                </p:oleObj>
              </mc:Choice>
              <mc:Fallback>
                <p:oleObj name="Equation" r:id="rId3" imgW="1511300" imgH="3937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58775"/>
                        <a:ext cx="16795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8" name="Rectangle 8"/>
          <p:cNvSpPr>
            <a:spLocks noChangeArrowheads="1"/>
          </p:cNvSpPr>
          <p:nvPr/>
        </p:nvSpPr>
        <p:spPr bwMode="auto">
          <a:xfrm>
            <a:off x="2700338" y="8366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</a:t>
            </a:r>
            <a:r>
              <a:rPr lang="zh-CN" altLang="en-US" sz="2800">
                <a:solidFill>
                  <a:schemeClr val="accent2"/>
                </a:solidFill>
              </a:rPr>
              <a:t>全导数公式</a:t>
            </a:r>
            <a:r>
              <a:rPr lang="en-US" altLang="zh-CN" sz="2800"/>
              <a:t>,</a:t>
            </a:r>
            <a:r>
              <a:rPr lang="zh-CN" altLang="en-US" sz="2800"/>
              <a:t>得</a:t>
            </a:r>
          </a:p>
        </p:txBody>
      </p:sp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6122988" y="4000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" imgW="1017000" imgH="507600" progId="Equation.3">
                  <p:embed/>
                </p:oleObj>
              </mc:Choice>
              <mc:Fallback>
                <p:oleObj name="Equation" r:id="rId5" imgW="1017000" imgH="507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400050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FFFF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00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7005638" y="354013"/>
          <a:ext cx="4889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7" imgW="494870" imgH="317225" progId="Equation.3">
                  <p:embed/>
                </p:oleObj>
              </mc:Choice>
              <mc:Fallback>
                <p:oleObj name="Equation" r:id="rId7" imgW="494870" imgH="317225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354013"/>
                        <a:ext cx="4889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1" name="AutoShape 11"/>
          <p:cNvSpPr>
            <a:spLocks noChangeArrowheads="1"/>
          </p:cNvSpPr>
          <p:nvPr/>
        </p:nvSpPr>
        <p:spPr bwMode="auto">
          <a:xfrm>
            <a:off x="3132138" y="1484313"/>
            <a:ext cx="1447800" cy="533400"/>
          </a:xfrm>
          <a:prstGeom prst="parallelogram">
            <a:avLst>
              <a:gd name="adj" fmla="val 29757"/>
            </a:avLst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5692" name="Object 12"/>
          <p:cNvGraphicFramePr>
            <a:graphicFrameLocks noChangeAspect="1"/>
          </p:cNvGraphicFramePr>
          <p:nvPr/>
        </p:nvGraphicFramePr>
        <p:xfrm>
          <a:off x="179388" y="2276475"/>
          <a:ext cx="2925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9" imgW="1218671" imgH="241195" progId="Equation.3">
                  <p:embed/>
                </p:oleObj>
              </mc:Choice>
              <mc:Fallback>
                <p:oleObj name="Equation" r:id="rId9" imgW="1218671" imgH="241195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76475"/>
                        <a:ext cx="29257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3" name="Object 13"/>
          <p:cNvGraphicFramePr>
            <a:graphicFrameLocks noChangeAspect="1"/>
          </p:cNvGraphicFramePr>
          <p:nvPr/>
        </p:nvGraphicFramePr>
        <p:xfrm>
          <a:off x="3105150" y="2276475"/>
          <a:ext cx="2667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公式" r:id="rId11" imgW="1104900" imgH="241300" progId="Equation.3">
                  <p:embed/>
                </p:oleObj>
              </mc:Choice>
              <mc:Fallback>
                <p:oleObj name="公式" r:id="rId11" imgW="1104900" imgH="2413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276475"/>
                        <a:ext cx="2667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4" name="Object 14"/>
          <p:cNvGraphicFramePr>
            <a:graphicFrameLocks noChangeAspect="1"/>
          </p:cNvGraphicFramePr>
          <p:nvPr/>
        </p:nvGraphicFramePr>
        <p:xfrm>
          <a:off x="5245100" y="2947988"/>
          <a:ext cx="1995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公式" r:id="rId13" imgW="838200" imgH="241300" progId="Equation.3">
                  <p:embed/>
                </p:oleObj>
              </mc:Choice>
              <mc:Fallback>
                <p:oleObj name="公式" r:id="rId13" imgW="838200" imgH="2413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2947988"/>
                        <a:ext cx="19954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5" name="Object 15"/>
          <p:cNvGraphicFramePr>
            <a:graphicFrameLocks noChangeAspect="1"/>
          </p:cNvGraphicFramePr>
          <p:nvPr/>
        </p:nvGraphicFramePr>
        <p:xfrm>
          <a:off x="1763713" y="3644900"/>
          <a:ext cx="23764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5" imgW="3038400" imgH="1269000" progId="Equation.3">
                  <p:embed/>
                </p:oleObj>
              </mc:Choice>
              <mc:Fallback>
                <p:oleObj name="Equation" r:id="rId15" imgW="3038400" imgH="12690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23764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6" name="Text Box 16"/>
          <p:cNvSpPr txBox="1">
            <a:spLocks noChangeArrowheads="1"/>
          </p:cNvSpPr>
          <p:nvPr/>
        </p:nvSpPr>
        <p:spPr bwMode="auto">
          <a:xfrm>
            <a:off x="4500563" y="39338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或简写</a:t>
            </a:r>
            <a:r>
              <a:rPr lang="en-US" altLang="zh-CN" sz="2800"/>
              <a:t>:</a:t>
            </a:r>
          </a:p>
        </p:txBody>
      </p:sp>
      <p:graphicFrame>
        <p:nvGraphicFramePr>
          <p:cNvPr id="455697" name="Object 17"/>
          <p:cNvGraphicFramePr>
            <a:graphicFrameLocks noChangeAspect="1"/>
          </p:cNvGraphicFramePr>
          <p:nvPr/>
        </p:nvGraphicFramePr>
        <p:xfrm>
          <a:off x="6156325" y="3716338"/>
          <a:ext cx="16573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7" imgW="2110320" imgH="1269000" progId="Equation.3">
                  <p:embed/>
                </p:oleObj>
              </mc:Choice>
              <mc:Fallback>
                <p:oleObj name="Equation" r:id="rId17" imgW="2110320" imgH="12690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16338"/>
                        <a:ext cx="16573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8" name="Object 18"/>
          <p:cNvGraphicFramePr>
            <a:graphicFrameLocks noChangeAspect="1"/>
          </p:cNvGraphicFramePr>
          <p:nvPr/>
        </p:nvGraphicFramePr>
        <p:xfrm>
          <a:off x="182563" y="2986088"/>
          <a:ext cx="10858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19" imgW="1155700" imgH="431800" progId="Equation.3">
                  <p:embed/>
                </p:oleObj>
              </mc:Choice>
              <mc:Fallback>
                <p:oleObj name="Equation" r:id="rId19" imgW="1155700" imgH="431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2986088"/>
                        <a:ext cx="10858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0" y="3789363"/>
            <a:ext cx="1905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于是得</a:t>
            </a:r>
          </a:p>
        </p:txBody>
      </p:sp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5619750" y="22574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所以存在</a:t>
            </a:r>
          </a:p>
        </p:txBody>
      </p:sp>
      <p:sp>
        <p:nvSpPr>
          <p:cNvPr id="455701" name="Rectangle 21"/>
          <p:cNvSpPr>
            <a:spLocks noChangeArrowheads="1"/>
          </p:cNvSpPr>
          <p:nvPr/>
        </p:nvSpPr>
        <p:spPr bwMode="auto">
          <a:xfrm>
            <a:off x="1116013" y="29241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的一个邻域</a:t>
            </a:r>
            <a:r>
              <a:rPr lang="en-US" altLang="zh-CN" sz="2800"/>
              <a:t>,</a:t>
            </a:r>
          </a:p>
        </p:txBody>
      </p:sp>
      <p:sp>
        <p:nvSpPr>
          <p:cNvPr id="455702" name="Rectangle 22"/>
          <p:cNvSpPr>
            <a:spLocks noChangeArrowheads="1"/>
          </p:cNvSpPr>
          <p:nvPr/>
        </p:nvSpPr>
        <p:spPr bwMode="auto">
          <a:xfrm>
            <a:off x="3097213" y="2909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在这个邻域内</a:t>
            </a:r>
          </a:p>
        </p:txBody>
      </p:sp>
      <p:graphicFrame>
        <p:nvGraphicFramePr>
          <p:cNvPr id="455703" name="Object 23"/>
          <p:cNvGraphicFramePr>
            <a:graphicFrameLocks noChangeAspect="1"/>
          </p:cNvGraphicFramePr>
          <p:nvPr/>
        </p:nvGraphicFramePr>
        <p:xfrm>
          <a:off x="1620838" y="1581150"/>
          <a:ext cx="12604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21" imgW="1244600" imgH="431800" progId="Equation.3">
                  <p:embed/>
                </p:oleObj>
              </mc:Choice>
              <mc:Fallback>
                <p:oleObj name="Equation" r:id="rId21" imgW="12446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581150"/>
                        <a:ext cx="126047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4" name="Object 24"/>
          <p:cNvGraphicFramePr>
            <a:graphicFrameLocks noChangeAspect="1"/>
          </p:cNvGraphicFramePr>
          <p:nvPr/>
        </p:nvGraphicFramePr>
        <p:xfrm>
          <a:off x="2916238" y="1557338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23" imgW="1511300" imgH="469900" progId="Equation.3">
                  <p:embed/>
                </p:oleObj>
              </mc:Choice>
              <mc:Fallback>
                <p:oleObj name="Equation" r:id="rId23" imgW="1511300" imgH="4699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57338"/>
                        <a:ext cx="1562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5" name="Object 25"/>
          <p:cNvGraphicFramePr>
            <a:graphicFrameLocks noChangeAspect="1"/>
          </p:cNvGraphicFramePr>
          <p:nvPr/>
        </p:nvGraphicFramePr>
        <p:xfrm>
          <a:off x="4572000" y="1268413"/>
          <a:ext cx="5905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25" imgW="571500" imgH="838200" progId="Equation.3">
                  <p:embed/>
                </p:oleObj>
              </mc:Choice>
              <mc:Fallback>
                <p:oleObj name="Equation" r:id="rId25" imgW="571500" imgH="838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59055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706" name="Object 26"/>
          <p:cNvGraphicFramePr>
            <a:graphicFrameLocks noChangeAspect="1"/>
          </p:cNvGraphicFramePr>
          <p:nvPr/>
        </p:nvGraphicFramePr>
        <p:xfrm>
          <a:off x="5146675" y="1595438"/>
          <a:ext cx="5127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27" imgW="494870" imgH="317225" progId="Equation.3">
                  <p:embed/>
                </p:oleObj>
              </mc:Choice>
              <mc:Fallback>
                <p:oleObj name="Equation" r:id="rId27" imgW="494870" imgH="317225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595438"/>
                        <a:ext cx="5127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utoUpdateAnimBg="0"/>
      <p:bldP spid="455685" grpId="0" autoUpdateAnimBg="0"/>
      <p:bldP spid="455686" grpId="0" autoUpdateAnimBg="0"/>
      <p:bldP spid="455688" grpId="0" autoUpdateAnimBg="0"/>
      <p:bldP spid="455691" grpId="0" animBg="1"/>
      <p:bldP spid="455696" grpId="0" autoUpdateAnimBg="0"/>
      <p:bldP spid="455699" grpId="0" autoUpdateAnimBg="0"/>
      <p:bldP spid="455700" grpId="0" autoUpdateAnimBg="0"/>
      <p:bldP spid="455701" grpId="0" autoUpdateAnimBg="0"/>
      <p:bldP spid="4557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DB44647-B8CD-4832-BEF5-75598F12CAFC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sp>
        <p:nvSpPr>
          <p:cNvPr id="5135" name="Text Box 2"/>
          <p:cNvSpPr txBox="1">
            <a:spLocks noChangeArrowheads="1"/>
          </p:cNvSpPr>
          <p:nvPr/>
        </p:nvSpPr>
        <p:spPr bwMode="auto">
          <a:xfrm>
            <a:off x="296863" y="1397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827088" y="115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方程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1795463" y="188913"/>
          <a:ext cx="238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3" imgW="2387600" imgH="469900" progId="Equation.3">
                  <p:embed/>
                </p:oleObj>
              </mc:Choice>
              <mc:Fallback>
                <p:oleObj name="Equation" r:id="rId3" imgW="2387600" imgH="4699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88913"/>
                        <a:ext cx="2387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296863" y="6731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记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827088" y="692150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5" imgW="3327400" imgH="469900" progId="Equation.3">
                  <p:embed/>
                </p:oleObj>
              </mc:Choice>
              <mc:Fallback>
                <p:oleObj name="Equation" r:id="rId5" imgW="3327400" imgH="4699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332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5" name="Object 7"/>
          <p:cNvGraphicFramePr>
            <a:graphicFrameLocks noChangeAspect="1"/>
          </p:cNvGraphicFramePr>
          <p:nvPr/>
        </p:nvGraphicFramePr>
        <p:xfrm>
          <a:off x="944563" y="242570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7" imgW="1637589" imgH="393529" progId="Equation.3">
                  <p:embed/>
                </p:oleObj>
              </mc:Choice>
              <mc:Fallback>
                <p:oleObj name="Equation" r:id="rId7" imgW="1637589" imgH="393529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2425700"/>
                        <a:ext cx="163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373063" y="12207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</a:p>
        </p:txBody>
      </p:sp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906463" y="1282700"/>
          <a:ext cx="25336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9" imgW="2476500" imgH="482600" progId="Equation.3">
                  <p:embed/>
                </p:oleObj>
              </mc:Choice>
              <mc:Fallback>
                <p:oleObj name="Equation" r:id="rId9" imgW="2476500" imgH="482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282700"/>
                        <a:ext cx="253365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8" name="Object 10"/>
          <p:cNvGraphicFramePr>
            <a:graphicFrameLocks noChangeAspect="1"/>
          </p:cNvGraphicFramePr>
          <p:nvPr/>
        </p:nvGraphicFramePr>
        <p:xfrm>
          <a:off x="3421063" y="1295400"/>
          <a:ext cx="281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11" imgW="2819400" imgH="520700" progId="Equation.3">
                  <p:embed/>
                </p:oleObj>
              </mc:Choice>
              <mc:Fallback>
                <p:oleObj name="Equation" r:id="rId11" imgW="2819400" imgH="5207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295400"/>
                        <a:ext cx="2819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9" name="Object 11"/>
          <p:cNvGraphicFramePr>
            <a:graphicFrameLocks noChangeAspect="1"/>
          </p:cNvGraphicFramePr>
          <p:nvPr/>
        </p:nvGraphicFramePr>
        <p:xfrm>
          <a:off x="6240463" y="1358900"/>
          <a:ext cx="1447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13" imgW="1422400" imgH="431800" progId="Equation.3">
                  <p:embed/>
                </p:oleObj>
              </mc:Choice>
              <mc:Fallback>
                <p:oleObj name="Equation" r:id="rId13" imgW="1422400" imgH="4318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1358900"/>
                        <a:ext cx="14478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0" name="Text Box 12"/>
          <p:cNvSpPr txBox="1">
            <a:spLocks noChangeArrowheads="1"/>
          </p:cNvSpPr>
          <p:nvPr/>
        </p:nvSpPr>
        <p:spPr bwMode="auto">
          <a:xfrm>
            <a:off x="738188" y="1816100"/>
            <a:ext cx="329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2"/>
                </a:solidFill>
              </a:rPr>
              <a:t>的邻域内连续</a:t>
            </a:r>
            <a:r>
              <a:rPr lang="en-US" altLang="zh-CN" sz="2800">
                <a:solidFill>
                  <a:schemeClr val="tx2"/>
                </a:solidFill>
              </a:rPr>
              <a:t>;</a:t>
            </a:r>
          </a:p>
        </p:txBody>
      </p:sp>
      <p:graphicFrame>
        <p:nvGraphicFramePr>
          <p:cNvPr id="411661" name="Object 13"/>
          <p:cNvGraphicFramePr>
            <a:graphicFrameLocks noChangeAspect="1"/>
          </p:cNvGraphicFramePr>
          <p:nvPr/>
        </p:nvGraphicFramePr>
        <p:xfrm>
          <a:off x="3924300" y="2376488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15" imgW="2260600" imgH="469900" progId="Equation.3">
                  <p:embed/>
                </p:oleObj>
              </mc:Choice>
              <mc:Fallback>
                <p:oleObj name="Equation" r:id="rId15" imgW="2260600" imgH="4699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76488"/>
                        <a:ext cx="2260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768350" y="28956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2"/>
                </a:solidFill>
              </a:rPr>
              <a:t>所以方程在点</a:t>
            </a:r>
          </a:p>
        </p:txBody>
      </p:sp>
      <p:graphicFrame>
        <p:nvGraphicFramePr>
          <p:cNvPr id="411663" name="Object 15"/>
          <p:cNvGraphicFramePr>
            <a:graphicFrameLocks noChangeAspect="1"/>
          </p:cNvGraphicFramePr>
          <p:nvPr/>
        </p:nvGraphicFramePr>
        <p:xfrm>
          <a:off x="3048000" y="2971800"/>
          <a:ext cx="78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17" imgW="787058" imgH="393529" progId="Equation.3">
                  <p:embed/>
                </p:oleObj>
              </mc:Choice>
              <mc:Fallback>
                <p:oleObj name="Equation" r:id="rId17" imgW="787058" imgH="393529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78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3778250" y="2909888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2"/>
                </a:solidFill>
              </a:rPr>
              <a:t>附近确定一个有连续导数、</a:t>
            </a:r>
          </a:p>
        </p:txBody>
      </p:sp>
      <p:sp>
        <p:nvSpPr>
          <p:cNvPr id="411665" name="Text Box 17"/>
          <p:cNvSpPr txBox="1">
            <a:spLocks noChangeArrowheads="1"/>
          </p:cNvSpPr>
          <p:nvPr/>
        </p:nvSpPr>
        <p:spPr bwMode="auto">
          <a:xfrm>
            <a:off x="5881688" y="3429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2"/>
                </a:solidFill>
              </a:rPr>
              <a:t>且</a:t>
            </a:r>
          </a:p>
        </p:txBody>
      </p:sp>
      <p:graphicFrame>
        <p:nvGraphicFramePr>
          <p:cNvPr id="411666" name="Object 18"/>
          <p:cNvGraphicFramePr>
            <a:graphicFrameLocks noChangeAspect="1"/>
          </p:cNvGraphicFramePr>
          <p:nvPr/>
        </p:nvGraphicFramePr>
        <p:xfrm>
          <a:off x="1793875" y="4076700"/>
          <a:ext cx="15382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19" imgW="1957680" imgH="1269000" progId="Equation.3">
                  <p:embed/>
                </p:oleObj>
              </mc:Choice>
              <mc:Fallback>
                <p:oleObj name="Equation" r:id="rId19" imgW="1957680" imgH="12690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076700"/>
                        <a:ext cx="153828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7" name="Object 19"/>
          <p:cNvGraphicFramePr>
            <a:graphicFrameLocks noChangeAspect="1"/>
          </p:cNvGraphicFramePr>
          <p:nvPr/>
        </p:nvGraphicFramePr>
        <p:xfrm>
          <a:off x="3378200" y="4005263"/>
          <a:ext cx="16684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21" imgW="2122920" imgH="1167480" progId="Equation.3">
                  <p:embed/>
                </p:oleObj>
              </mc:Choice>
              <mc:Fallback>
                <p:oleObj name="Equation" r:id="rId21" imgW="2122920" imgH="116748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005263"/>
                        <a:ext cx="166846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3" name="Rectangle 25"/>
          <p:cNvSpPr>
            <a:spLocks noChangeArrowheads="1"/>
          </p:cNvSpPr>
          <p:nvPr/>
        </p:nvSpPr>
        <p:spPr bwMode="auto">
          <a:xfrm>
            <a:off x="6416675" y="115888"/>
            <a:ext cx="27273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zh-CN" altLang="en-US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隐函数存在定理</a:t>
            </a:r>
            <a:r>
              <a:rPr lang="en-US" altLang="zh-CN" sz="27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411674" name="Text Box 26"/>
          <p:cNvSpPr txBox="1">
            <a:spLocks noChangeArrowheads="1"/>
          </p:cNvSpPr>
          <p:nvPr/>
        </p:nvSpPr>
        <p:spPr bwMode="auto">
          <a:xfrm>
            <a:off x="2909888" y="3443288"/>
            <a:ext cx="240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tx2"/>
                </a:solidFill>
              </a:rPr>
              <a:t>的隐函数</a:t>
            </a:r>
          </a:p>
        </p:txBody>
      </p:sp>
      <p:graphicFrame>
        <p:nvGraphicFramePr>
          <p:cNvPr id="411675" name="Object 27"/>
          <p:cNvGraphicFramePr>
            <a:graphicFrameLocks noChangeAspect="1"/>
          </p:cNvGraphicFramePr>
          <p:nvPr/>
        </p:nvGraphicFramePr>
        <p:xfrm>
          <a:off x="827088" y="35306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23" imgW="2159000" imgH="431800" progId="Equation.3">
                  <p:embed/>
                </p:oleObj>
              </mc:Choice>
              <mc:Fallback>
                <p:oleObj name="Equation" r:id="rId23" imgW="2159000" imgH="431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30600"/>
                        <a:ext cx="2159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6" name="Object 28"/>
          <p:cNvGraphicFramePr>
            <a:graphicFrameLocks noChangeAspect="1"/>
          </p:cNvGraphicFramePr>
          <p:nvPr/>
        </p:nvGraphicFramePr>
        <p:xfrm>
          <a:off x="4510088" y="350520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25" imgW="1447172" imgH="393529" progId="Equation.3">
                  <p:embed/>
                </p:oleObj>
              </mc:Choice>
              <mc:Fallback>
                <p:oleObj name="Equation" r:id="rId25" imgW="1447172" imgH="393529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505200"/>
                        <a:ext cx="1447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7" name="Text Box 29"/>
          <p:cNvSpPr txBox="1">
            <a:spLocks noChangeArrowheads="1"/>
          </p:cNvSpPr>
          <p:nvPr/>
        </p:nvSpPr>
        <p:spPr bwMode="auto">
          <a:xfrm>
            <a:off x="4183063" y="6731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</a:p>
        </p:txBody>
      </p:sp>
      <p:sp>
        <p:nvSpPr>
          <p:cNvPr id="411678" name="Text Box 30"/>
          <p:cNvSpPr txBox="1">
            <a:spLocks noChangeArrowheads="1"/>
          </p:cNvSpPr>
          <p:nvPr/>
        </p:nvSpPr>
        <p:spPr bwMode="auto">
          <a:xfrm>
            <a:off x="373063" y="22875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411679" name="Text Box 31"/>
          <p:cNvSpPr txBox="1">
            <a:spLocks noChangeArrowheads="1"/>
          </p:cNvSpPr>
          <p:nvPr/>
        </p:nvSpPr>
        <p:spPr bwMode="auto">
          <a:xfrm>
            <a:off x="3348038" y="229552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(3)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utoUpdateAnimBg="0"/>
      <p:bldP spid="411653" grpId="0" autoUpdateAnimBg="0"/>
      <p:bldP spid="411656" grpId="0" autoUpdateAnimBg="0"/>
      <p:bldP spid="411660" grpId="0" autoUpdateAnimBg="0"/>
      <p:bldP spid="411662" grpId="0" autoUpdateAnimBg="0"/>
      <p:bldP spid="411664" grpId="0" autoUpdateAnimBg="0"/>
      <p:bldP spid="411665" grpId="0" autoUpdateAnimBg="0"/>
      <p:bldP spid="411673" grpId="0" autoUpdateAnimBg="0"/>
      <p:bldP spid="411674" grpId="0" autoUpdateAnimBg="0"/>
      <p:bldP spid="411677" grpId="0" autoUpdateAnimBg="0"/>
      <p:bldP spid="411678" grpId="0" autoUpdateAnimBg="0"/>
      <p:bldP spid="4116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342A9-74FF-4FDD-8F9C-9875B8BF22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424393"/>
            <a:ext cx="640080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</a:rPr>
              <a:t>不确定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13361"/>
              </p:ext>
            </p:extLst>
          </p:nvPr>
        </p:nvGraphicFramePr>
        <p:xfrm>
          <a:off x="1211039" y="958159"/>
          <a:ext cx="5593209" cy="79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3" imgW="2869920" imgH="406080" progId="Equation.DSMT4">
                  <p:embed/>
                </p:oleObj>
              </mc:Choice>
              <mc:Fallback>
                <p:oleObj name="Equation" r:id="rId13" imgW="2869920" imgH="4060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039" y="958159"/>
                        <a:ext cx="5593209" cy="791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27766"/>
              </p:ext>
            </p:extLst>
          </p:nvPr>
        </p:nvGraphicFramePr>
        <p:xfrm>
          <a:off x="1835696" y="2724258"/>
          <a:ext cx="989948" cy="76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5" imgW="558720" imgH="431640" progId="Equation.DSMT4">
                  <p:embed/>
                </p:oleObj>
              </mc:Choice>
              <mc:Fallback>
                <p:oleObj name="Equation" r:id="rId15" imgW="55872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24258"/>
                        <a:ext cx="989948" cy="764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20322"/>
              </p:ext>
            </p:extLst>
          </p:nvPr>
        </p:nvGraphicFramePr>
        <p:xfrm>
          <a:off x="2034183" y="3671888"/>
          <a:ext cx="8096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7" imgW="457200" imgH="431640" progId="Equation.DSMT4">
                  <p:embed/>
                </p:oleObj>
              </mc:Choice>
              <mc:Fallback>
                <p:oleObj name="Equation" r:id="rId17" imgW="457200" imgH="431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183" y="3671888"/>
                        <a:ext cx="80962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39508"/>
              </p:ext>
            </p:extLst>
          </p:nvPr>
        </p:nvGraphicFramePr>
        <p:xfrm>
          <a:off x="1835696" y="4536033"/>
          <a:ext cx="990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9" imgW="558720" imgH="431640" progId="Equation.DSMT4">
                  <p:embed/>
                </p:oleObj>
              </mc:Choice>
              <mc:Fallback>
                <p:oleObj name="Equation" r:id="rId19" imgW="558720" imgH="431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36033"/>
                        <a:ext cx="9906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136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847DA55-ACED-4824-AF03-7FC49BBB5388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838200" y="13414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1447800" y="13414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令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1435100" y="2317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12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38508"/>
              </p:ext>
            </p:extLst>
          </p:nvPr>
        </p:nvGraphicFramePr>
        <p:xfrm>
          <a:off x="1892300" y="1196752"/>
          <a:ext cx="488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公式" r:id="rId3" imgW="4889500" imgH="838200" progId="Equation.3">
                  <p:embed/>
                </p:oleObj>
              </mc:Choice>
              <mc:Fallback>
                <p:oleObj name="公式" r:id="rId3" imgW="4889500" imgH="8382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196752"/>
                        <a:ext cx="488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/>
          <p:cNvGraphicFramePr>
            <a:graphicFrameLocks noChangeAspect="1"/>
          </p:cNvGraphicFramePr>
          <p:nvPr/>
        </p:nvGraphicFramePr>
        <p:xfrm>
          <a:off x="1968500" y="2165350"/>
          <a:ext cx="283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公式" r:id="rId5" imgW="2832100" imgH="914400" progId="Equation.3">
                  <p:embed/>
                </p:oleObj>
              </mc:Choice>
              <mc:Fallback>
                <p:oleObj name="公式" r:id="rId5" imgW="2832100" imgH="9144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165350"/>
                        <a:ext cx="2832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/>
          <p:cNvGraphicFramePr>
            <a:graphicFrameLocks noChangeAspect="1"/>
          </p:cNvGraphicFramePr>
          <p:nvPr/>
        </p:nvGraphicFramePr>
        <p:xfrm>
          <a:off x="4940300" y="2165350"/>
          <a:ext cx="283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公式" r:id="rId7" imgW="2832100" imgH="914400" progId="Equation.3">
                  <p:embed/>
                </p:oleObj>
              </mc:Choice>
              <mc:Fallback>
                <p:oleObj name="公式" r:id="rId7" imgW="2832100" imgH="9144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165350"/>
                        <a:ext cx="2832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2819400" y="3181350"/>
          <a:ext cx="1473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9" imgW="1957680" imgH="1269000" progId="Equation.3">
                  <p:embed/>
                </p:oleObj>
              </mc:Choice>
              <mc:Fallback>
                <p:oleObj name="Equation" r:id="rId9" imgW="1957680" imgH="12690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81350"/>
                        <a:ext cx="1473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4356100" y="3149600"/>
          <a:ext cx="149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公式" r:id="rId11" imgW="1498600" imgH="914400" progId="Equation.3">
                  <p:embed/>
                </p:oleObj>
              </mc:Choice>
              <mc:Fallback>
                <p:oleObj name="公式" r:id="rId11" imgW="1498600" imgH="9144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149600"/>
                        <a:ext cx="149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5" grpId="0" autoUpdateAnimBg="0"/>
      <p:bldP spid="4126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7DDC15-7438-46EE-8F06-04EDD4416D49}" type="slidenum">
              <a:rPr lang="en-US" altLang="zh-CN" sz="1400" smtClean="0"/>
              <a:pPr eaLnBrk="1" hangingPunct="1"/>
              <a:t>9</a:t>
            </a:fld>
            <a:endParaRPr lang="en-US" altLang="zh-CN" sz="1400" smtClean="0"/>
          </a:p>
        </p:txBody>
      </p:sp>
      <p:graphicFrame>
        <p:nvGraphicFramePr>
          <p:cNvPr id="7170" name="Object 20"/>
          <p:cNvGraphicFramePr>
            <a:graphicFrameLocks noChangeAspect="1"/>
          </p:cNvGraphicFramePr>
          <p:nvPr/>
        </p:nvGraphicFramePr>
        <p:xfrm>
          <a:off x="3314700" y="573088"/>
          <a:ext cx="20955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2618640" imgH="507600" progId="Equation.3">
                  <p:embed/>
                </p:oleObj>
              </mc:Choice>
              <mc:Fallback>
                <p:oleObj name="Equation" r:id="rId3" imgW="2618640" imgH="507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73088"/>
                        <a:ext cx="20955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21"/>
          <p:cNvSpPr txBox="1">
            <a:spLocks noChangeArrowheads="1"/>
          </p:cNvSpPr>
          <p:nvPr/>
        </p:nvSpPr>
        <p:spPr bwMode="auto">
          <a:xfrm>
            <a:off x="990600" y="471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2.</a:t>
            </a:r>
          </a:p>
        </p:txBody>
      </p:sp>
      <p:sp>
        <p:nvSpPr>
          <p:cNvPr id="7175" name="Text Box 22"/>
          <p:cNvSpPr txBox="1">
            <a:spLocks noChangeArrowheads="1"/>
          </p:cNvSpPr>
          <p:nvPr/>
        </p:nvSpPr>
        <p:spPr bwMode="auto">
          <a:xfrm>
            <a:off x="1371600" y="457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由三元方程</a:t>
            </a:r>
          </a:p>
        </p:txBody>
      </p:sp>
      <p:sp>
        <p:nvSpPr>
          <p:cNvPr id="413719" name="Text Box 23"/>
          <p:cNvSpPr txBox="1">
            <a:spLocks noChangeArrowheads="1"/>
          </p:cNvSpPr>
          <p:nvPr/>
        </p:nvSpPr>
        <p:spPr bwMode="auto">
          <a:xfrm>
            <a:off x="5334000" y="471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确定二元隐函数</a:t>
            </a:r>
          </a:p>
        </p:txBody>
      </p:sp>
      <p:graphicFrame>
        <p:nvGraphicFramePr>
          <p:cNvPr id="413720" name="Object 24"/>
          <p:cNvGraphicFramePr>
            <a:graphicFrameLocks noChangeAspect="1"/>
          </p:cNvGraphicFramePr>
          <p:nvPr/>
        </p:nvGraphicFramePr>
        <p:xfrm>
          <a:off x="1500188" y="1219200"/>
          <a:ext cx="18526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2313720" imgH="507600" progId="Equation.3">
                  <p:embed/>
                </p:oleObj>
              </mc:Choice>
              <mc:Fallback>
                <p:oleObj name="Equation" r:id="rId5" imgW="2313720" imgH="507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219200"/>
                        <a:ext cx="1852612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D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1" name="Object 25"/>
          <p:cNvGraphicFramePr>
            <a:graphicFrameLocks noChangeAspect="1"/>
          </p:cNvGraphicFramePr>
          <p:nvPr/>
        </p:nvGraphicFramePr>
        <p:xfrm>
          <a:off x="3352800" y="990600"/>
          <a:ext cx="144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7" imgW="1447800" imgH="914400" progId="Equation.3">
                  <p:embed/>
                </p:oleObj>
              </mc:Choice>
              <mc:Fallback>
                <p:oleObj name="Equation" r:id="rId7" imgW="1447800" imgH="914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1447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1022</Words>
  <Application>Microsoft Office PowerPoint</Application>
  <PresentationFormat>全屏显示(4:3)</PresentationFormat>
  <Paragraphs>378</Paragraphs>
  <Slides>43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3</vt:i4>
      </vt:variant>
    </vt:vector>
  </HeadingPairs>
  <TitlesOfParts>
    <vt:vector size="49" baseType="lpstr"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Tan Jingyu</cp:lastModifiedBy>
  <cp:revision>571</cp:revision>
  <cp:lastPrinted>1999-09-15T08:06:35Z</cp:lastPrinted>
  <dcterms:created xsi:type="dcterms:W3CDTF">1997-01-23T06:06:41Z</dcterms:created>
  <dcterms:modified xsi:type="dcterms:W3CDTF">2018-03-28T02:40:09Z</dcterms:modified>
</cp:coreProperties>
</file>